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400" r:id="rId2"/>
    <p:sldId id="256" r:id="rId3"/>
    <p:sldId id="401" r:id="rId4"/>
    <p:sldId id="402" r:id="rId5"/>
    <p:sldId id="403" r:id="rId6"/>
    <p:sldId id="354" r:id="rId7"/>
    <p:sldId id="408" r:id="rId8"/>
    <p:sldId id="281" r:id="rId9"/>
    <p:sldId id="280" r:id="rId10"/>
    <p:sldId id="382" r:id="rId11"/>
    <p:sldId id="285" r:id="rId12"/>
    <p:sldId id="301" r:id="rId13"/>
    <p:sldId id="414" r:id="rId14"/>
    <p:sldId id="418" r:id="rId15"/>
    <p:sldId id="422" r:id="rId16"/>
    <p:sldId id="426" r:id="rId17"/>
    <p:sldId id="430" r:id="rId18"/>
    <p:sldId id="450" r:id="rId19"/>
    <p:sldId id="451" r:id="rId20"/>
    <p:sldId id="457" r:id="rId21"/>
    <p:sldId id="459" r:id="rId22"/>
    <p:sldId id="371" r:id="rId23"/>
    <p:sldId id="393" r:id="rId24"/>
    <p:sldId id="39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394" autoAdjust="0"/>
  </p:normalViewPr>
  <p:slideViewPr>
    <p:cSldViewPr snapToGrid="0">
      <p:cViewPr varScale="1">
        <p:scale>
          <a:sx n="161" d="100"/>
          <a:sy n="161" d="100"/>
        </p:scale>
        <p:origin x="260" y="104"/>
      </p:cViewPr>
      <p:guideLst/>
    </p:cSldViewPr>
  </p:slideViewPr>
  <p:notesTextViewPr>
    <p:cViewPr>
      <p:scale>
        <a:sx n="1" d="1"/>
        <a:sy n="1" d="1"/>
      </p:scale>
      <p:origin x="0" y="0"/>
    </p:cViewPr>
  </p:notesTextViewPr>
  <p:sorterViewPr>
    <p:cViewPr>
      <p:scale>
        <a:sx n="30" d="100"/>
        <a:sy n="30" d="100"/>
      </p:scale>
      <p:origin x="0" y="-19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2</c:v>
                </c:pt>
              </c:strCache>
            </c:strRef>
          </c:tx>
          <c:spPr>
            <a:ln>
              <a:solidFill>
                <a:schemeClr val="accent4"/>
              </a:solidFill>
            </a:ln>
          </c:spPr>
          <c:marker>
            <c:spPr>
              <a:solidFill>
                <a:schemeClr val="accent4"/>
              </a:solidFill>
              <a:ln>
                <a:solidFill>
                  <a:schemeClr val="accent4"/>
                </a:solidFill>
              </a:ln>
            </c:spPr>
          </c:marker>
          <c:cat>
            <c:strRef>
              <c:f>Sheet1!$A$2:$A$13</c:f>
              <c:strCache>
                <c:ptCount val="7"/>
                <c:pt idx="0">
                  <c:v>Jan</c:v>
                </c:pt>
                <c:pt idx="1">
                  <c:v>Feb</c:v>
                </c:pt>
                <c:pt idx="2">
                  <c:v>Mar</c:v>
                </c:pt>
                <c:pt idx="3">
                  <c:v>Apr</c:v>
                </c:pt>
                <c:pt idx="4">
                  <c:v>May</c:v>
                </c:pt>
                <c:pt idx="5">
                  <c:v>Jun</c:v>
                </c:pt>
                <c:pt idx="6">
                  <c:v>Jul</c:v>
                </c:pt>
              </c:strCache>
            </c:strRef>
          </c:cat>
          <c:val>
            <c:numRef>
              <c:f>Sheet1!$C$2:$C$13</c:f>
              <c:numCache>
                <c:formatCode>General</c:formatCode>
                <c:ptCount val="7"/>
                <c:pt idx="0">
                  <c:v>2</c:v>
                </c:pt>
                <c:pt idx="1">
                  <c:v>1.3</c:v>
                </c:pt>
                <c:pt idx="2">
                  <c:v>2.5</c:v>
                </c:pt>
                <c:pt idx="3">
                  <c:v>2.2000000000000002</c:v>
                </c:pt>
                <c:pt idx="4">
                  <c:v>4</c:v>
                </c:pt>
                <c:pt idx="5">
                  <c:v>4.3</c:v>
                </c:pt>
                <c:pt idx="6">
                  <c:v>4</c:v>
                </c:pt>
              </c:numCache>
            </c:numRef>
          </c:val>
          <c:smooth val="0"/>
          <c:extLst>
            <c:ext xmlns:c16="http://schemas.microsoft.com/office/drawing/2014/chart" uri="{C3380CC4-5D6E-409C-BE32-E72D297353CC}">
              <c16:uniqueId val="{00000000-71EF-4526-B66D-CFBD2019C8B6}"/>
            </c:ext>
          </c:extLst>
        </c:ser>
        <c:dLbls>
          <c:showLegendKey val="0"/>
          <c:showVal val="0"/>
          <c:showCatName val="0"/>
          <c:showSerName val="0"/>
          <c:showPercent val="0"/>
          <c:showBubbleSize val="0"/>
        </c:dLbls>
        <c:marker val="1"/>
        <c:smooth val="0"/>
        <c:axId val="2068131000"/>
        <c:axId val="2068134008"/>
      </c:lineChart>
      <c:catAx>
        <c:axId val="2068131000"/>
        <c:scaling>
          <c:orientation val="minMax"/>
        </c:scaling>
        <c:delete val="0"/>
        <c:axPos val="b"/>
        <c:numFmt formatCode="General" sourceLinked="1"/>
        <c:majorTickMark val="out"/>
        <c:minorTickMark val="none"/>
        <c:tickLblPos val="nextTo"/>
        <c:spPr>
          <a:ln>
            <a:solidFill>
              <a:schemeClr val="bg1">
                <a:lumMod val="50000"/>
                <a:alpha val="20000"/>
              </a:schemeClr>
            </a:solidFill>
          </a:ln>
        </c:spPr>
        <c:txPr>
          <a:bodyPr/>
          <a:lstStyle/>
          <a:p>
            <a:pPr>
              <a:defRPr>
                <a:solidFill>
                  <a:schemeClr val="bg1"/>
                </a:solidFill>
              </a:defRPr>
            </a:pPr>
            <a:endParaRPr lang="en-US"/>
          </a:p>
        </c:txPr>
        <c:crossAx val="2068134008"/>
        <c:crosses val="autoZero"/>
        <c:auto val="1"/>
        <c:lblAlgn val="ctr"/>
        <c:lblOffset val="100"/>
        <c:noMultiLvlLbl val="0"/>
      </c:catAx>
      <c:valAx>
        <c:axId val="2068134008"/>
        <c:scaling>
          <c:orientation val="minMax"/>
        </c:scaling>
        <c:delete val="0"/>
        <c:axPos val="l"/>
        <c:numFmt formatCode="0" sourceLinked="0"/>
        <c:majorTickMark val="out"/>
        <c:minorTickMark val="none"/>
        <c:tickLblPos val="nextTo"/>
        <c:spPr>
          <a:ln>
            <a:solidFill>
              <a:schemeClr val="bg1">
                <a:lumMod val="50000"/>
                <a:alpha val="20000"/>
              </a:schemeClr>
            </a:solidFill>
          </a:ln>
        </c:spPr>
        <c:txPr>
          <a:bodyPr/>
          <a:lstStyle/>
          <a:p>
            <a:pPr>
              <a:defRPr>
                <a:solidFill>
                  <a:schemeClr val="bg1"/>
                </a:solidFill>
              </a:defRPr>
            </a:pPr>
            <a:endParaRPr lang="en-US"/>
          </a:p>
        </c:txPr>
        <c:crossAx val="2068131000"/>
        <c:crosses val="autoZero"/>
        <c:crossBetween val="between"/>
      </c:valAx>
    </c:plotArea>
    <c:plotVisOnly val="1"/>
    <c:dispBlanksAs val="gap"/>
    <c:showDLblsOverMax val="0"/>
  </c:chart>
  <c:txPr>
    <a:bodyPr/>
    <a:lstStyle/>
    <a:p>
      <a:pPr>
        <a:defRPr sz="1200">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13CC9-9601-46A1-BDEF-596700A4C33D}" type="datetimeFigureOut">
              <a:rPr lang="id-ID" smtClean="0"/>
              <a:t>15/10/2019</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1AA7B-0EAA-4894-BEA3-7A0C42CEF4E7}" type="slidenum">
              <a:rPr lang="id-ID" smtClean="0"/>
              <a:t>‹#›</a:t>
            </a:fld>
            <a:endParaRPr lang="id-ID"/>
          </a:p>
        </p:txBody>
      </p:sp>
    </p:spTree>
    <p:extLst>
      <p:ext uri="{BB962C8B-B14F-4D97-AF65-F5344CB8AC3E}">
        <p14:creationId xmlns:p14="http://schemas.microsoft.com/office/powerpoint/2010/main" val="311720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13</a:t>
            </a:fld>
            <a:endParaRPr lang="en-US"/>
          </a:p>
        </p:txBody>
      </p:sp>
    </p:spTree>
    <p:extLst>
      <p:ext uri="{BB962C8B-B14F-4D97-AF65-F5344CB8AC3E}">
        <p14:creationId xmlns:p14="http://schemas.microsoft.com/office/powerpoint/2010/main" val="1950351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81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Left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187279-E81E-4B0D-A73B-85A720B275DF}"/>
              </a:ext>
            </a:extLst>
          </p:cNvPr>
          <p:cNvSpPr>
            <a:spLocks noGrp="1"/>
          </p:cNvSpPr>
          <p:nvPr>
            <p:ph type="pic" sz="quarter" idx="10"/>
          </p:nvPr>
        </p:nvSpPr>
        <p:spPr>
          <a:xfrm>
            <a:off x="-1" y="-1"/>
            <a:ext cx="4963886" cy="4572000"/>
          </a:xfrm>
          <a:custGeom>
            <a:avLst/>
            <a:gdLst>
              <a:gd name="connsiteX0" fmla="*/ 0 w 4963886"/>
              <a:gd name="connsiteY0" fmla="*/ 0 h 4572000"/>
              <a:gd name="connsiteX1" fmla="*/ 4963886 w 4963886"/>
              <a:gd name="connsiteY1" fmla="*/ 0 h 4572000"/>
              <a:gd name="connsiteX2" fmla="*/ 4963886 w 4963886"/>
              <a:gd name="connsiteY2" fmla="*/ 4572000 h 4572000"/>
              <a:gd name="connsiteX3" fmla="*/ 0 w 4963886"/>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963886" h="4572000">
                <a:moveTo>
                  <a:pt x="0" y="0"/>
                </a:moveTo>
                <a:lnTo>
                  <a:pt x="4963886" y="0"/>
                </a:lnTo>
                <a:lnTo>
                  <a:pt x="4963886" y="4572000"/>
                </a:lnTo>
                <a:lnTo>
                  <a:pt x="0" y="4572000"/>
                </a:lnTo>
                <a:close/>
              </a:path>
            </a:pathLst>
          </a:custGeom>
        </p:spPr>
        <p:txBody>
          <a:bodyPr wrap="square">
            <a:noAutofit/>
          </a:bodyPr>
          <a:lstStyle/>
          <a:p>
            <a:endParaRPr lang="en-US"/>
          </a:p>
        </p:txBody>
      </p:sp>
    </p:spTree>
    <p:extLst>
      <p:ext uri="{BB962C8B-B14F-4D97-AF65-F5344CB8AC3E}">
        <p14:creationId xmlns:p14="http://schemas.microsoft.com/office/powerpoint/2010/main" val="266996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AA2121D-6442-4540-953C-9B232CCB61E8}"/>
              </a:ext>
            </a:extLst>
          </p:cNvPr>
          <p:cNvSpPr>
            <a:spLocks noGrp="1"/>
          </p:cNvSpPr>
          <p:nvPr>
            <p:ph type="pic" sz="quarter" idx="10"/>
          </p:nvPr>
        </p:nvSpPr>
        <p:spPr>
          <a:xfrm>
            <a:off x="706825" y="675821"/>
            <a:ext cx="9325265" cy="3143250"/>
          </a:xfrm>
          <a:custGeom>
            <a:avLst/>
            <a:gdLst>
              <a:gd name="connsiteX0" fmla="*/ 0 w 9334500"/>
              <a:gd name="connsiteY0" fmla="*/ 0 h 3143250"/>
              <a:gd name="connsiteX1" fmla="*/ 9334500 w 9334500"/>
              <a:gd name="connsiteY1" fmla="*/ 0 h 3143250"/>
              <a:gd name="connsiteX2" fmla="*/ 9334500 w 9334500"/>
              <a:gd name="connsiteY2" fmla="*/ 3143250 h 3143250"/>
              <a:gd name="connsiteX3" fmla="*/ 0 w 93345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9334500" h="3143250">
                <a:moveTo>
                  <a:pt x="0" y="0"/>
                </a:moveTo>
                <a:lnTo>
                  <a:pt x="9334500" y="0"/>
                </a:lnTo>
                <a:lnTo>
                  <a:pt x="9334500" y="3143250"/>
                </a:lnTo>
                <a:lnTo>
                  <a:pt x="0" y="3143250"/>
                </a:lnTo>
                <a:close/>
              </a:path>
            </a:pathLst>
          </a:custGeom>
        </p:spPr>
        <p:txBody>
          <a:bodyPr wrap="square">
            <a:noAutofit/>
          </a:bodyPr>
          <a:lstStyle/>
          <a:p>
            <a:endParaRPr lang="en-US"/>
          </a:p>
        </p:txBody>
      </p:sp>
    </p:spTree>
    <p:extLst>
      <p:ext uri="{BB962C8B-B14F-4D97-AF65-F5344CB8AC3E}">
        <p14:creationId xmlns:p14="http://schemas.microsoft.com/office/powerpoint/2010/main" val="8224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 02">
    <p:spTree>
      <p:nvGrpSpPr>
        <p:cNvPr id="1" name=""/>
        <p:cNvGrpSpPr/>
        <p:nvPr/>
      </p:nvGrpSpPr>
      <p:grpSpPr>
        <a:xfrm>
          <a:off x="0" y="0"/>
          <a:ext cx="0" cy="0"/>
          <a:chOff x="0" y="0"/>
          <a:chExt cx="0" cy="0"/>
        </a:xfrm>
      </p:grpSpPr>
      <p:sp>
        <p:nvSpPr>
          <p:cNvPr id="16" name="Picture Placeholder 2"/>
          <p:cNvSpPr>
            <a:spLocks noGrp="1"/>
          </p:cNvSpPr>
          <p:nvPr>
            <p:ph type="pic" sz="quarter" idx="23"/>
          </p:nvPr>
        </p:nvSpPr>
        <p:spPr>
          <a:xfrm>
            <a:off x="1157736" y="2791446"/>
            <a:ext cx="1673925" cy="1726235"/>
          </a:xfrm>
          <a:prstGeom prst="rect">
            <a:avLst/>
          </a:prstGeom>
          <a:solidFill>
            <a:schemeClr val="tx2">
              <a:lumMod val="40000"/>
              <a:lumOff val="60000"/>
            </a:schemeClr>
          </a:solidFill>
        </p:spPr>
        <p:txBody>
          <a:bodyPr/>
          <a:lstStyle>
            <a:lvl1pPr>
              <a:defRPr sz="606"/>
            </a:lvl1pPr>
          </a:lstStyle>
          <a:p>
            <a:endParaRPr lang="en-US"/>
          </a:p>
        </p:txBody>
      </p:sp>
      <p:sp>
        <p:nvSpPr>
          <p:cNvPr id="18" name="Picture Placeholder 2"/>
          <p:cNvSpPr>
            <a:spLocks noGrp="1"/>
          </p:cNvSpPr>
          <p:nvPr>
            <p:ph type="pic" sz="quarter" idx="25"/>
          </p:nvPr>
        </p:nvSpPr>
        <p:spPr>
          <a:xfrm>
            <a:off x="5267087" y="2791446"/>
            <a:ext cx="1673925" cy="1726235"/>
          </a:xfrm>
          <a:prstGeom prst="rect">
            <a:avLst/>
          </a:prstGeom>
          <a:solidFill>
            <a:schemeClr val="tx2">
              <a:lumMod val="40000"/>
              <a:lumOff val="60000"/>
            </a:schemeClr>
          </a:solidFill>
        </p:spPr>
        <p:txBody>
          <a:bodyPr/>
          <a:lstStyle>
            <a:lvl1pPr>
              <a:defRPr sz="606"/>
            </a:lvl1pPr>
          </a:lstStyle>
          <a:p>
            <a:endParaRPr lang="en-US"/>
          </a:p>
        </p:txBody>
      </p:sp>
      <p:sp>
        <p:nvSpPr>
          <p:cNvPr id="20" name="Picture Placeholder 2"/>
          <p:cNvSpPr>
            <a:spLocks noGrp="1"/>
          </p:cNvSpPr>
          <p:nvPr>
            <p:ph type="pic" sz="quarter" idx="27"/>
          </p:nvPr>
        </p:nvSpPr>
        <p:spPr>
          <a:xfrm>
            <a:off x="9376439" y="2791446"/>
            <a:ext cx="1673925" cy="1726235"/>
          </a:xfrm>
          <a:prstGeom prst="rect">
            <a:avLst/>
          </a:prstGeom>
          <a:solidFill>
            <a:schemeClr val="tx2">
              <a:lumMod val="40000"/>
              <a:lumOff val="60000"/>
            </a:schemeClr>
          </a:solidFill>
        </p:spPr>
        <p:txBody>
          <a:bodyPr/>
          <a:lstStyle>
            <a:lvl1pPr>
              <a:defRPr sz="606"/>
            </a:lvl1pPr>
          </a:lstStyle>
          <a:p>
            <a:endParaRPr lang="en-US"/>
          </a:p>
        </p:txBody>
      </p:sp>
    </p:spTree>
    <p:extLst>
      <p:ext uri="{BB962C8B-B14F-4D97-AF65-F5344CB8AC3E}">
        <p14:creationId xmlns:p14="http://schemas.microsoft.com/office/powerpoint/2010/main" val="112103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9DBB32-2851-46ED-B262-9BA776FE7062}"/>
              </a:ext>
            </a:extLst>
          </p:cNvPr>
          <p:cNvSpPr>
            <a:spLocks noGrp="1"/>
          </p:cNvSpPr>
          <p:nvPr>
            <p:ph type="pic" sz="quarter" idx="10"/>
          </p:nvPr>
        </p:nvSpPr>
        <p:spPr>
          <a:xfrm>
            <a:off x="759502" y="3273720"/>
            <a:ext cx="10672996" cy="2896849"/>
          </a:xfrm>
          <a:custGeom>
            <a:avLst/>
            <a:gdLst>
              <a:gd name="connsiteX0" fmla="*/ 0 w 10672996"/>
              <a:gd name="connsiteY0" fmla="*/ 0 h 2896849"/>
              <a:gd name="connsiteX1" fmla="*/ 10672996 w 10672996"/>
              <a:gd name="connsiteY1" fmla="*/ 0 h 2896849"/>
              <a:gd name="connsiteX2" fmla="*/ 10672996 w 10672996"/>
              <a:gd name="connsiteY2" fmla="*/ 2896849 h 2896849"/>
              <a:gd name="connsiteX3" fmla="*/ 0 w 10672996"/>
              <a:gd name="connsiteY3" fmla="*/ 2896849 h 2896849"/>
            </a:gdLst>
            <a:ahLst/>
            <a:cxnLst>
              <a:cxn ang="0">
                <a:pos x="connsiteX0" y="connsiteY0"/>
              </a:cxn>
              <a:cxn ang="0">
                <a:pos x="connsiteX1" y="connsiteY1"/>
              </a:cxn>
              <a:cxn ang="0">
                <a:pos x="connsiteX2" y="connsiteY2"/>
              </a:cxn>
              <a:cxn ang="0">
                <a:pos x="connsiteX3" y="connsiteY3"/>
              </a:cxn>
            </a:cxnLst>
            <a:rect l="l" t="t" r="r" b="b"/>
            <a:pathLst>
              <a:path w="10672996" h="2896849">
                <a:moveTo>
                  <a:pt x="0" y="0"/>
                </a:moveTo>
                <a:lnTo>
                  <a:pt x="10672996" y="0"/>
                </a:lnTo>
                <a:lnTo>
                  <a:pt x="10672996" y="2896849"/>
                </a:lnTo>
                <a:lnTo>
                  <a:pt x="0" y="2896849"/>
                </a:lnTo>
                <a:close/>
              </a:path>
            </a:pathLst>
          </a:custGeom>
        </p:spPr>
        <p:txBody>
          <a:bodyPr wrap="square">
            <a:noAutofit/>
          </a:bodyPr>
          <a:lstStyle/>
          <a:p>
            <a:endParaRPr lang="en-US"/>
          </a:p>
        </p:txBody>
      </p:sp>
    </p:spTree>
    <p:extLst>
      <p:ext uri="{BB962C8B-B14F-4D97-AF65-F5344CB8AC3E}">
        <p14:creationId xmlns:p14="http://schemas.microsoft.com/office/powerpoint/2010/main" val="171286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31" name="Picture Placeholder 3"/>
          <p:cNvSpPr>
            <a:spLocks noGrp="1"/>
          </p:cNvSpPr>
          <p:nvPr>
            <p:ph type="pic" sz="quarter" idx="12" hasCustomPrompt="1"/>
          </p:nvPr>
        </p:nvSpPr>
        <p:spPr>
          <a:xfrm>
            <a:off x="6178715" y="796185"/>
            <a:ext cx="2537413" cy="25374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50000"/>
                    <a:lumOff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32" name="Picture Placeholder 3"/>
          <p:cNvSpPr>
            <a:spLocks noGrp="1"/>
          </p:cNvSpPr>
          <p:nvPr>
            <p:ph type="pic" sz="quarter" idx="13" hasCustomPrompt="1"/>
          </p:nvPr>
        </p:nvSpPr>
        <p:spPr>
          <a:xfrm>
            <a:off x="8886895" y="796184"/>
            <a:ext cx="2537413" cy="25374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50000"/>
                    <a:lumOff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33" name="Picture Placeholder 3"/>
          <p:cNvSpPr>
            <a:spLocks noGrp="1"/>
          </p:cNvSpPr>
          <p:nvPr>
            <p:ph type="pic" sz="quarter" idx="14" hasCustomPrompt="1"/>
          </p:nvPr>
        </p:nvSpPr>
        <p:spPr>
          <a:xfrm>
            <a:off x="762355" y="3523588"/>
            <a:ext cx="2537413" cy="25374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50000"/>
                    <a:lumOff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sp>
        <p:nvSpPr>
          <p:cNvPr id="34" name="Picture Placeholder 3"/>
          <p:cNvSpPr>
            <a:spLocks noGrp="1"/>
          </p:cNvSpPr>
          <p:nvPr>
            <p:ph type="pic" sz="quarter" idx="15" hasCustomPrompt="1"/>
          </p:nvPr>
        </p:nvSpPr>
        <p:spPr>
          <a:xfrm>
            <a:off x="3470535" y="3523587"/>
            <a:ext cx="2537413" cy="25374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lumMod val="50000"/>
                    <a:lumOff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and Drop Image Here</a:t>
            </a:r>
          </a:p>
          <a:p>
            <a:endParaRPr lang="en-US" dirty="0"/>
          </a:p>
        </p:txBody>
      </p:sp>
      <p:grpSp>
        <p:nvGrpSpPr>
          <p:cNvPr id="6" name="Group 5">
            <a:extLst>
              <a:ext uri="{FF2B5EF4-FFF2-40B4-BE49-F238E27FC236}">
                <a16:creationId xmlns:a16="http://schemas.microsoft.com/office/drawing/2014/main" id="{F27F30DF-E2D5-4CF1-9D61-0C0366E15118}"/>
              </a:ext>
            </a:extLst>
          </p:cNvPr>
          <p:cNvGrpSpPr/>
          <p:nvPr userDrawn="1"/>
        </p:nvGrpSpPr>
        <p:grpSpPr>
          <a:xfrm>
            <a:off x="202200" y="2952152"/>
            <a:ext cx="256011" cy="953697"/>
            <a:chOff x="2070756" y="1153399"/>
            <a:chExt cx="828762" cy="3087318"/>
          </a:xfrm>
        </p:grpSpPr>
        <p:sp>
          <p:nvSpPr>
            <p:cNvPr id="7" name="Oval 6">
              <a:extLst>
                <a:ext uri="{FF2B5EF4-FFF2-40B4-BE49-F238E27FC236}">
                  <a16:creationId xmlns:a16="http://schemas.microsoft.com/office/drawing/2014/main" id="{983C7BE8-A597-4EC0-89FE-5B7AA678FE27}"/>
                </a:ext>
              </a:extLst>
            </p:cNvPr>
            <p:cNvSpPr/>
            <p:nvPr/>
          </p:nvSpPr>
          <p:spPr>
            <a:xfrm>
              <a:off x="2070756" y="1153399"/>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j-lt"/>
              </a:endParaRPr>
            </a:p>
          </p:txBody>
        </p:sp>
        <p:sp>
          <p:nvSpPr>
            <p:cNvPr id="8" name="Freeform 75">
              <a:extLst>
                <a:ext uri="{FF2B5EF4-FFF2-40B4-BE49-F238E27FC236}">
                  <a16:creationId xmlns:a16="http://schemas.microsoft.com/office/drawing/2014/main" id="{08BB7581-394A-4F33-825D-FBB11E542404}"/>
                </a:ext>
              </a:extLst>
            </p:cNvPr>
            <p:cNvSpPr>
              <a:spLocks noChangeArrowheads="1"/>
            </p:cNvSpPr>
            <p:nvPr/>
          </p:nvSpPr>
          <p:spPr bwMode="auto">
            <a:xfrm>
              <a:off x="2361681" y="1338505"/>
              <a:ext cx="246911" cy="45855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ffectLst/>
          </p:spPr>
          <p:txBody>
            <a:bodyPr wrap="none" lIns="34290" tIns="17145" rIns="34290" bIns="17145" anchor="ctr"/>
            <a:lstStyle/>
            <a:p>
              <a:endParaRPr lang="en-US" dirty="0">
                <a:latin typeface="+mj-lt"/>
              </a:endParaRPr>
            </a:p>
          </p:txBody>
        </p:sp>
        <p:sp>
          <p:nvSpPr>
            <p:cNvPr id="9" name="Oval 8">
              <a:extLst>
                <a:ext uri="{FF2B5EF4-FFF2-40B4-BE49-F238E27FC236}">
                  <a16:creationId xmlns:a16="http://schemas.microsoft.com/office/drawing/2014/main" id="{CB96F772-57BC-47D9-8B61-BD10CB0D1C3A}"/>
                </a:ext>
              </a:extLst>
            </p:cNvPr>
            <p:cNvSpPr/>
            <p:nvPr/>
          </p:nvSpPr>
          <p:spPr>
            <a:xfrm>
              <a:off x="2070756" y="2282677"/>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0" name="Freeform 85">
              <a:extLst>
                <a:ext uri="{FF2B5EF4-FFF2-40B4-BE49-F238E27FC236}">
                  <a16:creationId xmlns:a16="http://schemas.microsoft.com/office/drawing/2014/main" id="{7EC0893D-8B7D-4CE0-B718-08C2FB32FB58}"/>
                </a:ext>
              </a:extLst>
            </p:cNvPr>
            <p:cNvSpPr>
              <a:spLocks noChangeArrowheads="1"/>
            </p:cNvSpPr>
            <p:nvPr/>
          </p:nvSpPr>
          <p:spPr bwMode="auto">
            <a:xfrm>
              <a:off x="2252922" y="2510406"/>
              <a:ext cx="464429" cy="373304"/>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solidFill>
            <a:ln>
              <a:noFill/>
            </a:ln>
            <a:effectLst/>
          </p:spPr>
          <p:txBody>
            <a:bodyPr wrap="none" lIns="34290" tIns="17145" rIns="34290" bIns="17145" anchor="ctr"/>
            <a:lstStyle/>
            <a:p>
              <a:endParaRPr lang="en-US" dirty="0">
                <a:latin typeface="+mj-lt"/>
              </a:endParaRPr>
            </a:p>
          </p:txBody>
        </p:sp>
        <p:sp>
          <p:nvSpPr>
            <p:cNvPr id="11" name="Oval 10">
              <a:extLst>
                <a:ext uri="{FF2B5EF4-FFF2-40B4-BE49-F238E27FC236}">
                  <a16:creationId xmlns:a16="http://schemas.microsoft.com/office/drawing/2014/main" id="{44A59DDC-FE15-4B7D-ABAE-1244BCB1852E}"/>
                </a:ext>
              </a:extLst>
            </p:cNvPr>
            <p:cNvSpPr/>
            <p:nvPr/>
          </p:nvSpPr>
          <p:spPr>
            <a:xfrm>
              <a:off x="2070756" y="3411955"/>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2" name="Freeform 87">
              <a:extLst>
                <a:ext uri="{FF2B5EF4-FFF2-40B4-BE49-F238E27FC236}">
                  <a16:creationId xmlns:a16="http://schemas.microsoft.com/office/drawing/2014/main" id="{26EB8928-3ACA-4CE8-BE6C-1015D1A3E72D}"/>
                </a:ext>
              </a:extLst>
            </p:cNvPr>
            <p:cNvSpPr>
              <a:spLocks noChangeArrowheads="1"/>
            </p:cNvSpPr>
            <p:nvPr/>
          </p:nvSpPr>
          <p:spPr bwMode="auto">
            <a:xfrm>
              <a:off x="2270560" y="3607350"/>
              <a:ext cx="429154" cy="437971"/>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solidFill>
            <a:ln>
              <a:noFill/>
            </a:ln>
            <a:effectLst/>
          </p:spPr>
          <p:txBody>
            <a:bodyPr wrap="none" lIns="34290" tIns="17145" rIns="34290" bIns="17145" anchor="ctr"/>
            <a:lstStyle/>
            <a:p>
              <a:endParaRPr lang="en-US" dirty="0">
                <a:latin typeface="+mj-lt"/>
              </a:endParaRPr>
            </a:p>
          </p:txBody>
        </p:sp>
      </p:grpSp>
    </p:spTree>
    <p:extLst>
      <p:ext uri="{BB962C8B-B14F-4D97-AF65-F5344CB8AC3E}">
        <p14:creationId xmlns:p14="http://schemas.microsoft.com/office/powerpoint/2010/main" val="2333592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408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7" name="Picture Placeholder 3"/>
          <p:cNvSpPr>
            <a:spLocks noGrp="1"/>
          </p:cNvSpPr>
          <p:nvPr>
            <p:ph type="pic" sz="quarter" idx="11"/>
          </p:nvPr>
        </p:nvSpPr>
        <p:spPr>
          <a:xfrm>
            <a:off x="0" y="0"/>
            <a:ext cx="12192000" cy="4219575"/>
          </a:xfrm>
          <a:prstGeom prst="rect">
            <a:avLst/>
          </a:prstGeom>
        </p:spPr>
        <p:txBody>
          <a:bodyPr/>
          <a:lstStyle/>
          <a:p>
            <a:endParaRPr lang="en-US"/>
          </a:p>
        </p:txBody>
      </p:sp>
    </p:spTree>
    <p:extLst>
      <p:ext uri="{BB962C8B-B14F-4D97-AF65-F5344CB8AC3E}">
        <p14:creationId xmlns:p14="http://schemas.microsoft.com/office/powerpoint/2010/main" val="903350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210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73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857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79F890B-3BE0-4734-B819-FCE9CE930046}"/>
              </a:ext>
            </a:extLst>
          </p:cNvPr>
          <p:cNvSpPr>
            <a:spLocks noGrp="1"/>
          </p:cNvSpPr>
          <p:nvPr>
            <p:ph type="pic" sz="quarter" idx="10"/>
          </p:nvPr>
        </p:nvSpPr>
        <p:spPr>
          <a:xfrm>
            <a:off x="6153149" y="5042646"/>
            <a:ext cx="5656262" cy="1495425"/>
          </a:xfrm>
          <a:custGeom>
            <a:avLst/>
            <a:gdLst>
              <a:gd name="connsiteX0" fmla="*/ 0 w 5656262"/>
              <a:gd name="connsiteY0" fmla="*/ 0 h 1495425"/>
              <a:gd name="connsiteX1" fmla="*/ 5656262 w 5656262"/>
              <a:gd name="connsiteY1" fmla="*/ 0 h 1495425"/>
              <a:gd name="connsiteX2" fmla="*/ 5656262 w 5656262"/>
              <a:gd name="connsiteY2" fmla="*/ 1495425 h 1495425"/>
              <a:gd name="connsiteX3" fmla="*/ 0 w 5656262"/>
              <a:gd name="connsiteY3" fmla="*/ 1495425 h 1495425"/>
            </a:gdLst>
            <a:ahLst/>
            <a:cxnLst>
              <a:cxn ang="0">
                <a:pos x="connsiteX0" y="connsiteY0"/>
              </a:cxn>
              <a:cxn ang="0">
                <a:pos x="connsiteX1" y="connsiteY1"/>
              </a:cxn>
              <a:cxn ang="0">
                <a:pos x="connsiteX2" y="connsiteY2"/>
              </a:cxn>
              <a:cxn ang="0">
                <a:pos x="connsiteX3" y="connsiteY3"/>
              </a:cxn>
            </a:cxnLst>
            <a:rect l="l" t="t" r="r" b="b"/>
            <a:pathLst>
              <a:path w="5656262" h="1495425">
                <a:moveTo>
                  <a:pt x="0" y="0"/>
                </a:moveTo>
                <a:lnTo>
                  <a:pt x="5656262" y="0"/>
                </a:lnTo>
                <a:lnTo>
                  <a:pt x="5656262" y="1495425"/>
                </a:lnTo>
                <a:lnTo>
                  <a:pt x="0" y="1495425"/>
                </a:lnTo>
                <a:close/>
              </a:path>
            </a:pathLst>
          </a:custGeom>
        </p:spPr>
        <p:txBody>
          <a:bodyPr wrap="square">
            <a:noAutofit/>
          </a:bodyPr>
          <a:lstStyle/>
          <a:p>
            <a:endParaRPr lang="id-ID"/>
          </a:p>
        </p:txBody>
      </p:sp>
    </p:spTree>
    <p:extLst>
      <p:ext uri="{BB962C8B-B14F-4D97-AF65-F5344CB8AC3E}">
        <p14:creationId xmlns:p14="http://schemas.microsoft.com/office/powerpoint/2010/main" val="1227360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08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790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8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766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ScreenMockup">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96544" y="2358690"/>
            <a:ext cx="3349924" cy="2581776"/>
          </a:xfrm>
          <a:custGeom>
            <a:avLst/>
            <a:gdLst>
              <a:gd name="connsiteX0" fmla="*/ 3349924 w 3349924"/>
              <a:gd name="connsiteY0" fmla="*/ 0 h 2581776"/>
              <a:gd name="connsiteX1" fmla="*/ 3035599 w 3349924"/>
              <a:gd name="connsiteY1" fmla="*/ 2581776 h 2581776"/>
              <a:gd name="connsiteX2" fmla="*/ 0 w 3349924"/>
              <a:gd name="connsiteY2" fmla="*/ 2181726 h 2581776"/>
              <a:gd name="connsiteX3" fmla="*/ 409575 w 3349924"/>
              <a:gd name="connsiteY3" fmla="*/ 361950 h 2581776"/>
            </a:gdLst>
            <a:ahLst/>
            <a:cxnLst>
              <a:cxn ang="0">
                <a:pos x="connsiteX0" y="connsiteY0"/>
              </a:cxn>
              <a:cxn ang="0">
                <a:pos x="connsiteX1" y="connsiteY1"/>
              </a:cxn>
              <a:cxn ang="0">
                <a:pos x="connsiteX2" y="connsiteY2"/>
              </a:cxn>
              <a:cxn ang="0">
                <a:pos x="connsiteX3" y="connsiteY3"/>
              </a:cxn>
            </a:cxnLst>
            <a:rect l="l" t="t" r="r" b="b"/>
            <a:pathLst>
              <a:path w="3349924" h="2581776">
                <a:moveTo>
                  <a:pt x="3349924" y="0"/>
                </a:moveTo>
                <a:lnTo>
                  <a:pt x="3035599" y="2581776"/>
                </a:lnTo>
                <a:lnTo>
                  <a:pt x="0" y="2181726"/>
                </a:lnTo>
                <a:lnTo>
                  <a:pt x="409575" y="361950"/>
                </a:lnTo>
                <a:close/>
              </a:path>
            </a:pathLst>
          </a:custGeom>
        </p:spPr>
        <p:txBody>
          <a:bodyPr wrap="square">
            <a:noAutofit/>
          </a:bodyPr>
          <a:lstStyle/>
          <a:p>
            <a:endParaRPr lang="en-US"/>
          </a:p>
        </p:txBody>
      </p:sp>
    </p:spTree>
    <p:extLst>
      <p:ext uri="{BB962C8B-B14F-4D97-AF65-F5344CB8AC3E}">
        <p14:creationId xmlns:p14="http://schemas.microsoft.com/office/powerpoint/2010/main" val="264777489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2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80275" y="1775684"/>
            <a:ext cx="2652373" cy="1978702"/>
          </a:xfrm>
          <a:custGeom>
            <a:avLst/>
            <a:gdLst>
              <a:gd name="connsiteX0" fmla="*/ 2652373 w 2652373"/>
              <a:gd name="connsiteY0" fmla="*/ 0 h 1978702"/>
              <a:gd name="connsiteX1" fmla="*/ 2652373 w 2652373"/>
              <a:gd name="connsiteY1" fmla="*/ 1978702 h 1978702"/>
              <a:gd name="connsiteX2" fmla="*/ 0 w 2652373"/>
              <a:gd name="connsiteY2" fmla="*/ 1978702 h 1978702"/>
              <a:gd name="connsiteX3" fmla="*/ 0 w 2652373"/>
              <a:gd name="connsiteY3" fmla="*/ 395740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2652373" y="0"/>
                </a:moveTo>
                <a:lnTo>
                  <a:pt x="2652373" y="1978702"/>
                </a:lnTo>
                <a:lnTo>
                  <a:pt x="0" y="1978702"/>
                </a:lnTo>
                <a:lnTo>
                  <a:pt x="0" y="39574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405460" y="3814020"/>
            <a:ext cx="2652373" cy="1978702"/>
          </a:xfrm>
          <a:custGeom>
            <a:avLst/>
            <a:gdLst>
              <a:gd name="connsiteX0" fmla="*/ 0 w 2652373"/>
              <a:gd name="connsiteY0" fmla="*/ 0 h 1978702"/>
              <a:gd name="connsiteX1" fmla="*/ 2652373 w 2652373"/>
              <a:gd name="connsiteY1" fmla="*/ 0 h 1978702"/>
              <a:gd name="connsiteX2" fmla="*/ 2652373 w 2652373"/>
              <a:gd name="connsiteY2" fmla="*/ 1582962 h 1978702"/>
              <a:gd name="connsiteX3" fmla="*/ 0 w 2652373"/>
              <a:gd name="connsiteY3" fmla="*/ 1978702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0" y="0"/>
                </a:moveTo>
                <a:lnTo>
                  <a:pt x="2652373" y="0"/>
                </a:lnTo>
                <a:lnTo>
                  <a:pt x="2652373" y="1582962"/>
                </a:lnTo>
                <a:lnTo>
                  <a:pt x="0" y="1978702"/>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134168" y="1775684"/>
            <a:ext cx="2652373" cy="1978702"/>
          </a:xfrm>
          <a:custGeom>
            <a:avLst/>
            <a:gdLst>
              <a:gd name="connsiteX0" fmla="*/ 2652373 w 2652373"/>
              <a:gd name="connsiteY0" fmla="*/ 0 h 1978702"/>
              <a:gd name="connsiteX1" fmla="*/ 2652373 w 2652373"/>
              <a:gd name="connsiteY1" fmla="*/ 1978702 h 1978702"/>
              <a:gd name="connsiteX2" fmla="*/ 0 w 2652373"/>
              <a:gd name="connsiteY2" fmla="*/ 1978702 h 1978702"/>
              <a:gd name="connsiteX3" fmla="*/ 0 w 2652373"/>
              <a:gd name="connsiteY3" fmla="*/ 395740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2652373" y="0"/>
                </a:moveTo>
                <a:lnTo>
                  <a:pt x="2652373" y="1978702"/>
                </a:lnTo>
                <a:lnTo>
                  <a:pt x="0" y="1978702"/>
                </a:lnTo>
                <a:lnTo>
                  <a:pt x="0" y="395740"/>
                </a:lnTo>
                <a:close/>
              </a:path>
            </a:pathLst>
          </a:custGeom>
        </p:spPr>
        <p:txBody>
          <a:bodyPr wrap="square">
            <a:noAutofit/>
          </a:bodyPr>
          <a:lstStyle/>
          <a:p>
            <a:endParaRPr lang="en-US"/>
          </a:p>
        </p:txBody>
      </p:sp>
      <p:sp>
        <p:nvSpPr>
          <p:cNvPr id="19" name="Picture Placeholder 18"/>
          <p:cNvSpPr>
            <a:spLocks noGrp="1"/>
          </p:cNvSpPr>
          <p:nvPr>
            <p:ph type="pic" sz="quarter" idx="13"/>
          </p:nvPr>
        </p:nvSpPr>
        <p:spPr>
          <a:xfrm>
            <a:off x="8859353" y="3814020"/>
            <a:ext cx="2652373" cy="1978702"/>
          </a:xfrm>
          <a:custGeom>
            <a:avLst/>
            <a:gdLst>
              <a:gd name="connsiteX0" fmla="*/ 0 w 2652373"/>
              <a:gd name="connsiteY0" fmla="*/ 0 h 1978702"/>
              <a:gd name="connsiteX1" fmla="*/ 2652373 w 2652373"/>
              <a:gd name="connsiteY1" fmla="*/ 0 h 1978702"/>
              <a:gd name="connsiteX2" fmla="*/ 2652373 w 2652373"/>
              <a:gd name="connsiteY2" fmla="*/ 1582962 h 1978702"/>
              <a:gd name="connsiteX3" fmla="*/ 0 w 2652373"/>
              <a:gd name="connsiteY3" fmla="*/ 1978702 h 1978702"/>
            </a:gdLst>
            <a:ahLst/>
            <a:cxnLst>
              <a:cxn ang="0">
                <a:pos x="connsiteX0" y="connsiteY0"/>
              </a:cxn>
              <a:cxn ang="0">
                <a:pos x="connsiteX1" y="connsiteY1"/>
              </a:cxn>
              <a:cxn ang="0">
                <a:pos x="connsiteX2" y="connsiteY2"/>
              </a:cxn>
              <a:cxn ang="0">
                <a:pos x="connsiteX3" y="connsiteY3"/>
              </a:cxn>
            </a:cxnLst>
            <a:rect l="l" t="t" r="r" b="b"/>
            <a:pathLst>
              <a:path w="2652373" h="1978702">
                <a:moveTo>
                  <a:pt x="0" y="0"/>
                </a:moveTo>
                <a:lnTo>
                  <a:pt x="2652373" y="0"/>
                </a:lnTo>
                <a:lnTo>
                  <a:pt x="2652373" y="1582962"/>
                </a:lnTo>
                <a:lnTo>
                  <a:pt x="0" y="1978702"/>
                </a:lnTo>
                <a:close/>
              </a:path>
            </a:pathLst>
          </a:custGeom>
        </p:spPr>
        <p:txBody>
          <a:bodyPr wrap="square">
            <a:noAutofit/>
          </a:bodyPr>
          <a:lstStyle/>
          <a:p>
            <a:endParaRPr lang="en-US"/>
          </a:p>
        </p:txBody>
      </p:sp>
    </p:spTree>
    <p:extLst>
      <p:ext uri="{BB962C8B-B14F-4D97-AF65-F5344CB8AC3E}">
        <p14:creationId xmlns:p14="http://schemas.microsoft.com/office/powerpoint/2010/main" val="3403270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F5832D23-5437-49B6-A40C-24D0D0F6A4AC}"/>
              </a:ext>
            </a:extLst>
          </p:cNvPr>
          <p:cNvSpPr>
            <a:spLocks noGrp="1"/>
          </p:cNvSpPr>
          <p:nvPr>
            <p:ph type="pic" sz="quarter" idx="14"/>
          </p:nvPr>
        </p:nvSpPr>
        <p:spPr>
          <a:xfrm>
            <a:off x="2" y="17463"/>
            <a:ext cx="7442200" cy="4192587"/>
          </a:xfrm>
          <a:prstGeom prst="rect">
            <a:avLst/>
          </a:prstGeom>
        </p:spPr>
        <p:txBody>
          <a:bodyPr/>
          <a:lstStyle/>
          <a:p>
            <a:endParaRPr lang="id-ID"/>
          </a:p>
        </p:txBody>
      </p:sp>
    </p:spTree>
    <p:extLst>
      <p:ext uri="{BB962C8B-B14F-4D97-AF65-F5344CB8AC3E}">
        <p14:creationId xmlns:p14="http://schemas.microsoft.com/office/powerpoint/2010/main" val="157790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D7289B63-6A8A-4816-A5C7-77D66736F66E}"/>
              </a:ext>
            </a:extLst>
          </p:cNvPr>
          <p:cNvSpPr>
            <a:spLocks noGrp="1"/>
          </p:cNvSpPr>
          <p:nvPr>
            <p:ph type="pic" sz="quarter" idx="15"/>
          </p:nvPr>
        </p:nvSpPr>
        <p:spPr>
          <a:xfrm>
            <a:off x="0" y="0"/>
            <a:ext cx="3276599" cy="2598821"/>
          </a:xfrm>
          <a:prstGeom prst="rect">
            <a:avLst/>
          </a:prstGeom>
        </p:spPr>
        <p:txBody>
          <a:bodyPr/>
          <a:lstStyle/>
          <a:p>
            <a:endParaRPr lang="id-ID"/>
          </a:p>
        </p:txBody>
      </p:sp>
      <p:sp>
        <p:nvSpPr>
          <p:cNvPr id="12" name="Picture Placeholder 7">
            <a:extLst>
              <a:ext uri="{FF2B5EF4-FFF2-40B4-BE49-F238E27FC236}">
                <a16:creationId xmlns:a16="http://schemas.microsoft.com/office/drawing/2014/main" id="{9806B50B-9EA1-46B3-8DB8-72E65823FC9A}"/>
              </a:ext>
            </a:extLst>
          </p:cNvPr>
          <p:cNvSpPr>
            <a:spLocks noGrp="1"/>
          </p:cNvSpPr>
          <p:nvPr>
            <p:ph type="pic" sz="quarter" idx="16"/>
          </p:nvPr>
        </p:nvSpPr>
        <p:spPr>
          <a:xfrm>
            <a:off x="9512299" y="4267200"/>
            <a:ext cx="2679700" cy="1064240"/>
          </a:xfrm>
          <a:prstGeom prst="rect">
            <a:avLst/>
          </a:prstGeom>
        </p:spPr>
        <p:txBody>
          <a:bodyPr/>
          <a:lstStyle/>
          <a:p>
            <a:endParaRPr lang="id-ID"/>
          </a:p>
        </p:txBody>
      </p:sp>
      <p:sp>
        <p:nvSpPr>
          <p:cNvPr id="13" name="Picture Placeholder 7">
            <a:extLst>
              <a:ext uri="{FF2B5EF4-FFF2-40B4-BE49-F238E27FC236}">
                <a16:creationId xmlns:a16="http://schemas.microsoft.com/office/drawing/2014/main" id="{D5622B59-129D-4487-A04F-A1742353FBF7}"/>
              </a:ext>
            </a:extLst>
          </p:cNvPr>
          <p:cNvSpPr>
            <a:spLocks noGrp="1"/>
          </p:cNvSpPr>
          <p:nvPr>
            <p:ph type="pic" sz="quarter" idx="17"/>
          </p:nvPr>
        </p:nvSpPr>
        <p:spPr>
          <a:xfrm>
            <a:off x="6480175" y="4267200"/>
            <a:ext cx="2679700" cy="1064240"/>
          </a:xfrm>
          <a:prstGeom prst="rect">
            <a:avLst/>
          </a:prstGeom>
        </p:spPr>
        <p:txBody>
          <a:bodyPr/>
          <a:lstStyle/>
          <a:p>
            <a:endParaRPr lang="id-ID"/>
          </a:p>
        </p:txBody>
      </p:sp>
      <p:sp>
        <p:nvSpPr>
          <p:cNvPr id="14" name="Picture Placeholder 7">
            <a:extLst>
              <a:ext uri="{FF2B5EF4-FFF2-40B4-BE49-F238E27FC236}">
                <a16:creationId xmlns:a16="http://schemas.microsoft.com/office/drawing/2014/main" id="{E56E3FB8-B1A9-4024-B0A5-256599AB53A3}"/>
              </a:ext>
            </a:extLst>
          </p:cNvPr>
          <p:cNvSpPr>
            <a:spLocks noGrp="1"/>
          </p:cNvSpPr>
          <p:nvPr>
            <p:ph type="pic" sz="quarter" idx="18"/>
          </p:nvPr>
        </p:nvSpPr>
        <p:spPr>
          <a:xfrm>
            <a:off x="3448051" y="4267200"/>
            <a:ext cx="2679700" cy="1064240"/>
          </a:xfrm>
          <a:prstGeom prst="rect">
            <a:avLst/>
          </a:prstGeom>
        </p:spPr>
        <p:txBody>
          <a:bodyPr/>
          <a:lstStyle/>
          <a:p>
            <a:endParaRPr lang="id-ID"/>
          </a:p>
        </p:txBody>
      </p:sp>
    </p:spTree>
    <p:extLst>
      <p:ext uri="{BB962C8B-B14F-4D97-AF65-F5344CB8AC3E}">
        <p14:creationId xmlns:p14="http://schemas.microsoft.com/office/powerpoint/2010/main" val="309328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40745984-526A-4293-A731-6B69B37C378F}"/>
              </a:ext>
            </a:extLst>
          </p:cNvPr>
          <p:cNvSpPr>
            <a:spLocks noGrp="1"/>
          </p:cNvSpPr>
          <p:nvPr>
            <p:ph type="pic" sz="quarter" idx="15"/>
          </p:nvPr>
        </p:nvSpPr>
        <p:spPr>
          <a:xfrm>
            <a:off x="685800" y="3178175"/>
            <a:ext cx="10820400" cy="3679825"/>
          </a:xfrm>
          <a:prstGeom prst="rect">
            <a:avLst/>
          </a:prstGeom>
        </p:spPr>
        <p:txBody>
          <a:bodyPr/>
          <a:lstStyle/>
          <a:p>
            <a:endParaRPr lang="id-ID"/>
          </a:p>
        </p:txBody>
      </p:sp>
      <p:sp>
        <p:nvSpPr>
          <p:cNvPr id="13" name="Picture Placeholder 11">
            <a:extLst>
              <a:ext uri="{FF2B5EF4-FFF2-40B4-BE49-F238E27FC236}">
                <a16:creationId xmlns:a16="http://schemas.microsoft.com/office/drawing/2014/main" id="{7818DEF6-36C3-458A-8980-9FF745540468}"/>
              </a:ext>
            </a:extLst>
          </p:cNvPr>
          <p:cNvSpPr>
            <a:spLocks noGrp="1"/>
          </p:cNvSpPr>
          <p:nvPr>
            <p:ph type="pic" sz="quarter" idx="16"/>
          </p:nvPr>
        </p:nvSpPr>
        <p:spPr>
          <a:xfrm>
            <a:off x="6453188" y="342900"/>
            <a:ext cx="2008641" cy="2835275"/>
          </a:xfrm>
          <a:prstGeom prst="rect">
            <a:avLst/>
          </a:prstGeom>
        </p:spPr>
        <p:txBody>
          <a:bodyPr/>
          <a:lstStyle/>
          <a:p>
            <a:endParaRPr lang="id-ID"/>
          </a:p>
        </p:txBody>
      </p:sp>
    </p:spTree>
    <p:extLst>
      <p:ext uri="{BB962C8B-B14F-4D97-AF65-F5344CB8AC3E}">
        <p14:creationId xmlns:p14="http://schemas.microsoft.com/office/powerpoint/2010/main" val="264554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7518FAF-3B27-462D-B64D-968FE3420B3C}"/>
              </a:ext>
            </a:extLst>
          </p:cNvPr>
          <p:cNvSpPr>
            <a:spLocks noGrp="1"/>
          </p:cNvSpPr>
          <p:nvPr>
            <p:ph type="pic" sz="quarter" idx="10"/>
          </p:nvPr>
        </p:nvSpPr>
        <p:spPr>
          <a:xfrm>
            <a:off x="793749" y="-1"/>
            <a:ext cx="10604500" cy="2768600"/>
          </a:xfrm>
          <a:custGeom>
            <a:avLst/>
            <a:gdLst>
              <a:gd name="connsiteX0" fmla="*/ 0 w 10604500"/>
              <a:gd name="connsiteY0" fmla="*/ 0 h 2768600"/>
              <a:gd name="connsiteX1" fmla="*/ 10604500 w 10604500"/>
              <a:gd name="connsiteY1" fmla="*/ 0 h 2768600"/>
              <a:gd name="connsiteX2" fmla="*/ 10604500 w 10604500"/>
              <a:gd name="connsiteY2" fmla="*/ 2494730 h 2768600"/>
              <a:gd name="connsiteX3" fmla="*/ 10330630 w 10604500"/>
              <a:gd name="connsiteY3" fmla="*/ 2768600 h 2768600"/>
              <a:gd name="connsiteX4" fmla="*/ 273870 w 10604500"/>
              <a:gd name="connsiteY4" fmla="*/ 2768600 h 2768600"/>
              <a:gd name="connsiteX5" fmla="*/ 0 w 10604500"/>
              <a:gd name="connsiteY5" fmla="*/ 2494730 h 276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500" h="2768600">
                <a:moveTo>
                  <a:pt x="0" y="0"/>
                </a:moveTo>
                <a:lnTo>
                  <a:pt x="10604500" y="0"/>
                </a:lnTo>
                <a:lnTo>
                  <a:pt x="10604500" y="2494730"/>
                </a:lnTo>
                <a:cubicBezTo>
                  <a:pt x="10604500" y="2645984"/>
                  <a:pt x="10481884" y="2768600"/>
                  <a:pt x="10330630" y="2768600"/>
                </a:cubicBezTo>
                <a:lnTo>
                  <a:pt x="273870" y="2768600"/>
                </a:lnTo>
                <a:cubicBezTo>
                  <a:pt x="122616" y="2768600"/>
                  <a:pt x="0" y="2645984"/>
                  <a:pt x="0" y="2494730"/>
                </a:cubicBezTo>
                <a:close/>
              </a:path>
            </a:pathLst>
          </a:custGeom>
          <a:solidFill>
            <a:schemeClr val="bg2"/>
          </a:solidFill>
          <a:effectLst>
            <a:outerShdw blurRad="228600" sx="102000" sy="102000" algn="ctr" rotWithShape="0">
              <a:prstClr val="black">
                <a:alpha val="40000"/>
              </a:prstClr>
            </a:outerShdw>
          </a:effectLst>
        </p:spPr>
        <p:txBody>
          <a:bodyPr wrap="square">
            <a:noAutofit/>
          </a:bodyPr>
          <a:lstStyle/>
          <a:p>
            <a:endParaRPr lang="id-ID"/>
          </a:p>
        </p:txBody>
      </p:sp>
    </p:spTree>
    <p:extLst>
      <p:ext uri="{BB962C8B-B14F-4D97-AF65-F5344CB8AC3E}">
        <p14:creationId xmlns:p14="http://schemas.microsoft.com/office/powerpoint/2010/main" val="345419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29"/>
          <p:cNvSpPr>
            <a:spLocks noGrp="1"/>
          </p:cNvSpPr>
          <p:nvPr>
            <p:ph type="pic" sz="quarter" idx="12"/>
          </p:nvPr>
        </p:nvSpPr>
        <p:spPr>
          <a:xfrm>
            <a:off x="0" y="0"/>
            <a:ext cx="12192000" cy="4300828"/>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59702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4" name="Picture Placeholder 29"/>
          <p:cNvSpPr>
            <a:spLocks noGrp="1"/>
          </p:cNvSpPr>
          <p:nvPr>
            <p:ph type="pic" sz="quarter" idx="12"/>
          </p:nvPr>
        </p:nvSpPr>
        <p:spPr>
          <a:xfrm>
            <a:off x="753501" y="2964734"/>
            <a:ext cx="10684998" cy="327198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extLst>
      <p:ext uri="{BB962C8B-B14F-4D97-AF65-F5344CB8AC3E}">
        <p14:creationId xmlns:p14="http://schemas.microsoft.com/office/powerpoint/2010/main" val="2011452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Drag and Drop Image Here</a:t>
            </a:r>
          </a:p>
        </p:txBody>
      </p:sp>
    </p:spTree>
    <p:extLst>
      <p:ext uri="{BB962C8B-B14F-4D97-AF65-F5344CB8AC3E}">
        <p14:creationId xmlns:p14="http://schemas.microsoft.com/office/powerpoint/2010/main" val="334616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9692F4-97BD-474D-B6A1-A7BDC1670E54}"/>
              </a:ext>
            </a:extLst>
          </p:cNvPr>
          <p:cNvGrpSpPr/>
          <p:nvPr userDrawn="1"/>
        </p:nvGrpSpPr>
        <p:grpSpPr>
          <a:xfrm>
            <a:off x="202200" y="2952152"/>
            <a:ext cx="256011" cy="953697"/>
            <a:chOff x="2070756" y="1153399"/>
            <a:chExt cx="828762" cy="3087318"/>
          </a:xfrm>
        </p:grpSpPr>
        <p:sp>
          <p:nvSpPr>
            <p:cNvPr id="8" name="Oval 7">
              <a:extLst>
                <a:ext uri="{FF2B5EF4-FFF2-40B4-BE49-F238E27FC236}">
                  <a16:creationId xmlns:a16="http://schemas.microsoft.com/office/drawing/2014/main" id="{83A8AAEC-C956-423A-BD82-09612F4F4F2E}"/>
                </a:ext>
              </a:extLst>
            </p:cNvPr>
            <p:cNvSpPr/>
            <p:nvPr/>
          </p:nvSpPr>
          <p:spPr>
            <a:xfrm>
              <a:off x="2070756" y="1153399"/>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j-lt"/>
              </a:endParaRPr>
            </a:p>
          </p:txBody>
        </p:sp>
        <p:sp>
          <p:nvSpPr>
            <p:cNvPr id="9" name="Freeform 75">
              <a:extLst>
                <a:ext uri="{FF2B5EF4-FFF2-40B4-BE49-F238E27FC236}">
                  <a16:creationId xmlns:a16="http://schemas.microsoft.com/office/drawing/2014/main" id="{3A3D6896-AB8B-47BF-8DB8-6DB30AA49194}"/>
                </a:ext>
              </a:extLst>
            </p:cNvPr>
            <p:cNvSpPr>
              <a:spLocks noChangeArrowheads="1"/>
            </p:cNvSpPr>
            <p:nvPr/>
          </p:nvSpPr>
          <p:spPr bwMode="auto">
            <a:xfrm>
              <a:off x="2361681" y="1338505"/>
              <a:ext cx="246911" cy="45855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ffectLst/>
          </p:spPr>
          <p:txBody>
            <a:bodyPr wrap="none" lIns="34290" tIns="17145" rIns="34290" bIns="17145" anchor="ctr"/>
            <a:lstStyle/>
            <a:p>
              <a:endParaRPr lang="en-US" dirty="0">
                <a:latin typeface="+mj-lt"/>
              </a:endParaRPr>
            </a:p>
          </p:txBody>
        </p:sp>
        <p:sp>
          <p:nvSpPr>
            <p:cNvPr id="10" name="Oval 9">
              <a:extLst>
                <a:ext uri="{FF2B5EF4-FFF2-40B4-BE49-F238E27FC236}">
                  <a16:creationId xmlns:a16="http://schemas.microsoft.com/office/drawing/2014/main" id="{DFCC5976-4CA2-49B7-8C3C-7DC05125971A}"/>
                </a:ext>
              </a:extLst>
            </p:cNvPr>
            <p:cNvSpPr/>
            <p:nvPr/>
          </p:nvSpPr>
          <p:spPr>
            <a:xfrm>
              <a:off x="2070756" y="2282677"/>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1" name="Freeform 85">
              <a:extLst>
                <a:ext uri="{FF2B5EF4-FFF2-40B4-BE49-F238E27FC236}">
                  <a16:creationId xmlns:a16="http://schemas.microsoft.com/office/drawing/2014/main" id="{EC6EBA20-2ACF-49CB-B2E6-CDB19F4F7893}"/>
                </a:ext>
              </a:extLst>
            </p:cNvPr>
            <p:cNvSpPr>
              <a:spLocks noChangeArrowheads="1"/>
            </p:cNvSpPr>
            <p:nvPr/>
          </p:nvSpPr>
          <p:spPr bwMode="auto">
            <a:xfrm>
              <a:off x="2252922" y="2510406"/>
              <a:ext cx="464429" cy="373304"/>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solidFill>
            <a:ln>
              <a:noFill/>
            </a:ln>
            <a:effectLst/>
          </p:spPr>
          <p:txBody>
            <a:bodyPr wrap="none" lIns="34290" tIns="17145" rIns="34290" bIns="17145" anchor="ctr"/>
            <a:lstStyle/>
            <a:p>
              <a:endParaRPr lang="en-US" dirty="0">
                <a:latin typeface="+mj-lt"/>
              </a:endParaRPr>
            </a:p>
          </p:txBody>
        </p:sp>
        <p:sp>
          <p:nvSpPr>
            <p:cNvPr id="12" name="Oval 11">
              <a:extLst>
                <a:ext uri="{FF2B5EF4-FFF2-40B4-BE49-F238E27FC236}">
                  <a16:creationId xmlns:a16="http://schemas.microsoft.com/office/drawing/2014/main" id="{518ED2DD-1DEE-4C17-A517-C39753145CEB}"/>
                </a:ext>
              </a:extLst>
            </p:cNvPr>
            <p:cNvSpPr/>
            <p:nvPr/>
          </p:nvSpPr>
          <p:spPr>
            <a:xfrm>
              <a:off x="2070756" y="3411955"/>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13" name="Freeform 87">
              <a:extLst>
                <a:ext uri="{FF2B5EF4-FFF2-40B4-BE49-F238E27FC236}">
                  <a16:creationId xmlns:a16="http://schemas.microsoft.com/office/drawing/2014/main" id="{B37B990A-EC93-4E84-85C1-E92CD1B9DD3C}"/>
                </a:ext>
              </a:extLst>
            </p:cNvPr>
            <p:cNvSpPr>
              <a:spLocks noChangeArrowheads="1"/>
            </p:cNvSpPr>
            <p:nvPr/>
          </p:nvSpPr>
          <p:spPr bwMode="auto">
            <a:xfrm>
              <a:off x="2270560" y="3607350"/>
              <a:ext cx="429154" cy="437971"/>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solidFill>
            <a:ln>
              <a:noFill/>
            </a:ln>
            <a:effectLst/>
          </p:spPr>
          <p:txBody>
            <a:bodyPr wrap="none" lIns="34290" tIns="17145" rIns="34290" bIns="17145" anchor="ctr"/>
            <a:lstStyle/>
            <a:p>
              <a:endParaRPr lang="en-US" dirty="0">
                <a:latin typeface="+mj-lt"/>
              </a:endParaRPr>
            </a:p>
          </p:txBody>
        </p:sp>
      </p:grpSp>
    </p:spTree>
    <p:extLst>
      <p:ext uri="{BB962C8B-B14F-4D97-AF65-F5344CB8AC3E}">
        <p14:creationId xmlns:p14="http://schemas.microsoft.com/office/powerpoint/2010/main" val="39556584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87" r:id="rId6"/>
    <p:sldLayoutId id="2147483695" r:id="rId7"/>
    <p:sldLayoutId id="2147483702" r:id="rId8"/>
    <p:sldLayoutId id="2147483717" r:id="rId9"/>
    <p:sldLayoutId id="2147483720" r:id="rId10"/>
    <p:sldLayoutId id="2147483721" r:id="rId11"/>
    <p:sldLayoutId id="2147483724" r:id="rId12"/>
    <p:sldLayoutId id="2147483725" r:id="rId13"/>
    <p:sldLayoutId id="2147483728" r:id="rId14"/>
    <p:sldLayoutId id="2147483732" r:id="rId15"/>
    <p:sldLayoutId id="2147483736" r:id="rId16"/>
    <p:sldLayoutId id="2147483740" r:id="rId17"/>
    <p:sldLayoutId id="2147483743" r:id="rId18"/>
    <p:sldLayoutId id="2147483745" r:id="rId19"/>
    <p:sldLayoutId id="2147483746" r:id="rId20"/>
    <p:sldLayoutId id="2147483748" r:id="rId21"/>
    <p:sldLayoutId id="2147483749" r:id="rId22"/>
    <p:sldLayoutId id="2147483755" r:id="rId23"/>
    <p:sldLayoutId id="214748375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85B6D0-3128-4458-B45D-E9662644E2F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749" b="7749"/>
          <a:stretch>
            <a:fillRect/>
          </a:stretch>
        </p:blipFill>
        <p:spPr/>
      </p:pic>
      <p:sp>
        <p:nvSpPr>
          <p:cNvPr id="18" name="Rectangle 17">
            <a:extLst>
              <a:ext uri="{FF2B5EF4-FFF2-40B4-BE49-F238E27FC236}">
                <a16:creationId xmlns:a16="http://schemas.microsoft.com/office/drawing/2014/main" id="{175D0D3C-5794-4847-9D3A-BC2740D89F6A}"/>
              </a:ext>
            </a:extLst>
          </p:cNvPr>
          <p:cNvSpPr/>
          <p:nvPr/>
        </p:nvSpPr>
        <p:spPr>
          <a:xfrm>
            <a:off x="7519554" y="2962445"/>
            <a:ext cx="3815196" cy="3905960"/>
          </a:xfrm>
          <a:prstGeom prst="rect">
            <a:avLst/>
          </a:prstGeom>
          <a:gradFill>
            <a:gsLst>
              <a:gs pos="100000">
                <a:schemeClr val="accent2">
                  <a:alpha val="80000"/>
                </a:schemeClr>
              </a:gs>
              <a:gs pos="0">
                <a:schemeClr val="accent3">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Rectangle 18">
            <a:extLst>
              <a:ext uri="{FF2B5EF4-FFF2-40B4-BE49-F238E27FC236}">
                <a16:creationId xmlns:a16="http://schemas.microsoft.com/office/drawing/2014/main" id="{EEFA7686-4292-4F4E-9532-DFB56EBA5BA1}"/>
              </a:ext>
            </a:extLst>
          </p:cNvPr>
          <p:cNvSpPr/>
          <p:nvPr/>
        </p:nvSpPr>
        <p:spPr>
          <a:xfrm>
            <a:off x="6907762" y="2035944"/>
            <a:ext cx="1384300" cy="1214519"/>
          </a:xfrm>
          <a:prstGeom prst="rect">
            <a:avLst/>
          </a:prstGeom>
          <a:gradFill>
            <a:gsLst>
              <a:gs pos="100000">
                <a:schemeClr val="accent1"/>
              </a:gs>
              <a:gs pos="0">
                <a:schemeClr val="accent1">
                  <a:lumMod val="50000"/>
                </a:schemeClr>
              </a:gs>
            </a:gsLst>
            <a:lin ang="27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0" name="Group 301">
            <a:extLst>
              <a:ext uri="{FF2B5EF4-FFF2-40B4-BE49-F238E27FC236}">
                <a16:creationId xmlns:a16="http://schemas.microsoft.com/office/drawing/2014/main" id="{AE3AD0F5-FD5D-4481-84CA-0514AB3395A9}"/>
              </a:ext>
            </a:extLst>
          </p:cNvPr>
          <p:cNvGrpSpPr>
            <a:grpSpLocks noChangeAspect="1"/>
          </p:cNvGrpSpPr>
          <p:nvPr/>
        </p:nvGrpSpPr>
        <p:grpSpPr bwMode="auto">
          <a:xfrm>
            <a:off x="7251335" y="2356632"/>
            <a:ext cx="644387" cy="573141"/>
            <a:chOff x="7920" y="2928"/>
            <a:chExt cx="407" cy="362"/>
          </a:xfrm>
          <a:solidFill>
            <a:schemeClr val="bg1"/>
          </a:solidFill>
        </p:grpSpPr>
        <p:sp>
          <p:nvSpPr>
            <p:cNvPr id="21" name="Freeform 302">
              <a:extLst>
                <a:ext uri="{FF2B5EF4-FFF2-40B4-BE49-F238E27FC236}">
                  <a16:creationId xmlns:a16="http://schemas.microsoft.com/office/drawing/2014/main" id="{3CB883EC-3CAD-410A-9FFA-3B5A624D443E}"/>
                </a:ext>
              </a:extLst>
            </p:cNvPr>
            <p:cNvSpPr>
              <a:spLocks/>
            </p:cNvSpPr>
            <p:nvPr/>
          </p:nvSpPr>
          <p:spPr bwMode="auto">
            <a:xfrm>
              <a:off x="7920" y="3154"/>
              <a:ext cx="407" cy="136"/>
            </a:xfrm>
            <a:custGeom>
              <a:avLst/>
              <a:gdLst>
                <a:gd name="T0" fmla="*/ 50 w 2035"/>
                <a:gd name="T1" fmla="*/ 489 h 678"/>
                <a:gd name="T2" fmla="*/ 221 w 2035"/>
                <a:gd name="T3" fmla="*/ 496 h 678"/>
                <a:gd name="T4" fmla="*/ 327 w 2035"/>
                <a:gd name="T5" fmla="*/ 512 h 678"/>
                <a:gd name="T6" fmla="*/ 620 w 2035"/>
                <a:gd name="T7" fmla="*/ 576 h 678"/>
                <a:gd name="T8" fmla="*/ 1005 w 2035"/>
                <a:gd name="T9" fmla="*/ 675 h 678"/>
                <a:gd name="T10" fmla="*/ 1052 w 2035"/>
                <a:gd name="T11" fmla="*/ 678 h 678"/>
                <a:gd name="T12" fmla="*/ 1109 w 2035"/>
                <a:gd name="T13" fmla="*/ 666 h 678"/>
                <a:gd name="T14" fmla="*/ 1199 w 2035"/>
                <a:gd name="T15" fmla="*/ 625 h 678"/>
                <a:gd name="T16" fmla="*/ 1280 w 2035"/>
                <a:gd name="T17" fmla="*/ 600 h 678"/>
                <a:gd name="T18" fmla="*/ 1456 w 2035"/>
                <a:gd name="T19" fmla="*/ 556 h 678"/>
                <a:gd name="T20" fmla="*/ 1516 w 2035"/>
                <a:gd name="T21" fmla="*/ 530 h 678"/>
                <a:gd name="T22" fmla="*/ 1815 w 2035"/>
                <a:gd name="T23" fmla="*/ 350 h 678"/>
                <a:gd name="T24" fmla="*/ 2033 w 2035"/>
                <a:gd name="T25" fmla="*/ 210 h 678"/>
                <a:gd name="T26" fmla="*/ 2008 w 2035"/>
                <a:gd name="T27" fmla="*/ 197 h 678"/>
                <a:gd name="T28" fmla="*/ 1991 w 2035"/>
                <a:gd name="T29" fmla="*/ 193 h 678"/>
                <a:gd name="T30" fmla="*/ 1985 w 2035"/>
                <a:gd name="T31" fmla="*/ 176 h 678"/>
                <a:gd name="T32" fmla="*/ 1948 w 2035"/>
                <a:gd name="T33" fmla="*/ 156 h 678"/>
                <a:gd name="T34" fmla="*/ 1886 w 2035"/>
                <a:gd name="T35" fmla="*/ 136 h 678"/>
                <a:gd name="T36" fmla="*/ 1856 w 2035"/>
                <a:gd name="T37" fmla="*/ 137 h 678"/>
                <a:gd name="T38" fmla="*/ 1799 w 2035"/>
                <a:gd name="T39" fmla="*/ 155 h 678"/>
                <a:gd name="T40" fmla="*/ 1715 w 2035"/>
                <a:gd name="T41" fmla="*/ 199 h 678"/>
                <a:gd name="T42" fmla="*/ 1597 w 2035"/>
                <a:gd name="T43" fmla="*/ 250 h 678"/>
                <a:gd name="T44" fmla="*/ 1535 w 2035"/>
                <a:gd name="T45" fmla="*/ 285 h 678"/>
                <a:gd name="T46" fmla="*/ 1530 w 2035"/>
                <a:gd name="T47" fmla="*/ 309 h 678"/>
                <a:gd name="T48" fmla="*/ 1514 w 2035"/>
                <a:gd name="T49" fmla="*/ 351 h 678"/>
                <a:gd name="T50" fmla="*/ 1478 w 2035"/>
                <a:gd name="T51" fmla="*/ 377 h 678"/>
                <a:gd name="T52" fmla="*/ 1407 w 2035"/>
                <a:gd name="T53" fmla="*/ 397 h 678"/>
                <a:gd name="T54" fmla="*/ 1333 w 2035"/>
                <a:gd name="T55" fmla="*/ 405 h 678"/>
                <a:gd name="T56" fmla="*/ 1208 w 2035"/>
                <a:gd name="T57" fmla="*/ 390 h 678"/>
                <a:gd name="T58" fmla="*/ 1024 w 2035"/>
                <a:gd name="T59" fmla="*/ 362 h 678"/>
                <a:gd name="T60" fmla="*/ 953 w 2035"/>
                <a:gd name="T61" fmla="*/ 362 h 678"/>
                <a:gd name="T62" fmla="*/ 814 w 2035"/>
                <a:gd name="T63" fmla="*/ 382 h 678"/>
                <a:gd name="T64" fmla="*/ 783 w 2035"/>
                <a:gd name="T65" fmla="*/ 382 h 678"/>
                <a:gd name="T66" fmla="*/ 865 w 2035"/>
                <a:gd name="T67" fmla="*/ 341 h 678"/>
                <a:gd name="T68" fmla="*/ 946 w 2035"/>
                <a:gd name="T69" fmla="*/ 320 h 678"/>
                <a:gd name="T70" fmla="*/ 1018 w 2035"/>
                <a:gd name="T71" fmla="*/ 316 h 678"/>
                <a:gd name="T72" fmla="*/ 1135 w 2035"/>
                <a:gd name="T73" fmla="*/ 331 h 678"/>
                <a:gd name="T74" fmla="*/ 1306 w 2035"/>
                <a:gd name="T75" fmla="*/ 359 h 678"/>
                <a:gd name="T76" fmla="*/ 1358 w 2035"/>
                <a:gd name="T77" fmla="*/ 362 h 678"/>
                <a:gd name="T78" fmla="*/ 1412 w 2035"/>
                <a:gd name="T79" fmla="*/ 349 h 678"/>
                <a:gd name="T80" fmla="*/ 1459 w 2035"/>
                <a:gd name="T81" fmla="*/ 324 h 678"/>
                <a:gd name="T82" fmla="*/ 1486 w 2035"/>
                <a:gd name="T83" fmla="*/ 288 h 678"/>
                <a:gd name="T84" fmla="*/ 1489 w 2035"/>
                <a:gd name="T85" fmla="*/ 258 h 678"/>
                <a:gd name="T86" fmla="*/ 1472 w 2035"/>
                <a:gd name="T87" fmla="*/ 224 h 678"/>
                <a:gd name="T88" fmla="*/ 1435 w 2035"/>
                <a:gd name="T89" fmla="*/ 200 h 678"/>
                <a:gd name="T90" fmla="*/ 1380 w 2035"/>
                <a:gd name="T91" fmla="*/ 185 h 678"/>
                <a:gd name="T92" fmla="*/ 1309 w 2035"/>
                <a:gd name="T93" fmla="*/ 181 h 678"/>
                <a:gd name="T94" fmla="*/ 1166 w 2035"/>
                <a:gd name="T95" fmla="*/ 166 h 678"/>
                <a:gd name="T96" fmla="*/ 955 w 2035"/>
                <a:gd name="T97" fmla="*/ 132 h 678"/>
                <a:gd name="T98" fmla="*/ 916 w 2035"/>
                <a:gd name="T99" fmla="*/ 119 h 678"/>
                <a:gd name="T100" fmla="*/ 800 w 2035"/>
                <a:gd name="T101" fmla="*/ 51 h 678"/>
                <a:gd name="T102" fmla="*/ 708 w 2035"/>
                <a:gd name="T103" fmla="*/ 10 h 678"/>
                <a:gd name="T104" fmla="*/ 641 w 2035"/>
                <a:gd name="T105" fmla="*/ 0 h 678"/>
                <a:gd name="T106" fmla="*/ 552 w 2035"/>
                <a:gd name="T107" fmla="*/ 8 h 678"/>
                <a:gd name="T108" fmla="*/ 404 w 2035"/>
                <a:gd name="T109" fmla="*/ 48 h 678"/>
                <a:gd name="T110" fmla="*/ 297 w 2035"/>
                <a:gd name="T111" fmla="*/ 98 h 678"/>
                <a:gd name="T112" fmla="*/ 212 w 2035"/>
                <a:gd name="T113" fmla="*/ 149 h 678"/>
                <a:gd name="T114" fmla="*/ 165 w 2035"/>
                <a:gd name="T115" fmla="*/ 162 h 678"/>
                <a:gd name="T116" fmla="*/ 78 w 2035"/>
                <a:gd name="T117" fmla="*/ 159 h 678"/>
                <a:gd name="T118" fmla="*/ 0 w 2035"/>
                <a:gd name="T119" fmla="*/ 493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5" h="678">
                  <a:moveTo>
                    <a:pt x="0" y="493"/>
                  </a:moveTo>
                  <a:lnTo>
                    <a:pt x="0" y="493"/>
                  </a:lnTo>
                  <a:lnTo>
                    <a:pt x="23" y="490"/>
                  </a:lnTo>
                  <a:lnTo>
                    <a:pt x="50" y="489"/>
                  </a:lnTo>
                  <a:lnTo>
                    <a:pt x="87" y="488"/>
                  </a:lnTo>
                  <a:lnTo>
                    <a:pt x="133" y="489"/>
                  </a:lnTo>
                  <a:lnTo>
                    <a:pt x="190" y="493"/>
                  </a:lnTo>
                  <a:lnTo>
                    <a:pt x="221" y="496"/>
                  </a:lnTo>
                  <a:lnTo>
                    <a:pt x="254" y="501"/>
                  </a:lnTo>
                  <a:lnTo>
                    <a:pt x="290" y="505"/>
                  </a:lnTo>
                  <a:lnTo>
                    <a:pt x="327" y="512"/>
                  </a:lnTo>
                  <a:lnTo>
                    <a:pt x="327" y="512"/>
                  </a:lnTo>
                  <a:lnTo>
                    <a:pt x="372" y="520"/>
                  </a:lnTo>
                  <a:lnTo>
                    <a:pt x="420" y="530"/>
                  </a:lnTo>
                  <a:lnTo>
                    <a:pt x="519" y="553"/>
                  </a:lnTo>
                  <a:lnTo>
                    <a:pt x="620" y="576"/>
                  </a:lnTo>
                  <a:lnTo>
                    <a:pt x="721" y="602"/>
                  </a:lnTo>
                  <a:lnTo>
                    <a:pt x="896" y="647"/>
                  </a:lnTo>
                  <a:lnTo>
                    <a:pt x="961" y="664"/>
                  </a:lnTo>
                  <a:lnTo>
                    <a:pt x="1005" y="675"/>
                  </a:lnTo>
                  <a:lnTo>
                    <a:pt x="1005" y="675"/>
                  </a:lnTo>
                  <a:lnTo>
                    <a:pt x="1021" y="677"/>
                  </a:lnTo>
                  <a:lnTo>
                    <a:pt x="1037" y="678"/>
                  </a:lnTo>
                  <a:lnTo>
                    <a:pt x="1052" y="678"/>
                  </a:lnTo>
                  <a:lnTo>
                    <a:pt x="1067" y="676"/>
                  </a:lnTo>
                  <a:lnTo>
                    <a:pt x="1081" y="673"/>
                  </a:lnTo>
                  <a:lnTo>
                    <a:pt x="1095" y="670"/>
                  </a:lnTo>
                  <a:lnTo>
                    <a:pt x="1109" y="666"/>
                  </a:lnTo>
                  <a:lnTo>
                    <a:pt x="1122" y="660"/>
                  </a:lnTo>
                  <a:lnTo>
                    <a:pt x="1148" y="649"/>
                  </a:lnTo>
                  <a:lnTo>
                    <a:pt x="1174" y="637"/>
                  </a:lnTo>
                  <a:lnTo>
                    <a:pt x="1199" y="625"/>
                  </a:lnTo>
                  <a:lnTo>
                    <a:pt x="1223" y="616"/>
                  </a:lnTo>
                  <a:lnTo>
                    <a:pt x="1223" y="616"/>
                  </a:lnTo>
                  <a:lnTo>
                    <a:pt x="1249" y="608"/>
                  </a:lnTo>
                  <a:lnTo>
                    <a:pt x="1280" y="600"/>
                  </a:lnTo>
                  <a:lnTo>
                    <a:pt x="1355" y="584"/>
                  </a:lnTo>
                  <a:lnTo>
                    <a:pt x="1394" y="575"/>
                  </a:lnTo>
                  <a:lnTo>
                    <a:pt x="1436" y="563"/>
                  </a:lnTo>
                  <a:lnTo>
                    <a:pt x="1456" y="556"/>
                  </a:lnTo>
                  <a:lnTo>
                    <a:pt x="1477" y="548"/>
                  </a:lnTo>
                  <a:lnTo>
                    <a:pt x="1497" y="539"/>
                  </a:lnTo>
                  <a:lnTo>
                    <a:pt x="1516" y="530"/>
                  </a:lnTo>
                  <a:lnTo>
                    <a:pt x="1516" y="530"/>
                  </a:lnTo>
                  <a:lnTo>
                    <a:pt x="1569" y="501"/>
                  </a:lnTo>
                  <a:lnTo>
                    <a:pt x="1641" y="458"/>
                  </a:lnTo>
                  <a:lnTo>
                    <a:pt x="1726" y="406"/>
                  </a:lnTo>
                  <a:lnTo>
                    <a:pt x="1815" y="350"/>
                  </a:lnTo>
                  <a:lnTo>
                    <a:pt x="1968" y="254"/>
                  </a:lnTo>
                  <a:lnTo>
                    <a:pt x="2035" y="213"/>
                  </a:lnTo>
                  <a:lnTo>
                    <a:pt x="2035" y="213"/>
                  </a:lnTo>
                  <a:lnTo>
                    <a:pt x="2033" y="210"/>
                  </a:lnTo>
                  <a:lnTo>
                    <a:pt x="2026" y="205"/>
                  </a:lnTo>
                  <a:lnTo>
                    <a:pt x="2021" y="201"/>
                  </a:lnTo>
                  <a:lnTo>
                    <a:pt x="2016" y="199"/>
                  </a:lnTo>
                  <a:lnTo>
                    <a:pt x="2008" y="197"/>
                  </a:lnTo>
                  <a:lnTo>
                    <a:pt x="2000" y="196"/>
                  </a:lnTo>
                  <a:lnTo>
                    <a:pt x="2000" y="196"/>
                  </a:lnTo>
                  <a:lnTo>
                    <a:pt x="1996" y="194"/>
                  </a:lnTo>
                  <a:lnTo>
                    <a:pt x="1991" y="193"/>
                  </a:lnTo>
                  <a:lnTo>
                    <a:pt x="1985" y="190"/>
                  </a:lnTo>
                  <a:lnTo>
                    <a:pt x="1983" y="188"/>
                  </a:lnTo>
                  <a:lnTo>
                    <a:pt x="1982" y="187"/>
                  </a:lnTo>
                  <a:lnTo>
                    <a:pt x="1985" y="176"/>
                  </a:lnTo>
                  <a:lnTo>
                    <a:pt x="1985" y="176"/>
                  </a:lnTo>
                  <a:lnTo>
                    <a:pt x="1975" y="170"/>
                  </a:lnTo>
                  <a:lnTo>
                    <a:pt x="1963" y="164"/>
                  </a:lnTo>
                  <a:lnTo>
                    <a:pt x="1948" y="156"/>
                  </a:lnTo>
                  <a:lnTo>
                    <a:pt x="1931" y="148"/>
                  </a:lnTo>
                  <a:lnTo>
                    <a:pt x="1913" y="142"/>
                  </a:lnTo>
                  <a:lnTo>
                    <a:pt x="1895" y="138"/>
                  </a:lnTo>
                  <a:lnTo>
                    <a:pt x="1886" y="136"/>
                  </a:lnTo>
                  <a:lnTo>
                    <a:pt x="1877" y="136"/>
                  </a:lnTo>
                  <a:lnTo>
                    <a:pt x="1877" y="136"/>
                  </a:lnTo>
                  <a:lnTo>
                    <a:pt x="1866" y="136"/>
                  </a:lnTo>
                  <a:lnTo>
                    <a:pt x="1856" y="137"/>
                  </a:lnTo>
                  <a:lnTo>
                    <a:pt x="1845" y="139"/>
                  </a:lnTo>
                  <a:lnTo>
                    <a:pt x="1836" y="141"/>
                  </a:lnTo>
                  <a:lnTo>
                    <a:pt x="1817" y="147"/>
                  </a:lnTo>
                  <a:lnTo>
                    <a:pt x="1799" y="155"/>
                  </a:lnTo>
                  <a:lnTo>
                    <a:pt x="1780" y="165"/>
                  </a:lnTo>
                  <a:lnTo>
                    <a:pt x="1760" y="175"/>
                  </a:lnTo>
                  <a:lnTo>
                    <a:pt x="1738" y="188"/>
                  </a:lnTo>
                  <a:lnTo>
                    <a:pt x="1715" y="199"/>
                  </a:lnTo>
                  <a:lnTo>
                    <a:pt x="1715" y="199"/>
                  </a:lnTo>
                  <a:lnTo>
                    <a:pt x="1688" y="211"/>
                  </a:lnTo>
                  <a:lnTo>
                    <a:pt x="1657" y="224"/>
                  </a:lnTo>
                  <a:lnTo>
                    <a:pt x="1597" y="250"/>
                  </a:lnTo>
                  <a:lnTo>
                    <a:pt x="1570" y="262"/>
                  </a:lnTo>
                  <a:lnTo>
                    <a:pt x="1549" y="274"/>
                  </a:lnTo>
                  <a:lnTo>
                    <a:pt x="1541" y="279"/>
                  </a:lnTo>
                  <a:lnTo>
                    <a:pt x="1535" y="285"/>
                  </a:lnTo>
                  <a:lnTo>
                    <a:pt x="1532" y="290"/>
                  </a:lnTo>
                  <a:lnTo>
                    <a:pt x="1530" y="295"/>
                  </a:lnTo>
                  <a:lnTo>
                    <a:pt x="1530" y="295"/>
                  </a:lnTo>
                  <a:lnTo>
                    <a:pt x="1530" y="309"/>
                  </a:lnTo>
                  <a:lnTo>
                    <a:pt x="1527" y="321"/>
                  </a:lnTo>
                  <a:lnTo>
                    <a:pt x="1524" y="332"/>
                  </a:lnTo>
                  <a:lnTo>
                    <a:pt x="1519" y="342"/>
                  </a:lnTo>
                  <a:lnTo>
                    <a:pt x="1514" y="351"/>
                  </a:lnTo>
                  <a:lnTo>
                    <a:pt x="1506" y="359"/>
                  </a:lnTo>
                  <a:lnTo>
                    <a:pt x="1498" y="366"/>
                  </a:lnTo>
                  <a:lnTo>
                    <a:pt x="1488" y="372"/>
                  </a:lnTo>
                  <a:lnTo>
                    <a:pt x="1478" y="377"/>
                  </a:lnTo>
                  <a:lnTo>
                    <a:pt x="1465" y="383"/>
                  </a:lnTo>
                  <a:lnTo>
                    <a:pt x="1453" y="387"/>
                  </a:lnTo>
                  <a:lnTo>
                    <a:pt x="1438" y="391"/>
                  </a:lnTo>
                  <a:lnTo>
                    <a:pt x="1407" y="397"/>
                  </a:lnTo>
                  <a:lnTo>
                    <a:pt x="1372" y="402"/>
                  </a:lnTo>
                  <a:lnTo>
                    <a:pt x="1372" y="402"/>
                  </a:lnTo>
                  <a:lnTo>
                    <a:pt x="1353" y="405"/>
                  </a:lnTo>
                  <a:lnTo>
                    <a:pt x="1333" y="405"/>
                  </a:lnTo>
                  <a:lnTo>
                    <a:pt x="1313" y="405"/>
                  </a:lnTo>
                  <a:lnTo>
                    <a:pt x="1293" y="403"/>
                  </a:lnTo>
                  <a:lnTo>
                    <a:pt x="1251" y="398"/>
                  </a:lnTo>
                  <a:lnTo>
                    <a:pt x="1208" y="390"/>
                  </a:lnTo>
                  <a:lnTo>
                    <a:pt x="1118" y="374"/>
                  </a:lnTo>
                  <a:lnTo>
                    <a:pt x="1072" y="366"/>
                  </a:lnTo>
                  <a:lnTo>
                    <a:pt x="1048" y="364"/>
                  </a:lnTo>
                  <a:lnTo>
                    <a:pt x="1024" y="362"/>
                  </a:lnTo>
                  <a:lnTo>
                    <a:pt x="1024" y="362"/>
                  </a:lnTo>
                  <a:lnTo>
                    <a:pt x="1001" y="361"/>
                  </a:lnTo>
                  <a:lnTo>
                    <a:pt x="977" y="361"/>
                  </a:lnTo>
                  <a:lnTo>
                    <a:pt x="953" y="362"/>
                  </a:lnTo>
                  <a:lnTo>
                    <a:pt x="931" y="363"/>
                  </a:lnTo>
                  <a:lnTo>
                    <a:pt x="887" y="368"/>
                  </a:lnTo>
                  <a:lnTo>
                    <a:pt x="847" y="374"/>
                  </a:lnTo>
                  <a:lnTo>
                    <a:pt x="814" y="382"/>
                  </a:lnTo>
                  <a:lnTo>
                    <a:pt x="789" y="388"/>
                  </a:lnTo>
                  <a:lnTo>
                    <a:pt x="766" y="394"/>
                  </a:lnTo>
                  <a:lnTo>
                    <a:pt x="766" y="394"/>
                  </a:lnTo>
                  <a:lnTo>
                    <a:pt x="783" y="382"/>
                  </a:lnTo>
                  <a:lnTo>
                    <a:pt x="804" y="370"/>
                  </a:lnTo>
                  <a:lnTo>
                    <a:pt x="831" y="355"/>
                  </a:lnTo>
                  <a:lnTo>
                    <a:pt x="847" y="348"/>
                  </a:lnTo>
                  <a:lnTo>
                    <a:pt x="865" y="341"/>
                  </a:lnTo>
                  <a:lnTo>
                    <a:pt x="884" y="335"/>
                  </a:lnTo>
                  <a:lnTo>
                    <a:pt x="904" y="329"/>
                  </a:lnTo>
                  <a:lnTo>
                    <a:pt x="925" y="323"/>
                  </a:lnTo>
                  <a:lnTo>
                    <a:pt x="946" y="320"/>
                  </a:lnTo>
                  <a:lnTo>
                    <a:pt x="969" y="318"/>
                  </a:lnTo>
                  <a:lnTo>
                    <a:pt x="993" y="316"/>
                  </a:lnTo>
                  <a:lnTo>
                    <a:pt x="993" y="316"/>
                  </a:lnTo>
                  <a:lnTo>
                    <a:pt x="1018" y="316"/>
                  </a:lnTo>
                  <a:lnTo>
                    <a:pt x="1041" y="319"/>
                  </a:lnTo>
                  <a:lnTo>
                    <a:pt x="1065" y="321"/>
                  </a:lnTo>
                  <a:lnTo>
                    <a:pt x="1089" y="323"/>
                  </a:lnTo>
                  <a:lnTo>
                    <a:pt x="1135" y="331"/>
                  </a:lnTo>
                  <a:lnTo>
                    <a:pt x="1180" y="339"/>
                  </a:lnTo>
                  <a:lnTo>
                    <a:pt x="1224" y="347"/>
                  </a:lnTo>
                  <a:lnTo>
                    <a:pt x="1266" y="355"/>
                  </a:lnTo>
                  <a:lnTo>
                    <a:pt x="1306" y="359"/>
                  </a:lnTo>
                  <a:lnTo>
                    <a:pt x="1325" y="362"/>
                  </a:lnTo>
                  <a:lnTo>
                    <a:pt x="1345" y="362"/>
                  </a:lnTo>
                  <a:lnTo>
                    <a:pt x="1345" y="362"/>
                  </a:lnTo>
                  <a:lnTo>
                    <a:pt x="1358" y="362"/>
                  </a:lnTo>
                  <a:lnTo>
                    <a:pt x="1372" y="359"/>
                  </a:lnTo>
                  <a:lnTo>
                    <a:pt x="1385" y="357"/>
                  </a:lnTo>
                  <a:lnTo>
                    <a:pt x="1399" y="354"/>
                  </a:lnTo>
                  <a:lnTo>
                    <a:pt x="1412" y="349"/>
                  </a:lnTo>
                  <a:lnTo>
                    <a:pt x="1425" y="344"/>
                  </a:lnTo>
                  <a:lnTo>
                    <a:pt x="1437" y="338"/>
                  </a:lnTo>
                  <a:lnTo>
                    <a:pt x="1448" y="331"/>
                  </a:lnTo>
                  <a:lnTo>
                    <a:pt x="1459" y="324"/>
                  </a:lnTo>
                  <a:lnTo>
                    <a:pt x="1468" y="316"/>
                  </a:lnTo>
                  <a:lnTo>
                    <a:pt x="1474" y="307"/>
                  </a:lnTo>
                  <a:lnTo>
                    <a:pt x="1481" y="298"/>
                  </a:lnTo>
                  <a:lnTo>
                    <a:pt x="1486" y="288"/>
                  </a:lnTo>
                  <a:lnTo>
                    <a:pt x="1489" y="279"/>
                  </a:lnTo>
                  <a:lnTo>
                    <a:pt x="1490" y="268"/>
                  </a:lnTo>
                  <a:lnTo>
                    <a:pt x="1489" y="258"/>
                  </a:lnTo>
                  <a:lnTo>
                    <a:pt x="1489" y="258"/>
                  </a:lnTo>
                  <a:lnTo>
                    <a:pt x="1487" y="249"/>
                  </a:lnTo>
                  <a:lnTo>
                    <a:pt x="1483" y="240"/>
                  </a:lnTo>
                  <a:lnTo>
                    <a:pt x="1478" y="232"/>
                  </a:lnTo>
                  <a:lnTo>
                    <a:pt x="1472" y="224"/>
                  </a:lnTo>
                  <a:lnTo>
                    <a:pt x="1464" y="217"/>
                  </a:lnTo>
                  <a:lnTo>
                    <a:pt x="1455" y="211"/>
                  </a:lnTo>
                  <a:lnTo>
                    <a:pt x="1445" y="206"/>
                  </a:lnTo>
                  <a:lnTo>
                    <a:pt x="1435" y="200"/>
                  </a:lnTo>
                  <a:lnTo>
                    <a:pt x="1422" y="196"/>
                  </a:lnTo>
                  <a:lnTo>
                    <a:pt x="1409" y="192"/>
                  </a:lnTo>
                  <a:lnTo>
                    <a:pt x="1394" y="189"/>
                  </a:lnTo>
                  <a:lnTo>
                    <a:pt x="1380" y="185"/>
                  </a:lnTo>
                  <a:lnTo>
                    <a:pt x="1363" y="183"/>
                  </a:lnTo>
                  <a:lnTo>
                    <a:pt x="1346" y="182"/>
                  </a:lnTo>
                  <a:lnTo>
                    <a:pt x="1309" y="181"/>
                  </a:lnTo>
                  <a:lnTo>
                    <a:pt x="1309" y="181"/>
                  </a:lnTo>
                  <a:lnTo>
                    <a:pt x="1288" y="181"/>
                  </a:lnTo>
                  <a:lnTo>
                    <a:pt x="1266" y="179"/>
                  </a:lnTo>
                  <a:lnTo>
                    <a:pt x="1218" y="174"/>
                  </a:lnTo>
                  <a:lnTo>
                    <a:pt x="1166" y="166"/>
                  </a:lnTo>
                  <a:lnTo>
                    <a:pt x="1116" y="158"/>
                  </a:lnTo>
                  <a:lnTo>
                    <a:pt x="1021" y="141"/>
                  </a:lnTo>
                  <a:lnTo>
                    <a:pt x="984" y="136"/>
                  </a:lnTo>
                  <a:lnTo>
                    <a:pt x="955" y="132"/>
                  </a:lnTo>
                  <a:lnTo>
                    <a:pt x="955" y="132"/>
                  </a:lnTo>
                  <a:lnTo>
                    <a:pt x="944" y="130"/>
                  </a:lnTo>
                  <a:lnTo>
                    <a:pt x="931" y="126"/>
                  </a:lnTo>
                  <a:lnTo>
                    <a:pt x="916" y="119"/>
                  </a:lnTo>
                  <a:lnTo>
                    <a:pt x="899" y="110"/>
                  </a:lnTo>
                  <a:lnTo>
                    <a:pt x="862" y="88"/>
                  </a:lnTo>
                  <a:lnTo>
                    <a:pt x="821" y="63"/>
                  </a:lnTo>
                  <a:lnTo>
                    <a:pt x="800" y="51"/>
                  </a:lnTo>
                  <a:lnTo>
                    <a:pt x="777" y="40"/>
                  </a:lnTo>
                  <a:lnTo>
                    <a:pt x="755" y="28"/>
                  </a:lnTo>
                  <a:lnTo>
                    <a:pt x="732" y="18"/>
                  </a:lnTo>
                  <a:lnTo>
                    <a:pt x="708" y="10"/>
                  </a:lnTo>
                  <a:lnTo>
                    <a:pt x="686" y="5"/>
                  </a:lnTo>
                  <a:lnTo>
                    <a:pt x="663" y="1"/>
                  </a:lnTo>
                  <a:lnTo>
                    <a:pt x="652" y="0"/>
                  </a:lnTo>
                  <a:lnTo>
                    <a:pt x="641" y="0"/>
                  </a:lnTo>
                  <a:lnTo>
                    <a:pt x="641" y="0"/>
                  </a:lnTo>
                  <a:lnTo>
                    <a:pt x="618" y="1"/>
                  </a:lnTo>
                  <a:lnTo>
                    <a:pt x="596" y="3"/>
                  </a:lnTo>
                  <a:lnTo>
                    <a:pt x="552" y="8"/>
                  </a:lnTo>
                  <a:lnTo>
                    <a:pt x="511" y="16"/>
                  </a:lnTo>
                  <a:lnTo>
                    <a:pt x="473" y="25"/>
                  </a:lnTo>
                  <a:lnTo>
                    <a:pt x="438" y="35"/>
                  </a:lnTo>
                  <a:lnTo>
                    <a:pt x="404" y="48"/>
                  </a:lnTo>
                  <a:lnTo>
                    <a:pt x="373" y="60"/>
                  </a:lnTo>
                  <a:lnTo>
                    <a:pt x="345" y="72"/>
                  </a:lnTo>
                  <a:lnTo>
                    <a:pt x="319" y="85"/>
                  </a:lnTo>
                  <a:lnTo>
                    <a:pt x="297" y="98"/>
                  </a:lnTo>
                  <a:lnTo>
                    <a:pt x="257" y="121"/>
                  </a:lnTo>
                  <a:lnTo>
                    <a:pt x="230" y="139"/>
                  </a:lnTo>
                  <a:lnTo>
                    <a:pt x="220" y="145"/>
                  </a:lnTo>
                  <a:lnTo>
                    <a:pt x="212" y="149"/>
                  </a:lnTo>
                  <a:lnTo>
                    <a:pt x="212" y="149"/>
                  </a:lnTo>
                  <a:lnTo>
                    <a:pt x="197" y="155"/>
                  </a:lnTo>
                  <a:lnTo>
                    <a:pt x="182" y="158"/>
                  </a:lnTo>
                  <a:lnTo>
                    <a:pt x="165" y="162"/>
                  </a:lnTo>
                  <a:lnTo>
                    <a:pt x="148" y="163"/>
                  </a:lnTo>
                  <a:lnTo>
                    <a:pt x="130" y="163"/>
                  </a:lnTo>
                  <a:lnTo>
                    <a:pt x="113" y="163"/>
                  </a:lnTo>
                  <a:lnTo>
                    <a:pt x="78" y="159"/>
                  </a:lnTo>
                  <a:lnTo>
                    <a:pt x="47" y="155"/>
                  </a:lnTo>
                  <a:lnTo>
                    <a:pt x="23" y="150"/>
                  </a:lnTo>
                  <a:lnTo>
                    <a:pt x="0" y="145"/>
                  </a:lnTo>
                  <a:lnTo>
                    <a:pt x="0" y="4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03">
              <a:extLst>
                <a:ext uri="{FF2B5EF4-FFF2-40B4-BE49-F238E27FC236}">
                  <a16:creationId xmlns:a16="http://schemas.microsoft.com/office/drawing/2014/main" id="{9BE12789-9AD4-47E0-B3EB-B0C3A9FB4A6E}"/>
                </a:ext>
              </a:extLst>
            </p:cNvPr>
            <p:cNvSpPr>
              <a:spLocks noEditPoints="1"/>
            </p:cNvSpPr>
            <p:nvPr/>
          </p:nvSpPr>
          <p:spPr bwMode="auto">
            <a:xfrm>
              <a:off x="8027" y="2928"/>
              <a:ext cx="267" cy="242"/>
            </a:xfrm>
            <a:custGeom>
              <a:avLst/>
              <a:gdLst>
                <a:gd name="T0" fmla="*/ 1058 w 1334"/>
                <a:gd name="T1" fmla="*/ 2 h 1208"/>
                <a:gd name="T2" fmla="*/ 988 w 1334"/>
                <a:gd name="T3" fmla="*/ 1 h 1208"/>
                <a:gd name="T4" fmla="*/ 925 w 1334"/>
                <a:gd name="T5" fmla="*/ 14 h 1208"/>
                <a:gd name="T6" fmla="*/ 844 w 1334"/>
                <a:gd name="T7" fmla="*/ 52 h 1208"/>
                <a:gd name="T8" fmla="*/ 751 w 1334"/>
                <a:gd name="T9" fmla="*/ 124 h 1208"/>
                <a:gd name="T10" fmla="*/ 668 w 1334"/>
                <a:gd name="T11" fmla="*/ 197 h 1208"/>
                <a:gd name="T12" fmla="*/ 565 w 1334"/>
                <a:gd name="T13" fmla="*/ 110 h 1208"/>
                <a:gd name="T14" fmla="*/ 477 w 1334"/>
                <a:gd name="T15" fmla="*/ 45 h 1208"/>
                <a:gd name="T16" fmla="*/ 399 w 1334"/>
                <a:gd name="T17" fmla="*/ 14 h 1208"/>
                <a:gd name="T18" fmla="*/ 337 w 1334"/>
                <a:gd name="T19" fmla="*/ 3 h 1208"/>
                <a:gd name="T20" fmla="*/ 265 w 1334"/>
                <a:gd name="T21" fmla="*/ 6 h 1208"/>
                <a:gd name="T22" fmla="*/ 205 w 1334"/>
                <a:gd name="T23" fmla="*/ 21 h 1208"/>
                <a:gd name="T24" fmla="*/ 133 w 1334"/>
                <a:gd name="T25" fmla="*/ 64 h 1208"/>
                <a:gd name="T26" fmla="*/ 73 w 1334"/>
                <a:gd name="T27" fmla="*/ 123 h 1208"/>
                <a:gd name="T28" fmla="*/ 30 w 1334"/>
                <a:gd name="T29" fmla="*/ 189 h 1208"/>
                <a:gd name="T30" fmla="*/ 7 w 1334"/>
                <a:gd name="T31" fmla="*/ 260 h 1208"/>
                <a:gd name="T32" fmla="*/ 1 w 1334"/>
                <a:gd name="T33" fmla="*/ 371 h 1208"/>
                <a:gd name="T34" fmla="*/ 23 w 1334"/>
                <a:gd name="T35" fmla="*/ 479 h 1208"/>
                <a:gd name="T36" fmla="*/ 61 w 1334"/>
                <a:gd name="T37" fmla="*/ 578 h 1208"/>
                <a:gd name="T38" fmla="*/ 99 w 1334"/>
                <a:gd name="T39" fmla="*/ 652 h 1208"/>
                <a:gd name="T40" fmla="*/ 178 w 1334"/>
                <a:gd name="T41" fmla="*/ 763 h 1208"/>
                <a:gd name="T42" fmla="*/ 281 w 1334"/>
                <a:gd name="T43" fmla="*/ 884 h 1208"/>
                <a:gd name="T44" fmla="*/ 427 w 1334"/>
                <a:gd name="T45" fmla="*/ 1029 h 1208"/>
                <a:gd name="T46" fmla="*/ 549 w 1334"/>
                <a:gd name="T47" fmla="*/ 1131 h 1208"/>
                <a:gd name="T48" fmla="*/ 626 w 1334"/>
                <a:gd name="T49" fmla="*/ 1191 h 1208"/>
                <a:gd name="T50" fmla="*/ 661 w 1334"/>
                <a:gd name="T51" fmla="*/ 1207 h 1208"/>
                <a:gd name="T52" fmla="*/ 679 w 1334"/>
                <a:gd name="T53" fmla="*/ 1206 h 1208"/>
                <a:gd name="T54" fmla="*/ 753 w 1334"/>
                <a:gd name="T55" fmla="*/ 1158 h 1208"/>
                <a:gd name="T56" fmla="*/ 861 w 1334"/>
                <a:gd name="T57" fmla="*/ 1070 h 1208"/>
                <a:gd name="T58" fmla="*/ 1007 w 1334"/>
                <a:gd name="T59" fmla="*/ 932 h 1208"/>
                <a:gd name="T60" fmla="*/ 1113 w 1334"/>
                <a:gd name="T61" fmla="*/ 813 h 1208"/>
                <a:gd name="T62" fmla="*/ 1219 w 1334"/>
                <a:gd name="T63" fmla="*/ 677 h 1208"/>
                <a:gd name="T64" fmla="*/ 1288 w 1334"/>
                <a:gd name="T65" fmla="*/ 552 h 1208"/>
                <a:gd name="T66" fmla="*/ 1329 w 1334"/>
                <a:gd name="T67" fmla="*/ 412 h 1208"/>
                <a:gd name="T68" fmla="*/ 1334 w 1334"/>
                <a:gd name="T69" fmla="*/ 358 h 1208"/>
                <a:gd name="T70" fmla="*/ 1331 w 1334"/>
                <a:gd name="T71" fmla="*/ 293 h 1208"/>
                <a:gd name="T72" fmla="*/ 1312 w 1334"/>
                <a:gd name="T73" fmla="*/ 216 h 1208"/>
                <a:gd name="T74" fmla="*/ 1252 w 1334"/>
                <a:gd name="T75" fmla="*/ 113 h 1208"/>
                <a:gd name="T76" fmla="*/ 1167 w 1334"/>
                <a:gd name="T77" fmla="*/ 40 h 1208"/>
                <a:gd name="T78" fmla="*/ 1096 w 1334"/>
                <a:gd name="T79" fmla="*/ 10 h 1208"/>
                <a:gd name="T80" fmla="*/ 676 w 1334"/>
                <a:gd name="T81" fmla="*/ 852 h 1208"/>
                <a:gd name="T82" fmla="*/ 608 w 1334"/>
                <a:gd name="T83" fmla="*/ 914 h 1208"/>
                <a:gd name="T84" fmla="*/ 568 w 1334"/>
                <a:gd name="T85" fmla="*/ 914 h 1208"/>
                <a:gd name="T86" fmla="*/ 284 w 1334"/>
                <a:gd name="T87" fmla="*/ 636 h 1208"/>
                <a:gd name="T88" fmla="*/ 270 w 1334"/>
                <a:gd name="T89" fmla="*/ 599 h 1208"/>
                <a:gd name="T90" fmla="*/ 284 w 1334"/>
                <a:gd name="T91" fmla="*/ 562 h 1208"/>
                <a:gd name="T92" fmla="*/ 386 w 1334"/>
                <a:gd name="T93" fmla="*/ 465 h 1208"/>
                <a:gd name="T94" fmla="*/ 425 w 1334"/>
                <a:gd name="T95" fmla="*/ 465 h 1208"/>
                <a:gd name="T96" fmla="*/ 981 w 1334"/>
                <a:gd name="T97" fmla="*/ 229 h 1208"/>
                <a:gd name="T98" fmla="*/ 1008 w 1334"/>
                <a:gd name="T99" fmla="*/ 215 h 1208"/>
                <a:gd name="T100" fmla="*/ 1047 w 1334"/>
                <a:gd name="T101" fmla="*/ 223 h 1208"/>
                <a:gd name="T102" fmla="*/ 1146 w 1334"/>
                <a:gd name="T103" fmla="*/ 322 h 1208"/>
                <a:gd name="T104" fmla="*/ 1154 w 1334"/>
                <a:gd name="T105" fmla="*/ 360 h 1208"/>
                <a:gd name="T106" fmla="*/ 1139 w 1334"/>
                <a:gd name="T107" fmla="*/ 388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34" h="1208">
                  <a:moveTo>
                    <a:pt x="1096" y="10"/>
                  </a:moveTo>
                  <a:lnTo>
                    <a:pt x="1096" y="10"/>
                  </a:lnTo>
                  <a:lnTo>
                    <a:pt x="1076" y="6"/>
                  </a:lnTo>
                  <a:lnTo>
                    <a:pt x="1058" y="2"/>
                  </a:lnTo>
                  <a:lnTo>
                    <a:pt x="1040" y="1"/>
                  </a:lnTo>
                  <a:lnTo>
                    <a:pt x="1022" y="0"/>
                  </a:lnTo>
                  <a:lnTo>
                    <a:pt x="1005" y="0"/>
                  </a:lnTo>
                  <a:lnTo>
                    <a:pt x="988" y="1"/>
                  </a:lnTo>
                  <a:lnTo>
                    <a:pt x="971" y="3"/>
                  </a:lnTo>
                  <a:lnTo>
                    <a:pt x="955" y="6"/>
                  </a:lnTo>
                  <a:lnTo>
                    <a:pt x="941" y="9"/>
                  </a:lnTo>
                  <a:lnTo>
                    <a:pt x="925" y="14"/>
                  </a:lnTo>
                  <a:lnTo>
                    <a:pt x="911" y="18"/>
                  </a:lnTo>
                  <a:lnTo>
                    <a:pt x="897" y="24"/>
                  </a:lnTo>
                  <a:lnTo>
                    <a:pt x="870" y="37"/>
                  </a:lnTo>
                  <a:lnTo>
                    <a:pt x="844" y="52"/>
                  </a:lnTo>
                  <a:lnTo>
                    <a:pt x="819" y="69"/>
                  </a:lnTo>
                  <a:lnTo>
                    <a:pt x="795" y="86"/>
                  </a:lnTo>
                  <a:lnTo>
                    <a:pt x="773" y="105"/>
                  </a:lnTo>
                  <a:lnTo>
                    <a:pt x="751" y="124"/>
                  </a:lnTo>
                  <a:lnTo>
                    <a:pt x="708" y="162"/>
                  </a:lnTo>
                  <a:lnTo>
                    <a:pt x="688" y="180"/>
                  </a:lnTo>
                  <a:lnTo>
                    <a:pt x="668" y="197"/>
                  </a:lnTo>
                  <a:lnTo>
                    <a:pt x="668" y="197"/>
                  </a:lnTo>
                  <a:lnTo>
                    <a:pt x="646" y="180"/>
                  </a:lnTo>
                  <a:lnTo>
                    <a:pt x="626" y="163"/>
                  </a:lnTo>
                  <a:lnTo>
                    <a:pt x="585" y="127"/>
                  </a:lnTo>
                  <a:lnTo>
                    <a:pt x="565" y="110"/>
                  </a:lnTo>
                  <a:lnTo>
                    <a:pt x="545" y="92"/>
                  </a:lnTo>
                  <a:lnTo>
                    <a:pt x="523" y="76"/>
                  </a:lnTo>
                  <a:lnTo>
                    <a:pt x="501" y="60"/>
                  </a:lnTo>
                  <a:lnTo>
                    <a:pt x="477" y="45"/>
                  </a:lnTo>
                  <a:lnTo>
                    <a:pt x="453" y="33"/>
                  </a:lnTo>
                  <a:lnTo>
                    <a:pt x="426" y="23"/>
                  </a:lnTo>
                  <a:lnTo>
                    <a:pt x="413" y="18"/>
                  </a:lnTo>
                  <a:lnTo>
                    <a:pt x="399" y="14"/>
                  </a:lnTo>
                  <a:lnTo>
                    <a:pt x="385" y="10"/>
                  </a:lnTo>
                  <a:lnTo>
                    <a:pt x="369" y="7"/>
                  </a:lnTo>
                  <a:lnTo>
                    <a:pt x="353" y="6"/>
                  </a:lnTo>
                  <a:lnTo>
                    <a:pt x="337" y="3"/>
                  </a:lnTo>
                  <a:lnTo>
                    <a:pt x="320" y="3"/>
                  </a:lnTo>
                  <a:lnTo>
                    <a:pt x="302" y="3"/>
                  </a:lnTo>
                  <a:lnTo>
                    <a:pt x="284" y="5"/>
                  </a:lnTo>
                  <a:lnTo>
                    <a:pt x="265" y="6"/>
                  </a:lnTo>
                  <a:lnTo>
                    <a:pt x="265" y="6"/>
                  </a:lnTo>
                  <a:lnTo>
                    <a:pt x="245" y="9"/>
                  </a:lnTo>
                  <a:lnTo>
                    <a:pt x="224" y="15"/>
                  </a:lnTo>
                  <a:lnTo>
                    <a:pt x="205" y="21"/>
                  </a:lnTo>
                  <a:lnTo>
                    <a:pt x="186" y="29"/>
                  </a:lnTo>
                  <a:lnTo>
                    <a:pt x="168" y="40"/>
                  </a:lnTo>
                  <a:lnTo>
                    <a:pt x="150" y="51"/>
                  </a:lnTo>
                  <a:lnTo>
                    <a:pt x="133" y="64"/>
                  </a:lnTo>
                  <a:lnTo>
                    <a:pt x="116" y="78"/>
                  </a:lnTo>
                  <a:lnTo>
                    <a:pt x="101" y="92"/>
                  </a:lnTo>
                  <a:lnTo>
                    <a:pt x="87" y="107"/>
                  </a:lnTo>
                  <a:lnTo>
                    <a:pt x="73" y="123"/>
                  </a:lnTo>
                  <a:lnTo>
                    <a:pt x="61" y="139"/>
                  </a:lnTo>
                  <a:lnTo>
                    <a:pt x="50" y="156"/>
                  </a:lnTo>
                  <a:lnTo>
                    <a:pt x="39" y="172"/>
                  </a:lnTo>
                  <a:lnTo>
                    <a:pt x="30" y="189"/>
                  </a:lnTo>
                  <a:lnTo>
                    <a:pt x="24" y="206"/>
                  </a:lnTo>
                  <a:lnTo>
                    <a:pt x="24" y="206"/>
                  </a:lnTo>
                  <a:lnTo>
                    <a:pt x="13" y="232"/>
                  </a:lnTo>
                  <a:lnTo>
                    <a:pt x="7" y="260"/>
                  </a:lnTo>
                  <a:lnTo>
                    <a:pt x="2" y="287"/>
                  </a:lnTo>
                  <a:lnTo>
                    <a:pt x="0" y="315"/>
                  </a:lnTo>
                  <a:lnTo>
                    <a:pt x="0" y="342"/>
                  </a:lnTo>
                  <a:lnTo>
                    <a:pt x="1" y="371"/>
                  </a:lnTo>
                  <a:lnTo>
                    <a:pt x="4" y="398"/>
                  </a:lnTo>
                  <a:lnTo>
                    <a:pt x="9" y="426"/>
                  </a:lnTo>
                  <a:lnTo>
                    <a:pt x="16" y="453"/>
                  </a:lnTo>
                  <a:lnTo>
                    <a:pt x="23" y="479"/>
                  </a:lnTo>
                  <a:lnTo>
                    <a:pt x="32" y="505"/>
                  </a:lnTo>
                  <a:lnTo>
                    <a:pt x="41" y="530"/>
                  </a:lnTo>
                  <a:lnTo>
                    <a:pt x="51" y="555"/>
                  </a:lnTo>
                  <a:lnTo>
                    <a:pt x="61" y="578"/>
                  </a:lnTo>
                  <a:lnTo>
                    <a:pt x="72" y="600"/>
                  </a:lnTo>
                  <a:lnTo>
                    <a:pt x="82" y="621"/>
                  </a:lnTo>
                  <a:lnTo>
                    <a:pt x="82" y="621"/>
                  </a:lnTo>
                  <a:lnTo>
                    <a:pt x="99" y="652"/>
                  </a:lnTo>
                  <a:lnTo>
                    <a:pt x="117" y="680"/>
                  </a:lnTo>
                  <a:lnTo>
                    <a:pt x="136" y="708"/>
                  </a:lnTo>
                  <a:lnTo>
                    <a:pt x="157" y="736"/>
                  </a:lnTo>
                  <a:lnTo>
                    <a:pt x="178" y="763"/>
                  </a:lnTo>
                  <a:lnTo>
                    <a:pt x="201" y="790"/>
                  </a:lnTo>
                  <a:lnTo>
                    <a:pt x="248" y="846"/>
                  </a:lnTo>
                  <a:lnTo>
                    <a:pt x="248" y="846"/>
                  </a:lnTo>
                  <a:lnTo>
                    <a:pt x="281" y="884"/>
                  </a:lnTo>
                  <a:lnTo>
                    <a:pt x="315" y="921"/>
                  </a:lnTo>
                  <a:lnTo>
                    <a:pt x="352" y="957"/>
                  </a:lnTo>
                  <a:lnTo>
                    <a:pt x="389" y="993"/>
                  </a:lnTo>
                  <a:lnTo>
                    <a:pt x="427" y="1029"/>
                  </a:lnTo>
                  <a:lnTo>
                    <a:pt x="468" y="1064"/>
                  </a:lnTo>
                  <a:lnTo>
                    <a:pt x="508" y="1098"/>
                  </a:lnTo>
                  <a:lnTo>
                    <a:pt x="549" y="1131"/>
                  </a:lnTo>
                  <a:lnTo>
                    <a:pt x="549" y="1131"/>
                  </a:lnTo>
                  <a:lnTo>
                    <a:pt x="579" y="1156"/>
                  </a:lnTo>
                  <a:lnTo>
                    <a:pt x="594" y="1168"/>
                  </a:lnTo>
                  <a:lnTo>
                    <a:pt x="610" y="1181"/>
                  </a:lnTo>
                  <a:lnTo>
                    <a:pt x="626" y="1191"/>
                  </a:lnTo>
                  <a:lnTo>
                    <a:pt x="641" y="1200"/>
                  </a:lnTo>
                  <a:lnTo>
                    <a:pt x="647" y="1203"/>
                  </a:lnTo>
                  <a:lnTo>
                    <a:pt x="655" y="1206"/>
                  </a:lnTo>
                  <a:lnTo>
                    <a:pt x="661" y="1207"/>
                  </a:lnTo>
                  <a:lnTo>
                    <a:pt x="668" y="1208"/>
                  </a:lnTo>
                  <a:lnTo>
                    <a:pt x="668" y="1208"/>
                  </a:lnTo>
                  <a:lnTo>
                    <a:pt x="673" y="1207"/>
                  </a:lnTo>
                  <a:lnTo>
                    <a:pt x="679" y="1206"/>
                  </a:lnTo>
                  <a:lnTo>
                    <a:pt x="693" y="1200"/>
                  </a:lnTo>
                  <a:lnTo>
                    <a:pt x="707" y="1192"/>
                  </a:lnTo>
                  <a:lnTo>
                    <a:pt x="722" y="1182"/>
                  </a:lnTo>
                  <a:lnTo>
                    <a:pt x="753" y="1158"/>
                  </a:lnTo>
                  <a:lnTo>
                    <a:pt x="782" y="1135"/>
                  </a:lnTo>
                  <a:lnTo>
                    <a:pt x="782" y="1135"/>
                  </a:lnTo>
                  <a:lnTo>
                    <a:pt x="821" y="1103"/>
                  </a:lnTo>
                  <a:lnTo>
                    <a:pt x="861" y="1070"/>
                  </a:lnTo>
                  <a:lnTo>
                    <a:pt x="899" y="1036"/>
                  </a:lnTo>
                  <a:lnTo>
                    <a:pt x="936" y="1002"/>
                  </a:lnTo>
                  <a:lnTo>
                    <a:pt x="972" y="967"/>
                  </a:lnTo>
                  <a:lnTo>
                    <a:pt x="1007" y="932"/>
                  </a:lnTo>
                  <a:lnTo>
                    <a:pt x="1040" y="898"/>
                  </a:lnTo>
                  <a:lnTo>
                    <a:pt x="1070" y="863"/>
                  </a:lnTo>
                  <a:lnTo>
                    <a:pt x="1070" y="863"/>
                  </a:lnTo>
                  <a:lnTo>
                    <a:pt x="1113" y="813"/>
                  </a:lnTo>
                  <a:lnTo>
                    <a:pt x="1157" y="760"/>
                  </a:lnTo>
                  <a:lnTo>
                    <a:pt x="1179" y="733"/>
                  </a:lnTo>
                  <a:lnTo>
                    <a:pt x="1199" y="705"/>
                  </a:lnTo>
                  <a:lnTo>
                    <a:pt x="1219" y="677"/>
                  </a:lnTo>
                  <a:lnTo>
                    <a:pt x="1239" y="647"/>
                  </a:lnTo>
                  <a:lnTo>
                    <a:pt x="1257" y="617"/>
                  </a:lnTo>
                  <a:lnTo>
                    <a:pt x="1272" y="585"/>
                  </a:lnTo>
                  <a:lnTo>
                    <a:pt x="1288" y="552"/>
                  </a:lnTo>
                  <a:lnTo>
                    <a:pt x="1302" y="520"/>
                  </a:lnTo>
                  <a:lnTo>
                    <a:pt x="1313" y="485"/>
                  </a:lnTo>
                  <a:lnTo>
                    <a:pt x="1322" y="450"/>
                  </a:lnTo>
                  <a:lnTo>
                    <a:pt x="1329" y="412"/>
                  </a:lnTo>
                  <a:lnTo>
                    <a:pt x="1331" y="394"/>
                  </a:lnTo>
                  <a:lnTo>
                    <a:pt x="1333" y="375"/>
                  </a:lnTo>
                  <a:lnTo>
                    <a:pt x="1333" y="375"/>
                  </a:lnTo>
                  <a:lnTo>
                    <a:pt x="1334" y="358"/>
                  </a:lnTo>
                  <a:lnTo>
                    <a:pt x="1334" y="341"/>
                  </a:lnTo>
                  <a:lnTo>
                    <a:pt x="1334" y="324"/>
                  </a:lnTo>
                  <a:lnTo>
                    <a:pt x="1333" y="308"/>
                  </a:lnTo>
                  <a:lnTo>
                    <a:pt x="1331" y="293"/>
                  </a:lnTo>
                  <a:lnTo>
                    <a:pt x="1329" y="277"/>
                  </a:lnTo>
                  <a:lnTo>
                    <a:pt x="1325" y="261"/>
                  </a:lnTo>
                  <a:lnTo>
                    <a:pt x="1321" y="245"/>
                  </a:lnTo>
                  <a:lnTo>
                    <a:pt x="1312" y="216"/>
                  </a:lnTo>
                  <a:lnTo>
                    <a:pt x="1299" y="188"/>
                  </a:lnTo>
                  <a:lnTo>
                    <a:pt x="1286" y="162"/>
                  </a:lnTo>
                  <a:lnTo>
                    <a:pt x="1269" y="136"/>
                  </a:lnTo>
                  <a:lnTo>
                    <a:pt x="1252" y="113"/>
                  </a:lnTo>
                  <a:lnTo>
                    <a:pt x="1233" y="92"/>
                  </a:lnTo>
                  <a:lnTo>
                    <a:pt x="1213" y="72"/>
                  </a:lnTo>
                  <a:lnTo>
                    <a:pt x="1190" y="54"/>
                  </a:lnTo>
                  <a:lnTo>
                    <a:pt x="1167" y="40"/>
                  </a:lnTo>
                  <a:lnTo>
                    <a:pt x="1145" y="27"/>
                  </a:lnTo>
                  <a:lnTo>
                    <a:pt x="1120" y="17"/>
                  </a:lnTo>
                  <a:lnTo>
                    <a:pt x="1109" y="14"/>
                  </a:lnTo>
                  <a:lnTo>
                    <a:pt x="1096" y="10"/>
                  </a:lnTo>
                  <a:lnTo>
                    <a:pt x="1096" y="10"/>
                  </a:lnTo>
                  <a:close/>
                  <a:moveTo>
                    <a:pt x="1139" y="388"/>
                  </a:moveTo>
                  <a:lnTo>
                    <a:pt x="709" y="818"/>
                  </a:lnTo>
                  <a:lnTo>
                    <a:pt x="676" y="852"/>
                  </a:lnTo>
                  <a:lnTo>
                    <a:pt x="626" y="902"/>
                  </a:lnTo>
                  <a:lnTo>
                    <a:pt x="626" y="902"/>
                  </a:lnTo>
                  <a:lnTo>
                    <a:pt x="617" y="908"/>
                  </a:lnTo>
                  <a:lnTo>
                    <a:pt x="608" y="914"/>
                  </a:lnTo>
                  <a:lnTo>
                    <a:pt x="599" y="916"/>
                  </a:lnTo>
                  <a:lnTo>
                    <a:pt x="589" y="917"/>
                  </a:lnTo>
                  <a:lnTo>
                    <a:pt x="579" y="916"/>
                  </a:lnTo>
                  <a:lnTo>
                    <a:pt x="568" y="914"/>
                  </a:lnTo>
                  <a:lnTo>
                    <a:pt x="559" y="908"/>
                  </a:lnTo>
                  <a:lnTo>
                    <a:pt x="552" y="902"/>
                  </a:lnTo>
                  <a:lnTo>
                    <a:pt x="284" y="636"/>
                  </a:lnTo>
                  <a:lnTo>
                    <a:pt x="284" y="636"/>
                  </a:lnTo>
                  <a:lnTo>
                    <a:pt x="277" y="628"/>
                  </a:lnTo>
                  <a:lnTo>
                    <a:pt x="273" y="618"/>
                  </a:lnTo>
                  <a:lnTo>
                    <a:pt x="271" y="609"/>
                  </a:lnTo>
                  <a:lnTo>
                    <a:pt x="270" y="599"/>
                  </a:lnTo>
                  <a:lnTo>
                    <a:pt x="271" y="589"/>
                  </a:lnTo>
                  <a:lnTo>
                    <a:pt x="273" y="578"/>
                  </a:lnTo>
                  <a:lnTo>
                    <a:pt x="277" y="569"/>
                  </a:lnTo>
                  <a:lnTo>
                    <a:pt x="284" y="562"/>
                  </a:lnTo>
                  <a:lnTo>
                    <a:pt x="369" y="477"/>
                  </a:lnTo>
                  <a:lnTo>
                    <a:pt x="369" y="477"/>
                  </a:lnTo>
                  <a:lnTo>
                    <a:pt x="377" y="471"/>
                  </a:lnTo>
                  <a:lnTo>
                    <a:pt x="386" y="465"/>
                  </a:lnTo>
                  <a:lnTo>
                    <a:pt x="396" y="463"/>
                  </a:lnTo>
                  <a:lnTo>
                    <a:pt x="406" y="462"/>
                  </a:lnTo>
                  <a:lnTo>
                    <a:pt x="416" y="463"/>
                  </a:lnTo>
                  <a:lnTo>
                    <a:pt x="425" y="465"/>
                  </a:lnTo>
                  <a:lnTo>
                    <a:pt x="435" y="471"/>
                  </a:lnTo>
                  <a:lnTo>
                    <a:pt x="443" y="477"/>
                  </a:lnTo>
                  <a:lnTo>
                    <a:pt x="589" y="623"/>
                  </a:lnTo>
                  <a:lnTo>
                    <a:pt x="981" y="229"/>
                  </a:lnTo>
                  <a:lnTo>
                    <a:pt x="981" y="229"/>
                  </a:lnTo>
                  <a:lnTo>
                    <a:pt x="989" y="223"/>
                  </a:lnTo>
                  <a:lnTo>
                    <a:pt x="998" y="217"/>
                  </a:lnTo>
                  <a:lnTo>
                    <a:pt x="1008" y="215"/>
                  </a:lnTo>
                  <a:lnTo>
                    <a:pt x="1019" y="214"/>
                  </a:lnTo>
                  <a:lnTo>
                    <a:pt x="1028" y="215"/>
                  </a:lnTo>
                  <a:lnTo>
                    <a:pt x="1038" y="217"/>
                  </a:lnTo>
                  <a:lnTo>
                    <a:pt x="1047" y="223"/>
                  </a:lnTo>
                  <a:lnTo>
                    <a:pt x="1056" y="229"/>
                  </a:lnTo>
                  <a:lnTo>
                    <a:pt x="1139" y="313"/>
                  </a:lnTo>
                  <a:lnTo>
                    <a:pt x="1139" y="313"/>
                  </a:lnTo>
                  <a:lnTo>
                    <a:pt x="1146" y="322"/>
                  </a:lnTo>
                  <a:lnTo>
                    <a:pt x="1151" y="331"/>
                  </a:lnTo>
                  <a:lnTo>
                    <a:pt x="1154" y="340"/>
                  </a:lnTo>
                  <a:lnTo>
                    <a:pt x="1155" y="350"/>
                  </a:lnTo>
                  <a:lnTo>
                    <a:pt x="1154" y="360"/>
                  </a:lnTo>
                  <a:lnTo>
                    <a:pt x="1151" y="371"/>
                  </a:lnTo>
                  <a:lnTo>
                    <a:pt x="1146" y="380"/>
                  </a:lnTo>
                  <a:lnTo>
                    <a:pt x="1139" y="388"/>
                  </a:lnTo>
                  <a:lnTo>
                    <a:pt x="1139"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Title 1">
            <a:extLst>
              <a:ext uri="{FF2B5EF4-FFF2-40B4-BE49-F238E27FC236}">
                <a16:creationId xmlns:a16="http://schemas.microsoft.com/office/drawing/2014/main" id="{DF4E7DD3-C356-4D9A-A945-15AD417565B6}"/>
              </a:ext>
            </a:extLst>
          </p:cNvPr>
          <p:cNvSpPr txBox="1">
            <a:spLocks/>
          </p:cNvSpPr>
          <p:nvPr/>
        </p:nvSpPr>
        <p:spPr>
          <a:xfrm>
            <a:off x="7695846" y="3468106"/>
            <a:ext cx="1039875" cy="741548"/>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5400" b="1" spc="-150" dirty="0">
                <a:solidFill>
                  <a:schemeClr val="bg1"/>
                </a:solidFill>
                <a:latin typeface="Dense" panose="02000000000000000000" pitchFamily="50" charset="0"/>
                <a:ea typeface="Source Sans Pro" panose="020B0503030403020204" pitchFamily="34" charset="0"/>
                <a:cs typeface="Lato" panose="020F0502020204030203" pitchFamily="34" charset="0"/>
              </a:rPr>
              <a:t>01</a:t>
            </a:r>
          </a:p>
        </p:txBody>
      </p:sp>
      <p:sp>
        <p:nvSpPr>
          <p:cNvPr id="28" name="Title 1">
            <a:extLst>
              <a:ext uri="{FF2B5EF4-FFF2-40B4-BE49-F238E27FC236}">
                <a16:creationId xmlns:a16="http://schemas.microsoft.com/office/drawing/2014/main" id="{84856C80-B795-4F98-9B78-FBC63F674895}"/>
              </a:ext>
            </a:extLst>
          </p:cNvPr>
          <p:cNvSpPr txBox="1">
            <a:spLocks/>
          </p:cNvSpPr>
          <p:nvPr/>
        </p:nvSpPr>
        <p:spPr>
          <a:xfrm>
            <a:off x="7695846" y="5195474"/>
            <a:ext cx="1077565" cy="741548"/>
          </a:xfrm>
          <a:prstGeom prst="rect">
            <a:avLst/>
          </a:prstGeom>
        </p:spPr>
        <p:txBody>
          <a:bodyPr wrap="square"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r>
              <a:rPr lang="en-US" sz="5400" b="1" spc="-150" dirty="0">
                <a:solidFill>
                  <a:schemeClr val="bg1"/>
                </a:solidFill>
                <a:latin typeface="Dense" panose="02000000000000000000" pitchFamily="50" charset="0"/>
                <a:ea typeface="Source Sans Pro" panose="020B0503030403020204" pitchFamily="34" charset="0"/>
                <a:cs typeface="Lato" panose="020F0502020204030203" pitchFamily="34" charset="0"/>
              </a:rPr>
              <a:t>02</a:t>
            </a:r>
          </a:p>
        </p:txBody>
      </p:sp>
      <p:sp>
        <p:nvSpPr>
          <p:cNvPr id="29" name="Content Placeholder 2">
            <a:extLst>
              <a:ext uri="{FF2B5EF4-FFF2-40B4-BE49-F238E27FC236}">
                <a16:creationId xmlns:a16="http://schemas.microsoft.com/office/drawing/2014/main" id="{DDFAC634-9BC7-4182-817D-879FDBADD77F}"/>
              </a:ext>
            </a:extLst>
          </p:cNvPr>
          <p:cNvSpPr txBox="1">
            <a:spLocks/>
          </p:cNvSpPr>
          <p:nvPr/>
        </p:nvSpPr>
        <p:spPr>
          <a:xfrm>
            <a:off x="8640290" y="3462646"/>
            <a:ext cx="1606795"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sz="1600" b="1" dirty="0">
                <a:solidFill>
                  <a:schemeClr val="bg1"/>
                </a:solidFill>
                <a:ea typeface="Open Sans Light" panose="020B0306030504020204" pitchFamily="34" charset="0"/>
                <a:cs typeface="Lato" panose="020F0502020204030203" pitchFamily="34" charset="0"/>
              </a:rPr>
              <a:t>Best Service Of Us</a:t>
            </a:r>
          </a:p>
        </p:txBody>
      </p:sp>
      <p:sp>
        <p:nvSpPr>
          <p:cNvPr id="30" name="Rectangle 29">
            <a:extLst>
              <a:ext uri="{FF2B5EF4-FFF2-40B4-BE49-F238E27FC236}">
                <a16:creationId xmlns:a16="http://schemas.microsoft.com/office/drawing/2014/main" id="{24333D01-6801-4E1C-8BE2-683981A235BD}"/>
              </a:ext>
            </a:extLst>
          </p:cNvPr>
          <p:cNvSpPr/>
          <p:nvPr/>
        </p:nvSpPr>
        <p:spPr>
          <a:xfrm>
            <a:off x="8640291" y="4209654"/>
            <a:ext cx="2612570" cy="600164"/>
          </a:xfrm>
          <a:prstGeom prst="rect">
            <a:avLst/>
          </a:prstGeom>
        </p:spPr>
        <p:txBody>
          <a:bodyPr wrap="square">
            <a:spAutoFit/>
          </a:bodyPr>
          <a:lstStyle/>
          <a:p>
            <a:pPr>
              <a:spcBef>
                <a:spcPts val="600"/>
              </a:spcBef>
              <a:buClr>
                <a:srgbClr val="E24848"/>
              </a:buClr>
              <a:defRPr/>
            </a:pPr>
            <a:r>
              <a:rPr lang="en-US" sz="1100" noProof="1">
                <a:solidFill>
                  <a:schemeClr val="bg1"/>
                </a:solidFill>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31" name="Content Placeholder 2">
            <a:extLst>
              <a:ext uri="{FF2B5EF4-FFF2-40B4-BE49-F238E27FC236}">
                <a16:creationId xmlns:a16="http://schemas.microsoft.com/office/drawing/2014/main" id="{19774579-012F-4169-94BB-AD35D64FE841}"/>
              </a:ext>
            </a:extLst>
          </p:cNvPr>
          <p:cNvSpPr txBox="1">
            <a:spLocks/>
          </p:cNvSpPr>
          <p:nvPr/>
        </p:nvSpPr>
        <p:spPr>
          <a:xfrm>
            <a:off x="8640291" y="5191836"/>
            <a:ext cx="1766452"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sz="1600" b="1" dirty="0">
                <a:solidFill>
                  <a:schemeClr val="bg1"/>
                </a:solidFill>
                <a:ea typeface="Open Sans Light" panose="020B0306030504020204" pitchFamily="34" charset="0"/>
                <a:cs typeface="Lato" panose="020F0502020204030203" pitchFamily="34" charset="0"/>
              </a:rPr>
              <a:t>Best Service Of Us</a:t>
            </a:r>
          </a:p>
        </p:txBody>
      </p:sp>
      <p:sp>
        <p:nvSpPr>
          <p:cNvPr id="32" name="Rectangle 31">
            <a:extLst>
              <a:ext uri="{FF2B5EF4-FFF2-40B4-BE49-F238E27FC236}">
                <a16:creationId xmlns:a16="http://schemas.microsoft.com/office/drawing/2014/main" id="{1CB734CC-C5B0-4AFE-839B-2A97F1A6A2AE}"/>
              </a:ext>
            </a:extLst>
          </p:cNvPr>
          <p:cNvSpPr/>
          <p:nvPr/>
        </p:nvSpPr>
        <p:spPr>
          <a:xfrm>
            <a:off x="8640291" y="5953358"/>
            <a:ext cx="2612570" cy="600164"/>
          </a:xfrm>
          <a:prstGeom prst="rect">
            <a:avLst/>
          </a:prstGeom>
        </p:spPr>
        <p:txBody>
          <a:bodyPr wrap="square">
            <a:spAutoFit/>
          </a:bodyPr>
          <a:lstStyle/>
          <a:p>
            <a:pPr>
              <a:spcBef>
                <a:spcPts val="600"/>
              </a:spcBef>
              <a:buClr>
                <a:srgbClr val="E24848"/>
              </a:buClr>
              <a:defRPr/>
            </a:pPr>
            <a:r>
              <a:rPr lang="en-US" sz="1100" noProof="1">
                <a:solidFill>
                  <a:schemeClr val="bg1"/>
                </a:solidFill>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33" name="Shape 913">
            <a:extLst>
              <a:ext uri="{FF2B5EF4-FFF2-40B4-BE49-F238E27FC236}">
                <a16:creationId xmlns:a16="http://schemas.microsoft.com/office/drawing/2014/main" id="{D04B9BAB-955F-4FD8-B511-5BAD7BE69D9F}"/>
              </a:ext>
            </a:extLst>
          </p:cNvPr>
          <p:cNvSpPr/>
          <p:nvPr/>
        </p:nvSpPr>
        <p:spPr>
          <a:xfrm>
            <a:off x="816528" y="5241191"/>
            <a:ext cx="5951312" cy="98700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50000"/>
              </a:lnSpc>
              <a:defRPr sz="1400">
                <a:solidFill>
                  <a:srgbClr val="FFFFFF"/>
                </a:solidFill>
                <a:latin typeface="San Francisco Display Light"/>
                <a:ea typeface="San Francisco Display Light"/>
                <a:cs typeface="San Francisco Display Light"/>
                <a:sym typeface="San Francisco Display Light"/>
              </a:defRPr>
            </a:lvl1pPr>
          </a:lstStyle>
          <a:p>
            <a:r>
              <a:rPr sz="1100" dirty="0">
                <a:latin typeface="+mj-lt"/>
              </a:rPr>
              <a:t>Appropriately supply web-enabled leadership through client based relationships. Efficiently whiteboard B2B leadership for sticky potentialities.</a:t>
            </a:r>
            <a:r>
              <a:rPr lang="en-US" sz="1100" dirty="0">
                <a:latin typeface="+mj-lt"/>
              </a:rPr>
              <a:t> sticky potentialities. Appropriately supply web-enabled leadership through client based relationships. Efficiently. based relationships. Efficiently.</a:t>
            </a:r>
          </a:p>
        </p:txBody>
      </p:sp>
      <p:sp>
        <p:nvSpPr>
          <p:cNvPr id="34" name="TextBox 33">
            <a:extLst>
              <a:ext uri="{FF2B5EF4-FFF2-40B4-BE49-F238E27FC236}">
                <a16:creationId xmlns:a16="http://schemas.microsoft.com/office/drawing/2014/main" id="{17B78CFE-DFBC-49B6-A988-C2296B9A8FAE}"/>
              </a:ext>
            </a:extLst>
          </p:cNvPr>
          <p:cNvSpPr txBox="1"/>
          <p:nvPr/>
        </p:nvSpPr>
        <p:spPr>
          <a:xfrm>
            <a:off x="8775641" y="865872"/>
            <a:ext cx="2063835" cy="923330"/>
          </a:xfrm>
          <a:prstGeom prst="rect">
            <a:avLst/>
          </a:prstGeom>
          <a:noFill/>
        </p:spPr>
        <p:txBody>
          <a:bodyPr wrap="none" rtlCol="0">
            <a:spAutoFit/>
          </a:bodyPr>
          <a:lstStyle/>
          <a:p>
            <a:r>
              <a:rPr lang="id-ID" sz="5400" b="1" dirty="0">
                <a:gradFill>
                  <a:gsLst>
                    <a:gs pos="0">
                      <a:schemeClr val="accent4"/>
                    </a:gs>
                    <a:gs pos="100000">
                      <a:schemeClr val="accent6"/>
                    </a:gs>
                  </a:gsLst>
                  <a:lin ang="2700000" scaled="1"/>
                </a:gradFill>
                <a:latin typeface="+mj-lt"/>
              </a:rPr>
              <a:t>create.</a:t>
            </a:r>
            <a:endParaRPr lang="en-US" sz="5400" b="1" dirty="0">
              <a:gradFill>
                <a:gsLst>
                  <a:gs pos="0">
                    <a:schemeClr val="accent4"/>
                  </a:gs>
                  <a:gs pos="100000">
                    <a:schemeClr val="accent6"/>
                  </a:gs>
                </a:gsLst>
                <a:lin ang="2700000" scaled="1"/>
              </a:gradFill>
              <a:latin typeface="+mj-lt"/>
            </a:endParaRPr>
          </a:p>
        </p:txBody>
      </p:sp>
      <p:sp>
        <p:nvSpPr>
          <p:cNvPr id="35" name="TextBox 34">
            <a:extLst>
              <a:ext uri="{FF2B5EF4-FFF2-40B4-BE49-F238E27FC236}">
                <a16:creationId xmlns:a16="http://schemas.microsoft.com/office/drawing/2014/main" id="{AFCDD6FA-D68C-4323-BBB3-EE07EB6C6CAE}"/>
              </a:ext>
            </a:extLst>
          </p:cNvPr>
          <p:cNvSpPr txBox="1"/>
          <p:nvPr/>
        </p:nvSpPr>
        <p:spPr>
          <a:xfrm>
            <a:off x="8762159" y="1491138"/>
            <a:ext cx="2541080" cy="646331"/>
          </a:xfrm>
          <a:prstGeom prst="rect">
            <a:avLst/>
          </a:prstGeom>
          <a:noFill/>
        </p:spPr>
        <p:txBody>
          <a:bodyPr wrap="none" rtlCol="0">
            <a:spAutoFit/>
          </a:bodyPr>
          <a:lstStyle/>
          <a:p>
            <a:r>
              <a:rPr lang="en-US" sz="3600" dirty="0">
                <a:solidFill>
                  <a:schemeClr val="bg1"/>
                </a:solidFill>
                <a:latin typeface="+mj-lt"/>
              </a:rPr>
              <a:t>presentation</a:t>
            </a:r>
          </a:p>
        </p:txBody>
      </p:sp>
      <p:sp>
        <p:nvSpPr>
          <p:cNvPr id="36" name="TextBox 35">
            <a:extLst>
              <a:ext uri="{FF2B5EF4-FFF2-40B4-BE49-F238E27FC236}">
                <a16:creationId xmlns:a16="http://schemas.microsoft.com/office/drawing/2014/main" id="{9023CA19-B30E-4273-9A7A-9B5CCAF03FF1}"/>
              </a:ext>
            </a:extLst>
          </p:cNvPr>
          <p:cNvSpPr txBox="1"/>
          <p:nvPr/>
        </p:nvSpPr>
        <p:spPr>
          <a:xfrm>
            <a:off x="8799945" y="792211"/>
            <a:ext cx="1314399" cy="307777"/>
          </a:xfrm>
          <a:prstGeom prst="rect">
            <a:avLst/>
          </a:prstGeom>
          <a:noFill/>
        </p:spPr>
        <p:txBody>
          <a:bodyPr wrap="none" rtlCol="0">
            <a:spAutoFit/>
          </a:bodyPr>
          <a:lstStyle/>
          <a:p>
            <a:r>
              <a:rPr lang="en-US" sz="1400" dirty="0">
                <a:solidFill>
                  <a:schemeClr val="bg1"/>
                </a:solidFill>
                <a:latin typeface="+mj-lt"/>
              </a:rPr>
              <a:t>welcome to our</a:t>
            </a:r>
          </a:p>
        </p:txBody>
      </p:sp>
      <p:sp>
        <p:nvSpPr>
          <p:cNvPr id="37" name="Content Placeholder 2">
            <a:extLst>
              <a:ext uri="{FF2B5EF4-FFF2-40B4-BE49-F238E27FC236}">
                <a16:creationId xmlns:a16="http://schemas.microsoft.com/office/drawing/2014/main" id="{B0A705B1-0D2B-43DC-93D7-911B841E9940}"/>
              </a:ext>
            </a:extLst>
          </p:cNvPr>
          <p:cNvSpPr txBox="1">
            <a:spLocks/>
          </p:cNvSpPr>
          <p:nvPr/>
        </p:nvSpPr>
        <p:spPr>
          <a:xfrm>
            <a:off x="783587" y="4516686"/>
            <a:ext cx="3425556"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sz="1800" b="1" dirty="0">
                <a:solidFill>
                  <a:schemeClr val="bg1"/>
                </a:solidFill>
                <a:ea typeface="Open Sans Light" panose="020B0306030504020204" pitchFamily="34" charset="0"/>
                <a:cs typeface="Lato" panose="020F0502020204030203" pitchFamily="34" charset="0"/>
              </a:rPr>
              <a:t>Best Service Of Us</a:t>
            </a:r>
          </a:p>
        </p:txBody>
      </p:sp>
    </p:spTree>
    <p:extLst>
      <p:ext uri="{BB962C8B-B14F-4D97-AF65-F5344CB8AC3E}">
        <p14:creationId xmlns:p14="http://schemas.microsoft.com/office/powerpoint/2010/main" val="297426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03" name="Shape 903"/>
          <p:cNvSpPr/>
          <p:nvPr/>
        </p:nvSpPr>
        <p:spPr>
          <a:xfrm>
            <a:off x="1656540" y="2238289"/>
            <a:ext cx="676319" cy="353687"/>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gn="ctr">
              <a:defRPr sz="1400">
                <a:solidFill>
                  <a:srgbClr val="FFFFFF"/>
                </a:solidFill>
                <a:latin typeface="San Francisco Display Bold"/>
                <a:ea typeface="San Francisco Display Bold"/>
                <a:cs typeface="San Francisco Display Bold"/>
                <a:sym typeface="San Francisco Display Bold"/>
              </a:defRPr>
            </a:pPr>
            <a:r>
              <a:rPr sz="849">
                <a:latin typeface="+mj-lt"/>
              </a:rPr>
              <a:t>Jeffry Morgan</a:t>
            </a:r>
          </a:p>
          <a:p>
            <a:pPr algn="ctr">
              <a:defRPr sz="1400">
                <a:solidFill>
                  <a:srgbClr val="FFFFFF"/>
                </a:solidFill>
                <a:latin typeface="San Francisco Display Light"/>
                <a:ea typeface="San Francisco Display Light"/>
                <a:cs typeface="San Francisco Display Light"/>
                <a:sym typeface="San Francisco Display Light"/>
              </a:defRPr>
            </a:pPr>
            <a:r>
              <a:rPr sz="849">
                <a:latin typeface="+mj-lt"/>
              </a:rPr>
              <a:t>Designer</a:t>
            </a:r>
          </a:p>
        </p:txBody>
      </p:sp>
      <p:sp>
        <p:nvSpPr>
          <p:cNvPr id="905" name="Shape 905"/>
          <p:cNvSpPr/>
          <p:nvPr/>
        </p:nvSpPr>
        <p:spPr>
          <a:xfrm>
            <a:off x="5757841" y="2238289"/>
            <a:ext cx="676319" cy="353687"/>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gn="ctr">
              <a:defRPr sz="1400">
                <a:solidFill>
                  <a:srgbClr val="FFFFFF"/>
                </a:solidFill>
                <a:latin typeface="San Francisco Display Bold"/>
                <a:ea typeface="San Francisco Display Bold"/>
                <a:cs typeface="San Francisco Display Bold"/>
                <a:sym typeface="San Francisco Display Bold"/>
              </a:defRPr>
            </a:pPr>
            <a:r>
              <a:rPr sz="849">
                <a:latin typeface="+mj-lt"/>
              </a:rPr>
              <a:t>Jeffry Morgan</a:t>
            </a:r>
          </a:p>
          <a:p>
            <a:pPr algn="ctr">
              <a:defRPr sz="1400">
                <a:solidFill>
                  <a:srgbClr val="FFFFFF"/>
                </a:solidFill>
                <a:latin typeface="San Francisco Display Light"/>
                <a:ea typeface="San Francisco Display Light"/>
                <a:cs typeface="San Francisco Display Light"/>
                <a:sym typeface="San Francisco Display Light"/>
              </a:defRPr>
            </a:pPr>
            <a:r>
              <a:rPr sz="849">
                <a:latin typeface="+mj-lt"/>
              </a:rPr>
              <a:t>Designer</a:t>
            </a:r>
          </a:p>
        </p:txBody>
      </p:sp>
      <p:sp>
        <p:nvSpPr>
          <p:cNvPr id="907" name="Shape 907"/>
          <p:cNvSpPr/>
          <p:nvPr/>
        </p:nvSpPr>
        <p:spPr>
          <a:xfrm>
            <a:off x="9714999" y="2238289"/>
            <a:ext cx="676319" cy="353687"/>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gn="ctr">
              <a:defRPr sz="1400">
                <a:solidFill>
                  <a:srgbClr val="FFFFFF"/>
                </a:solidFill>
                <a:latin typeface="San Francisco Display Bold"/>
                <a:ea typeface="San Francisco Display Bold"/>
                <a:cs typeface="San Francisco Display Bold"/>
                <a:sym typeface="San Francisco Display Bold"/>
              </a:defRPr>
            </a:pPr>
            <a:r>
              <a:rPr sz="849">
                <a:latin typeface="+mj-lt"/>
              </a:rPr>
              <a:t>Jeffry Morgan</a:t>
            </a:r>
          </a:p>
          <a:p>
            <a:pPr algn="ctr">
              <a:defRPr sz="1400">
                <a:solidFill>
                  <a:srgbClr val="FFFFFF"/>
                </a:solidFill>
                <a:latin typeface="San Francisco Display Light"/>
                <a:ea typeface="San Francisco Display Light"/>
                <a:cs typeface="San Francisco Display Light"/>
                <a:sym typeface="San Francisco Display Light"/>
              </a:defRPr>
            </a:pPr>
            <a:r>
              <a:rPr sz="849">
                <a:latin typeface="+mj-lt"/>
              </a:rPr>
              <a:t>Designer</a:t>
            </a:r>
          </a:p>
        </p:txBody>
      </p:sp>
      <p:sp>
        <p:nvSpPr>
          <p:cNvPr id="23" name="Rectangle 22"/>
          <p:cNvSpPr/>
          <p:nvPr/>
        </p:nvSpPr>
        <p:spPr>
          <a:xfrm>
            <a:off x="3212411" y="2785578"/>
            <a:ext cx="1673924" cy="1732103"/>
          </a:xfrm>
          <a:prstGeom prst="rect">
            <a:avLst/>
          </a:prstGeom>
          <a:gradFill flip="none" rotWithShape="1">
            <a:gsLst>
              <a:gs pos="0">
                <a:schemeClr val="accent2"/>
              </a:gs>
              <a:gs pos="100000">
                <a:schemeClr val="accent3"/>
              </a:gs>
            </a:gsLst>
            <a:lin ang="13500000" scaled="1"/>
            <a:tileRect/>
          </a:gradFill>
          <a:ln>
            <a:noFill/>
          </a:ln>
          <a:effectLst>
            <a:outerShdw blurRad="63500" sx="102000" sy="102000" algn="ctr"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4" name="Rectangle 23"/>
          <p:cNvSpPr/>
          <p:nvPr/>
        </p:nvSpPr>
        <p:spPr>
          <a:xfrm>
            <a:off x="7321762" y="2785577"/>
            <a:ext cx="1673924" cy="1732103"/>
          </a:xfrm>
          <a:prstGeom prst="rect">
            <a:avLst/>
          </a:prstGeom>
          <a:gradFill flip="none" rotWithShape="1">
            <a:gsLst>
              <a:gs pos="60000">
                <a:srgbClr val="FF3B66"/>
              </a:gs>
              <a:gs pos="0">
                <a:schemeClr val="accent4">
                  <a:lumMod val="60000"/>
                  <a:lumOff val="40000"/>
                </a:schemeClr>
              </a:gs>
              <a:gs pos="100000">
                <a:schemeClr val="accent6"/>
              </a:gs>
            </a:gsLst>
            <a:lin ang="2700000" scaled="1"/>
            <a:tileRect/>
          </a:gradFill>
          <a:ln>
            <a:noFill/>
          </a:ln>
          <a:effectLst>
            <a:outerShdw blurRad="63500" sx="102000" sy="102000" algn="ctr"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5" name="Shape 773"/>
          <p:cNvSpPr/>
          <p:nvPr/>
        </p:nvSpPr>
        <p:spPr>
          <a:xfrm>
            <a:off x="3348565" y="3356162"/>
            <a:ext cx="1401616" cy="590931"/>
          </a:xfrm>
          <a:prstGeom prst="rect">
            <a:avLst/>
          </a:prstGeom>
          <a:ln w="12700">
            <a:miter lim="400000"/>
          </a:ln>
          <a:extLst>
            <a:ext uri="{C572A759-6A51-4108-AA02-DFA0A04FC94B}">
              <ma14:wrappingTextBoxFlag xmlns:ma14="http://schemas.microsoft.com/office/mac/drawingml/2011/main" xmlns="" val="1"/>
            </a:ext>
          </a:extLst>
        </p:spPr>
        <p:txBody>
          <a:bodyPr wrap="square" lIns="27708" rIns="27708">
            <a:spAutoFit/>
          </a:bodyPr>
          <a:lstStyle/>
          <a:p>
            <a:pPr algn="ctr">
              <a:lnSpc>
                <a:spcPct val="120000"/>
              </a:lnSpc>
              <a:defRPr sz="1800">
                <a:solidFill>
                  <a:srgbClr val="FFFFFF"/>
                </a:solidFill>
                <a:latin typeface="San Francisco Display Bold"/>
                <a:ea typeface="San Francisco Display Bold"/>
                <a:cs typeface="San Francisco Display Bold"/>
                <a:sym typeface="San Francisco Display Bold"/>
              </a:defRPr>
            </a:pPr>
            <a:r>
              <a:rPr sz="1600" dirty="0">
                <a:latin typeface="+mj-lt"/>
              </a:rPr>
              <a:t>17,805$ </a:t>
            </a:r>
            <a:r>
              <a:rPr sz="1600" dirty="0" err="1">
                <a:latin typeface="+mj-lt"/>
              </a:rPr>
              <a:t>Bn</a:t>
            </a:r>
            <a:endParaRPr sz="1600" dirty="0">
              <a:latin typeface="+mj-lt"/>
            </a:endParaRPr>
          </a:p>
          <a:p>
            <a:pPr algn="ct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Business Strategies</a:t>
            </a:r>
          </a:p>
        </p:txBody>
      </p:sp>
      <p:sp>
        <p:nvSpPr>
          <p:cNvPr id="26" name="Shape 773"/>
          <p:cNvSpPr/>
          <p:nvPr/>
        </p:nvSpPr>
        <p:spPr>
          <a:xfrm>
            <a:off x="7457916" y="3356162"/>
            <a:ext cx="1401616" cy="590931"/>
          </a:xfrm>
          <a:prstGeom prst="rect">
            <a:avLst/>
          </a:prstGeom>
          <a:ln w="12700">
            <a:miter lim="400000"/>
          </a:ln>
          <a:extLst>
            <a:ext uri="{C572A759-6A51-4108-AA02-DFA0A04FC94B}">
              <ma14:wrappingTextBoxFlag xmlns:ma14="http://schemas.microsoft.com/office/mac/drawingml/2011/main" xmlns="" val="1"/>
            </a:ext>
          </a:extLst>
        </p:spPr>
        <p:txBody>
          <a:bodyPr wrap="square" lIns="27708" rIns="27708">
            <a:spAutoFit/>
          </a:bodyPr>
          <a:lstStyle/>
          <a:p>
            <a:pPr algn="ctr">
              <a:lnSpc>
                <a:spcPct val="120000"/>
              </a:lnSpc>
              <a:defRPr sz="1800">
                <a:solidFill>
                  <a:srgbClr val="FFFFFF"/>
                </a:solidFill>
                <a:latin typeface="San Francisco Display Bold"/>
                <a:ea typeface="San Francisco Display Bold"/>
                <a:cs typeface="San Francisco Display Bold"/>
                <a:sym typeface="San Francisco Display Bold"/>
              </a:defRPr>
            </a:pPr>
            <a:r>
              <a:rPr sz="1600" dirty="0">
                <a:latin typeface="+mj-lt"/>
              </a:rPr>
              <a:t>17,805$ </a:t>
            </a:r>
            <a:r>
              <a:rPr sz="1600" dirty="0" err="1">
                <a:latin typeface="+mj-lt"/>
              </a:rPr>
              <a:t>Bn</a:t>
            </a:r>
            <a:endParaRPr sz="1600" dirty="0">
              <a:latin typeface="+mj-lt"/>
            </a:endParaRPr>
          </a:p>
          <a:p>
            <a:pPr algn="ct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Business Strategies</a:t>
            </a:r>
          </a:p>
        </p:txBody>
      </p:sp>
      <p:sp>
        <p:nvSpPr>
          <p:cNvPr id="55" name="TextBox 54"/>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56" name="TextBox 55"/>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57" name="TextBox 56"/>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
        <p:nvSpPr>
          <p:cNvPr id="15" name="Shape 913"/>
          <p:cNvSpPr/>
          <p:nvPr/>
        </p:nvSpPr>
        <p:spPr>
          <a:xfrm>
            <a:off x="1834322" y="5341616"/>
            <a:ext cx="8523356" cy="50783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50000"/>
              </a:lnSpc>
              <a:defRPr sz="1400">
                <a:solidFill>
                  <a:srgbClr val="FFFFFF"/>
                </a:solidFill>
                <a:latin typeface="San Francisco Display Light"/>
                <a:ea typeface="San Francisco Display Light"/>
                <a:cs typeface="San Francisco Display Light"/>
                <a:sym typeface="San Francisco Display Light"/>
              </a:defRPr>
            </a:lvl1pPr>
          </a:lstStyle>
          <a:p>
            <a:pPr algn="ctr"/>
            <a:r>
              <a:rPr sz="1100" dirty="0">
                <a:latin typeface="+mj-lt"/>
              </a:rPr>
              <a:t>Appropriately supply web-enabled leadership through client based relationships. Efficiently whiteboard B2B leadership for sticky potentialities.</a:t>
            </a:r>
            <a:r>
              <a:rPr lang="en-US" sz="1100" dirty="0">
                <a:latin typeface="+mj-lt"/>
              </a:rPr>
              <a:t> sticky potentialities. Appropriately supply web-enabled leadership through client based relationships. Efficiently. based relationships. Efficiently.</a:t>
            </a:r>
          </a:p>
        </p:txBody>
      </p:sp>
      <p:pic>
        <p:nvPicPr>
          <p:cNvPr id="6" name="Picture Placeholder 5">
            <a:extLst>
              <a:ext uri="{FF2B5EF4-FFF2-40B4-BE49-F238E27FC236}">
                <a16:creationId xmlns:a16="http://schemas.microsoft.com/office/drawing/2014/main" id="{3D6699CA-1D96-4ABE-BD31-6B5F06E77B28}"/>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452" r="1452"/>
          <a:stretch>
            <a:fillRect/>
          </a:stretch>
        </p:blipFill>
        <p:spPr/>
      </p:pic>
      <p:pic>
        <p:nvPicPr>
          <p:cNvPr id="8" name="Picture Placeholder 7">
            <a:extLst>
              <a:ext uri="{FF2B5EF4-FFF2-40B4-BE49-F238E27FC236}">
                <a16:creationId xmlns:a16="http://schemas.microsoft.com/office/drawing/2014/main" id="{0652435E-C102-4AC3-8F70-8F5CEC38EAFC}"/>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563" r="1563"/>
          <a:stretch>
            <a:fillRect/>
          </a:stretch>
        </p:blipFill>
        <p:spPr/>
      </p:pic>
      <p:pic>
        <p:nvPicPr>
          <p:cNvPr id="10" name="Picture Placeholder 9">
            <a:extLst>
              <a:ext uri="{FF2B5EF4-FFF2-40B4-BE49-F238E27FC236}">
                <a16:creationId xmlns:a16="http://schemas.microsoft.com/office/drawing/2014/main" id="{54242BCD-94C2-453A-AB46-EA85FF7349D4}"/>
              </a:ext>
            </a:extLst>
          </p:cNvPr>
          <p:cNvPicPr>
            <a:picLocks noGrp="1" noChangeAspect="1"/>
          </p:cNvPicPr>
          <p:nvPr>
            <p:ph type="pic" sz="quarter" idx="27"/>
          </p:nvPr>
        </p:nvPicPr>
        <p:blipFill>
          <a:blip r:embed="rId4">
            <a:extLst>
              <a:ext uri="{28A0092B-C50C-407E-A947-70E740481C1C}">
                <a14:useLocalDpi xmlns:a14="http://schemas.microsoft.com/office/drawing/2010/main" val="0"/>
              </a:ext>
            </a:extLst>
          </a:blip>
          <a:srcRect l="1582" r="1582"/>
          <a:stretch>
            <a:fillRect/>
          </a:stretch>
        </p:blipFill>
        <p:spPr/>
      </p:pic>
    </p:spTree>
    <p:extLst>
      <p:ext uri="{BB962C8B-B14F-4D97-AF65-F5344CB8AC3E}">
        <p14:creationId xmlns:p14="http://schemas.microsoft.com/office/powerpoint/2010/main" val="213127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D62856C-8541-446E-84EA-544974A60A91}"/>
              </a:ext>
            </a:extLst>
          </p:cNvPr>
          <p:cNvSpPr/>
          <p:nvPr/>
        </p:nvSpPr>
        <p:spPr>
          <a:xfrm>
            <a:off x="758325" y="3273720"/>
            <a:ext cx="10672995" cy="2896849"/>
          </a:xfrm>
          <a:prstGeom prst="rect">
            <a:avLst/>
          </a:prstGeom>
          <a:solidFill>
            <a:srgbClr val="05151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Rectangle 2">
            <a:extLst>
              <a:ext uri="{FF2B5EF4-FFF2-40B4-BE49-F238E27FC236}">
                <a16:creationId xmlns:a16="http://schemas.microsoft.com/office/drawing/2014/main" id="{412E028B-F251-4CA4-857C-7B822223842B}"/>
              </a:ext>
            </a:extLst>
          </p:cNvPr>
          <p:cNvSpPr/>
          <p:nvPr/>
        </p:nvSpPr>
        <p:spPr>
          <a:xfrm>
            <a:off x="3862297" y="687432"/>
            <a:ext cx="3105150" cy="2586288"/>
          </a:xfrm>
          <a:prstGeom prst="rect">
            <a:avLst/>
          </a:prstGeom>
          <a:gradFill>
            <a:gsLst>
              <a:gs pos="100000">
                <a:schemeClr val="accent4">
                  <a:alpha val="80000"/>
                </a:schemeClr>
              </a:gs>
              <a:gs pos="0">
                <a:schemeClr val="accent6">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a:extLst>
              <a:ext uri="{FF2B5EF4-FFF2-40B4-BE49-F238E27FC236}">
                <a16:creationId xmlns:a16="http://schemas.microsoft.com/office/drawing/2014/main" id="{1D4A07CF-BBC8-420B-AC91-F5CDDCA182CC}"/>
              </a:ext>
            </a:extLst>
          </p:cNvPr>
          <p:cNvSpPr/>
          <p:nvPr/>
        </p:nvSpPr>
        <p:spPr>
          <a:xfrm>
            <a:off x="757147" y="687432"/>
            <a:ext cx="3129213" cy="2586288"/>
          </a:xfrm>
          <a:prstGeom prst="rect">
            <a:avLst/>
          </a:prstGeom>
          <a:solidFill>
            <a:srgbClr val="061A24"/>
          </a:solidFill>
          <a:ln>
            <a:noFill/>
          </a:ln>
          <a:effectLst>
            <a:outerShdw blurRad="4064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5" name="TextBox 4">
            <a:extLst>
              <a:ext uri="{FF2B5EF4-FFF2-40B4-BE49-F238E27FC236}">
                <a16:creationId xmlns:a16="http://schemas.microsoft.com/office/drawing/2014/main" id="{64DAC958-F8AD-48FE-8A11-A9ED0DE9BD2B}"/>
              </a:ext>
            </a:extLst>
          </p:cNvPr>
          <p:cNvSpPr txBox="1"/>
          <p:nvPr/>
        </p:nvSpPr>
        <p:spPr>
          <a:xfrm>
            <a:off x="1400490" y="1001136"/>
            <a:ext cx="1801904" cy="400110"/>
          </a:xfrm>
          <a:prstGeom prst="rect">
            <a:avLst/>
          </a:prstGeom>
          <a:noFill/>
        </p:spPr>
        <p:txBody>
          <a:bodyPr wrap="none" rtlCol="0">
            <a:spAutoFit/>
          </a:bodyPr>
          <a:lstStyle/>
          <a:p>
            <a:r>
              <a:rPr lang="en-US" sz="2000" dirty="0">
                <a:solidFill>
                  <a:schemeClr val="bg1"/>
                </a:solidFill>
                <a:latin typeface="+mj-lt"/>
              </a:rPr>
              <a:t>Insert title here</a:t>
            </a:r>
          </a:p>
        </p:txBody>
      </p:sp>
      <p:sp>
        <p:nvSpPr>
          <p:cNvPr id="6" name="TextBox 5">
            <a:extLst>
              <a:ext uri="{FF2B5EF4-FFF2-40B4-BE49-F238E27FC236}">
                <a16:creationId xmlns:a16="http://schemas.microsoft.com/office/drawing/2014/main" id="{A12030C2-865D-4D29-8E8C-75D933CE80A8}"/>
              </a:ext>
            </a:extLst>
          </p:cNvPr>
          <p:cNvSpPr txBox="1"/>
          <p:nvPr/>
        </p:nvSpPr>
        <p:spPr>
          <a:xfrm>
            <a:off x="1400490" y="1350292"/>
            <a:ext cx="2352732" cy="485839"/>
          </a:xfrm>
          <a:prstGeom prst="rect">
            <a:avLst/>
          </a:prstGeom>
          <a:noFill/>
        </p:spPr>
        <p:txBody>
          <a:bodyPr wrap="square" rtlCol="0">
            <a:spAutoFit/>
          </a:bodyPr>
          <a:lstStyle/>
          <a:p>
            <a:pPr>
              <a:lnSpc>
                <a:spcPct val="110000"/>
              </a:lnSpc>
            </a:pPr>
            <a:r>
              <a:rPr lang="en-US" sz="1200" dirty="0">
                <a:solidFill>
                  <a:schemeClr val="bg1"/>
                </a:solidFill>
                <a:latin typeface="+mj-lt"/>
              </a:rPr>
              <a:t>Sed perspiciatis unde omnis iste natus error </a:t>
            </a:r>
            <a:r>
              <a:rPr lang="en-US" sz="1200" dirty="0" err="1">
                <a:solidFill>
                  <a:schemeClr val="bg1"/>
                </a:solidFill>
                <a:latin typeface="+mj-lt"/>
              </a:rPr>
              <a:t>volupta</a:t>
            </a:r>
            <a:endParaRPr lang="en-US" sz="1200" dirty="0">
              <a:solidFill>
                <a:schemeClr val="bg1"/>
              </a:solidFill>
              <a:latin typeface="+mj-lt"/>
            </a:endParaRPr>
          </a:p>
        </p:txBody>
      </p:sp>
      <p:sp>
        <p:nvSpPr>
          <p:cNvPr id="7" name="TextBox 6">
            <a:extLst>
              <a:ext uri="{FF2B5EF4-FFF2-40B4-BE49-F238E27FC236}">
                <a16:creationId xmlns:a16="http://schemas.microsoft.com/office/drawing/2014/main" id="{93C1C89C-56DC-4E3C-A7C2-FBFFA944B3FB}"/>
              </a:ext>
            </a:extLst>
          </p:cNvPr>
          <p:cNvSpPr txBox="1"/>
          <p:nvPr/>
        </p:nvSpPr>
        <p:spPr>
          <a:xfrm>
            <a:off x="1365210" y="2090111"/>
            <a:ext cx="1801904" cy="400110"/>
          </a:xfrm>
          <a:prstGeom prst="rect">
            <a:avLst/>
          </a:prstGeom>
          <a:noFill/>
        </p:spPr>
        <p:txBody>
          <a:bodyPr wrap="none" rtlCol="0">
            <a:spAutoFit/>
          </a:bodyPr>
          <a:lstStyle/>
          <a:p>
            <a:r>
              <a:rPr lang="en-US" sz="2000" dirty="0">
                <a:solidFill>
                  <a:schemeClr val="bg1"/>
                </a:solidFill>
                <a:latin typeface="+mj-lt"/>
              </a:rPr>
              <a:t>Insert title here</a:t>
            </a:r>
          </a:p>
        </p:txBody>
      </p:sp>
      <p:sp>
        <p:nvSpPr>
          <p:cNvPr id="8" name="TextBox 7">
            <a:extLst>
              <a:ext uri="{FF2B5EF4-FFF2-40B4-BE49-F238E27FC236}">
                <a16:creationId xmlns:a16="http://schemas.microsoft.com/office/drawing/2014/main" id="{B0F8038E-28E2-414C-9296-23D8A0963245}"/>
              </a:ext>
            </a:extLst>
          </p:cNvPr>
          <p:cNvSpPr txBox="1"/>
          <p:nvPr/>
        </p:nvSpPr>
        <p:spPr>
          <a:xfrm>
            <a:off x="1365210" y="2439267"/>
            <a:ext cx="2352732" cy="485839"/>
          </a:xfrm>
          <a:prstGeom prst="rect">
            <a:avLst/>
          </a:prstGeom>
          <a:noFill/>
        </p:spPr>
        <p:txBody>
          <a:bodyPr wrap="square" rtlCol="0">
            <a:spAutoFit/>
          </a:bodyPr>
          <a:lstStyle/>
          <a:p>
            <a:pPr>
              <a:lnSpc>
                <a:spcPct val="110000"/>
              </a:lnSpc>
            </a:pPr>
            <a:r>
              <a:rPr lang="en-US" sz="1200" dirty="0">
                <a:solidFill>
                  <a:schemeClr val="bg1"/>
                </a:solidFill>
                <a:latin typeface="+mj-lt"/>
              </a:rPr>
              <a:t>Sed perspiciatis unde omnis iste natus error </a:t>
            </a:r>
            <a:r>
              <a:rPr lang="en-US" sz="1200" dirty="0" err="1">
                <a:solidFill>
                  <a:schemeClr val="bg1"/>
                </a:solidFill>
                <a:latin typeface="+mj-lt"/>
              </a:rPr>
              <a:t>volupta</a:t>
            </a:r>
            <a:endParaRPr lang="en-US" sz="1200" dirty="0">
              <a:solidFill>
                <a:schemeClr val="bg1"/>
              </a:solidFill>
              <a:latin typeface="+mj-lt"/>
            </a:endParaRPr>
          </a:p>
        </p:txBody>
      </p:sp>
      <p:sp>
        <p:nvSpPr>
          <p:cNvPr id="9" name="Oval 8">
            <a:extLst>
              <a:ext uri="{FF2B5EF4-FFF2-40B4-BE49-F238E27FC236}">
                <a16:creationId xmlns:a16="http://schemas.microsoft.com/office/drawing/2014/main" id="{EBD6B8F4-0447-42EF-A504-26403F13D5DF}"/>
              </a:ext>
            </a:extLst>
          </p:cNvPr>
          <p:cNvSpPr/>
          <p:nvPr/>
        </p:nvSpPr>
        <p:spPr>
          <a:xfrm>
            <a:off x="1152120" y="1128692"/>
            <a:ext cx="153429" cy="153429"/>
          </a:xfrm>
          <a:prstGeom prst="ellipse">
            <a:avLst/>
          </a:prstGeom>
          <a:gradFill>
            <a:gsLst>
              <a:gs pos="0">
                <a:schemeClr val="accent1"/>
              </a:gs>
              <a:gs pos="56400">
                <a:srgbClr val="16CBE6"/>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0" name="Oval 9">
            <a:extLst>
              <a:ext uri="{FF2B5EF4-FFF2-40B4-BE49-F238E27FC236}">
                <a16:creationId xmlns:a16="http://schemas.microsoft.com/office/drawing/2014/main" id="{C8CDBE94-C50A-4EA8-A380-33A77C7AF225}"/>
              </a:ext>
            </a:extLst>
          </p:cNvPr>
          <p:cNvSpPr/>
          <p:nvPr/>
        </p:nvSpPr>
        <p:spPr>
          <a:xfrm>
            <a:off x="1152119" y="2213451"/>
            <a:ext cx="153429" cy="153429"/>
          </a:xfrm>
          <a:prstGeom prst="ellipse">
            <a:avLst/>
          </a:prstGeom>
          <a:gradFill>
            <a:gsLst>
              <a:gs pos="0">
                <a:schemeClr val="accent1"/>
              </a:gs>
              <a:gs pos="56400">
                <a:srgbClr val="16CBE6"/>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27" name="TextBox 26"/>
          <p:cNvSpPr txBox="1"/>
          <p:nvPr/>
        </p:nvSpPr>
        <p:spPr>
          <a:xfrm>
            <a:off x="7816788" y="1329825"/>
            <a:ext cx="2690608" cy="1200329"/>
          </a:xfrm>
          <a:prstGeom prst="rect">
            <a:avLst/>
          </a:prstGeom>
          <a:noFill/>
        </p:spPr>
        <p:txBody>
          <a:bodyPr wrap="none" rtlCol="0">
            <a:spAutoFit/>
          </a:bodyPr>
          <a:lstStyle/>
          <a:p>
            <a:r>
              <a:rPr lang="id-ID" sz="7200" b="1" dirty="0">
                <a:gradFill>
                  <a:gsLst>
                    <a:gs pos="0">
                      <a:schemeClr val="accent1"/>
                    </a:gs>
                    <a:gs pos="100000">
                      <a:schemeClr val="accent1">
                        <a:lumMod val="75000"/>
                      </a:schemeClr>
                    </a:gs>
                  </a:gsLst>
                  <a:lin ang="2700000" scaled="1"/>
                </a:gradFill>
                <a:latin typeface="+mj-lt"/>
              </a:rPr>
              <a:t>create.</a:t>
            </a:r>
            <a:endParaRPr lang="en-US" sz="7200" b="1" dirty="0">
              <a:gradFill>
                <a:gsLst>
                  <a:gs pos="0">
                    <a:schemeClr val="accent1"/>
                  </a:gs>
                  <a:gs pos="100000">
                    <a:schemeClr val="accent1">
                      <a:lumMod val="75000"/>
                    </a:schemeClr>
                  </a:gs>
                </a:gsLst>
                <a:lin ang="2700000" scaled="1"/>
              </a:gradFill>
              <a:latin typeface="+mj-lt"/>
            </a:endParaRPr>
          </a:p>
        </p:txBody>
      </p:sp>
      <p:sp>
        <p:nvSpPr>
          <p:cNvPr id="28" name="TextBox 27"/>
          <p:cNvSpPr txBox="1"/>
          <p:nvPr/>
        </p:nvSpPr>
        <p:spPr>
          <a:xfrm>
            <a:off x="7788792" y="2132943"/>
            <a:ext cx="3106171" cy="769441"/>
          </a:xfrm>
          <a:prstGeom prst="rect">
            <a:avLst/>
          </a:prstGeom>
          <a:noFill/>
        </p:spPr>
        <p:txBody>
          <a:bodyPr wrap="none" rtlCol="0">
            <a:spAutoFit/>
          </a:bodyPr>
          <a:lstStyle/>
          <a:p>
            <a:r>
              <a:rPr lang="en-US" sz="4400" dirty="0">
                <a:solidFill>
                  <a:schemeClr val="bg1"/>
                </a:solidFill>
                <a:latin typeface="+mj-lt"/>
              </a:rPr>
              <a:t>presentation</a:t>
            </a:r>
          </a:p>
        </p:txBody>
      </p:sp>
      <p:sp>
        <p:nvSpPr>
          <p:cNvPr id="29" name="TextBox 28"/>
          <p:cNvSpPr txBox="1"/>
          <p:nvPr/>
        </p:nvSpPr>
        <p:spPr>
          <a:xfrm>
            <a:off x="7871652" y="1301178"/>
            <a:ext cx="1496820" cy="338554"/>
          </a:xfrm>
          <a:prstGeom prst="rect">
            <a:avLst/>
          </a:prstGeom>
          <a:noFill/>
        </p:spPr>
        <p:txBody>
          <a:bodyPr wrap="none" rtlCol="0">
            <a:spAutoFit/>
          </a:bodyPr>
          <a:lstStyle/>
          <a:p>
            <a:r>
              <a:rPr lang="en-US" sz="1600" dirty="0">
                <a:solidFill>
                  <a:schemeClr val="bg1"/>
                </a:solidFill>
                <a:latin typeface="+mj-lt"/>
              </a:rPr>
              <a:t>welcome to our</a:t>
            </a:r>
          </a:p>
        </p:txBody>
      </p:sp>
      <p:sp>
        <p:nvSpPr>
          <p:cNvPr id="30" name="Shape 767"/>
          <p:cNvSpPr/>
          <p:nvPr/>
        </p:nvSpPr>
        <p:spPr>
          <a:xfrm>
            <a:off x="4442441" y="1563685"/>
            <a:ext cx="1858037" cy="115416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ctr">
              <a:lnSpc>
                <a:spcPct val="150000"/>
              </a:lnSpc>
              <a:defRPr sz="1400">
                <a:solidFill>
                  <a:srgbClr val="FFFFFF"/>
                </a:solidFill>
                <a:latin typeface="San Francisco Display Bold"/>
                <a:ea typeface="San Francisco Display Bold"/>
                <a:cs typeface="San Francisco Display Bold"/>
                <a:sym typeface="San Francisco Display Bold"/>
              </a:defRPr>
            </a:pPr>
            <a:r>
              <a:rPr sz="1000" dirty="0">
                <a:latin typeface="+mj-lt"/>
              </a:rPr>
              <a:t>Appropriately supply web-enabled leadership through. </a:t>
            </a:r>
          </a:p>
          <a:p>
            <a:pPr algn="ctr">
              <a:lnSpc>
                <a:spcPct val="150000"/>
              </a:lnSpc>
              <a:defRPr sz="1400">
                <a:solidFill>
                  <a:srgbClr val="FFFFFF"/>
                </a:solidFill>
                <a:latin typeface="San Francisco Display Bold"/>
                <a:ea typeface="San Francisco Display Bold"/>
                <a:cs typeface="San Francisco Display Bold"/>
                <a:sym typeface="San Francisco Display Bold"/>
              </a:defRPr>
            </a:pPr>
            <a:r>
              <a:rPr sz="1000" dirty="0">
                <a:latin typeface="+mj-lt"/>
                <a:ea typeface="San Francisco Display Light"/>
                <a:cs typeface="San Francisco Display Light"/>
                <a:sym typeface="San Francisco Display Light"/>
              </a:rPr>
              <a:t>Client based relationships. Efficiently whiteboard B2B leadership </a:t>
            </a:r>
          </a:p>
        </p:txBody>
      </p:sp>
      <p:pic>
        <p:nvPicPr>
          <p:cNvPr id="12" name="Picture Placeholder 11">
            <a:extLst>
              <a:ext uri="{FF2B5EF4-FFF2-40B4-BE49-F238E27FC236}">
                <a16:creationId xmlns:a16="http://schemas.microsoft.com/office/drawing/2014/main" id="{ED53A827-C882-49C0-8AC5-1C65940E5B4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644" b="29644"/>
          <a:stretch>
            <a:fillRect/>
          </a:stretch>
        </p:blipFill>
        <p:spPr/>
      </p:pic>
    </p:spTree>
    <p:extLst>
      <p:ext uri="{BB962C8B-B14F-4D97-AF65-F5344CB8AC3E}">
        <p14:creationId xmlns:p14="http://schemas.microsoft.com/office/powerpoint/2010/main" val="200911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EA010F-42DE-494A-BB79-1E332CFC4DE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49" r="16649"/>
          <a:stretch>
            <a:fillRect/>
          </a:stretch>
        </p:blipFill>
        <p:spPr/>
      </p:pic>
      <p:pic>
        <p:nvPicPr>
          <p:cNvPr id="17" name="Picture Placeholder 16">
            <a:extLst>
              <a:ext uri="{FF2B5EF4-FFF2-40B4-BE49-F238E27FC236}">
                <a16:creationId xmlns:a16="http://schemas.microsoft.com/office/drawing/2014/main" id="{BBE54543-5CAE-49C0-9CCF-E301EB4F239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131" b="1131"/>
          <a:stretch>
            <a:fillRect/>
          </a:stretch>
        </p:blipFill>
        <p:spPr/>
      </p:pic>
      <p:sp>
        <p:nvSpPr>
          <p:cNvPr id="49" name="Rectangle 48">
            <a:extLst>
              <a:ext uri="{FF2B5EF4-FFF2-40B4-BE49-F238E27FC236}">
                <a16:creationId xmlns:a16="http://schemas.microsoft.com/office/drawing/2014/main" id="{56EB942A-FA6B-4F78-B5ED-CE9CAE4AC292}"/>
              </a:ext>
            </a:extLst>
          </p:cNvPr>
          <p:cNvSpPr/>
          <p:nvPr/>
        </p:nvSpPr>
        <p:spPr>
          <a:xfrm>
            <a:off x="8891408" y="795392"/>
            <a:ext cx="2543560" cy="2537413"/>
          </a:xfrm>
          <a:prstGeom prst="rect">
            <a:avLst/>
          </a:prstGeom>
          <a:solidFill>
            <a:srgbClr val="05151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 name="Rectangle 20"/>
          <p:cNvSpPr/>
          <p:nvPr/>
        </p:nvSpPr>
        <p:spPr>
          <a:xfrm>
            <a:off x="762355" y="794601"/>
            <a:ext cx="5245593" cy="2538996"/>
          </a:xfrm>
          <a:prstGeom prst="rect">
            <a:avLst/>
          </a:prstGeom>
          <a:gradFill>
            <a:gsLst>
              <a:gs pos="100000">
                <a:schemeClr val="accent4">
                  <a:alpha val="80000"/>
                </a:schemeClr>
              </a:gs>
              <a:gs pos="0">
                <a:schemeClr val="accent6">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8" name="Group 7"/>
          <p:cNvGrpSpPr/>
          <p:nvPr/>
        </p:nvGrpSpPr>
        <p:grpSpPr>
          <a:xfrm>
            <a:off x="4892330" y="2227590"/>
            <a:ext cx="2402004" cy="2402004"/>
            <a:chOff x="1220118" y="2343274"/>
            <a:chExt cx="2450851" cy="2450851"/>
          </a:xfrm>
        </p:grpSpPr>
        <p:sp>
          <p:nvSpPr>
            <p:cNvPr id="9" name="Oval 8"/>
            <p:cNvSpPr/>
            <p:nvPr/>
          </p:nvSpPr>
          <p:spPr>
            <a:xfrm>
              <a:off x="1220118" y="2343274"/>
              <a:ext cx="2450851" cy="2450851"/>
            </a:xfrm>
            <a:prstGeom prst="ellipse">
              <a:avLst/>
            </a:prstGeom>
            <a:solidFill>
              <a:schemeClr val="accent1">
                <a:alpha val="13000"/>
              </a:schemeClr>
            </a:solidFill>
            <a:ln>
              <a:noFill/>
            </a:ln>
            <a:effectLst>
              <a:outerShdw blurRad="8255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95764" y="2518920"/>
              <a:ext cx="2099561" cy="2099561"/>
            </a:xfrm>
            <a:prstGeom prst="ellipse">
              <a:avLst/>
            </a:prstGeom>
            <a:solidFill>
              <a:schemeClr val="accent1">
                <a:alpha val="25000"/>
              </a:schemeClr>
            </a:solidFill>
            <a:ln>
              <a:noFill/>
            </a:ln>
            <a:effectLst>
              <a:outerShdw blurRad="3810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80469" y="2703625"/>
              <a:ext cx="1730150" cy="1730150"/>
            </a:xfrm>
            <a:prstGeom prst="ellipse">
              <a:avLst/>
            </a:prstGeom>
            <a:solidFill>
              <a:schemeClr val="accent1"/>
            </a:solidFill>
            <a:ln>
              <a:noFill/>
            </a:ln>
            <a:effectLst>
              <a:outerShdw blurRad="571500" dist="50800" dir="5400000" sx="88000" sy="88000" algn="ctr" rotWithShape="0">
                <a:srgbClr val="000000">
                  <a:alpha val="3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Montserrat" panose="00000500000000000000" pitchFamily="50" charset="0"/>
              </a:endParaRPr>
            </a:p>
          </p:txBody>
        </p:sp>
      </p:grpSp>
      <p:grpSp>
        <p:nvGrpSpPr>
          <p:cNvPr id="30" name="Group 29"/>
          <p:cNvGrpSpPr/>
          <p:nvPr/>
        </p:nvGrpSpPr>
        <p:grpSpPr>
          <a:xfrm>
            <a:off x="5763261" y="3149108"/>
            <a:ext cx="665382" cy="559784"/>
            <a:chOff x="5356342" y="3093565"/>
            <a:chExt cx="465138" cy="391319"/>
          </a:xfrm>
          <a:solidFill>
            <a:schemeClr val="bg1"/>
          </a:solidFill>
        </p:grpSpPr>
        <p:sp>
          <p:nvSpPr>
            <p:cNvPr id="31" name="AutoShape 120"/>
            <p:cNvSpPr>
              <a:spLocks/>
            </p:cNvSpPr>
            <p:nvPr/>
          </p:nvSpPr>
          <p:spPr bwMode="auto">
            <a:xfrm>
              <a:off x="5473023" y="319516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2" name="AutoShape 121"/>
            <p:cNvSpPr>
              <a:spLocks/>
            </p:cNvSpPr>
            <p:nvPr/>
          </p:nvSpPr>
          <p:spPr bwMode="auto">
            <a:xfrm>
              <a:off x="5530967" y="325310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33" name="AutoShape 122"/>
            <p:cNvSpPr>
              <a:spLocks/>
            </p:cNvSpPr>
            <p:nvPr/>
          </p:nvSpPr>
          <p:spPr bwMode="auto">
            <a:xfrm>
              <a:off x="5356342" y="309356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35" name="TextBox 34"/>
          <p:cNvSpPr txBox="1"/>
          <p:nvPr/>
        </p:nvSpPr>
        <p:spPr>
          <a:xfrm>
            <a:off x="7503354" y="4096664"/>
            <a:ext cx="2690608" cy="1200329"/>
          </a:xfrm>
          <a:prstGeom prst="rect">
            <a:avLst/>
          </a:prstGeom>
          <a:noFill/>
        </p:spPr>
        <p:txBody>
          <a:bodyPr wrap="none" rtlCol="0">
            <a:spAutoFit/>
          </a:bodyPr>
          <a:lstStyle/>
          <a:p>
            <a:r>
              <a:rPr lang="id-ID" sz="7200" b="1" dirty="0">
                <a:gradFill>
                  <a:gsLst>
                    <a:gs pos="0">
                      <a:schemeClr val="accent1"/>
                    </a:gs>
                    <a:gs pos="100000">
                      <a:schemeClr val="accent1">
                        <a:lumMod val="75000"/>
                      </a:schemeClr>
                    </a:gs>
                  </a:gsLst>
                  <a:lin ang="2700000" scaled="1"/>
                </a:gradFill>
                <a:latin typeface="+mj-lt"/>
              </a:rPr>
              <a:t>create.</a:t>
            </a:r>
            <a:endParaRPr lang="en-US" sz="7200" b="1" dirty="0">
              <a:gradFill>
                <a:gsLst>
                  <a:gs pos="0">
                    <a:schemeClr val="accent1"/>
                  </a:gs>
                  <a:gs pos="100000">
                    <a:schemeClr val="accent1">
                      <a:lumMod val="75000"/>
                    </a:schemeClr>
                  </a:gs>
                </a:gsLst>
                <a:lin ang="2700000" scaled="1"/>
              </a:gradFill>
              <a:latin typeface="+mj-lt"/>
            </a:endParaRPr>
          </a:p>
        </p:txBody>
      </p:sp>
      <p:sp>
        <p:nvSpPr>
          <p:cNvPr id="36" name="TextBox 35"/>
          <p:cNvSpPr txBox="1"/>
          <p:nvPr/>
        </p:nvSpPr>
        <p:spPr>
          <a:xfrm>
            <a:off x="7475358" y="4899782"/>
            <a:ext cx="3106171" cy="769441"/>
          </a:xfrm>
          <a:prstGeom prst="rect">
            <a:avLst/>
          </a:prstGeom>
          <a:noFill/>
        </p:spPr>
        <p:txBody>
          <a:bodyPr wrap="none" rtlCol="0">
            <a:spAutoFit/>
          </a:bodyPr>
          <a:lstStyle/>
          <a:p>
            <a:r>
              <a:rPr lang="en-US" sz="4400" dirty="0">
                <a:solidFill>
                  <a:schemeClr val="bg1"/>
                </a:solidFill>
                <a:latin typeface="+mj-lt"/>
              </a:rPr>
              <a:t>presentation</a:t>
            </a:r>
          </a:p>
        </p:txBody>
      </p:sp>
      <p:sp>
        <p:nvSpPr>
          <p:cNvPr id="37" name="TextBox 36"/>
          <p:cNvSpPr txBox="1"/>
          <p:nvPr/>
        </p:nvSpPr>
        <p:spPr>
          <a:xfrm>
            <a:off x="7558218" y="4033881"/>
            <a:ext cx="1496820" cy="338554"/>
          </a:xfrm>
          <a:prstGeom prst="rect">
            <a:avLst/>
          </a:prstGeom>
          <a:noFill/>
        </p:spPr>
        <p:txBody>
          <a:bodyPr wrap="none" rtlCol="0">
            <a:spAutoFit/>
          </a:bodyPr>
          <a:lstStyle/>
          <a:p>
            <a:r>
              <a:rPr lang="en-US" sz="1600" dirty="0">
                <a:solidFill>
                  <a:schemeClr val="bg1"/>
                </a:solidFill>
                <a:latin typeface="+mj-lt"/>
              </a:rPr>
              <a:t>welcome to our</a:t>
            </a:r>
          </a:p>
        </p:txBody>
      </p:sp>
      <p:sp>
        <p:nvSpPr>
          <p:cNvPr id="38" name="Shape 1150"/>
          <p:cNvSpPr/>
          <p:nvPr/>
        </p:nvSpPr>
        <p:spPr>
          <a:xfrm>
            <a:off x="2263763" y="1408183"/>
            <a:ext cx="94370" cy="94369"/>
          </a:xfrm>
          <a:prstGeom prst="ellipse">
            <a:avLst/>
          </a:prstGeom>
          <a:solidFill>
            <a:schemeClr val="bg1"/>
          </a:solidFill>
          <a:ln w="12700">
            <a:miter lim="400000"/>
          </a:ln>
        </p:spPr>
        <p:txBody>
          <a:bodyPr lIns="27708" rIns="27708" anchor="ctr"/>
          <a:lstStyle/>
          <a:p>
            <a:endParaRPr sz="1200">
              <a:latin typeface="+mj-lt"/>
            </a:endParaRPr>
          </a:p>
        </p:txBody>
      </p:sp>
      <p:sp>
        <p:nvSpPr>
          <p:cNvPr id="39" name="Shape 1151"/>
          <p:cNvSpPr/>
          <p:nvPr/>
        </p:nvSpPr>
        <p:spPr>
          <a:xfrm>
            <a:off x="2230637" y="1375057"/>
            <a:ext cx="160621" cy="160621"/>
          </a:xfrm>
          <a:prstGeom prst="ellipse">
            <a:avLst/>
          </a:prstGeom>
          <a:ln w="12700">
            <a:solidFill>
              <a:srgbClr val="B9C6D1"/>
            </a:solidFill>
            <a:prstDash val="sysDot"/>
            <a:miter lim="400000"/>
          </a:ln>
        </p:spPr>
        <p:txBody>
          <a:bodyPr lIns="27708" rIns="27708" anchor="ctr"/>
          <a:lstStyle/>
          <a:p>
            <a:endParaRPr sz="1200">
              <a:latin typeface="+mj-lt"/>
            </a:endParaRPr>
          </a:p>
        </p:txBody>
      </p:sp>
      <p:sp>
        <p:nvSpPr>
          <p:cNvPr id="40" name="Shape 1152"/>
          <p:cNvSpPr/>
          <p:nvPr/>
        </p:nvSpPr>
        <p:spPr>
          <a:xfrm>
            <a:off x="2263763" y="2371053"/>
            <a:ext cx="94370" cy="94370"/>
          </a:xfrm>
          <a:prstGeom prst="ellipse">
            <a:avLst/>
          </a:prstGeom>
          <a:solidFill>
            <a:schemeClr val="bg1"/>
          </a:solidFill>
          <a:ln w="12700">
            <a:miter lim="400000"/>
          </a:ln>
        </p:spPr>
        <p:txBody>
          <a:bodyPr lIns="27708" rIns="27708" anchor="ctr"/>
          <a:lstStyle/>
          <a:p>
            <a:endParaRPr sz="1200">
              <a:latin typeface="+mj-lt"/>
            </a:endParaRPr>
          </a:p>
        </p:txBody>
      </p:sp>
      <p:sp>
        <p:nvSpPr>
          <p:cNvPr id="41" name="Shape 1153"/>
          <p:cNvSpPr/>
          <p:nvPr/>
        </p:nvSpPr>
        <p:spPr>
          <a:xfrm>
            <a:off x="2230637" y="2337927"/>
            <a:ext cx="160621" cy="160621"/>
          </a:xfrm>
          <a:prstGeom prst="ellipse">
            <a:avLst/>
          </a:prstGeom>
          <a:ln w="12700">
            <a:solidFill>
              <a:srgbClr val="B9C6D1"/>
            </a:solidFill>
            <a:prstDash val="sysDot"/>
            <a:miter lim="400000"/>
          </a:ln>
        </p:spPr>
        <p:txBody>
          <a:bodyPr lIns="27708" rIns="27708" anchor="ctr"/>
          <a:lstStyle/>
          <a:p>
            <a:endParaRPr sz="1200">
              <a:latin typeface="+mj-lt"/>
            </a:endParaRPr>
          </a:p>
        </p:txBody>
      </p:sp>
      <p:sp>
        <p:nvSpPr>
          <p:cNvPr id="42" name="Shape 1156"/>
          <p:cNvSpPr/>
          <p:nvPr/>
        </p:nvSpPr>
        <p:spPr>
          <a:xfrm>
            <a:off x="2685210" y="1301428"/>
            <a:ext cx="1630194"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50000"/>
              </a:lnSpc>
              <a:defRPr sz="1400">
                <a:solidFill>
                  <a:srgbClr val="FFFFFF"/>
                </a:solidFill>
                <a:latin typeface="San Francisco Display Light"/>
                <a:ea typeface="San Francisco Display Light"/>
                <a:cs typeface="San Francisco Display Light"/>
                <a:sym typeface="San Francisco Display Light"/>
              </a:defRPr>
            </a:lvl1pPr>
          </a:lstStyle>
          <a:p>
            <a:r>
              <a:rPr sz="1000">
                <a:latin typeface="+mj-lt"/>
              </a:rPr>
              <a:t>Appropriately supply web-enabled leadership through client based.</a:t>
            </a:r>
          </a:p>
        </p:txBody>
      </p:sp>
      <p:sp>
        <p:nvSpPr>
          <p:cNvPr id="43" name="Shape 1157"/>
          <p:cNvSpPr/>
          <p:nvPr/>
        </p:nvSpPr>
        <p:spPr>
          <a:xfrm>
            <a:off x="2685210" y="2264298"/>
            <a:ext cx="1630194" cy="6924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50000"/>
              </a:lnSpc>
              <a:defRPr sz="1400">
                <a:solidFill>
                  <a:srgbClr val="FFFFFF"/>
                </a:solidFill>
                <a:latin typeface="San Francisco Display Light"/>
                <a:ea typeface="San Francisco Display Light"/>
                <a:cs typeface="San Francisco Display Light"/>
                <a:sym typeface="San Francisco Display Light"/>
              </a:defRPr>
            </a:lvl1pPr>
          </a:lstStyle>
          <a:p>
            <a:r>
              <a:rPr sz="1000">
                <a:latin typeface="+mj-lt"/>
              </a:rPr>
              <a:t>Appropriately supply web-enabled leadership through client based.</a:t>
            </a:r>
          </a:p>
        </p:txBody>
      </p:sp>
      <p:sp>
        <p:nvSpPr>
          <p:cNvPr id="44" name="Shape 1171"/>
          <p:cNvSpPr/>
          <p:nvPr/>
        </p:nvSpPr>
        <p:spPr>
          <a:xfrm>
            <a:off x="1779899" y="1292962"/>
            <a:ext cx="213051" cy="276999"/>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lvl1pPr>
              <a:defRPr>
                <a:solidFill>
                  <a:srgbClr val="FFFFFF"/>
                </a:solidFill>
                <a:latin typeface="San Francisco Display Bold"/>
                <a:ea typeface="San Francisco Display Bold"/>
                <a:cs typeface="San Francisco Display Bold"/>
                <a:sym typeface="San Francisco Display Bold"/>
              </a:defRPr>
            </a:lvl1pPr>
          </a:lstStyle>
          <a:p>
            <a:r>
              <a:rPr sz="1200">
                <a:latin typeface="+mj-lt"/>
              </a:rPr>
              <a:t>01</a:t>
            </a:r>
          </a:p>
        </p:txBody>
      </p:sp>
      <p:sp>
        <p:nvSpPr>
          <p:cNvPr id="45" name="Shape 1172"/>
          <p:cNvSpPr/>
          <p:nvPr/>
        </p:nvSpPr>
        <p:spPr>
          <a:xfrm>
            <a:off x="1779899" y="2247365"/>
            <a:ext cx="213051" cy="276999"/>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lvl1pPr>
              <a:defRPr>
                <a:solidFill>
                  <a:srgbClr val="FFFFFF"/>
                </a:solidFill>
                <a:latin typeface="San Francisco Display Bold"/>
                <a:ea typeface="San Francisco Display Bold"/>
                <a:cs typeface="San Francisco Display Bold"/>
                <a:sym typeface="San Francisco Display Bold"/>
              </a:defRPr>
            </a:lvl1pPr>
          </a:lstStyle>
          <a:p>
            <a:r>
              <a:rPr sz="1200">
                <a:latin typeface="+mj-lt"/>
              </a:rPr>
              <a:t>02</a:t>
            </a:r>
          </a:p>
        </p:txBody>
      </p:sp>
      <p:sp>
        <p:nvSpPr>
          <p:cNvPr id="46" name="Shape 1177"/>
          <p:cNvSpPr/>
          <p:nvPr/>
        </p:nvSpPr>
        <p:spPr>
          <a:xfrm flipV="1">
            <a:off x="2307099" y="1667034"/>
            <a:ext cx="1" cy="502563"/>
          </a:xfrm>
          <a:prstGeom prst="line">
            <a:avLst/>
          </a:prstGeom>
          <a:ln w="12700">
            <a:solidFill>
              <a:srgbClr val="B9C6D1">
                <a:alpha val="64081"/>
              </a:srgbClr>
            </a:solidFill>
            <a:custDash>
              <a:ds d="200000" sp="200000"/>
            </a:custDash>
            <a:miter lim="400000"/>
          </a:ln>
        </p:spPr>
        <p:txBody>
          <a:bodyPr lIns="27708" rIns="27708"/>
          <a:lstStyle/>
          <a:p>
            <a:endParaRPr sz="1200">
              <a:latin typeface="+mj-lt"/>
            </a:endParaRPr>
          </a:p>
        </p:txBody>
      </p:sp>
      <p:pic>
        <p:nvPicPr>
          <p:cNvPr id="13" name="Picture Placeholder 12">
            <a:extLst>
              <a:ext uri="{FF2B5EF4-FFF2-40B4-BE49-F238E27FC236}">
                <a16:creationId xmlns:a16="http://schemas.microsoft.com/office/drawing/2014/main" id="{EAEFCC97-A35E-4E35-9A87-1DA8BCCDD70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650" b="3650"/>
          <a:stretch>
            <a:fillRect/>
          </a:stretch>
        </p:blipFill>
        <p:spPr/>
      </p:pic>
      <p:pic>
        <p:nvPicPr>
          <p:cNvPr id="15" name="Picture Placeholder 14">
            <a:extLst>
              <a:ext uri="{FF2B5EF4-FFF2-40B4-BE49-F238E27FC236}">
                <a16:creationId xmlns:a16="http://schemas.microsoft.com/office/drawing/2014/main" id="{72971D31-1573-42D0-853F-1C13D4603C7A}"/>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6646" r="16646"/>
          <a:stretch>
            <a:fillRect/>
          </a:stretch>
        </p:blipFill>
        <p:spPr/>
      </p:pic>
    </p:spTree>
    <p:extLst>
      <p:ext uri="{BB962C8B-B14F-4D97-AF65-F5344CB8AC3E}">
        <p14:creationId xmlns:p14="http://schemas.microsoft.com/office/powerpoint/2010/main" val="359660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2" name="Freeform 21"/>
          <p:cNvSpPr>
            <a:spLocks/>
          </p:cNvSpPr>
          <p:nvPr/>
        </p:nvSpPr>
        <p:spPr bwMode="auto">
          <a:xfrm>
            <a:off x="6836039" y="3266018"/>
            <a:ext cx="1134558" cy="1778468"/>
          </a:xfrm>
          <a:custGeom>
            <a:avLst/>
            <a:gdLst>
              <a:gd name="T0" fmla="*/ 111 w 731"/>
              <a:gd name="T1" fmla="*/ 870 h 1146"/>
              <a:gd name="T2" fmla="*/ 507 w 731"/>
              <a:gd name="T3" fmla="*/ 1086 h 1146"/>
              <a:gd name="T4" fmla="*/ 649 w 731"/>
              <a:gd name="T5" fmla="*/ 917 h 1146"/>
              <a:gd name="T6" fmla="*/ 617 w 731"/>
              <a:gd name="T7" fmla="*/ 140 h 1146"/>
              <a:gd name="T8" fmla="*/ 484 w 731"/>
              <a:gd name="T9" fmla="*/ 52 h 1146"/>
              <a:gd name="T10" fmla="*/ 75 w 731"/>
              <a:gd name="T11" fmla="*/ 302 h 1146"/>
              <a:gd name="T12" fmla="*/ 23 w 731"/>
              <a:gd name="T13" fmla="*/ 401 h 1146"/>
              <a:gd name="T14" fmla="*/ 41 w 731"/>
              <a:gd name="T15" fmla="*/ 692 h 1146"/>
              <a:gd name="T16" fmla="*/ 111 w 731"/>
              <a:gd name="T17" fmla="*/ 87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111" y="870"/>
                </a:moveTo>
                <a:cubicBezTo>
                  <a:pt x="176" y="904"/>
                  <a:pt x="507" y="1086"/>
                  <a:pt x="507" y="1086"/>
                </a:cubicBezTo>
                <a:cubicBezTo>
                  <a:pt x="507" y="1086"/>
                  <a:pt x="584" y="1146"/>
                  <a:pt x="649" y="917"/>
                </a:cubicBezTo>
                <a:cubicBezTo>
                  <a:pt x="714" y="689"/>
                  <a:pt x="731" y="416"/>
                  <a:pt x="617" y="140"/>
                </a:cubicBezTo>
                <a:cubicBezTo>
                  <a:pt x="602" y="104"/>
                  <a:pt x="565" y="0"/>
                  <a:pt x="484" y="52"/>
                </a:cubicBezTo>
                <a:cubicBezTo>
                  <a:pt x="403" y="103"/>
                  <a:pt x="75" y="302"/>
                  <a:pt x="75" y="302"/>
                </a:cubicBezTo>
                <a:cubicBezTo>
                  <a:pt x="75" y="302"/>
                  <a:pt x="11" y="338"/>
                  <a:pt x="23" y="401"/>
                </a:cubicBezTo>
                <a:cubicBezTo>
                  <a:pt x="36" y="463"/>
                  <a:pt x="60" y="594"/>
                  <a:pt x="41" y="692"/>
                </a:cubicBezTo>
                <a:cubicBezTo>
                  <a:pt x="23" y="782"/>
                  <a:pt x="0" y="813"/>
                  <a:pt x="111" y="87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3" name="Freeform 22"/>
          <p:cNvSpPr>
            <a:spLocks/>
          </p:cNvSpPr>
          <p:nvPr/>
        </p:nvSpPr>
        <p:spPr bwMode="auto">
          <a:xfrm>
            <a:off x="6156128" y="2305296"/>
            <a:ext cx="1544974" cy="1396855"/>
          </a:xfrm>
          <a:custGeom>
            <a:avLst/>
            <a:gdLst>
              <a:gd name="T0" fmla="*/ 517 w 995"/>
              <a:gd name="T1" fmla="*/ 834 h 900"/>
              <a:gd name="T2" fmla="*/ 905 w 995"/>
              <a:gd name="T3" fmla="*/ 604 h 900"/>
              <a:gd name="T4" fmla="*/ 831 w 995"/>
              <a:gd name="T5" fmla="*/ 395 h 900"/>
              <a:gd name="T6" fmla="*/ 147 w 995"/>
              <a:gd name="T7" fmla="*/ 26 h 900"/>
              <a:gd name="T8" fmla="*/ 3 w 995"/>
              <a:gd name="T9" fmla="*/ 96 h 900"/>
              <a:gd name="T10" fmla="*/ 9 w 995"/>
              <a:gd name="T11" fmla="*/ 576 h 900"/>
              <a:gd name="T12" fmla="*/ 68 w 995"/>
              <a:gd name="T13" fmla="*/ 670 h 900"/>
              <a:gd name="T14" fmla="*/ 328 w 995"/>
              <a:gd name="T15" fmla="*/ 804 h 900"/>
              <a:gd name="T16" fmla="*/ 517 w 995"/>
              <a:gd name="T17" fmla="*/ 83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00">
                <a:moveTo>
                  <a:pt x="517" y="834"/>
                </a:moveTo>
                <a:cubicBezTo>
                  <a:pt x="579" y="796"/>
                  <a:pt x="905" y="604"/>
                  <a:pt x="905" y="604"/>
                </a:cubicBezTo>
                <a:cubicBezTo>
                  <a:pt x="905" y="604"/>
                  <a:pt x="995" y="568"/>
                  <a:pt x="831" y="395"/>
                </a:cubicBezTo>
                <a:cubicBezTo>
                  <a:pt x="669" y="223"/>
                  <a:pt x="442" y="70"/>
                  <a:pt x="147" y="26"/>
                </a:cubicBezTo>
                <a:cubicBezTo>
                  <a:pt x="108" y="21"/>
                  <a:pt x="0" y="0"/>
                  <a:pt x="3" y="96"/>
                </a:cubicBezTo>
                <a:cubicBezTo>
                  <a:pt x="6" y="192"/>
                  <a:pt x="9" y="576"/>
                  <a:pt x="9" y="576"/>
                </a:cubicBezTo>
                <a:cubicBezTo>
                  <a:pt x="9" y="576"/>
                  <a:pt x="8" y="649"/>
                  <a:pt x="68" y="670"/>
                </a:cubicBezTo>
                <a:cubicBezTo>
                  <a:pt x="128" y="692"/>
                  <a:pt x="253" y="737"/>
                  <a:pt x="328" y="804"/>
                </a:cubicBezTo>
                <a:cubicBezTo>
                  <a:pt x="396" y="865"/>
                  <a:pt x="411" y="900"/>
                  <a:pt x="517" y="83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4" name="Freeform 23"/>
          <p:cNvSpPr>
            <a:spLocks/>
          </p:cNvSpPr>
          <p:nvPr/>
        </p:nvSpPr>
        <p:spPr bwMode="auto">
          <a:xfrm>
            <a:off x="6145841" y="4645385"/>
            <a:ext cx="1531602" cy="1405083"/>
          </a:xfrm>
          <a:custGeom>
            <a:avLst/>
            <a:gdLst>
              <a:gd name="T0" fmla="*/ 7 w 987"/>
              <a:gd name="T1" fmla="*/ 357 h 905"/>
              <a:gd name="T2" fmla="*/ 23 w 987"/>
              <a:gd name="T3" fmla="*/ 808 h 905"/>
              <a:gd name="T4" fmla="*/ 242 w 987"/>
              <a:gd name="T5" fmla="*/ 844 h 905"/>
              <a:gd name="T6" fmla="*/ 894 w 987"/>
              <a:gd name="T7" fmla="*/ 420 h 905"/>
              <a:gd name="T8" fmla="*/ 901 w 987"/>
              <a:gd name="T9" fmla="*/ 261 h 905"/>
              <a:gd name="T10" fmla="*/ 477 w 987"/>
              <a:gd name="T11" fmla="*/ 36 h 905"/>
              <a:gd name="T12" fmla="*/ 366 w 987"/>
              <a:gd name="T13" fmla="*/ 43 h 905"/>
              <a:gd name="T14" fmla="*/ 124 w 987"/>
              <a:gd name="T15" fmla="*/ 206 h 905"/>
              <a:gd name="T16" fmla="*/ 7 w 987"/>
              <a:gd name="T17" fmla="*/ 357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05">
                <a:moveTo>
                  <a:pt x="7" y="357"/>
                </a:moveTo>
                <a:cubicBezTo>
                  <a:pt x="11" y="430"/>
                  <a:pt x="23" y="808"/>
                  <a:pt x="23" y="808"/>
                </a:cubicBezTo>
                <a:cubicBezTo>
                  <a:pt x="23" y="808"/>
                  <a:pt x="11" y="905"/>
                  <a:pt x="242" y="844"/>
                </a:cubicBezTo>
                <a:cubicBezTo>
                  <a:pt x="470" y="783"/>
                  <a:pt x="714" y="658"/>
                  <a:pt x="894" y="420"/>
                </a:cubicBezTo>
                <a:cubicBezTo>
                  <a:pt x="917" y="389"/>
                  <a:pt x="987" y="304"/>
                  <a:pt x="901" y="261"/>
                </a:cubicBezTo>
                <a:cubicBezTo>
                  <a:pt x="815" y="217"/>
                  <a:pt x="477" y="36"/>
                  <a:pt x="477" y="36"/>
                </a:cubicBezTo>
                <a:cubicBezTo>
                  <a:pt x="477" y="36"/>
                  <a:pt x="413" y="0"/>
                  <a:pt x="366" y="43"/>
                </a:cubicBezTo>
                <a:cubicBezTo>
                  <a:pt x="318" y="85"/>
                  <a:pt x="219" y="173"/>
                  <a:pt x="124" y="206"/>
                </a:cubicBezTo>
                <a:cubicBezTo>
                  <a:pt x="38" y="237"/>
                  <a:pt x="0" y="232"/>
                  <a:pt x="7" y="35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5" name="Freeform 24"/>
          <p:cNvSpPr>
            <a:spLocks/>
          </p:cNvSpPr>
          <p:nvPr/>
        </p:nvSpPr>
        <p:spPr bwMode="auto">
          <a:xfrm>
            <a:off x="4496977" y="4625842"/>
            <a:ext cx="1549089" cy="1393768"/>
          </a:xfrm>
          <a:custGeom>
            <a:avLst/>
            <a:gdLst>
              <a:gd name="T0" fmla="*/ 477 w 998"/>
              <a:gd name="T1" fmla="*/ 67 h 898"/>
              <a:gd name="T2" fmla="*/ 90 w 998"/>
              <a:gd name="T3" fmla="*/ 299 h 898"/>
              <a:gd name="T4" fmla="*/ 165 w 998"/>
              <a:gd name="T5" fmla="*/ 508 h 898"/>
              <a:gd name="T6" fmla="*/ 851 w 998"/>
              <a:gd name="T7" fmla="*/ 873 h 898"/>
              <a:gd name="T8" fmla="*/ 995 w 998"/>
              <a:gd name="T9" fmla="*/ 802 h 898"/>
              <a:gd name="T10" fmla="*/ 986 w 998"/>
              <a:gd name="T11" fmla="*/ 323 h 898"/>
              <a:gd name="T12" fmla="*/ 926 w 998"/>
              <a:gd name="T13" fmla="*/ 229 h 898"/>
              <a:gd name="T14" fmla="*/ 666 w 998"/>
              <a:gd name="T15" fmla="*/ 96 h 898"/>
              <a:gd name="T16" fmla="*/ 477 w 998"/>
              <a:gd name="T17" fmla="*/ 6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8" h="898">
                <a:moveTo>
                  <a:pt x="477" y="67"/>
                </a:moveTo>
                <a:cubicBezTo>
                  <a:pt x="415" y="106"/>
                  <a:pt x="90" y="299"/>
                  <a:pt x="90" y="299"/>
                </a:cubicBezTo>
                <a:cubicBezTo>
                  <a:pt x="90" y="299"/>
                  <a:pt x="0" y="336"/>
                  <a:pt x="165" y="508"/>
                </a:cubicBezTo>
                <a:cubicBezTo>
                  <a:pt x="328" y="679"/>
                  <a:pt x="556" y="831"/>
                  <a:pt x="851" y="873"/>
                </a:cubicBezTo>
                <a:cubicBezTo>
                  <a:pt x="890" y="878"/>
                  <a:pt x="998" y="898"/>
                  <a:pt x="995" y="802"/>
                </a:cubicBezTo>
                <a:cubicBezTo>
                  <a:pt x="991" y="706"/>
                  <a:pt x="986" y="323"/>
                  <a:pt x="986" y="323"/>
                </a:cubicBezTo>
                <a:cubicBezTo>
                  <a:pt x="986" y="323"/>
                  <a:pt x="986" y="250"/>
                  <a:pt x="926" y="229"/>
                </a:cubicBezTo>
                <a:cubicBezTo>
                  <a:pt x="866" y="208"/>
                  <a:pt x="741" y="163"/>
                  <a:pt x="666" y="96"/>
                </a:cubicBezTo>
                <a:cubicBezTo>
                  <a:pt x="597" y="36"/>
                  <a:pt x="582" y="0"/>
                  <a:pt x="477" y="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6" name="Freeform 25"/>
          <p:cNvSpPr>
            <a:spLocks/>
          </p:cNvSpPr>
          <p:nvPr/>
        </p:nvSpPr>
        <p:spPr bwMode="auto">
          <a:xfrm>
            <a:off x="4224395" y="3270133"/>
            <a:ext cx="1134558" cy="1779497"/>
          </a:xfrm>
          <a:custGeom>
            <a:avLst/>
            <a:gdLst>
              <a:gd name="T0" fmla="*/ 620 w 731"/>
              <a:gd name="T1" fmla="*/ 276 h 1146"/>
              <a:gd name="T2" fmla="*/ 224 w 731"/>
              <a:gd name="T3" fmla="*/ 59 h 1146"/>
              <a:gd name="T4" fmla="*/ 81 w 731"/>
              <a:gd name="T5" fmla="*/ 229 h 1146"/>
              <a:gd name="T6" fmla="*/ 113 w 731"/>
              <a:gd name="T7" fmla="*/ 1006 h 1146"/>
              <a:gd name="T8" fmla="*/ 246 w 731"/>
              <a:gd name="T9" fmla="*/ 1094 h 1146"/>
              <a:gd name="T10" fmla="*/ 656 w 731"/>
              <a:gd name="T11" fmla="*/ 844 h 1146"/>
              <a:gd name="T12" fmla="*/ 707 w 731"/>
              <a:gd name="T13" fmla="*/ 745 h 1146"/>
              <a:gd name="T14" fmla="*/ 690 w 731"/>
              <a:gd name="T15" fmla="*/ 453 h 1146"/>
              <a:gd name="T16" fmla="*/ 620 w 731"/>
              <a:gd name="T17" fmla="*/ 27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620" y="276"/>
                </a:moveTo>
                <a:cubicBezTo>
                  <a:pt x="555" y="242"/>
                  <a:pt x="224" y="59"/>
                  <a:pt x="224" y="59"/>
                </a:cubicBezTo>
                <a:cubicBezTo>
                  <a:pt x="224" y="59"/>
                  <a:pt x="147" y="0"/>
                  <a:pt x="81" y="229"/>
                </a:cubicBezTo>
                <a:cubicBezTo>
                  <a:pt x="17" y="456"/>
                  <a:pt x="0" y="730"/>
                  <a:pt x="113" y="1006"/>
                </a:cubicBezTo>
                <a:cubicBezTo>
                  <a:pt x="128" y="1042"/>
                  <a:pt x="166" y="1146"/>
                  <a:pt x="246" y="1094"/>
                </a:cubicBezTo>
                <a:cubicBezTo>
                  <a:pt x="327" y="1042"/>
                  <a:pt x="656" y="844"/>
                  <a:pt x="656" y="844"/>
                </a:cubicBezTo>
                <a:cubicBezTo>
                  <a:pt x="656" y="844"/>
                  <a:pt x="719" y="807"/>
                  <a:pt x="707" y="745"/>
                </a:cubicBezTo>
                <a:cubicBezTo>
                  <a:pt x="695" y="682"/>
                  <a:pt x="670" y="552"/>
                  <a:pt x="690" y="453"/>
                </a:cubicBezTo>
                <a:cubicBezTo>
                  <a:pt x="708" y="363"/>
                  <a:pt x="731" y="333"/>
                  <a:pt x="620" y="27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7" name="Freeform 26"/>
          <p:cNvSpPr>
            <a:spLocks/>
          </p:cNvSpPr>
          <p:nvPr/>
        </p:nvSpPr>
        <p:spPr bwMode="auto">
          <a:xfrm>
            <a:off x="4509321" y="2297067"/>
            <a:ext cx="1546002" cy="1381424"/>
          </a:xfrm>
          <a:custGeom>
            <a:avLst/>
            <a:gdLst>
              <a:gd name="T0" fmla="*/ 982 w 996"/>
              <a:gd name="T1" fmla="*/ 547 h 890"/>
              <a:gd name="T2" fmla="*/ 982 w 996"/>
              <a:gd name="T3" fmla="*/ 96 h 890"/>
              <a:gd name="T4" fmla="*/ 764 w 996"/>
              <a:gd name="T5" fmla="*/ 53 h 890"/>
              <a:gd name="T6" fmla="*/ 98 w 996"/>
              <a:gd name="T7" fmla="*/ 453 h 890"/>
              <a:gd name="T8" fmla="*/ 85 w 996"/>
              <a:gd name="T9" fmla="*/ 613 h 890"/>
              <a:gd name="T10" fmla="*/ 501 w 996"/>
              <a:gd name="T11" fmla="*/ 852 h 890"/>
              <a:gd name="T12" fmla="*/ 612 w 996"/>
              <a:gd name="T13" fmla="*/ 849 h 890"/>
              <a:gd name="T14" fmla="*/ 859 w 996"/>
              <a:gd name="T15" fmla="*/ 694 h 890"/>
              <a:gd name="T16" fmla="*/ 982 w 996"/>
              <a:gd name="T17" fmla="*/ 54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890">
                <a:moveTo>
                  <a:pt x="982" y="547"/>
                </a:moveTo>
                <a:cubicBezTo>
                  <a:pt x="980" y="474"/>
                  <a:pt x="982" y="96"/>
                  <a:pt x="982" y="96"/>
                </a:cubicBezTo>
                <a:cubicBezTo>
                  <a:pt x="982" y="96"/>
                  <a:pt x="996" y="0"/>
                  <a:pt x="764" y="53"/>
                </a:cubicBezTo>
                <a:cubicBezTo>
                  <a:pt x="534" y="105"/>
                  <a:pt x="286" y="222"/>
                  <a:pt x="98" y="453"/>
                </a:cubicBezTo>
                <a:cubicBezTo>
                  <a:pt x="73" y="484"/>
                  <a:pt x="0" y="567"/>
                  <a:pt x="85" y="613"/>
                </a:cubicBezTo>
                <a:cubicBezTo>
                  <a:pt x="169" y="659"/>
                  <a:pt x="501" y="852"/>
                  <a:pt x="501" y="852"/>
                </a:cubicBezTo>
                <a:cubicBezTo>
                  <a:pt x="501" y="852"/>
                  <a:pt x="563" y="890"/>
                  <a:pt x="612" y="849"/>
                </a:cubicBezTo>
                <a:cubicBezTo>
                  <a:pt x="661" y="808"/>
                  <a:pt x="764" y="724"/>
                  <a:pt x="859" y="694"/>
                </a:cubicBezTo>
                <a:cubicBezTo>
                  <a:pt x="947" y="667"/>
                  <a:pt x="984" y="672"/>
                  <a:pt x="982" y="54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29" name="Freeform 28"/>
          <p:cNvSpPr/>
          <p:nvPr/>
        </p:nvSpPr>
        <p:spPr>
          <a:xfrm>
            <a:off x="7183112" y="2389092"/>
            <a:ext cx="1055354" cy="295044"/>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tx2">
                <a:lumMod val="75000"/>
              </a:schemeClr>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0" name="Freeform 29"/>
          <p:cNvSpPr/>
          <p:nvPr/>
        </p:nvSpPr>
        <p:spPr>
          <a:xfrm flipV="1">
            <a:off x="7183112" y="5636766"/>
            <a:ext cx="1055354" cy="295044"/>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tx2">
                <a:lumMod val="75000"/>
              </a:schemeClr>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cxnSp>
        <p:nvCxnSpPr>
          <p:cNvPr id="33" name="Straight Connector 32"/>
          <p:cNvCxnSpPr/>
          <p:nvPr/>
        </p:nvCxnSpPr>
        <p:spPr>
          <a:xfrm>
            <a:off x="7920509" y="4155252"/>
            <a:ext cx="479923" cy="0"/>
          </a:xfrm>
          <a:prstGeom prst="line">
            <a:avLst/>
          </a:prstGeom>
          <a:ln w="6350" cap="rnd">
            <a:solidFill>
              <a:schemeClr val="tx2">
                <a:lumMod val="75000"/>
              </a:schemeClr>
            </a:solidFill>
            <a:round/>
            <a:tailEnd type="oval" w="lg" len="lg"/>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flipH="1">
            <a:off x="3954454" y="2389092"/>
            <a:ext cx="1055354" cy="295044"/>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tx2">
                <a:lumMod val="75000"/>
              </a:schemeClr>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8" name="Freeform 37"/>
          <p:cNvSpPr/>
          <p:nvPr/>
        </p:nvSpPr>
        <p:spPr>
          <a:xfrm flipH="1" flipV="1">
            <a:off x="3954454" y="5636766"/>
            <a:ext cx="1055354" cy="295044"/>
          </a:xfrm>
          <a:custGeom>
            <a:avLst/>
            <a:gdLst>
              <a:gd name="connsiteX0" fmla="*/ 0 w 1149178"/>
              <a:gd name="connsiteY0" fmla="*/ 321275 h 321275"/>
              <a:gd name="connsiteX1" fmla="*/ 321275 w 1149178"/>
              <a:gd name="connsiteY1" fmla="*/ 0 h 321275"/>
              <a:gd name="connsiteX2" fmla="*/ 1149178 w 1149178"/>
              <a:gd name="connsiteY2" fmla="*/ 0 h 321275"/>
            </a:gdLst>
            <a:ahLst/>
            <a:cxnLst>
              <a:cxn ang="0">
                <a:pos x="connsiteX0" y="connsiteY0"/>
              </a:cxn>
              <a:cxn ang="0">
                <a:pos x="connsiteX1" y="connsiteY1"/>
              </a:cxn>
              <a:cxn ang="0">
                <a:pos x="connsiteX2" y="connsiteY2"/>
              </a:cxn>
            </a:cxnLst>
            <a:rect l="l" t="t" r="r" b="b"/>
            <a:pathLst>
              <a:path w="1149178" h="321275">
                <a:moveTo>
                  <a:pt x="0" y="321275"/>
                </a:moveTo>
                <a:lnTo>
                  <a:pt x="321275" y="0"/>
                </a:lnTo>
                <a:lnTo>
                  <a:pt x="1149178" y="0"/>
                </a:lnTo>
              </a:path>
            </a:pathLst>
          </a:custGeom>
          <a:noFill/>
          <a:ln w="6350" cap="rnd">
            <a:solidFill>
              <a:schemeClr val="tx2">
                <a:lumMod val="75000"/>
              </a:schemeClr>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cxnSp>
        <p:nvCxnSpPr>
          <p:cNvPr id="39" name="Straight Connector 38"/>
          <p:cNvCxnSpPr/>
          <p:nvPr/>
        </p:nvCxnSpPr>
        <p:spPr>
          <a:xfrm flipH="1">
            <a:off x="3792488" y="4155252"/>
            <a:ext cx="479923" cy="0"/>
          </a:xfrm>
          <a:prstGeom prst="line">
            <a:avLst/>
          </a:prstGeom>
          <a:ln w="6350" cap="rnd">
            <a:solidFill>
              <a:schemeClr val="tx2">
                <a:lumMod val="75000"/>
              </a:schemeClr>
            </a:solidFill>
            <a:round/>
            <a:tailEnd type="oval" w="lg" len="lg"/>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322399" y="2145276"/>
            <a:ext cx="1178079" cy="400110"/>
          </a:xfrm>
          <a:prstGeom prst="rect">
            <a:avLst/>
          </a:prstGeom>
          <a:noFill/>
        </p:spPr>
        <p:txBody>
          <a:bodyPr wrap="none" rtlCol="0" anchor="b">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r"/>
            <a:r>
              <a:rPr lang="en-US" sz="2000" dirty="0">
                <a:latin typeface="+mn-lt"/>
              </a:rPr>
              <a:t>Facebook</a:t>
            </a:r>
            <a:endParaRPr lang="id-ID" sz="2000" dirty="0">
              <a:latin typeface="+mn-lt"/>
            </a:endParaRPr>
          </a:p>
        </p:txBody>
      </p:sp>
      <p:sp>
        <p:nvSpPr>
          <p:cNvPr id="52" name="Rectangle 51"/>
          <p:cNvSpPr/>
          <p:nvPr/>
        </p:nvSpPr>
        <p:spPr>
          <a:xfrm>
            <a:off x="2085218" y="2499709"/>
            <a:ext cx="1415259" cy="276999"/>
          </a:xfrm>
          <a:prstGeom prst="rect">
            <a:avLst/>
          </a:prstGeom>
          <a:noFill/>
        </p:spPr>
        <p:txBody>
          <a:bodyPr wrap="none" rtlCol="0">
            <a:spAutoFit/>
          </a:bodyPr>
          <a:lstStyle/>
          <a:p>
            <a:pPr algn="r"/>
            <a:r>
              <a:rPr lang="id-ID" sz="1200" dirty="0">
                <a:solidFill>
                  <a:schemeClr val="bg1"/>
                </a:solidFill>
              </a:rPr>
              <a:t>213,212 Total Users</a:t>
            </a:r>
          </a:p>
        </p:txBody>
      </p:sp>
      <p:sp>
        <p:nvSpPr>
          <p:cNvPr id="55" name="TextBox 54"/>
          <p:cNvSpPr txBox="1"/>
          <p:nvPr/>
        </p:nvSpPr>
        <p:spPr>
          <a:xfrm>
            <a:off x="2388101" y="3818283"/>
            <a:ext cx="925703" cy="400110"/>
          </a:xfrm>
          <a:prstGeom prst="rect">
            <a:avLst/>
          </a:prstGeom>
          <a:noFill/>
        </p:spPr>
        <p:txBody>
          <a:bodyPr wrap="none" rtlCol="0" anchor="b">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r"/>
            <a:r>
              <a:rPr lang="en-US" sz="2000" dirty="0">
                <a:latin typeface="+mn-lt"/>
              </a:rPr>
              <a:t>Twitter</a:t>
            </a:r>
            <a:endParaRPr lang="id-ID" sz="2000" dirty="0">
              <a:latin typeface="+mn-lt"/>
            </a:endParaRPr>
          </a:p>
        </p:txBody>
      </p:sp>
      <p:sp>
        <p:nvSpPr>
          <p:cNvPr id="58" name="Rectangle 57"/>
          <p:cNvSpPr/>
          <p:nvPr/>
        </p:nvSpPr>
        <p:spPr>
          <a:xfrm>
            <a:off x="1977092" y="4172716"/>
            <a:ext cx="1336712" cy="276999"/>
          </a:xfrm>
          <a:prstGeom prst="rect">
            <a:avLst/>
          </a:prstGeom>
          <a:noFill/>
        </p:spPr>
        <p:txBody>
          <a:bodyPr wrap="none" rtlCol="0">
            <a:spAutoFit/>
          </a:bodyPr>
          <a:lstStyle/>
          <a:p>
            <a:pPr algn="r"/>
            <a:r>
              <a:rPr lang="id-ID" sz="1200" dirty="0">
                <a:solidFill>
                  <a:schemeClr val="bg1"/>
                </a:solidFill>
              </a:rPr>
              <a:t>23,235 Total Users</a:t>
            </a:r>
          </a:p>
        </p:txBody>
      </p:sp>
      <p:sp>
        <p:nvSpPr>
          <p:cNvPr id="59" name="TextBox 58"/>
          <p:cNvSpPr txBox="1"/>
          <p:nvPr/>
        </p:nvSpPr>
        <p:spPr>
          <a:xfrm>
            <a:off x="2379850" y="5538609"/>
            <a:ext cx="1120627" cy="400110"/>
          </a:xfrm>
          <a:prstGeom prst="rect">
            <a:avLst/>
          </a:prstGeom>
          <a:noFill/>
        </p:spPr>
        <p:txBody>
          <a:bodyPr wrap="none" rtlCol="0" anchor="b">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pPr algn="r"/>
            <a:r>
              <a:rPr lang="en-US" sz="2000" dirty="0">
                <a:latin typeface="+mn-lt"/>
              </a:rPr>
              <a:t>Pinterest</a:t>
            </a:r>
            <a:endParaRPr lang="id-ID" sz="2000" dirty="0">
              <a:latin typeface="+mn-lt"/>
            </a:endParaRPr>
          </a:p>
        </p:txBody>
      </p:sp>
      <p:sp>
        <p:nvSpPr>
          <p:cNvPr id="60" name="Rectangle 59"/>
          <p:cNvSpPr/>
          <p:nvPr/>
        </p:nvSpPr>
        <p:spPr>
          <a:xfrm>
            <a:off x="2085218" y="5893042"/>
            <a:ext cx="1415259" cy="276999"/>
          </a:xfrm>
          <a:prstGeom prst="rect">
            <a:avLst/>
          </a:prstGeom>
          <a:noFill/>
        </p:spPr>
        <p:txBody>
          <a:bodyPr wrap="none" rtlCol="0">
            <a:spAutoFit/>
          </a:bodyPr>
          <a:lstStyle/>
          <a:p>
            <a:pPr algn="r"/>
            <a:r>
              <a:rPr lang="id-ID" sz="1200" dirty="0">
                <a:solidFill>
                  <a:schemeClr val="bg1"/>
                </a:solidFill>
              </a:rPr>
              <a:t>863,753 Total Users</a:t>
            </a:r>
          </a:p>
        </p:txBody>
      </p:sp>
      <p:sp>
        <p:nvSpPr>
          <p:cNvPr id="61" name="TextBox 60"/>
          <p:cNvSpPr txBox="1"/>
          <p:nvPr/>
        </p:nvSpPr>
        <p:spPr>
          <a:xfrm>
            <a:off x="8694629" y="2145276"/>
            <a:ext cx="857927" cy="400110"/>
          </a:xfrm>
          <a:prstGeom prst="rect">
            <a:avLst/>
          </a:prstGeom>
          <a:noFill/>
        </p:spPr>
        <p:txBody>
          <a:bodyPr wrap="none" rtlCol="0" anchor="b">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r>
              <a:rPr lang="en-US" sz="2000" dirty="0">
                <a:latin typeface="+mn-lt"/>
              </a:rPr>
              <a:t>Vimeo</a:t>
            </a:r>
            <a:endParaRPr lang="id-ID" sz="2000" dirty="0">
              <a:latin typeface="+mn-lt"/>
            </a:endParaRPr>
          </a:p>
        </p:txBody>
      </p:sp>
      <p:sp>
        <p:nvSpPr>
          <p:cNvPr id="62" name="Rectangle 61"/>
          <p:cNvSpPr/>
          <p:nvPr/>
        </p:nvSpPr>
        <p:spPr>
          <a:xfrm>
            <a:off x="8694629" y="2499709"/>
            <a:ext cx="1415259" cy="276999"/>
          </a:xfrm>
          <a:prstGeom prst="rect">
            <a:avLst/>
          </a:prstGeom>
          <a:noFill/>
        </p:spPr>
        <p:txBody>
          <a:bodyPr wrap="none" rtlCol="0">
            <a:spAutoFit/>
          </a:bodyPr>
          <a:lstStyle/>
          <a:p>
            <a:r>
              <a:rPr lang="id-ID" sz="1200" dirty="0">
                <a:solidFill>
                  <a:schemeClr val="bg1"/>
                </a:solidFill>
              </a:rPr>
              <a:t>673,753 Total Users</a:t>
            </a:r>
          </a:p>
        </p:txBody>
      </p:sp>
      <p:sp>
        <p:nvSpPr>
          <p:cNvPr id="63" name="TextBox 62"/>
          <p:cNvSpPr txBox="1"/>
          <p:nvPr/>
        </p:nvSpPr>
        <p:spPr>
          <a:xfrm>
            <a:off x="8881302" y="3818283"/>
            <a:ext cx="1051891" cy="400110"/>
          </a:xfrm>
          <a:prstGeom prst="rect">
            <a:avLst/>
          </a:prstGeom>
          <a:noFill/>
        </p:spPr>
        <p:txBody>
          <a:bodyPr wrap="none" rtlCol="0" anchor="b">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r>
              <a:rPr lang="en-US" sz="2000" dirty="0">
                <a:latin typeface="+mn-lt"/>
              </a:rPr>
              <a:t>Google+</a:t>
            </a:r>
          </a:p>
        </p:txBody>
      </p:sp>
      <p:sp>
        <p:nvSpPr>
          <p:cNvPr id="64" name="Rectangle 63"/>
          <p:cNvSpPr/>
          <p:nvPr/>
        </p:nvSpPr>
        <p:spPr>
          <a:xfrm>
            <a:off x="8881302" y="4172716"/>
            <a:ext cx="1336713" cy="276999"/>
          </a:xfrm>
          <a:prstGeom prst="rect">
            <a:avLst/>
          </a:prstGeom>
          <a:noFill/>
        </p:spPr>
        <p:txBody>
          <a:bodyPr wrap="none" rtlCol="0">
            <a:spAutoFit/>
          </a:bodyPr>
          <a:lstStyle/>
          <a:p>
            <a:r>
              <a:rPr lang="id-ID" sz="1200" dirty="0">
                <a:solidFill>
                  <a:schemeClr val="bg1"/>
                </a:solidFill>
              </a:rPr>
              <a:t>23,753 Total Users</a:t>
            </a:r>
          </a:p>
        </p:txBody>
      </p:sp>
      <p:sp>
        <p:nvSpPr>
          <p:cNvPr id="65" name="TextBox 64"/>
          <p:cNvSpPr txBox="1"/>
          <p:nvPr/>
        </p:nvSpPr>
        <p:spPr>
          <a:xfrm>
            <a:off x="8694629" y="5538609"/>
            <a:ext cx="1056443" cy="400110"/>
          </a:xfrm>
          <a:prstGeom prst="rect">
            <a:avLst/>
          </a:prstGeom>
          <a:noFill/>
        </p:spPr>
        <p:txBody>
          <a:bodyPr wrap="none" rtlCol="0" anchor="b">
            <a:spAutoFit/>
          </a:bodyPr>
          <a:lstStyle>
            <a:defPPr>
              <a:defRPr lang="en-US"/>
            </a:defPPr>
            <a:lvl1pPr>
              <a:defRPr sz="1600">
                <a:solidFill>
                  <a:schemeClr val="bg1"/>
                </a:solidFill>
                <a:latin typeface="Montserrat" panose="02000000000000000000" pitchFamily="2" charset="0"/>
                <a:cs typeface="Montserrat" panose="02000000000000000000" pitchFamily="2" charset="0"/>
              </a:defRPr>
            </a:lvl1pPr>
          </a:lstStyle>
          <a:p>
            <a:r>
              <a:rPr lang="en-US" sz="2000" dirty="0">
                <a:latin typeface="+mn-lt"/>
              </a:rPr>
              <a:t>LinkedIn</a:t>
            </a:r>
            <a:endParaRPr lang="id-ID" sz="2000" dirty="0">
              <a:latin typeface="+mn-lt"/>
            </a:endParaRPr>
          </a:p>
        </p:txBody>
      </p:sp>
      <p:sp>
        <p:nvSpPr>
          <p:cNvPr id="66" name="Rectangle 65"/>
          <p:cNvSpPr/>
          <p:nvPr/>
        </p:nvSpPr>
        <p:spPr>
          <a:xfrm>
            <a:off x="8694629" y="5893042"/>
            <a:ext cx="1415259" cy="276999"/>
          </a:xfrm>
          <a:prstGeom prst="rect">
            <a:avLst/>
          </a:prstGeom>
          <a:noFill/>
        </p:spPr>
        <p:txBody>
          <a:bodyPr wrap="none" rtlCol="0">
            <a:spAutoFit/>
          </a:bodyPr>
          <a:lstStyle/>
          <a:p>
            <a:r>
              <a:rPr lang="id-ID" sz="1200" dirty="0">
                <a:solidFill>
                  <a:schemeClr val="bg1"/>
                </a:solidFill>
              </a:rPr>
              <a:t>193,753 Total Users</a:t>
            </a:r>
          </a:p>
        </p:txBody>
      </p:sp>
      <p:sp>
        <p:nvSpPr>
          <p:cNvPr id="57" name="TextBox 56">
            <a:extLst>
              <a:ext uri="{FF2B5EF4-FFF2-40B4-BE49-F238E27FC236}">
                <a16:creationId xmlns:a16="http://schemas.microsoft.com/office/drawing/2014/main" id="{E6F88FBD-AA07-45FE-BCDD-B718CB43D057}"/>
              </a:ext>
            </a:extLst>
          </p:cNvPr>
          <p:cNvSpPr txBox="1"/>
          <p:nvPr/>
        </p:nvSpPr>
        <p:spPr>
          <a:xfrm>
            <a:off x="5068954" y="3826942"/>
            <a:ext cx="2041203" cy="646331"/>
          </a:xfrm>
          <a:prstGeom prst="rect">
            <a:avLst/>
          </a:prstGeom>
          <a:noFill/>
        </p:spPr>
        <p:txBody>
          <a:bodyPr wrap="square" rtlCol="0">
            <a:spAutoFit/>
          </a:bodyPr>
          <a:lstStyle/>
          <a:p>
            <a:pPr algn="ctr"/>
            <a:r>
              <a:rPr lang="en-US" dirty="0">
                <a:solidFill>
                  <a:schemeClr val="bg1"/>
                </a:solidFill>
              </a:rPr>
              <a:t>Our Digital Marketing!</a:t>
            </a:r>
          </a:p>
        </p:txBody>
      </p:sp>
      <p:sp>
        <p:nvSpPr>
          <p:cNvPr id="31" name="TextBox 30"/>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32" name="TextBox 31"/>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34" name="TextBox 33"/>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102481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6210615"/>
            <a:ext cx="12192000" cy="64738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481211" y="2755814"/>
            <a:ext cx="5229579" cy="3454801"/>
            <a:chOff x="3295253" y="2451728"/>
            <a:chExt cx="5229579" cy="3454801"/>
          </a:xfrm>
        </p:grpSpPr>
        <p:sp>
          <p:nvSpPr>
            <p:cNvPr id="6" name="Freeform 5"/>
            <p:cNvSpPr>
              <a:spLocks/>
            </p:cNvSpPr>
            <p:nvPr/>
          </p:nvSpPr>
          <p:spPr bwMode="auto">
            <a:xfrm>
              <a:off x="4845381" y="4148165"/>
              <a:ext cx="2411493" cy="1758364"/>
            </a:xfrm>
            <a:custGeom>
              <a:avLst/>
              <a:gdLst>
                <a:gd name="T0" fmla="*/ 197 w 454"/>
                <a:gd name="T1" fmla="*/ 254 h 569"/>
                <a:gd name="T2" fmla="*/ 200 w 454"/>
                <a:gd name="T3" fmla="*/ 449 h 569"/>
                <a:gd name="T4" fmla="*/ 148 w 454"/>
                <a:gd name="T5" fmla="*/ 559 h 569"/>
                <a:gd name="T6" fmla="*/ 122 w 454"/>
                <a:gd name="T7" fmla="*/ 569 h 569"/>
                <a:gd name="T8" fmla="*/ 339 w 454"/>
                <a:gd name="T9" fmla="*/ 569 h 569"/>
                <a:gd name="T10" fmla="*/ 304 w 454"/>
                <a:gd name="T11" fmla="*/ 557 h 569"/>
                <a:gd name="T12" fmla="*/ 277 w 454"/>
                <a:gd name="T13" fmla="*/ 354 h 569"/>
                <a:gd name="T14" fmla="*/ 282 w 454"/>
                <a:gd name="T15" fmla="*/ 261 h 569"/>
                <a:gd name="T16" fmla="*/ 315 w 454"/>
                <a:gd name="T17" fmla="*/ 247 h 569"/>
                <a:gd name="T18" fmla="*/ 454 w 454"/>
                <a:gd name="T19" fmla="*/ 120 h 569"/>
                <a:gd name="T20" fmla="*/ 451 w 454"/>
                <a:gd name="T21" fmla="*/ 117 h 569"/>
                <a:gd name="T22" fmla="*/ 451 w 454"/>
                <a:gd name="T23" fmla="*/ 117 h 569"/>
                <a:gd name="T24" fmla="*/ 389 w 454"/>
                <a:gd name="T25" fmla="*/ 164 h 569"/>
                <a:gd name="T26" fmla="*/ 400 w 454"/>
                <a:gd name="T27" fmla="*/ 82 h 569"/>
                <a:gd name="T28" fmla="*/ 399 w 454"/>
                <a:gd name="T29" fmla="*/ 82 h 569"/>
                <a:gd name="T30" fmla="*/ 398 w 454"/>
                <a:gd name="T31" fmla="*/ 82 h 569"/>
                <a:gd name="T32" fmla="*/ 362 w 454"/>
                <a:gd name="T33" fmla="*/ 182 h 569"/>
                <a:gd name="T34" fmla="*/ 257 w 454"/>
                <a:gd name="T35" fmla="*/ 234 h 569"/>
                <a:gd name="T36" fmla="*/ 241 w 454"/>
                <a:gd name="T37" fmla="*/ 146 h 569"/>
                <a:gd name="T38" fmla="*/ 296 w 454"/>
                <a:gd name="T39" fmla="*/ 54 h 569"/>
                <a:gd name="T40" fmla="*/ 295 w 454"/>
                <a:gd name="T41" fmla="*/ 54 h 569"/>
                <a:gd name="T42" fmla="*/ 294 w 454"/>
                <a:gd name="T43" fmla="*/ 52 h 569"/>
                <a:gd name="T44" fmla="*/ 238 w 454"/>
                <a:gd name="T45" fmla="*/ 113 h 569"/>
                <a:gd name="T46" fmla="*/ 235 w 454"/>
                <a:gd name="T47" fmla="*/ 35 h 569"/>
                <a:gd name="T48" fmla="*/ 235 w 454"/>
                <a:gd name="T49" fmla="*/ 35 h 569"/>
                <a:gd name="T50" fmla="*/ 230 w 454"/>
                <a:gd name="T51" fmla="*/ 35 h 569"/>
                <a:gd name="T52" fmla="*/ 219 w 454"/>
                <a:gd name="T53" fmla="*/ 223 h 569"/>
                <a:gd name="T54" fmla="*/ 122 w 454"/>
                <a:gd name="T55" fmla="*/ 132 h 569"/>
                <a:gd name="T56" fmla="*/ 137 w 454"/>
                <a:gd name="T57" fmla="*/ 64 h 569"/>
                <a:gd name="T58" fmla="*/ 135 w 454"/>
                <a:gd name="T59" fmla="*/ 63 h 569"/>
                <a:gd name="T60" fmla="*/ 135 w 454"/>
                <a:gd name="T61" fmla="*/ 63 h 569"/>
                <a:gd name="T62" fmla="*/ 113 w 454"/>
                <a:gd name="T63" fmla="*/ 118 h 569"/>
                <a:gd name="T64" fmla="*/ 52 w 454"/>
                <a:gd name="T65" fmla="*/ 1 h 569"/>
                <a:gd name="T66" fmla="*/ 50 w 454"/>
                <a:gd name="T67" fmla="*/ 0 h 569"/>
                <a:gd name="T68" fmla="*/ 46 w 454"/>
                <a:gd name="T69" fmla="*/ 1 h 569"/>
                <a:gd name="T70" fmla="*/ 74 w 454"/>
                <a:gd name="T71" fmla="*/ 91 h 569"/>
                <a:gd name="T72" fmla="*/ 74 w 454"/>
                <a:gd name="T73" fmla="*/ 91 h 569"/>
                <a:gd name="T74" fmla="*/ 149 w 454"/>
                <a:gd name="T75" fmla="*/ 208 h 569"/>
                <a:gd name="T76" fmla="*/ 3 w 454"/>
                <a:gd name="T77" fmla="*/ 195 h 569"/>
                <a:gd name="T78" fmla="*/ 3 w 454"/>
                <a:gd name="T79" fmla="*/ 196 h 569"/>
                <a:gd name="T80" fmla="*/ 0 w 454"/>
                <a:gd name="T81" fmla="*/ 201 h 569"/>
                <a:gd name="T82" fmla="*/ 172 w 454"/>
                <a:gd name="T83" fmla="*/ 237 h 569"/>
                <a:gd name="T84" fmla="*/ 197 w 454"/>
                <a:gd name="T85" fmla="*/ 25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4" h="569">
                  <a:moveTo>
                    <a:pt x="197" y="254"/>
                  </a:moveTo>
                  <a:cubicBezTo>
                    <a:pt x="209" y="304"/>
                    <a:pt x="213" y="368"/>
                    <a:pt x="200" y="449"/>
                  </a:cubicBezTo>
                  <a:cubicBezTo>
                    <a:pt x="191" y="518"/>
                    <a:pt x="199" y="559"/>
                    <a:pt x="148" y="559"/>
                  </a:cubicBezTo>
                  <a:cubicBezTo>
                    <a:pt x="148" y="559"/>
                    <a:pt x="138" y="555"/>
                    <a:pt x="122" y="569"/>
                  </a:cubicBezTo>
                  <a:cubicBezTo>
                    <a:pt x="339" y="569"/>
                    <a:pt x="339" y="569"/>
                    <a:pt x="339" y="569"/>
                  </a:cubicBezTo>
                  <a:cubicBezTo>
                    <a:pt x="328" y="564"/>
                    <a:pt x="315" y="559"/>
                    <a:pt x="304" y="557"/>
                  </a:cubicBezTo>
                  <a:cubicBezTo>
                    <a:pt x="292" y="529"/>
                    <a:pt x="279" y="475"/>
                    <a:pt x="277" y="354"/>
                  </a:cubicBezTo>
                  <a:cubicBezTo>
                    <a:pt x="276" y="318"/>
                    <a:pt x="278" y="287"/>
                    <a:pt x="282" y="261"/>
                  </a:cubicBezTo>
                  <a:cubicBezTo>
                    <a:pt x="315" y="247"/>
                    <a:pt x="315" y="247"/>
                    <a:pt x="315" y="247"/>
                  </a:cubicBezTo>
                  <a:cubicBezTo>
                    <a:pt x="404" y="194"/>
                    <a:pt x="433" y="147"/>
                    <a:pt x="454" y="120"/>
                  </a:cubicBezTo>
                  <a:cubicBezTo>
                    <a:pt x="451" y="117"/>
                    <a:pt x="451" y="117"/>
                    <a:pt x="451" y="117"/>
                  </a:cubicBezTo>
                  <a:cubicBezTo>
                    <a:pt x="451" y="117"/>
                    <a:pt x="451" y="117"/>
                    <a:pt x="451" y="117"/>
                  </a:cubicBezTo>
                  <a:cubicBezTo>
                    <a:pt x="428" y="135"/>
                    <a:pt x="407" y="151"/>
                    <a:pt x="389" y="164"/>
                  </a:cubicBezTo>
                  <a:cubicBezTo>
                    <a:pt x="396" y="133"/>
                    <a:pt x="398" y="121"/>
                    <a:pt x="400" y="82"/>
                  </a:cubicBezTo>
                  <a:cubicBezTo>
                    <a:pt x="399" y="82"/>
                    <a:pt x="399" y="82"/>
                    <a:pt x="399" y="82"/>
                  </a:cubicBezTo>
                  <a:cubicBezTo>
                    <a:pt x="399" y="82"/>
                    <a:pt x="398" y="82"/>
                    <a:pt x="398" y="82"/>
                  </a:cubicBezTo>
                  <a:cubicBezTo>
                    <a:pt x="393" y="101"/>
                    <a:pt x="379" y="147"/>
                    <a:pt x="362" y="182"/>
                  </a:cubicBezTo>
                  <a:cubicBezTo>
                    <a:pt x="312" y="215"/>
                    <a:pt x="278" y="228"/>
                    <a:pt x="257" y="234"/>
                  </a:cubicBezTo>
                  <a:cubicBezTo>
                    <a:pt x="251" y="213"/>
                    <a:pt x="245" y="185"/>
                    <a:pt x="241" y="146"/>
                  </a:cubicBezTo>
                  <a:cubicBezTo>
                    <a:pt x="257" y="110"/>
                    <a:pt x="284" y="70"/>
                    <a:pt x="296" y="54"/>
                  </a:cubicBezTo>
                  <a:cubicBezTo>
                    <a:pt x="295" y="54"/>
                    <a:pt x="295" y="54"/>
                    <a:pt x="295" y="54"/>
                  </a:cubicBezTo>
                  <a:cubicBezTo>
                    <a:pt x="294" y="52"/>
                    <a:pt x="294" y="52"/>
                    <a:pt x="294" y="52"/>
                  </a:cubicBezTo>
                  <a:cubicBezTo>
                    <a:pt x="265" y="79"/>
                    <a:pt x="258" y="88"/>
                    <a:pt x="238" y="113"/>
                  </a:cubicBezTo>
                  <a:cubicBezTo>
                    <a:pt x="236" y="91"/>
                    <a:pt x="235" y="64"/>
                    <a:pt x="235" y="35"/>
                  </a:cubicBezTo>
                  <a:cubicBezTo>
                    <a:pt x="235" y="35"/>
                    <a:pt x="235" y="35"/>
                    <a:pt x="235" y="35"/>
                  </a:cubicBezTo>
                  <a:cubicBezTo>
                    <a:pt x="230" y="35"/>
                    <a:pt x="230" y="35"/>
                    <a:pt x="230" y="35"/>
                  </a:cubicBezTo>
                  <a:cubicBezTo>
                    <a:pt x="223" y="69"/>
                    <a:pt x="210" y="143"/>
                    <a:pt x="219" y="223"/>
                  </a:cubicBezTo>
                  <a:cubicBezTo>
                    <a:pt x="219" y="223"/>
                    <a:pt x="175" y="205"/>
                    <a:pt x="122" y="132"/>
                  </a:cubicBezTo>
                  <a:cubicBezTo>
                    <a:pt x="123" y="120"/>
                    <a:pt x="125" y="90"/>
                    <a:pt x="137" y="64"/>
                  </a:cubicBezTo>
                  <a:cubicBezTo>
                    <a:pt x="135" y="63"/>
                    <a:pt x="135" y="63"/>
                    <a:pt x="135" y="63"/>
                  </a:cubicBezTo>
                  <a:cubicBezTo>
                    <a:pt x="135" y="63"/>
                    <a:pt x="135" y="63"/>
                    <a:pt x="135" y="63"/>
                  </a:cubicBezTo>
                  <a:cubicBezTo>
                    <a:pt x="127" y="75"/>
                    <a:pt x="118" y="94"/>
                    <a:pt x="113" y="118"/>
                  </a:cubicBezTo>
                  <a:cubicBezTo>
                    <a:pt x="93" y="88"/>
                    <a:pt x="72" y="50"/>
                    <a:pt x="52" y="1"/>
                  </a:cubicBezTo>
                  <a:cubicBezTo>
                    <a:pt x="51" y="1"/>
                    <a:pt x="51" y="1"/>
                    <a:pt x="50" y="0"/>
                  </a:cubicBezTo>
                  <a:cubicBezTo>
                    <a:pt x="46" y="1"/>
                    <a:pt x="46" y="1"/>
                    <a:pt x="46" y="1"/>
                  </a:cubicBezTo>
                  <a:cubicBezTo>
                    <a:pt x="49" y="17"/>
                    <a:pt x="74" y="91"/>
                    <a:pt x="74" y="91"/>
                  </a:cubicBezTo>
                  <a:cubicBezTo>
                    <a:pt x="74" y="91"/>
                    <a:pt x="74" y="91"/>
                    <a:pt x="74" y="91"/>
                  </a:cubicBezTo>
                  <a:cubicBezTo>
                    <a:pt x="91" y="132"/>
                    <a:pt x="115" y="175"/>
                    <a:pt x="149" y="208"/>
                  </a:cubicBezTo>
                  <a:cubicBezTo>
                    <a:pt x="149" y="208"/>
                    <a:pt x="89" y="222"/>
                    <a:pt x="3" y="195"/>
                  </a:cubicBezTo>
                  <a:cubicBezTo>
                    <a:pt x="3" y="196"/>
                    <a:pt x="3" y="196"/>
                    <a:pt x="3" y="196"/>
                  </a:cubicBezTo>
                  <a:cubicBezTo>
                    <a:pt x="0" y="201"/>
                    <a:pt x="0" y="201"/>
                    <a:pt x="0" y="201"/>
                  </a:cubicBezTo>
                  <a:cubicBezTo>
                    <a:pt x="37" y="218"/>
                    <a:pt x="97" y="238"/>
                    <a:pt x="172" y="237"/>
                  </a:cubicBezTo>
                  <a:cubicBezTo>
                    <a:pt x="178" y="238"/>
                    <a:pt x="187" y="243"/>
                    <a:pt x="197" y="254"/>
                  </a:cubicBez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grpSp>
          <p:nvGrpSpPr>
            <p:cNvPr id="7" name="Group 6"/>
            <p:cNvGrpSpPr/>
            <p:nvPr/>
          </p:nvGrpSpPr>
          <p:grpSpPr>
            <a:xfrm>
              <a:off x="3295253" y="2451728"/>
              <a:ext cx="5229579" cy="2753210"/>
              <a:chOff x="3295253" y="2451728"/>
              <a:chExt cx="5229579" cy="2753210"/>
            </a:xfrm>
          </p:grpSpPr>
          <p:sp>
            <p:nvSpPr>
              <p:cNvPr id="8" name="Freeform 7"/>
              <p:cNvSpPr>
                <a:spLocks/>
              </p:cNvSpPr>
              <p:nvPr/>
            </p:nvSpPr>
            <p:spPr bwMode="auto">
              <a:xfrm rot="5696320">
                <a:off x="4721056" y="3729065"/>
                <a:ext cx="948293" cy="102953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3">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9" name="Freeform 8"/>
              <p:cNvSpPr>
                <a:spLocks/>
              </p:cNvSpPr>
              <p:nvPr/>
            </p:nvSpPr>
            <p:spPr bwMode="auto">
              <a:xfrm rot="8492870">
                <a:off x="5720784" y="2485513"/>
                <a:ext cx="667646" cy="72484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0" name="Freeform 9"/>
              <p:cNvSpPr>
                <a:spLocks/>
              </p:cNvSpPr>
              <p:nvPr/>
            </p:nvSpPr>
            <p:spPr bwMode="auto">
              <a:xfrm rot="10051992">
                <a:off x="7059605" y="2699110"/>
                <a:ext cx="667646" cy="72484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4">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1" name="Freeform 10"/>
              <p:cNvSpPr>
                <a:spLocks/>
              </p:cNvSpPr>
              <p:nvPr/>
            </p:nvSpPr>
            <p:spPr bwMode="auto">
              <a:xfrm rot="13144547">
                <a:off x="6789789" y="4175406"/>
                <a:ext cx="948293" cy="102953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6">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2" name="Freeform 11"/>
              <p:cNvSpPr>
                <a:spLocks/>
              </p:cNvSpPr>
              <p:nvPr/>
            </p:nvSpPr>
            <p:spPr bwMode="auto">
              <a:xfrm rot="5080426">
                <a:off x="3825716" y="2912030"/>
                <a:ext cx="722494" cy="784389"/>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3" name="Freeform 12"/>
              <p:cNvSpPr>
                <a:spLocks/>
              </p:cNvSpPr>
              <p:nvPr/>
            </p:nvSpPr>
            <p:spPr bwMode="auto">
              <a:xfrm rot="8176420">
                <a:off x="4287276" y="2709982"/>
                <a:ext cx="697699" cy="784389"/>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4">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4" name="Freeform 13"/>
              <p:cNvSpPr>
                <a:spLocks/>
              </p:cNvSpPr>
              <p:nvPr/>
            </p:nvSpPr>
            <p:spPr bwMode="auto">
              <a:xfrm rot="8492870">
                <a:off x="5637512" y="3492515"/>
                <a:ext cx="667646" cy="72484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5" name="Freeform 14"/>
              <p:cNvSpPr>
                <a:spLocks/>
              </p:cNvSpPr>
              <p:nvPr/>
            </p:nvSpPr>
            <p:spPr bwMode="auto">
              <a:xfrm rot="10051992">
                <a:off x="6361407" y="3942725"/>
                <a:ext cx="667646" cy="72484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5">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6" name="Freeform 15"/>
              <p:cNvSpPr>
                <a:spLocks/>
              </p:cNvSpPr>
              <p:nvPr/>
            </p:nvSpPr>
            <p:spPr bwMode="auto">
              <a:xfrm rot="11618841">
                <a:off x="7602770" y="3001101"/>
                <a:ext cx="667646" cy="724842"/>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6">
                  <a:alpha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7" name="Freeform 16"/>
              <p:cNvSpPr>
                <a:spLocks/>
              </p:cNvSpPr>
              <p:nvPr/>
            </p:nvSpPr>
            <p:spPr bwMode="auto">
              <a:xfrm rot="4567797">
                <a:off x="3363250" y="3311740"/>
                <a:ext cx="1587422" cy="1723415"/>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8" name="Freeform 17"/>
              <p:cNvSpPr>
                <a:spLocks/>
              </p:cNvSpPr>
              <p:nvPr/>
            </p:nvSpPr>
            <p:spPr bwMode="auto">
              <a:xfrm rot="7041281">
                <a:off x="4466908" y="2383731"/>
                <a:ext cx="1587422" cy="1723415"/>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19" name="Freeform 18"/>
              <p:cNvSpPr>
                <a:spLocks/>
              </p:cNvSpPr>
              <p:nvPr/>
            </p:nvSpPr>
            <p:spPr bwMode="auto">
              <a:xfrm rot="9608135">
                <a:off x="5860261" y="2479498"/>
                <a:ext cx="1587422" cy="1723414"/>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sp>
            <p:nvSpPr>
              <p:cNvPr id="20" name="Freeform 19"/>
              <p:cNvSpPr>
                <a:spLocks/>
              </p:cNvSpPr>
              <p:nvPr/>
            </p:nvSpPr>
            <p:spPr bwMode="auto">
              <a:xfrm rot="12098604">
                <a:off x="6937410" y="3216499"/>
                <a:ext cx="1587422" cy="1723414"/>
              </a:xfrm>
              <a:custGeom>
                <a:avLst/>
                <a:gdLst>
                  <a:gd name="T0" fmla="*/ 1068 w 1069"/>
                  <a:gd name="T1" fmla="*/ 123 h 1161"/>
                  <a:gd name="T2" fmla="*/ 1066 w 1069"/>
                  <a:gd name="T3" fmla="*/ 46 h 1161"/>
                  <a:gd name="T4" fmla="*/ 250 w 1069"/>
                  <a:gd name="T5" fmla="*/ 295 h 1161"/>
                  <a:gd name="T6" fmla="*/ 0 w 1069"/>
                  <a:gd name="T7" fmla="*/ 1026 h 1161"/>
                  <a:gd name="T8" fmla="*/ 2 w 1069"/>
                  <a:gd name="T9" fmla="*/ 1114 h 1161"/>
                  <a:gd name="T10" fmla="*/ 818 w 1069"/>
                  <a:gd name="T11" fmla="*/ 866 h 1161"/>
                  <a:gd name="T12" fmla="*/ 944 w 1069"/>
                  <a:gd name="T13" fmla="*/ 692 h 1161"/>
                  <a:gd name="T14" fmla="*/ 994 w 1069"/>
                  <a:gd name="T15" fmla="*/ 579 h 1161"/>
                  <a:gd name="T16" fmla="*/ 1068 w 1069"/>
                  <a:gd name="T17" fmla="*/ 123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161">
                    <a:moveTo>
                      <a:pt x="1068" y="123"/>
                    </a:moveTo>
                    <a:cubicBezTo>
                      <a:pt x="1068" y="75"/>
                      <a:pt x="1066" y="46"/>
                      <a:pt x="1066" y="46"/>
                    </a:cubicBezTo>
                    <a:cubicBezTo>
                      <a:pt x="1066" y="46"/>
                      <a:pt x="544" y="0"/>
                      <a:pt x="250" y="295"/>
                    </a:cubicBezTo>
                    <a:cubicBezTo>
                      <a:pt x="31" y="516"/>
                      <a:pt x="1" y="864"/>
                      <a:pt x="0" y="1026"/>
                    </a:cubicBezTo>
                    <a:cubicBezTo>
                      <a:pt x="0" y="1081"/>
                      <a:pt x="2" y="1114"/>
                      <a:pt x="2" y="1114"/>
                    </a:cubicBezTo>
                    <a:cubicBezTo>
                      <a:pt x="2" y="1114"/>
                      <a:pt x="525" y="1161"/>
                      <a:pt x="818" y="866"/>
                    </a:cubicBezTo>
                    <a:cubicBezTo>
                      <a:pt x="870" y="814"/>
                      <a:pt x="911" y="754"/>
                      <a:pt x="944" y="692"/>
                    </a:cubicBezTo>
                    <a:cubicBezTo>
                      <a:pt x="963" y="655"/>
                      <a:pt x="980" y="617"/>
                      <a:pt x="994" y="579"/>
                    </a:cubicBezTo>
                    <a:cubicBezTo>
                      <a:pt x="1058" y="402"/>
                      <a:pt x="1069" y="222"/>
                      <a:pt x="1068" y="12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dirty="0">
                  <a:latin typeface="+mj-lt"/>
                </a:endParaRPr>
              </a:p>
            </p:txBody>
          </p:sp>
        </p:grpSp>
      </p:grpSp>
      <p:sp>
        <p:nvSpPr>
          <p:cNvPr id="39" name="Rectangle 38">
            <a:extLst>
              <a:ext uri="{FF2B5EF4-FFF2-40B4-BE49-F238E27FC236}">
                <a16:creationId xmlns:a16="http://schemas.microsoft.com/office/drawing/2014/main" id="{469E6CBC-B67C-48AC-8A13-CB61B77A09FB}"/>
              </a:ext>
            </a:extLst>
          </p:cNvPr>
          <p:cNvSpPr/>
          <p:nvPr/>
        </p:nvSpPr>
        <p:spPr>
          <a:xfrm>
            <a:off x="1801387" y="2628791"/>
            <a:ext cx="1848536" cy="338554"/>
          </a:xfrm>
          <a:prstGeom prst="rect">
            <a:avLst/>
          </a:prstGeom>
        </p:spPr>
        <p:txBody>
          <a:bodyPr wrap="square" anchor="b">
            <a:spAutoFit/>
          </a:bodyPr>
          <a:lstStyle/>
          <a:p>
            <a:pPr algn="r"/>
            <a:r>
              <a:rPr lang="en-US" sz="1600" b="1" dirty="0">
                <a:solidFill>
                  <a:schemeClr val="accent1"/>
                </a:solidFill>
                <a:latin typeface="+mj-lt"/>
              </a:rPr>
              <a:t>Insert title here</a:t>
            </a:r>
          </a:p>
        </p:txBody>
      </p:sp>
      <p:sp>
        <p:nvSpPr>
          <p:cNvPr id="40" name="Rectangle 39">
            <a:extLst>
              <a:ext uri="{FF2B5EF4-FFF2-40B4-BE49-F238E27FC236}">
                <a16:creationId xmlns:a16="http://schemas.microsoft.com/office/drawing/2014/main" id="{D1850666-E1E1-489C-A176-BFEFCB0B551E}"/>
              </a:ext>
            </a:extLst>
          </p:cNvPr>
          <p:cNvSpPr/>
          <p:nvPr/>
        </p:nvSpPr>
        <p:spPr>
          <a:xfrm>
            <a:off x="1325625" y="2994637"/>
            <a:ext cx="2324298" cy="553998"/>
          </a:xfrm>
          <a:prstGeom prst="rect">
            <a:avLst/>
          </a:prstGeom>
        </p:spPr>
        <p:txBody>
          <a:bodyPr wrap="square">
            <a:spAutoFit/>
          </a:bodyPr>
          <a:lstStyle/>
          <a:p>
            <a:pPr algn="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41" name="Rectangle 40">
            <a:extLst>
              <a:ext uri="{FF2B5EF4-FFF2-40B4-BE49-F238E27FC236}">
                <a16:creationId xmlns:a16="http://schemas.microsoft.com/office/drawing/2014/main" id="{469E6CBC-B67C-48AC-8A13-CB61B77A09FB}"/>
              </a:ext>
            </a:extLst>
          </p:cNvPr>
          <p:cNvSpPr/>
          <p:nvPr/>
        </p:nvSpPr>
        <p:spPr>
          <a:xfrm>
            <a:off x="1031978" y="4207836"/>
            <a:ext cx="1848536" cy="338554"/>
          </a:xfrm>
          <a:prstGeom prst="rect">
            <a:avLst/>
          </a:prstGeom>
        </p:spPr>
        <p:txBody>
          <a:bodyPr wrap="square" anchor="b">
            <a:spAutoFit/>
          </a:bodyPr>
          <a:lstStyle/>
          <a:p>
            <a:pPr algn="r"/>
            <a:r>
              <a:rPr lang="en-US" sz="1600" b="1" dirty="0">
                <a:solidFill>
                  <a:schemeClr val="accent6"/>
                </a:solidFill>
                <a:latin typeface="+mj-lt"/>
              </a:rPr>
              <a:t>Insert title here</a:t>
            </a:r>
          </a:p>
        </p:txBody>
      </p:sp>
      <p:sp>
        <p:nvSpPr>
          <p:cNvPr id="42" name="Rectangle 41">
            <a:extLst>
              <a:ext uri="{FF2B5EF4-FFF2-40B4-BE49-F238E27FC236}">
                <a16:creationId xmlns:a16="http://schemas.microsoft.com/office/drawing/2014/main" id="{D1850666-E1E1-489C-A176-BFEFCB0B551E}"/>
              </a:ext>
            </a:extLst>
          </p:cNvPr>
          <p:cNvSpPr/>
          <p:nvPr/>
        </p:nvSpPr>
        <p:spPr>
          <a:xfrm>
            <a:off x="556216" y="4573682"/>
            <a:ext cx="2324298" cy="553998"/>
          </a:xfrm>
          <a:prstGeom prst="rect">
            <a:avLst/>
          </a:prstGeom>
        </p:spPr>
        <p:txBody>
          <a:bodyPr wrap="square">
            <a:spAutoFit/>
          </a:bodyPr>
          <a:lstStyle/>
          <a:p>
            <a:pPr algn="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45" name="Rectangle 44">
            <a:extLst>
              <a:ext uri="{FF2B5EF4-FFF2-40B4-BE49-F238E27FC236}">
                <a16:creationId xmlns:a16="http://schemas.microsoft.com/office/drawing/2014/main" id="{469E6CBC-B67C-48AC-8A13-CB61B77A09FB}"/>
              </a:ext>
            </a:extLst>
          </p:cNvPr>
          <p:cNvSpPr/>
          <p:nvPr/>
        </p:nvSpPr>
        <p:spPr>
          <a:xfrm>
            <a:off x="8547668" y="2628791"/>
            <a:ext cx="1848536" cy="338554"/>
          </a:xfrm>
          <a:prstGeom prst="rect">
            <a:avLst/>
          </a:prstGeom>
        </p:spPr>
        <p:txBody>
          <a:bodyPr wrap="square" anchor="b">
            <a:spAutoFit/>
          </a:bodyPr>
          <a:lstStyle/>
          <a:p>
            <a:r>
              <a:rPr lang="en-US" sz="1600" b="1" dirty="0">
                <a:solidFill>
                  <a:schemeClr val="accent2"/>
                </a:solidFill>
                <a:latin typeface="+mj-lt"/>
              </a:rPr>
              <a:t>Insert title here</a:t>
            </a:r>
          </a:p>
        </p:txBody>
      </p:sp>
      <p:sp>
        <p:nvSpPr>
          <p:cNvPr id="46" name="Rectangle 45">
            <a:extLst>
              <a:ext uri="{FF2B5EF4-FFF2-40B4-BE49-F238E27FC236}">
                <a16:creationId xmlns:a16="http://schemas.microsoft.com/office/drawing/2014/main" id="{D1850666-E1E1-489C-A176-BFEFCB0B551E}"/>
              </a:ext>
            </a:extLst>
          </p:cNvPr>
          <p:cNvSpPr/>
          <p:nvPr/>
        </p:nvSpPr>
        <p:spPr>
          <a:xfrm>
            <a:off x="8547667" y="2994637"/>
            <a:ext cx="2324298" cy="553998"/>
          </a:xfrm>
          <a:prstGeom prst="rect">
            <a:avLst/>
          </a:prstGeom>
        </p:spPr>
        <p:txBody>
          <a:bodyPr wrap="square">
            <a:spAutoFit/>
          </a:bodyPr>
          <a:lstStyle/>
          <a:p>
            <a:pP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49" name="Rectangle 48">
            <a:extLst>
              <a:ext uri="{FF2B5EF4-FFF2-40B4-BE49-F238E27FC236}">
                <a16:creationId xmlns:a16="http://schemas.microsoft.com/office/drawing/2014/main" id="{469E6CBC-B67C-48AC-8A13-CB61B77A09FB}"/>
              </a:ext>
            </a:extLst>
          </p:cNvPr>
          <p:cNvSpPr/>
          <p:nvPr/>
        </p:nvSpPr>
        <p:spPr>
          <a:xfrm>
            <a:off x="9318792" y="4205896"/>
            <a:ext cx="1848536" cy="338554"/>
          </a:xfrm>
          <a:prstGeom prst="rect">
            <a:avLst/>
          </a:prstGeom>
        </p:spPr>
        <p:txBody>
          <a:bodyPr wrap="square" anchor="b">
            <a:spAutoFit/>
          </a:bodyPr>
          <a:lstStyle/>
          <a:p>
            <a:r>
              <a:rPr lang="en-US" sz="1600" b="1" dirty="0">
                <a:solidFill>
                  <a:schemeClr val="accent3"/>
                </a:solidFill>
                <a:latin typeface="+mj-lt"/>
              </a:rPr>
              <a:t>Insert title here</a:t>
            </a:r>
          </a:p>
        </p:txBody>
      </p:sp>
      <p:sp>
        <p:nvSpPr>
          <p:cNvPr id="50" name="Rectangle 49">
            <a:extLst>
              <a:ext uri="{FF2B5EF4-FFF2-40B4-BE49-F238E27FC236}">
                <a16:creationId xmlns:a16="http://schemas.microsoft.com/office/drawing/2014/main" id="{D1850666-E1E1-489C-A176-BFEFCB0B551E}"/>
              </a:ext>
            </a:extLst>
          </p:cNvPr>
          <p:cNvSpPr/>
          <p:nvPr/>
        </p:nvSpPr>
        <p:spPr>
          <a:xfrm>
            <a:off x="9318791" y="4571742"/>
            <a:ext cx="2324298" cy="553998"/>
          </a:xfrm>
          <a:prstGeom prst="rect">
            <a:avLst/>
          </a:prstGeom>
        </p:spPr>
        <p:txBody>
          <a:bodyPr wrap="square">
            <a:spAutoFit/>
          </a:bodyPr>
          <a:lstStyle/>
          <a:p>
            <a:pP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30" name="TextBox 29"/>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31" name="TextBox 30"/>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32" name="TextBox 31"/>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152112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4174489" y="2284559"/>
            <a:ext cx="3843022" cy="3842881"/>
            <a:chOff x="3979878" y="2076065"/>
            <a:chExt cx="4200888" cy="4200734"/>
          </a:xfrm>
        </p:grpSpPr>
        <p:sp>
          <p:nvSpPr>
            <p:cNvPr id="6" name="AutoShape 3"/>
            <p:cNvSpPr>
              <a:spLocks/>
            </p:cNvSpPr>
            <p:nvPr/>
          </p:nvSpPr>
          <p:spPr bwMode="auto">
            <a:xfrm>
              <a:off x="5055465" y="3151654"/>
              <a:ext cx="2049723" cy="20497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488" y="0"/>
                  </a:moveTo>
                  <a:lnTo>
                    <a:pt x="9220" y="1675"/>
                  </a:lnTo>
                  <a:cubicBezTo>
                    <a:pt x="8651" y="1773"/>
                    <a:pt x="8090" y="1925"/>
                    <a:pt x="7543" y="2129"/>
                  </a:cubicBezTo>
                  <a:lnTo>
                    <a:pt x="6476" y="826"/>
                  </a:lnTo>
                  <a:lnTo>
                    <a:pt x="4210" y="2150"/>
                  </a:lnTo>
                  <a:lnTo>
                    <a:pt x="4823" y="3725"/>
                  </a:lnTo>
                  <a:cubicBezTo>
                    <a:pt x="4625" y="3892"/>
                    <a:pt x="4432" y="4066"/>
                    <a:pt x="4245" y="4253"/>
                  </a:cubicBezTo>
                  <a:cubicBezTo>
                    <a:pt x="4055" y="4443"/>
                    <a:pt x="3878" y="4640"/>
                    <a:pt x="3708" y="4841"/>
                  </a:cubicBezTo>
                  <a:lnTo>
                    <a:pt x="2137" y="4228"/>
                  </a:lnTo>
                  <a:lnTo>
                    <a:pt x="811" y="6495"/>
                  </a:lnTo>
                  <a:lnTo>
                    <a:pt x="2116" y="7565"/>
                  </a:lnTo>
                  <a:cubicBezTo>
                    <a:pt x="1914" y="8108"/>
                    <a:pt x="1764" y="8665"/>
                    <a:pt x="1667" y="9230"/>
                  </a:cubicBezTo>
                  <a:lnTo>
                    <a:pt x="0" y="9495"/>
                  </a:lnTo>
                  <a:lnTo>
                    <a:pt x="0" y="12121"/>
                  </a:lnTo>
                  <a:lnTo>
                    <a:pt x="1667" y="12386"/>
                  </a:lnTo>
                  <a:cubicBezTo>
                    <a:pt x="1765" y="12953"/>
                    <a:pt x="1915" y="13512"/>
                    <a:pt x="2118" y="14057"/>
                  </a:cubicBezTo>
                  <a:lnTo>
                    <a:pt x="814" y="15126"/>
                  </a:lnTo>
                  <a:lnTo>
                    <a:pt x="2139" y="17391"/>
                  </a:lnTo>
                  <a:lnTo>
                    <a:pt x="3711" y="16778"/>
                  </a:lnTo>
                  <a:cubicBezTo>
                    <a:pt x="3880" y="16979"/>
                    <a:pt x="4057" y="17174"/>
                    <a:pt x="4245" y="17363"/>
                  </a:cubicBezTo>
                  <a:cubicBezTo>
                    <a:pt x="4433" y="17551"/>
                    <a:pt x="4628" y="17726"/>
                    <a:pt x="4828" y="17895"/>
                  </a:cubicBezTo>
                  <a:lnTo>
                    <a:pt x="4214" y="19468"/>
                  </a:lnTo>
                  <a:lnTo>
                    <a:pt x="6480" y="20793"/>
                  </a:lnTo>
                  <a:lnTo>
                    <a:pt x="7549" y="19490"/>
                  </a:lnTo>
                  <a:cubicBezTo>
                    <a:pt x="8095" y="19694"/>
                    <a:pt x="8656" y="19844"/>
                    <a:pt x="9224" y="19941"/>
                  </a:cubicBezTo>
                  <a:lnTo>
                    <a:pt x="9488" y="21600"/>
                  </a:lnTo>
                  <a:lnTo>
                    <a:pt x="12112" y="21600"/>
                  </a:lnTo>
                  <a:lnTo>
                    <a:pt x="12376" y="19941"/>
                  </a:lnTo>
                  <a:cubicBezTo>
                    <a:pt x="12941" y="19844"/>
                    <a:pt x="13498" y="19696"/>
                    <a:pt x="14041" y="19494"/>
                  </a:cubicBezTo>
                  <a:lnTo>
                    <a:pt x="15111" y="20797"/>
                  </a:lnTo>
                  <a:lnTo>
                    <a:pt x="17377" y="19473"/>
                  </a:lnTo>
                  <a:lnTo>
                    <a:pt x="16765" y="17901"/>
                  </a:lnTo>
                  <a:cubicBezTo>
                    <a:pt x="16967" y="17731"/>
                    <a:pt x="17165" y="17553"/>
                    <a:pt x="17355" y="17363"/>
                  </a:cubicBezTo>
                  <a:cubicBezTo>
                    <a:pt x="17541" y="17177"/>
                    <a:pt x="17714" y="16984"/>
                    <a:pt x="17881" y="16787"/>
                  </a:cubicBezTo>
                  <a:lnTo>
                    <a:pt x="19456" y="17400"/>
                  </a:lnTo>
                  <a:lnTo>
                    <a:pt x="20782" y="15134"/>
                  </a:lnTo>
                  <a:lnTo>
                    <a:pt x="19478" y="14066"/>
                  </a:lnTo>
                  <a:cubicBezTo>
                    <a:pt x="19683" y="13519"/>
                    <a:pt x="19835" y="12956"/>
                    <a:pt x="19933" y="12386"/>
                  </a:cubicBezTo>
                  <a:lnTo>
                    <a:pt x="21600" y="12121"/>
                  </a:lnTo>
                  <a:lnTo>
                    <a:pt x="21600" y="9495"/>
                  </a:lnTo>
                  <a:lnTo>
                    <a:pt x="19933" y="9230"/>
                  </a:lnTo>
                  <a:cubicBezTo>
                    <a:pt x="19835" y="8663"/>
                    <a:pt x="19685" y="8104"/>
                    <a:pt x="19482" y="7559"/>
                  </a:cubicBezTo>
                  <a:lnTo>
                    <a:pt x="20786" y="6490"/>
                  </a:lnTo>
                  <a:lnTo>
                    <a:pt x="19461" y="4225"/>
                  </a:lnTo>
                  <a:lnTo>
                    <a:pt x="17889" y="4838"/>
                  </a:lnTo>
                  <a:cubicBezTo>
                    <a:pt x="17720" y="4637"/>
                    <a:pt x="17543" y="4441"/>
                    <a:pt x="17355" y="4253"/>
                  </a:cubicBezTo>
                  <a:cubicBezTo>
                    <a:pt x="17167" y="4065"/>
                    <a:pt x="16972" y="3890"/>
                    <a:pt x="16772" y="3721"/>
                  </a:cubicBezTo>
                  <a:lnTo>
                    <a:pt x="17386" y="2148"/>
                  </a:lnTo>
                  <a:lnTo>
                    <a:pt x="15120" y="822"/>
                  </a:lnTo>
                  <a:lnTo>
                    <a:pt x="14051" y="2127"/>
                  </a:lnTo>
                  <a:cubicBezTo>
                    <a:pt x="13506" y="1923"/>
                    <a:pt x="12947" y="1772"/>
                    <a:pt x="12380" y="1675"/>
                  </a:cubicBezTo>
                  <a:lnTo>
                    <a:pt x="12112" y="0"/>
                  </a:lnTo>
                  <a:lnTo>
                    <a:pt x="9488" y="0"/>
                  </a:lnTo>
                  <a:close/>
                  <a:moveTo>
                    <a:pt x="10800" y="4855"/>
                  </a:moveTo>
                  <a:cubicBezTo>
                    <a:pt x="12324" y="4855"/>
                    <a:pt x="13847" y="5436"/>
                    <a:pt x="15010" y="6598"/>
                  </a:cubicBezTo>
                  <a:cubicBezTo>
                    <a:pt x="17335" y="8924"/>
                    <a:pt x="17335" y="12693"/>
                    <a:pt x="15010" y="15019"/>
                  </a:cubicBezTo>
                  <a:cubicBezTo>
                    <a:pt x="12685" y="17344"/>
                    <a:pt x="8915" y="17344"/>
                    <a:pt x="6590" y="15019"/>
                  </a:cubicBezTo>
                  <a:cubicBezTo>
                    <a:pt x="4265" y="12693"/>
                    <a:pt x="4265" y="8924"/>
                    <a:pt x="6590" y="6598"/>
                  </a:cubicBezTo>
                  <a:cubicBezTo>
                    <a:pt x="7753" y="5436"/>
                    <a:pt x="9276" y="4855"/>
                    <a:pt x="10800" y="4855"/>
                  </a:cubicBezTo>
                  <a:close/>
                </a:path>
              </a:pathLst>
            </a:custGeom>
            <a:solidFill>
              <a:schemeClr val="tx2">
                <a:lumMod val="75000"/>
              </a:schemeClr>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7" name="AutoShape 4"/>
            <p:cNvSpPr>
              <a:spLocks/>
            </p:cNvSpPr>
            <p:nvPr/>
          </p:nvSpPr>
          <p:spPr bwMode="auto">
            <a:xfrm>
              <a:off x="4620800" y="2076065"/>
              <a:ext cx="1434811" cy="10952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cubicBezTo>
                    <a:pt x="13799" y="119"/>
                    <a:pt x="6029" y="3996"/>
                    <a:pt x="0" y="11631"/>
                  </a:cubicBezTo>
                  <a:lnTo>
                    <a:pt x="7610" y="21600"/>
                  </a:lnTo>
                  <a:cubicBezTo>
                    <a:pt x="11536" y="16715"/>
                    <a:pt x="16553" y="14218"/>
                    <a:pt x="21600" y="14101"/>
                  </a:cubicBezTo>
                  <a:lnTo>
                    <a:pt x="21600" y="0"/>
                  </a:lnTo>
                  <a:close/>
                </a:path>
              </a:pathLst>
            </a:custGeom>
            <a:solidFill>
              <a:schemeClr val="accent2"/>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8" name="AutoShape 5"/>
            <p:cNvSpPr>
              <a:spLocks/>
            </p:cNvSpPr>
            <p:nvPr/>
          </p:nvSpPr>
          <p:spPr bwMode="auto">
            <a:xfrm>
              <a:off x="6105033" y="2076065"/>
              <a:ext cx="1447166" cy="1106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3953"/>
                  </a:lnTo>
                  <a:cubicBezTo>
                    <a:pt x="5083" y="14070"/>
                    <a:pt x="10136" y="16615"/>
                    <a:pt x="14055" y="21600"/>
                  </a:cubicBezTo>
                  <a:lnTo>
                    <a:pt x="21600" y="11736"/>
                  </a:lnTo>
                  <a:cubicBezTo>
                    <a:pt x="15597" y="4028"/>
                    <a:pt x="7813" y="119"/>
                    <a:pt x="0" y="0"/>
                  </a:cubicBezTo>
                  <a:close/>
                </a:path>
              </a:pathLst>
            </a:custGeom>
            <a:solidFill>
              <a:schemeClr val="accent1"/>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9" name="AutoShape 6"/>
            <p:cNvSpPr>
              <a:spLocks/>
            </p:cNvSpPr>
            <p:nvPr/>
          </p:nvSpPr>
          <p:spPr bwMode="auto">
            <a:xfrm>
              <a:off x="3979878" y="2700458"/>
              <a:ext cx="1111304" cy="1451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774" y="0"/>
                  </a:moveTo>
                  <a:cubicBezTo>
                    <a:pt x="4042" y="5994"/>
                    <a:pt x="119" y="13781"/>
                    <a:pt x="0" y="21600"/>
                  </a:cubicBezTo>
                  <a:lnTo>
                    <a:pt x="13898" y="21600"/>
                  </a:lnTo>
                  <a:cubicBezTo>
                    <a:pt x="14016" y="16504"/>
                    <a:pt x="16580" y="11440"/>
                    <a:pt x="21600" y="7524"/>
                  </a:cubicBezTo>
                  <a:lnTo>
                    <a:pt x="11774" y="0"/>
                  </a:lnTo>
                  <a:close/>
                </a:path>
              </a:pathLst>
            </a:custGeom>
            <a:solidFill>
              <a:schemeClr val="accent1"/>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0" name="AutoShape 7"/>
            <p:cNvSpPr>
              <a:spLocks/>
            </p:cNvSpPr>
            <p:nvPr/>
          </p:nvSpPr>
          <p:spPr bwMode="auto">
            <a:xfrm>
              <a:off x="7081121" y="2712814"/>
              <a:ext cx="1099645" cy="14389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930" y="0"/>
                  </a:moveTo>
                  <a:lnTo>
                    <a:pt x="0" y="7588"/>
                  </a:lnTo>
                  <a:cubicBezTo>
                    <a:pt x="4920" y="11512"/>
                    <a:pt x="7441" y="16540"/>
                    <a:pt x="7558" y="21600"/>
                  </a:cubicBezTo>
                  <a:lnTo>
                    <a:pt x="21600" y="21600"/>
                  </a:lnTo>
                  <a:cubicBezTo>
                    <a:pt x="21481" y="13793"/>
                    <a:pt x="17589" y="6021"/>
                    <a:pt x="9930" y="0"/>
                  </a:cubicBezTo>
                  <a:close/>
                </a:path>
              </a:pathLst>
            </a:custGeom>
            <a:solidFill>
              <a:schemeClr val="accent2"/>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1" name="AutoShape 8"/>
            <p:cNvSpPr>
              <a:spLocks/>
            </p:cNvSpPr>
            <p:nvPr/>
          </p:nvSpPr>
          <p:spPr bwMode="auto">
            <a:xfrm>
              <a:off x="3979878" y="4201230"/>
              <a:ext cx="1106953" cy="1446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119" y="7815"/>
                    <a:pt x="4031" y="15597"/>
                    <a:pt x="11739" y="21600"/>
                  </a:cubicBezTo>
                  <a:lnTo>
                    <a:pt x="21600" y="14056"/>
                  </a:lnTo>
                  <a:cubicBezTo>
                    <a:pt x="16615" y="10137"/>
                    <a:pt x="14070" y="5083"/>
                    <a:pt x="13953" y="0"/>
                  </a:cubicBezTo>
                  <a:lnTo>
                    <a:pt x="0" y="0"/>
                  </a:lnTo>
                  <a:close/>
                </a:path>
              </a:pathLst>
            </a:custGeom>
            <a:solidFill>
              <a:schemeClr val="accent6"/>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2" name="AutoShape 9"/>
            <p:cNvSpPr>
              <a:spLocks/>
            </p:cNvSpPr>
            <p:nvPr/>
          </p:nvSpPr>
          <p:spPr bwMode="auto">
            <a:xfrm>
              <a:off x="7085472" y="4201230"/>
              <a:ext cx="1095294" cy="1434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502" y="0"/>
                  </a:moveTo>
                  <a:cubicBezTo>
                    <a:pt x="7385" y="5048"/>
                    <a:pt x="4885" y="10065"/>
                    <a:pt x="0" y="13991"/>
                  </a:cubicBezTo>
                  <a:lnTo>
                    <a:pt x="9966" y="21600"/>
                  </a:lnTo>
                  <a:cubicBezTo>
                    <a:pt x="17601" y="15571"/>
                    <a:pt x="21480" y="7802"/>
                    <a:pt x="21600" y="0"/>
                  </a:cubicBezTo>
                  <a:lnTo>
                    <a:pt x="7502" y="0"/>
                  </a:lnTo>
                  <a:close/>
                </a:path>
              </a:pathLst>
            </a:custGeom>
            <a:solidFill>
              <a:schemeClr val="accent3"/>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3" name="AutoShape 10"/>
            <p:cNvSpPr>
              <a:spLocks/>
            </p:cNvSpPr>
            <p:nvPr/>
          </p:nvSpPr>
          <p:spPr bwMode="auto">
            <a:xfrm>
              <a:off x="6105033" y="5165664"/>
              <a:ext cx="1451343" cy="11111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076" y="0"/>
                  </a:moveTo>
                  <a:cubicBezTo>
                    <a:pt x="10160" y="5021"/>
                    <a:pt x="5096" y="7589"/>
                    <a:pt x="0" y="7706"/>
                  </a:cubicBezTo>
                  <a:lnTo>
                    <a:pt x="0" y="21600"/>
                  </a:lnTo>
                  <a:cubicBezTo>
                    <a:pt x="7819" y="21481"/>
                    <a:pt x="15606" y="17560"/>
                    <a:pt x="21600" y="9827"/>
                  </a:cubicBezTo>
                  <a:lnTo>
                    <a:pt x="14076" y="0"/>
                  </a:lnTo>
                  <a:close/>
                </a:path>
              </a:pathLst>
            </a:custGeom>
            <a:solidFill>
              <a:schemeClr val="accent4"/>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4" name="AutoShape 11"/>
            <p:cNvSpPr>
              <a:spLocks/>
            </p:cNvSpPr>
            <p:nvPr/>
          </p:nvSpPr>
          <p:spPr bwMode="auto">
            <a:xfrm>
              <a:off x="4616624" y="5177323"/>
              <a:ext cx="1438987" cy="1099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588" y="0"/>
                  </a:moveTo>
                  <a:lnTo>
                    <a:pt x="0" y="9932"/>
                  </a:lnTo>
                  <a:cubicBezTo>
                    <a:pt x="6020" y="17591"/>
                    <a:pt x="13793" y="21481"/>
                    <a:pt x="21600" y="21600"/>
                  </a:cubicBezTo>
                  <a:lnTo>
                    <a:pt x="21600" y="7559"/>
                  </a:lnTo>
                  <a:cubicBezTo>
                    <a:pt x="16540" y="7442"/>
                    <a:pt x="11512" y="4920"/>
                    <a:pt x="7588" y="0"/>
                  </a:cubicBezTo>
                  <a:close/>
                </a:path>
              </a:pathLst>
            </a:custGeom>
            <a:solidFill>
              <a:schemeClr val="accent5"/>
            </a:solidFill>
            <a:ln>
              <a:noFill/>
            </a:ln>
            <a:effectLst/>
          </p:spPr>
          <p:txBody>
            <a:bodyPr lIns="25400" tIns="25400" rIns="25400" bIns="25400" anchor="ctr"/>
            <a:lstStyle/>
            <a:p>
              <a:endParaRPr lang="ar-IQ" sz="1600">
                <a:solidFill>
                  <a:srgbClr val="FFFFFF"/>
                </a:solidFill>
                <a:latin typeface="+mj-lt"/>
                <a:ea typeface="Helvetica Light" charset="0"/>
                <a:cs typeface="Helvetica Light" charset="0"/>
                <a:sym typeface="Helvetica Light" charset="0"/>
              </a:endParaRPr>
            </a:p>
          </p:txBody>
        </p:sp>
        <p:sp>
          <p:nvSpPr>
            <p:cNvPr id="15" name="Text Box 17"/>
            <p:cNvSpPr txBox="1">
              <a:spLocks/>
            </p:cNvSpPr>
            <p:nvPr/>
          </p:nvSpPr>
          <p:spPr bwMode="auto">
            <a:xfrm>
              <a:off x="5542291" y="3927734"/>
              <a:ext cx="1076070" cy="497572"/>
            </a:xfrm>
            <a:prstGeom prst="rect">
              <a:avLst/>
            </a:prstGeom>
            <a:noFill/>
            <a:ln w="12700" cap="flat" cmpd="sng">
              <a:no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nchor="ctr">
              <a:spAutoFit/>
            </a:bodyPr>
            <a:lstStyle/>
            <a:p>
              <a:pPr algn="ctr"/>
              <a:r>
                <a:rPr lang="ar-IQ" sz="2000" dirty="0">
                  <a:solidFill>
                    <a:schemeClr val="accent1"/>
                  </a:solidFill>
                  <a:latin typeface="+mj-lt"/>
                  <a:cs typeface="Arial" panose="020B0604020202020204" pitchFamily="34" charset="0"/>
                  <a:sym typeface="Arial" panose="020B0604020202020204" pitchFamily="34" charset="0"/>
                </a:rPr>
                <a:t>GEAR</a:t>
              </a:r>
            </a:p>
            <a:p>
              <a:pPr algn="ctr"/>
              <a:r>
                <a:rPr lang="ar-IQ" sz="900" dirty="0">
                  <a:solidFill>
                    <a:schemeClr val="accent1"/>
                  </a:solidFill>
                  <a:latin typeface="+mj-lt"/>
                  <a:cs typeface="Arial" panose="020B0604020202020204" pitchFamily="34" charset="0"/>
                  <a:sym typeface="Arial" panose="020B0604020202020204" pitchFamily="34" charset="0"/>
                </a:rPr>
                <a:t>Infographic</a:t>
              </a:r>
            </a:p>
          </p:txBody>
        </p:sp>
        <p:sp>
          <p:nvSpPr>
            <p:cNvPr id="16" name="TextBox 15"/>
            <p:cNvSpPr txBox="1"/>
            <p:nvPr/>
          </p:nvSpPr>
          <p:spPr>
            <a:xfrm>
              <a:off x="4164790" y="4570482"/>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06</a:t>
              </a:r>
              <a:endParaRPr lang="ar-IQ" sz="1200" dirty="0">
                <a:solidFill>
                  <a:schemeClr val="bg1"/>
                </a:solidFill>
                <a:latin typeface="+mj-lt"/>
              </a:endParaRPr>
            </a:p>
          </p:txBody>
        </p:sp>
        <p:sp>
          <p:nvSpPr>
            <p:cNvPr id="17" name="TextBox 16"/>
            <p:cNvSpPr txBox="1"/>
            <p:nvPr/>
          </p:nvSpPr>
          <p:spPr>
            <a:xfrm>
              <a:off x="7408370" y="4570482"/>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03</a:t>
              </a:r>
              <a:endParaRPr lang="ar-IQ" sz="1200" dirty="0">
                <a:solidFill>
                  <a:schemeClr val="bg1"/>
                </a:solidFill>
                <a:latin typeface="+mj-lt"/>
              </a:endParaRPr>
            </a:p>
          </p:txBody>
        </p:sp>
        <p:sp>
          <p:nvSpPr>
            <p:cNvPr id="18" name="TextBox 17"/>
            <p:cNvSpPr txBox="1"/>
            <p:nvPr/>
          </p:nvSpPr>
          <p:spPr>
            <a:xfrm>
              <a:off x="6494101" y="5538557"/>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04</a:t>
              </a:r>
              <a:endParaRPr lang="ar-IQ" sz="1200" dirty="0">
                <a:solidFill>
                  <a:schemeClr val="bg1"/>
                </a:solidFill>
                <a:latin typeface="+mj-lt"/>
              </a:endParaRPr>
            </a:p>
          </p:txBody>
        </p:sp>
        <p:sp>
          <p:nvSpPr>
            <p:cNvPr id="19" name="TextBox 18"/>
            <p:cNvSpPr txBox="1"/>
            <p:nvPr/>
          </p:nvSpPr>
          <p:spPr>
            <a:xfrm>
              <a:off x="5086831" y="5538557"/>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05</a:t>
              </a:r>
              <a:endParaRPr lang="ar-IQ" sz="1200" dirty="0">
                <a:solidFill>
                  <a:schemeClr val="bg1"/>
                </a:solidFill>
                <a:latin typeface="+mj-lt"/>
              </a:endParaRPr>
            </a:p>
          </p:txBody>
        </p:sp>
        <p:sp>
          <p:nvSpPr>
            <p:cNvPr id="20" name="TextBox 19"/>
            <p:cNvSpPr txBox="1"/>
            <p:nvPr/>
          </p:nvSpPr>
          <p:spPr>
            <a:xfrm>
              <a:off x="6494101" y="2335363"/>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01</a:t>
              </a:r>
              <a:endParaRPr lang="ar-IQ" sz="1200" dirty="0">
                <a:solidFill>
                  <a:schemeClr val="bg1"/>
                </a:solidFill>
                <a:latin typeface="+mj-lt"/>
              </a:endParaRPr>
            </a:p>
          </p:txBody>
        </p:sp>
        <p:sp>
          <p:nvSpPr>
            <p:cNvPr id="21" name="TextBox 20"/>
            <p:cNvSpPr txBox="1"/>
            <p:nvPr/>
          </p:nvSpPr>
          <p:spPr>
            <a:xfrm>
              <a:off x="5086831" y="2335363"/>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08</a:t>
              </a:r>
              <a:endParaRPr lang="ar-IQ" sz="1200" dirty="0">
                <a:solidFill>
                  <a:schemeClr val="bg1"/>
                </a:solidFill>
                <a:latin typeface="+mj-lt"/>
              </a:endParaRPr>
            </a:p>
          </p:txBody>
        </p:sp>
        <p:sp>
          <p:nvSpPr>
            <p:cNvPr id="22" name="TextBox 21"/>
            <p:cNvSpPr txBox="1"/>
            <p:nvPr/>
          </p:nvSpPr>
          <p:spPr>
            <a:xfrm>
              <a:off x="7385510" y="3272707"/>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02</a:t>
              </a:r>
              <a:endParaRPr lang="ar-IQ" sz="1200" dirty="0">
                <a:solidFill>
                  <a:schemeClr val="bg1"/>
                </a:solidFill>
                <a:latin typeface="+mj-lt"/>
              </a:endParaRPr>
            </a:p>
          </p:txBody>
        </p:sp>
        <p:sp>
          <p:nvSpPr>
            <p:cNvPr id="23" name="TextBox 22"/>
            <p:cNvSpPr txBox="1"/>
            <p:nvPr/>
          </p:nvSpPr>
          <p:spPr>
            <a:xfrm>
              <a:off x="4182508" y="3272707"/>
              <a:ext cx="485005" cy="461665"/>
            </a:xfrm>
            <a:prstGeom prst="rect">
              <a:avLst/>
            </a:prstGeom>
            <a:noFill/>
            <a:ln>
              <a:noFill/>
            </a:ln>
          </p:spPr>
          <p:txBody>
            <a:bodyPr wrap="none" rtlCol="1">
              <a:spAutoFit/>
            </a:bodyPr>
            <a:lstStyle/>
            <a:p>
              <a:r>
                <a:rPr lang="en-US" sz="1200" dirty="0">
                  <a:solidFill>
                    <a:schemeClr val="bg1"/>
                  </a:solidFill>
                  <a:latin typeface="+mj-lt"/>
                </a:rPr>
                <a:t>STEP</a:t>
              </a:r>
            </a:p>
            <a:p>
              <a:pPr algn="ctr"/>
              <a:r>
                <a:rPr lang="en-US" sz="1200" dirty="0">
                  <a:solidFill>
                    <a:schemeClr val="bg1"/>
                  </a:solidFill>
                  <a:latin typeface="+mj-lt"/>
                </a:rPr>
                <a:t>07</a:t>
              </a:r>
              <a:endParaRPr lang="ar-IQ" sz="1200" dirty="0">
                <a:solidFill>
                  <a:schemeClr val="bg1"/>
                </a:solidFill>
                <a:latin typeface="+mj-lt"/>
              </a:endParaRPr>
            </a:p>
          </p:txBody>
        </p:sp>
      </p:grpSp>
      <p:sp>
        <p:nvSpPr>
          <p:cNvPr id="25" name="TextBox 24"/>
          <p:cNvSpPr txBox="1"/>
          <p:nvPr/>
        </p:nvSpPr>
        <p:spPr>
          <a:xfrm>
            <a:off x="1131574" y="2228899"/>
            <a:ext cx="1501630" cy="338554"/>
          </a:xfrm>
          <a:prstGeom prst="rect">
            <a:avLst/>
          </a:prstGeom>
          <a:noFill/>
        </p:spPr>
        <p:txBody>
          <a:bodyPr wrap="none" rtlCol="0">
            <a:spAutoFit/>
          </a:bodyPr>
          <a:lstStyle/>
          <a:p>
            <a:r>
              <a:rPr lang="en-US" sz="1600" b="1" dirty="0">
                <a:solidFill>
                  <a:schemeClr val="accent1"/>
                </a:solidFill>
                <a:latin typeface="+mj-lt"/>
              </a:rPr>
              <a:t>Insert title here</a:t>
            </a:r>
          </a:p>
        </p:txBody>
      </p:sp>
      <p:sp>
        <p:nvSpPr>
          <p:cNvPr id="26" name="TextBox 25"/>
          <p:cNvSpPr txBox="1"/>
          <p:nvPr/>
        </p:nvSpPr>
        <p:spPr>
          <a:xfrm>
            <a:off x="1131573" y="2590347"/>
            <a:ext cx="2473155" cy="498598"/>
          </a:xfrm>
          <a:prstGeom prst="rect">
            <a:avLst/>
          </a:prstGeom>
          <a:noFill/>
        </p:spPr>
        <p:txBody>
          <a:bodyPr wrap="square" rtlCol="0">
            <a:spAutoFit/>
          </a:bodyPr>
          <a:lstStyle/>
          <a:p>
            <a:pPr>
              <a:lnSpc>
                <a:spcPct val="110000"/>
              </a:lnSpc>
            </a:pPr>
            <a:r>
              <a:rPr lang="en-US" sz="1200" dirty="0">
                <a:solidFill>
                  <a:schemeClr val="bg1"/>
                </a:solidFill>
                <a:latin typeface="+mj-lt"/>
              </a:rPr>
              <a:t>Perspiciatis unde omnis iste natus voluptatem rem aperiam.</a:t>
            </a:r>
          </a:p>
        </p:txBody>
      </p:sp>
      <p:sp>
        <p:nvSpPr>
          <p:cNvPr id="28" name="TextBox 27"/>
          <p:cNvSpPr txBox="1"/>
          <p:nvPr/>
        </p:nvSpPr>
        <p:spPr>
          <a:xfrm>
            <a:off x="1131574" y="3748146"/>
            <a:ext cx="1501630" cy="338554"/>
          </a:xfrm>
          <a:prstGeom prst="rect">
            <a:avLst/>
          </a:prstGeom>
          <a:noFill/>
        </p:spPr>
        <p:txBody>
          <a:bodyPr wrap="none" rtlCol="0">
            <a:spAutoFit/>
          </a:bodyPr>
          <a:lstStyle/>
          <a:p>
            <a:r>
              <a:rPr lang="en-US" sz="1600" b="1" dirty="0">
                <a:solidFill>
                  <a:schemeClr val="accent2"/>
                </a:solidFill>
                <a:latin typeface="+mj-lt"/>
              </a:rPr>
              <a:t>Insert title here</a:t>
            </a:r>
          </a:p>
        </p:txBody>
      </p:sp>
      <p:sp>
        <p:nvSpPr>
          <p:cNvPr id="29" name="TextBox 28"/>
          <p:cNvSpPr txBox="1"/>
          <p:nvPr/>
        </p:nvSpPr>
        <p:spPr>
          <a:xfrm>
            <a:off x="1131573" y="4109594"/>
            <a:ext cx="2473155" cy="498598"/>
          </a:xfrm>
          <a:prstGeom prst="rect">
            <a:avLst/>
          </a:prstGeom>
          <a:noFill/>
        </p:spPr>
        <p:txBody>
          <a:bodyPr wrap="square" rtlCol="0">
            <a:spAutoFit/>
          </a:bodyPr>
          <a:lstStyle/>
          <a:p>
            <a:pPr>
              <a:lnSpc>
                <a:spcPct val="110000"/>
              </a:lnSpc>
            </a:pPr>
            <a:r>
              <a:rPr lang="en-US" sz="1200" dirty="0">
                <a:solidFill>
                  <a:schemeClr val="bg1"/>
                </a:solidFill>
                <a:latin typeface="+mj-lt"/>
              </a:rPr>
              <a:t>Perspiciatis unde omnis iste natus voluptatem rem aperiam.</a:t>
            </a:r>
          </a:p>
        </p:txBody>
      </p:sp>
      <p:sp>
        <p:nvSpPr>
          <p:cNvPr id="31" name="TextBox 30"/>
          <p:cNvSpPr txBox="1"/>
          <p:nvPr/>
        </p:nvSpPr>
        <p:spPr>
          <a:xfrm>
            <a:off x="1131574" y="5267394"/>
            <a:ext cx="1501630" cy="338554"/>
          </a:xfrm>
          <a:prstGeom prst="rect">
            <a:avLst/>
          </a:prstGeom>
          <a:noFill/>
        </p:spPr>
        <p:txBody>
          <a:bodyPr wrap="none" rtlCol="0">
            <a:spAutoFit/>
          </a:bodyPr>
          <a:lstStyle/>
          <a:p>
            <a:r>
              <a:rPr lang="en-US" sz="1600" b="1" dirty="0">
                <a:solidFill>
                  <a:schemeClr val="accent3"/>
                </a:solidFill>
                <a:latin typeface="+mj-lt"/>
              </a:rPr>
              <a:t>Insert title here</a:t>
            </a:r>
          </a:p>
        </p:txBody>
      </p:sp>
      <p:sp>
        <p:nvSpPr>
          <p:cNvPr id="32" name="TextBox 31"/>
          <p:cNvSpPr txBox="1"/>
          <p:nvPr/>
        </p:nvSpPr>
        <p:spPr>
          <a:xfrm>
            <a:off x="1131573" y="5628842"/>
            <a:ext cx="2473155" cy="498598"/>
          </a:xfrm>
          <a:prstGeom prst="rect">
            <a:avLst/>
          </a:prstGeom>
          <a:noFill/>
        </p:spPr>
        <p:txBody>
          <a:bodyPr wrap="square" rtlCol="0">
            <a:spAutoFit/>
          </a:bodyPr>
          <a:lstStyle/>
          <a:p>
            <a:pPr>
              <a:lnSpc>
                <a:spcPct val="110000"/>
              </a:lnSpc>
            </a:pPr>
            <a:r>
              <a:rPr lang="en-US" sz="1200" dirty="0">
                <a:solidFill>
                  <a:schemeClr val="bg1"/>
                </a:solidFill>
                <a:latin typeface="+mj-lt"/>
              </a:rPr>
              <a:t>Perspiciatis unde omnis iste natus voluptatem rem aperiam.</a:t>
            </a:r>
          </a:p>
        </p:txBody>
      </p:sp>
      <p:sp>
        <p:nvSpPr>
          <p:cNvPr id="34" name="TextBox 33"/>
          <p:cNvSpPr txBox="1"/>
          <p:nvPr/>
        </p:nvSpPr>
        <p:spPr>
          <a:xfrm>
            <a:off x="9571251" y="2228899"/>
            <a:ext cx="1501630" cy="338554"/>
          </a:xfrm>
          <a:prstGeom prst="rect">
            <a:avLst/>
          </a:prstGeom>
          <a:noFill/>
        </p:spPr>
        <p:txBody>
          <a:bodyPr wrap="none" rtlCol="0">
            <a:spAutoFit/>
          </a:bodyPr>
          <a:lstStyle/>
          <a:p>
            <a:pPr algn="r"/>
            <a:r>
              <a:rPr lang="en-US" sz="1600" b="1" dirty="0">
                <a:solidFill>
                  <a:schemeClr val="accent4"/>
                </a:solidFill>
                <a:latin typeface="+mj-lt"/>
              </a:rPr>
              <a:t>Insert title here</a:t>
            </a:r>
          </a:p>
        </p:txBody>
      </p:sp>
      <p:sp>
        <p:nvSpPr>
          <p:cNvPr id="35" name="TextBox 34"/>
          <p:cNvSpPr txBox="1"/>
          <p:nvPr/>
        </p:nvSpPr>
        <p:spPr>
          <a:xfrm>
            <a:off x="8599727" y="2590347"/>
            <a:ext cx="2473155" cy="498598"/>
          </a:xfrm>
          <a:prstGeom prst="rect">
            <a:avLst/>
          </a:prstGeom>
          <a:noFill/>
        </p:spPr>
        <p:txBody>
          <a:bodyPr wrap="square" rtlCol="0">
            <a:spAutoFit/>
          </a:bodyPr>
          <a:lstStyle/>
          <a:p>
            <a:pPr algn="r">
              <a:lnSpc>
                <a:spcPct val="110000"/>
              </a:lnSpc>
            </a:pPr>
            <a:r>
              <a:rPr lang="en-US" sz="1200" dirty="0">
                <a:solidFill>
                  <a:schemeClr val="bg1"/>
                </a:solidFill>
                <a:latin typeface="+mj-lt"/>
              </a:rPr>
              <a:t>Perspiciatis unde omnis iste natus voluptatem rem aperiam.</a:t>
            </a:r>
          </a:p>
        </p:txBody>
      </p:sp>
      <p:sp>
        <p:nvSpPr>
          <p:cNvPr id="37" name="TextBox 36"/>
          <p:cNvSpPr txBox="1"/>
          <p:nvPr/>
        </p:nvSpPr>
        <p:spPr>
          <a:xfrm>
            <a:off x="9571251" y="3748146"/>
            <a:ext cx="1501630" cy="338554"/>
          </a:xfrm>
          <a:prstGeom prst="rect">
            <a:avLst/>
          </a:prstGeom>
          <a:noFill/>
        </p:spPr>
        <p:txBody>
          <a:bodyPr wrap="none" rtlCol="0">
            <a:spAutoFit/>
          </a:bodyPr>
          <a:lstStyle/>
          <a:p>
            <a:pPr algn="r"/>
            <a:r>
              <a:rPr lang="en-US" sz="1600" b="1" dirty="0">
                <a:solidFill>
                  <a:schemeClr val="accent5"/>
                </a:solidFill>
                <a:latin typeface="+mj-lt"/>
              </a:rPr>
              <a:t>Insert title here</a:t>
            </a:r>
          </a:p>
        </p:txBody>
      </p:sp>
      <p:sp>
        <p:nvSpPr>
          <p:cNvPr id="38" name="TextBox 37"/>
          <p:cNvSpPr txBox="1"/>
          <p:nvPr/>
        </p:nvSpPr>
        <p:spPr>
          <a:xfrm>
            <a:off x="8599727" y="4109594"/>
            <a:ext cx="2473155" cy="498598"/>
          </a:xfrm>
          <a:prstGeom prst="rect">
            <a:avLst/>
          </a:prstGeom>
          <a:noFill/>
        </p:spPr>
        <p:txBody>
          <a:bodyPr wrap="square" rtlCol="0">
            <a:spAutoFit/>
          </a:bodyPr>
          <a:lstStyle/>
          <a:p>
            <a:pPr algn="r">
              <a:lnSpc>
                <a:spcPct val="110000"/>
              </a:lnSpc>
            </a:pPr>
            <a:r>
              <a:rPr lang="en-US" sz="1200" dirty="0">
                <a:solidFill>
                  <a:schemeClr val="bg1"/>
                </a:solidFill>
                <a:latin typeface="+mj-lt"/>
              </a:rPr>
              <a:t>Perspiciatis unde omnis iste natus voluptatem rem aperiam.</a:t>
            </a:r>
          </a:p>
        </p:txBody>
      </p:sp>
      <p:sp>
        <p:nvSpPr>
          <p:cNvPr id="40" name="TextBox 39"/>
          <p:cNvSpPr txBox="1"/>
          <p:nvPr/>
        </p:nvSpPr>
        <p:spPr>
          <a:xfrm>
            <a:off x="9571251" y="5267394"/>
            <a:ext cx="1501630" cy="338554"/>
          </a:xfrm>
          <a:prstGeom prst="rect">
            <a:avLst/>
          </a:prstGeom>
          <a:noFill/>
        </p:spPr>
        <p:txBody>
          <a:bodyPr wrap="none" rtlCol="0">
            <a:spAutoFit/>
          </a:bodyPr>
          <a:lstStyle/>
          <a:p>
            <a:pPr algn="r"/>
            <a:r>
              <a:rPr lang="en-US" sz="1600" b="1" dirty="0">
                <a:solidFill>
                  <a:schemeClr val="accent6"/>
                </a:solidFill>
                <a:latin typeface="+mj-lt"/>
              </a:rPr>
              <a:t>Insert title here</a:t>
            </a:r>
          </a:p>
        </p:txBody>
      </p:sp>
      <p:sp>
        <p:nvSpPr>
          <p:cNvPr id="41" name="TextBox 40"/>
          <p:cNvSpPr txBox="1"/>
          <p:nvPr/>
        </p:nvSpPr>
        <p:spPr>
          <a:xfrm>
            <a:off x="8599727" y="5628842"/>
            <a:ext cx="2473155" cy="498598"/>
          </a:xfrm>
          <a:prstGeom prst="rect">
            <a:avLst/>
          </a:prstGeom>
          <a:noFill/>
        </p:spPr>
        <p:txBody>
          <a:bodyPr wrap="square" rtlCol="0">
            <a:spAutoFit/>
          </a:bodyPr>
          <a:lstStyle/>
          <a:p>
            <a:pPr algn="r">
              <a:lnSpc>
                <a:spcPct val="110000"/>
              </a:lnSpc>
            </a:pPr>
            <a:r>
              <a:rPr lang="en-US" sz="1200" dirty="0">
                <a:solidFill>
                  <a:schemeClr val="bg1"/>
                </a:solidFill>
                <a:latin typeface="+mj-lt"/>
              </a:rPr>
              <a:t>Perspiciatis unde omnis iste natus voluptatem rem aperiam.</a:t>
            </a:r>
          </a:p>
        </p:txBody>
      </p:sp>
      <p:sp>
        <p:nvSpPr>
          <p:cNvPr id="42" name="TextBox 41"/>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43" name="TextBox 42"/>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44" name="TextBox 43"/>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428421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BFD24AD-D114-47EF-85A4-407271F09368}"/>
              </a:ext>
            </a:extLst>
          </p:cNvPr>
          <p:cNvGrpSpPr/>
          <p:nvPr/>
        </p:nvGrpSpPr>
        <p:grpSpPr>
          <a:xfrm flipH="1">
            <a:off x="8362776" y="2446058"/>
            <a:ext cx="2219446" cy="2394941"/>
            <a:chOff x="3024187" y="3378200"/>
            <a:chExt cx="2609852" cy="2530475"/>
          </a:xfrm>
        </p:grpSpPr>
        <p:sp>
          <p:nvSpPr>
            <p:cNvPr id="33" name="Freeform 7">
              <a:extLst>
                <a:ext uri="{FF2B5EF4-FFF2-40B4-BE49-F238E27FC236}">
                  <a16:creationId xmlns:a16="http://schemas.microsoft.com/office/drawing/2014/main" id="{EBCE18EF-0016-42BB-B1E7-2EB0E1996F37}"/>
                </a:ext>
              </a:extLst>
            </p:cNvPr>
            <p:cNvSpPr>
              <a:spLocks/>
            </p:cNvSpPr>
            <p:nvPr/>
          </p:nvSpPr>
          <p:spPr bwMode="auto">
            <a:xfrm>
              <a:off x="3024187" y="3378200"/>
              <a:ext cx="1306514" cy="2530475"/>
            </a:xfrm>
            <a:custGeom>
              <a:avLst/>
              <a:gdLst>
                <a:gd name="T0" fmla="*/ 334 w 348"/>
                <a:gd name="T1" fmla="*/ 52 h 673"/>
                <a:gd name="T2" fmla="*/ 0 w 348"/>
                <a:gd name="T3" fmla="*/ 673 h 673"/>
                <a:gd name="T4" fmla="*/ 348 w 348"/>
                <a:gd name="T5" fmla="*/ 673 h 673"/>
                <a:gd name="T6" fmla="*/ 348 w 348"/>
                <a:gd name="T7" fmla="*/ 0 h 673"/>
                <a:gd name="T8" fmla="*/ 334 w 348"/>
                <a:gd name="T9" fmla="*/ 52 h 673"/>
              </a:gdLst>
              <a:ahLst/>
              <a:cxnLst>
                <a:cxn ang="0">
                  <a:pos x="T0" y="T1"/>
                </a:cxn>
                <a:cxn ang="0">
                  <a:pos x="T2" y="T3"/>
                </a:cxn>
                <a:cxn ang="0">
                  <a:pos x="T4" y="T5"/>
                </a:cxn>
                <a:cxn ang="0">
                  <a:pos x="T6" y="T7"/>
                </a:cxn>
                <a:cxn ang="0">
                  <a:pos x="T8" y="T9"/>
                </a:cxn>
              </a:cxnLst>
              <a:rect l="0" t="0" r="r" b="b"/>
              <a:pathLst>
                <a:path w="348" h="673">
                  <a:moveTo>
                    <a:pt x="334" y="52"/>
                  </a:moveTo>
                  <a:cubicBezTo>
                    <a:pt x="243" y="520"/>
                    <a:pt x="0" y="673"/>
                    <a:pt x="0" y="673"/>
                  </a:cubicBezTo>
                  <a:cubicBezTo>
                    <a:pt x="348" y="673"/>
                    <a:pt x="348" y="673"/>
                    <a:pt x="348" y="673"/>
                  </a:cubicBezTo>
                  <a:cubicBezTo>
                    <a:pt x="348" y="0"/>
                    <a:pt x="348" y="0"/>
                    <a:pt x="348" y="0"/>
                  </a:cubicBezTo>
                  <a:cubicBezTo>
                    <a:pt x="345" y="0"/>
                    <a:pt x="339" y="24"/>
                    <a:pt x="334" y="52"/>
                  </a:cubicBezTo>
                  <a:close/>
                </a:path>
              </a:pathLst>
            </a:custGeom>
            <a:gradFill>
              <a:gsLst>
                <a:gs pos="0">
                  <a:schemeClr val="accent6"/>
                </a:gs>
                <a:gs pos="100000">
                  <a:schemeClr val="accent6">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34" name="Freeform 8">
              <a:extLst>
                <a:ext uri="{FF2B5EF4-FFF2-40B4-BE49-F238E27FC236}">
                  <a16:creationId xmlns:a16="http://schemas.microsoft.com/office/drawing/2014/main" id="{6CDFE8A5-969B-4016-A76C-32E734EB47B1}"/>
                </a:ext>
              </a:extLst>
            </p:cNvPr>
            <p:cNvSpPr>
              <a:spLocks/>
            </p:cNvSpPr>
            <p:nvPr/>
          </p:nvSpPr>
          <p:spPr bwMode="auto">
            <a:xfrm>
              <a:off x="4330701" y="3378200"/>
              <a:ext cx="1303338" cy="2530475"/>
            </a:xfrm>
            <a:custGeom>
              <a:avLst/>
              <a:gdLst>
                <a:gd name="T0" fmla="*/ 14 w 347"/>
                <a:gd name="T1" fmla="*/ 52 h 673"/>
                <a:gd name="T2" fmla="*/ 0 w 347"/>
                <a:gd name="T3" fmla="*/ 0 h 673"/>
                <a:gd name="T4" fmla="*/ 0 w 347"/>
                <a:gd name="T5" fmla="*/ 673 h 673"/>
                <a:gd name="T6" fmla="*/ 347 w 347"/>
                <a:gd name="T7" fmla="*/ 673 h 673"/>
                <a:gd name="T8" fmla="*/ 14 w 347"/>
                <a:gd name="T9" fmla="*/ 52 h 673"/>
              </a:gdLst>
              <a:ahLst/>
              <a:cxnLst>
                <a:cxn ang="0">
                  <a:pos x="T0" y="T1"/>
                </a:cxn>
                <a:cxn ang="0">
                  <a:pos x="T2" y="T3"/>
                </a:cxn>
                <a:cxn ang="0">
                  <a:pos x="T4" y="T5"/>
                </a:cxn>
                <a:cxn ang="0">
                  <a:pos x="T6" y="T7"/>
                </a:cxn>
                <a:cxn ang="0">
                  <a:pos x="T8" y="T9"/>
                </a:cxn>
              </a:cxnLst>
              <a:rect l="0" t="0" r="r" b="b"/>
              <a:pathLst>
                <a:path w="347" h="673">
                  <a:moveTo>
                    <a:pt x="14" y="52"/>
                  </a:moveTo>
                  <a:cubicBezTo>
                    <a:pt x="9" y="24"/>
                    <a:pt x="3" y="0"/>
                    <a:pt x="0" y="0"/>
                  </a:cubicBezTo>
                  <a:cubicBezTo>
                    <a:pt x="0" y="673"/>
                    <a:pt x="0" y="673"/>
                    <a:pt x="0" y="673"/>
                  </a:cubicBezTo>
                  <a:cubicBezTo>
                    <a:pt x="347" y="673"/>
                    <a:pt x="347" y="673"/>
                    <a:pt x="347" y="673"/>
                  </a:cubicBezTo>
                  <a:cubicBezTo>
                    <a:pt x="347" y="673"/>
                    <a:pt x="105" y="520"/>
                    <a:pt x="14" y="52"/>
                  </a:cubicBezTo>
                  <a:close/>
                </a:path>
              </a:pathLst>
            </a:custGeom>
            <a:gradFill>
              <a:gsLst>
                <a:gs pos="0">
                  <a:schemeClr val="accent6">
                    <a:lumMod val="60000"/>
                    <a:lumOff val="40000"/>
                  </a:schemeClr>
                </a:gs>
                <a:gs pos="100000">
                  <a:schemeClr val="accent6"/>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grpSp>
      <p:grpSp>
        <p:nvGrpSpPr>
          <p:cNvPr id="18" name="Group 17">
            <a:extLst>
              <a:ext uri="{FF2B5EF4-FFF2-40B4-BE49-F238E27FC236}">
                <a16:creationId xmlns:a16="http://schemas.microsoft.com/office/drawing/2014/main" id="{3118246C-9D2C-4905-AC85-54ED7FE7782F}"/>
              </a:ext>
            </a:extLst>
          </p:cNvPr>
          <p:cNvGrpSpPr/>
          <p:nvPr/>
        </p:nvGrpSpPr>
        <p:grpSpPr>
          <a:xfrm flipH="1">
            <a:off x="7249006" y="3211028"/>
            <a:ext cx="2215395" cy="1629970"/>
            <a:chOff x="4338638" y="2257425"/>
            <a:chExt cx="2605088" cy="3651250"/>
          </a:xfrm>
        </p:grpSpPr>
        <p:sp>
          <p:nvSpPr>
            <p:cNvPr id="31" name="Freeform 9">
              <a:extLst>
                <a:ext uri="{FF2B5EF4-FFF2-40B4-BE49-F238E27FC236}">
                  <a16:creationId xmlns:a16="http://schemas.microsoft.com/office/drawing/2014/main" id="{14073F00-A441-4DC5-9520-C2E88A1F9B36}"/>
                </a:ext>
              </a:extLst>
            </p:cNvPr>
            <p:cNvSpPr>
              <a:spLocks/>
            </p:cNvSpPr>
            <p:nvPr/>
          </p:nvSpPr>
          <p:spPr bwMode="auto">
            <a:xfrm>
              <a:off x="4338638" y="2257425"/>
              <a:ext cx="1303338" cy="3651250"/>
            </a:xfrm>
            <a:custGeom>
              <a:avLst/>
              <a:gdLst>
                <a:gd name="T0" fmla="*/ 333 w 347"/>
                <a:gd name="T1" fmla="*/ 75 h 971"/>
                <a:gd name="T2" fmla="*/ 0 w 347"/>
                <a:gd name="T3" fmla="*/ 971 h 971"/>
                <a:gd name="T4" fmla="*/ 347 w 347"/>
                <a:gd name="T5" fmla="*/ 971 h 971"/>
                <a:gd name="T6" fmla="*/ 347 w 347"/>
                <a:gd name="T7" fmla="*/ 0 h 971"/>
                <a:gd name="T8" fmla="*/ 333 w 347"/>
                <a:gd name="T9" fmla="*/ 75 h 971"/>
              </a:gdLst>
              <a:ahLst/>
              <a:cxnLst>
                <a:cxn ang="0">
                  <a:pos x="T0" y="T1"/>
                </a:cxn>
                <a:cxn ang="0">
                  <a:pos x="T2" y="T3"/>
                </a:cxn>
                <a:cxn ang="0">
                  <a:pos x="T4" y="T5"/>
                </a:cxn>
                <a:cxn ang="0">
                  <a:pos x="T6" y="T7"/>
                </a:cxn>
                <a:cxn ang="0">
                  <a:pos x="T8" y="T9"/>
                </a:cxn>
              </a:cxnLst>
              <a:rect l="0" t="0" r="r" b="b"/>
              <a:pathLst>
                <a:path w="347" h="971">
                  <a:moveTo>
                    <a:pt x="333" y="75"/>
                  </a:moveTo>
                  <a:cubicBezTo>
                    <a:pt x="242" y="750"/>
                    <a:pt x="0" y="971"/>
                    <a:pt x="0" y="971"/>
                  </a:cubicBezTo>
                  <a:cubicBezTo>
                    <a:pt x="347" y="971"/>
                    <a:pt x="347" y="971"/>
                    <a:pt x="347" y="971"/>
                  </a:cubicBezTo>
                  <a:cubicBezTo>
                    <a:pt x="347" y="0"/>
                    <a:pt x="347" y="0"/>
                    <a:pt x="347" y="0"/>
                  </a:cubicBezTo>
                  <a:cubicBezTo>
                    <a:pt x="345" y="0"/>
                    <a:pt x="339" y="33"/>
                    <a:pt x="333" y="75"/>
                  </a:cubicBezTo>
                  <a:close/>
                </a:path>
              </a:pathLst>
            </a:custGeom>
            <a:gradFill>
              <a:gsLst>
                <a:gs pos="0">
                  <a:schemeClr val="accent2"/>
                </a:gs>
                <a:gs pos="100000">
                  <a:schemeClr val="accent2">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32" name="Freeform 10">
              <a:extLst>
                <a:ext uri="{FF2B5EF4-FFF2-40B4-BE49-F238E27FC236}">
                  <a16:creationId xmlns:a16="http://schemas.microsoft.com/office/drawing/2014/main" id="{E0688195-5B35-40D1-BB9F-EAB9528D2130}"/>
                </a:ext>
              </a:extLst>
            </p:cNvPr>
            <p:cNvSpPr>
              <a:spLocks/>
            </p:cNvSpPr>
            <p:nvPr/>
          </p:nvSpPr>
          <p:spPr bwMode="auto">
            <a:xfrm>
              <a:off x="5641976" y="2257425"/>
              <a:ext cx="1301750" cy="3651250"/>
            </a:xfrm>
            <a:custGeom>
              <a:avLst/>
              <a:gdLst>
                <a:gd name="T0" fmla="*/ 15 w 347"/>
                <a:gd name="T1" fmla="*/ 75 h 971"/>
                <a:gd name="T2" fmla="*/ 0 w 347"/>
                <a:gd name="T3" fmla="*/ 0 h 971"/>
                <a:gd name="T4" fmla="*/ 0 w 347"/>
                <a:gd name="T5" fmla="*/ 971 h 971"/>
                <a:gd name="T6" fmla="*/ 347 w 347"/>
                <a:gd name="T7" fmla="*/ 971 h 971"/>
                <a:gd name="T8" fmla="*/ 15 w 347"/>
                <a:gd name="T9" fmla="*/ 75 h 971"/>
              </a:gdLst>
              <a:ahLst/>
              <a:cxnLst>
                <a:cxn ang="0">
                  <a:pos x="T0" y="T1"/>
                </a:cxn>
                <a:cxn ang="0">
                  <a:pos x="T2" y="T3"/>
                </a:cxn>
                <a:cxn ang="0">
                  <a:pos x="T4" y="T5"/>
                </a:cxn>
                <a:cxn ang="0">
                  <a:pos x="T6" y="T7"/>
                </a:cxn>
                <a:cxn ang="0">
                  <a:pos x="T8" y="T9"/>
                </a:cxn>
              </a:cxnLst>
              <a:rect l="0" t="0" r="r" b="b"/>
              <a:pathLst>
                <a:path w="347" h="971">
                  <a:moveTo>
                    <a:pt x="15" y="75"/>
                  </a:moveTo>
                  <a:cubicBezTo>
                    <a:pt x="9" y="33"/>
                    <a:pt x="3" y="0"/>
                    <a:pt x="0" y="0"/>
                  </a:cubicBezTo>
                  <a:cubicBezTo>
                    <a:pt x="0" y="971"/>
                    <a:pt x="0" y="971"/>
                    <a:pt x="0" y="971"/>
                  </a:cubicBezTo>
                  <a:cubicBezTo>
                    <a:pt x="347" y="971"/>
                    <a:pt x="347" y="971"/>
                    <a:pt x="347" y="971"/>
                  </a:cubicBezTo>
                  <a:cubicBezTo>
                    <a:pt x="347" y="971"/>
                    <a:pt x="105" y="750"/>
                    <a:pt x="15" y="75"/>
                  </a:cubicBezTo>
                  <a:close/>
                </a:path>
              </a:pathLst>
            </a:custGeom>
            <a:gradFill>
              <a:gsLst>
                <a:gs pos="0">
                  <a:schemeClr val="accent2">
                    <a:lumMod val="60000"/>
                    <a:lumOff val="40000"/>
                  </a:schemeClr>
                </a:gs>
                <a:gs pos="100000">
                  <a:schemeClr val="accent2"/>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grpSp>
      <p:grpSp>
        <p:nvGrpSpPr>
          <p:cNvPr id="19" name="Group 18">
            <a:extLst>
              <a:ext uri="{FF2B5EF4-FFF2-40B4-BE49-F238E27FC236}">
                <a16:creationId xmlns:a16="http://schemas.microsoft.com/office/drawing/2014/main" id="{B28C1347-7C2F-451C-87F8-75E387EEA252}"/>
              </a:ext>
            </a:extLst>
          </p:cNvPr>
          <p:cNvGrpSpPr/>
          <p:nvPr/>
        </p:nvGrpSpPr>
        <p:grpSpPr>
          <a:xfrm flipH="1">
            <a:off x="6124434" y="3501222"/>
            <a:ext cx="2215395" cy="1339776"/>
            <a:chOff x="5661026" y="3946525"/>
            <a:chExt cx="2605088" cy="1962150"/>
          </a:xfrm>
        </p:grpSpPr>
        <p:sp>
          <p:nvSpPr>
            <p:cNvPr id="29" name="Freeform 11">
              <a:extLst>
                <a:ext uri="{FF2B5EF4-FFF2-40B4-BE49-F238E27FC236}">
                  <a16:creationId xmlns:a16="http://schemas.microsoft.com/office/drawing/2014/main" id="{C98947A3-08CD-4705-B343-4ABA890453BF}"/>
                </a:ext>
              </a:extLst>
            </p:cNvPr>
            <p:cNvSpPr>
              <a:spLocks/>
            </p:cNvSpPr>
            <p:nvPr/>
          </p:nvSpPr>
          <p:spPr bwMode="auto">
            <a:xfrm>
              <a:off x="5661026" y="3946525"/>
              <a:ext cx="1301750" cy="1962150"/>
            </a:xfrm>
            <a:custGeom>
              <a:avLst/>
              <a:gdLst>
                <a:gd name="T0" fmla="*/ 333 w 347"/>
                <a:gd name="T1" fmla="*/ 40 h 522"/>
                <a:gd name="T2" fmla="*/ 0 w 347"/>
                <a:gd name="T3" fmla="*/ 522 h 522"/>
                <a:gd name="T4" fmla="*/ 347 w 347"/>
                <a:gd name="T5" fmla="*/ 522 h 522"/>
                <a:gd name="T6" fmla="*/ 347 w 347"/>
                <a:gd name="T7" fmla="*/ 0 h 522"/>
                <a:gd name="T8" fmla="*/ 333 w 347"/>
                <a:gd name="T9" fmla="*/ 40 h 522"/>
              </a:gdLst>
              <a:ahLst/>
              <a:cxnLst>
                <a:cxn ang="0">
                  <a:pos x="T0" y="T1"/>
                </a:cxn>
                <a:cxn ang="0">
                  <a:pos x="T2" y="T3"/>
                </a:cxn>
                <a:cxn ang="0">
                  <a:pos x="T4" y="T5"/>
                </a:cxn>
                <a:cxn ang="0">
                  <a:pos x="T6" y="T7"/>
                </a:cxn>
                <a:cxn ang="0">
                  <a:pos x="T8" y="T9"/>
                </a:cxn>
              </a:cxnLst>
              <a:rect l="0" t="0" r="r" b="b"/>
              <a:pathLst>
                <a:path w="347" h="522">
                  <a:moveTo>
                    <a:pt x="333" y="40"/>
                  </a:moveTo>
                  <a:cubicBezTo>
                    <a:pt x="242" y="403"/>
                    <a:pt x="0" y="522"/>
                    <a:pt x="0" y="522"/>
                  </a:cubicBezTo>
                  <a:cubicBezTo>
                    <a:pt x="347" y="522"/>
                    <a:pt x="347" y="522"/>
                    <a:pt x="347" y="522"/>
                  </a:cubicBezTo>
                  <a:cubicBezTo>
                    <a:pt x="347" y="0"/>
                    <a:pt x="347" y="0"/>
                    <a:pt x="347" y="0"/>
                  </a:cubicBezTo>
                  <a:cubicBezTo>
                    <a:pt x="344" y="0"/>
                    <a:pt x="338" y="18"/>
                    <a:pt x="333" y="40"/>
                  </a:cubicBezTo>
                  <a:close/>
                </a:path>
              </a:pathLst>
            </a:custGeom>
            <a:gradFill>
              <a:gsLst>
                <a:gs pos="0">
                  <a:schemeClr val="accent4"/>
                </a:gs>
                <a:gs pos="100000">
                  <a:schemeClr val="accent4">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30" name="Freeform 12">
              <a:extLst>
                <a:ext uri="{FF2B5EF4-FFF2-40B4-BE49-F238E27FC236}">
                  <a16:creationId xmlns:a16="http://schemas.microsoft.com/office/drawing/2014/main" id="{1BD480A4-7EE8-49DC-9F80-FBBAE00F79F5}"/>
                </a:ext>
              </a:extLst>
            </p:cNvPr>
            <p:cNvSpPr>
              <a:spLocks/>
            </p:cNvSpPr>
            <p:nvPr/>
          </p:nvSpPr>
          <p:spPr bwMode="auto">
            <a:xfrm>
              <a:off x="6962776" y="3946525"/>
              <a:ext cx="1303338" cy="1962150"/>
            </a:xfrm>
            <a:custGeom>
              <a:avLst/>
              <a:gdLst>
                <a:gd name="T0" fmla="*/ 14 w 347"/>
                <a:gd name="T1" fmla="*/ 40 h 522"/>
                <a:gd name="T2" fmla="*/ 0 w 347"/>
                <a:gd name="T3" fmla="*/ 0 h 522"/>
                <a:gd name="T4" fmla="*/ 0 w 347"/>
                <a:gd name="T5" fmla="*/ 522 h 522"/>
                <a:gd name="T6" fmla="*/ 347 w 347"/>
                <a:gd name="T7" fmla="*/ 522 h 522"/>
                <a:gd name="T8" fmla="*/ 14 w 347"/>
                <a:gd name="T9" fmla="*/ 40 h 522"/>
              </a:gdLst>
              <a:ahLst/>
              <a:cxnLst>
                <a:cxn ang="0">
                  <a:pos x="T0" y="T1"/>
                </a:cxn>
                <a:cxn ang="0">
                  <a:pos x="T2" y="T3"/>
                </a:cxn>
                <a:cxn ang="0">
                  <a:pos x="T4" y="T5"/>
                </a:cxn>
                <a:cxn ang="0">
                  <a:pos x="T6" y="T7"/>
                </a:cxn>
                <a:cxn ang="0">
                  <a:pos x="T8" y="T9"/>
                </a:cxn>
              </a:cxnLst>
              <a:rect l="0" t="0" r="r" b="b"/>
              <a:pathLst>
                <a:path w="347" h="522">
                  <a:moveTo>
                    <a:pt x="14" y="40"/>
                  </a:moveTo>
                  <a:cubicBezTo>
                    <a:pt x="9" y="18"/>
                    <a:pt x="3" y="0"/>
                    <a:pt x="0" y="0"/>
                  </a:cubicBezTo>
                  <a:cubicBezTo>
                    <a:pt x="0" y="522"/>
                    <a:pt x="0" y="522"/>
                    <a:pt x="0" y="522"/>
                  </a:cubicBezTo>
                  <a:cubicBezTo>
                    <a:pt x="347" y="522"/>
                    <a:pt x="347" y="522"/>
                    <a:pt x="347" y="522"/>
                  </a:cubicBezTo>
                  <a:cubicBezTo>
                    <a:pt x="347" y="522"/>
                    <a:pt x="105" y="403"/>
                    <a:pt x="14" y="40"/>
                  </a:cubicBezTo>
                  <a:close/>
                </a:path>
              </a:pathLst>
            </a:custGeom>
            <a:gradFill>
              <a:gsLst>
                <a:gs pos="0">
                  <a:schemeClr val="accent4">
                    <a:lumMod val="60000"/>
                    <a:lumOff val="40000"/>
                  </a:schemeClr>
                </a:gs>
                <a:gs pos="100000">
                  <a:schemeClr val="accent4"/>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grpSp>
      <p:grpSp>
        <p:nvGrpSpPr>
          <p:cNvPr id="20" name="Group 19">
            <a:extLst>
              <a:ext uri="{FF2B5EF4-FFF2-40B4-BE49-F238E27FC236}">
                <a16:creationId xmlns:a16="http://schemas.microsoft.com/office/drawing/2014/main" id="{AC10A4B0-F01B-4590-8309-8C2375C20D90}"/>
              </a:ext>
            </a:extLst>
          </p:cNvPr>
          <p:cNvGrpSpPr/>
          <p:nvPr/>
        </p:nvGrpSpPr>
        <p:grpSpPr>
          <a:xfrm flipH="1">
            <a:off x="5006613" y="2870522"/>
            <a:ext cx="2219445" cy="1970476"/>
            <a:chOff x="6970713" y="2933700"/>
            <a:chExt cx="2609851" cy="2974975"/>
          </a:xfrm>
        </p:grpSpPr>
        <p:sp>
          <p:nvSpPr>
            <p:cNvPr id="27" name="Freeform 13">
              <a:extLst>
                <a:ext uri="{FF2B5EF4-FFF2-40B4-BE49-F238E27FC236}">
                  <a16:creationId xmlns:a16="http://schemas.microsoft.com/office/drawing/2014/main" id="{D91464C2-C951-46D0-BEF5-E4A9EBC5DB66}"/>
                </a:ext>
              </a:extLst>
            </p:cNvPr>
            <p:cNvSpPr>
              <a:spLocks/>
            </p:cNvSpPr>
            <p:nvPr/>
          </p:nvSpPr>
          <p:spPr bwMode="auto">
            <a:xfrm>
              <a:off x="8277226" y="2933700"/>
              <a:ext cx="1303338" cy="2974975"/>
            </a:xfrm>
            <a:custGeom>
              <a:avLst/>
              <a:gdLst>
                <a:gd name="T0" fmla="*/ 14 w 347"/>
                <a:gd name="T1" fmla="*/ 62 h 791"/>
                <a:gd name="T2" fmla="*/ 0 w 347"/>
                <a:gd name="T3" fmla="*/ 0 h 791"/>
                <a:gd name="T4" fmla="*/ 0 w 347"/>
                <a:gd name="T5" fmla="*/ 791 h 791"/>
                <a:gd name="T6" fmla="*/ 347 w 347"/>
                <a:gd name="T7" fmla="*/ 791 h 791"/>
                <a:gd name="T8" fmla="*/ 14 w 347"/>
                <a:gd name="T9" fmla="*/ 62 h 791"/>
              </a:gdLst>
              <a:ahLst/>
              <a:cxnLst>
                <a:cxn ang="0">
                  <a:pos x="T0" y="T1"/>
                </a:cxn>
                <a:cxn ang="0">
                  <a:pos x="T2" y="T3"/>
                </a:cxn>
                <a:cxn ang="0">
                  <a:pos x="T4" y="T5"/>
                </a:cxn>
                <a:cxn ang="0">
                  <a:pos x="T6" y="T7"/>
                </a:cxn>
                <a:cxn ang="0">
                  <a:pos x="T8" y="T9"/>
                </a:cxn>
              </a:cxnLst>
              <a:rect l="0" t="0" r="r" b="b"/>
              <a:pathLst>
                <a:path w="347" h="791">
                  <a:moveTo>
                    <a:pt x="14" y="62"/>
                  </a:moveTo>
                  <a:cubicBezTo>
                    <a:pt x="8" y="28"/>
                    <a:pt x="2" y="0"/>
                    <a:pt x="0" y="0"/>
                  </a:cubicBezTo>
                  <a:cubicBezTo>
                    <a:pt x="0" y="791"/>
                    <a:pt x="0" y="791"/>
                    <a:pt x="0" y="791"/>
                  </a:cubicBezTo>
                  <a:cubicBezTo>
                    <a:pt x="347" y="791"/>
                    <a:pt x="347" y="791"/>
                    <a:pt x="347" y="791"/>
                  </a:cubicBezTo>
                  <a:cubicBezTo>
                    <a:pt x="347" y="791"/>
                    <a:pt x="104" y="611"/>
                    <a:pt x="14" y="62"/>
                  </a:cubicBezTo>
                  <a:close/>
                </a:path>
              </a:pathLst>
            </a:custGeom>
            <a:gradFill>
              <a:gsLst>
                <a:gs pos="0">
                  <a:schemeClr val="accent3">
                    <a:lumMod val="60000"/>
                    <a:lumOff val="40000"/>
                  </a:schemeClr>
                </a:gs>
                <a:gs pos="100000">
                  <a:schemeClr val="accent3"/>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28" name="Freeform 14">
              <a:extLst>
                <a:ext uri="{FF2B5EF4-FFF2-40B4-BE49-F238E27FC236}">
                  <a16:creationId xmlns:a16="http://schemas.microsoft.com/office/drawing/2014/main" id="{AB539A9D-6E30-4408-BFD0-7AA1AB8BD02D}"/>
                </a:ext>
              </a:extLst>
            </p:cNvPr>
            <p:cNvSpPr>
              <a:spLocks/>
            </p:cNvSpPr>
            <p:nvPr/>
          </p:nvSpPr>
          <p:spPr bwMode="auto">
            <a:xfrm>
              <a:off x="6970713" y="2933700"/>
              <a:ext cx="1306513" cy="2974975"/>
            </a:xfrm>
            <a:custGeom>
              <a:avLst/>
              <a:gdLst>
                <a:gd name="T0" fmla="*/ 333 w 348"/>
                <a:gd name="T1" fmla="*/ 62 h 791"/>
                <a:gd name="T2" fmla="*/ 0 w 348"/>
                <a:gd name="T3" fmla="*/ 791 h 791"/>
                <a:gd name="T4" fmla="*/ 348 w 348"/>
                <a:gd name="T5" fmla="*/ 791 h 791"/>
                <a:gd name="T6" fmla="*/ 348 w 348"/>
                <a:gd name="T7" fmla="*/ 0 h 791"/>
                <a:gd name="T8" fmla="*/ 333 w 348"/>
                <a:gd name="T9" fmla="*/ 62 h 791"/>
              </a:gdLst>
              <a:ahLst/>
              <a:cxnLst>
                <a:cxn ang="0">
                  <a:pos x="T0" y="T1"/>
                </a:cxn>
                <a:cxn ang="0">
                  <a:pos x="T2" y="T3"/>
                </a:cxn>
                <a:cxn ang="0">
                  <a:pos x="T4" y="T5"/>
                </a:cxn>
                <a:cxn ang="0">
                  <a:pos x="T6" y="T7"/>
                </a:cxn>
                <a:cxn ang="0">
                  <a:pos x="T8" y="T9"/>
                </a:cxn>
              </a:cxnLst>
              <a:rect l="0" t="0" r="r" b="b"/>
              <a:pathLst>
                <a:path w="348" h="791">
                  <a:moveTo>
                    <a:pt x="333" y="62"/>
                  </a:moveTo>
                  <a:cubicBezTo>
                    <a:pt x="242" y="611"/>
                    <a:pt x="0" y="791"/>
                    <a:pt x="0" y="791"/>
                  </a:cubicBezTo>
                  <a:cubicBezTo>
                    <a:pt x="348" y="791"/>
                    <a:pt x="348" y="791"/>
                    <a:pt x="348" y="791"/>
                  </a:cubicBezTo>
                  <a:cubicBezTo>
                    <a:pt x="348" y="0"/>
                    <a:pt x="348" y="0"/>
                    <a:pt x="348" y="0"/>
                  </a:cubicBezTo>
                  <a:cubicBezTo>
                    <a:pt x="345" y="0"/>
                    <a:pt x="339" y="28"/>
                    <a:pt x="333" y="62"/>
                  </a:cubicBezTo>
                  <a:close/>
                </a:path>
              </a:pathLst>
            </a:custGeom>
            <a:gradFill>
              <a:gsLst>
                <a:gs pos="0">
                  <a:schemeClr val="accent3"/>
                </a:gs>
                <a:gs pos="100000">
                  <a:schemeClr val="accent3">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dirty="0">
                <a:solidFill>
                  <a:schemeClr val="bg1"/>
                </a:solidFill>
              </a:endParaRPr>
            </a:p>
          </p:txBody>
        </p:sp>
      </p:grpSp>
      <p:grpSp>
        <p:nvGrpSpPr>
          <p:cNvPr id="21" name="Group 20">
            <a:extLst>
              <a:ext uri="{FF2B5EF4-FFF2-40B4-BE49-F238E27FC236}">
                <a16:creationId xmlns:a16="http://schemas.microsoft.com/office/drawing/2014/main" id="{34B95730-105B-4055-A55F-5ACAB719F0CC}"/>
              </a:ext>
            </a:extLst>
          </p:cNvPr>
          <p:cNvGrpSpPr/>
          <p:nvPr/>
        </p:nvGrpSpPr>
        <p:grpSpPr>
          <a:xfrm flipH="1">
            <a:off x="3886088" y="3113163"/>
            <a:ext cx="2215395" cy="1727836"/>
            <a:chOff x="8293101" y="5205412"/>
            <a:chExt cx="2605088" cy="703264"/>
          </a:xfrm>
        </p:grpSpPr>
        <p:sp>
          <p:nvSpPr>
            <p:cNvPr id="25" name="Freeform 15">
              <a:extLst>
                <a:ext uri="{FF2B5EF4-FFF2-40B4-BE49-F238E27FC236}">
                  <a16:creationId xmlns:a16="http://schemas.microsoft.com/office/drawing/2014/main" id="{0504A62B-24DF-4D6C-92C5-489A97B48258}"/>
                </a:ext>
              </a:extLst>
            </p:cNvPr>
            <p:cNvSpPr>
              <a:spLocks/>
            </p:cNvSpPr>
            <p:nvPr/>
          </p:nvSpPr>
          <p:spPr bwMode="auto">
            <a:xfrm>
              <a:off x="8293101" y="5205412"/>
              <a:ext cx="1301750" cy="703263"/>
            </a:xfrm>
            <a:custGeom>
              <a:avLst/>
              <a:gdLst>
                <a:gd name="T0" fmla="*/ 333 w 347"/>
                <a:gd name="T1" fmla="*/ 14 h 187"/>
                <a:gd name="T2" fmla="*/ 0 w 347"/>
                <a:gd name="T3" fmla="*/ 187 h 187"/>
                <a:gd name="T4" fmla="*/ 347 w 347"/>
                <a:gd name="T5" fmla="*/ 187 h 187"/>
                <a:gd name="T6" fmla="*/ 347 w 347"/>
                <a:gd name="T7" fmla="*/ 0 h 187"/>
                <a:gd name="T8" fmla="*/ 333 w 347"/>
                <a:gd name="T9" fmla="*/ 14 h 187"/>
              </a:gdLst>
              <a:ahLst/>
              <a:cxnLst>
                <a:cxn ang="0">
                  <a:pos x="T0" y="T1"/>
                </a:cxn>
                <a:cxn ang="0">
                  <a:pos x="T2" y="T3"/>
                </a:cxn>
                <a:cxn ang="0">
                  <a:pos x="T4" y="T5"/>
                </a:cxn>
                <a:cxn ang="0">
                  <a:pos x="T6" y="T7"/>
                </a:cxn>
                <a:cxn ang="0">
                  <a:pos x="T8" y="T9"/>
                </a:cxn>
              </a:cxnLst>
              <a:rect l="0" t="0" r="r" b="b"/>
              <a:pathLst>
                <a:path w="347" h="187">
                  <a:moveTo>
                    <a:pt x="333" y="14"/>
                  </a:moveTo>
                  <a:cubicBezTo>
                    <a:pt x="242" y="144"/>
                    <a:pt x="0" y="187"/>
                    <a:pt x="0" y="187"/>
                  </a:cubicBezTo>
                  <a:cubicBezTo>
                    <a:pt x="347" y="187"/>
                    <a:pt x="347" y="187"/>
                    <a:pt x="347" y="187"/>
                  </a:cubicBezTo>
                  <a:cubicBezTo>
                    <a:pt x="347" y="0"/>
                    <a:pt x="347" y="0"/>
                    <a:pt x="347" y="0"/>
                  </a:cubicBezTo>
                  <a:cubicBezTo>
                    <a:pt x="344" y="0"/>
                    <a:pt x="338" y="6"/>
                    <a:pt x="333" y="14"/>
                  </a:cubicBezTo>
                  <a:close/>
                </a:path>
              </a:pathLst>
            </a:custGeom>
            <a:gradFill>
              <a:gsLst>
                <a:gs pos="0">
                  <a:schemeClr val="accent2"/>
                </a:gs>
                <a:gs pos="100000">
                  <a:schemeClr val="accent2">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26" name="Freeform 16">
              <a:extLst>
                <a:ext uri="{FF2B5EF4-FFF2-40B4-BE49-F238E27FC236}">
                  <a16:creationId xmlns:a16="http://schemas.microsoft.com/office/drawing/2014/main" id="{6EFF2F1C-B8A5-457C-AF32-D7D2C0CF5471}"/>
                </a:ext>
              </a:extLst>
            </p:cNvPr>
            <p:cNvSpPr>
              <a:spLocks/>
            </p:cNvSpPr>
            <p:nvPr/>
          </p:nvSpPr>
          <p:spPr bwMode="auto">
            <a:xfrm>
              <a:off x="9594851" y="5205413"/>
              <a:ext cx="1303338" cy="703263"/>
            </a:xfrm>
            <a:custGeom>
              <a:avLst/>
              <a:gdLst>
                <a:gd name="T0" fmla="*/ 14 w 347"/>
                <a:gd name="T1" fmla="*/ 14 h 187"/>
                <a:gd name="T2" fmla="*/ 0 w 347"/>
                <a:gd name="T3" fmla="*/ 0 h 187"/>
                <a:gd name="T4" fmla="*/ 0 w 347"/>
                <a:gd name="T5" fmla="*/ 187 h 187"/>
                <a:gd name="T6" fmla="*/ 347 w 347"/>
                <a:gd name="T7" fmla="*/ 187 h 187"/>
                <a:gd name="T8" fmla="*/ 14 w 347"/>
                <a:gd name="T9" fmla="*/ 14 h 187"/>
              </a:gdLst>
              <a:ahLst/>
              <a:cxnLst>
                <a:cxn ang="0">
                  <a:pos x="T0" y="T1"/>
                </a:cxn>
                <a:cxn ang="0">
                  <a:pos x="T2" y="T3"/>
                </a:cxn>
                <a:cxn ang="0">
                  <a:pos x="T4" y="T5"/>
                </a:cxn>
                <a:cxn ang="0">
                  <a:pos x="T6" y="T7"/>
                </a:cxn>
                <a:cxn ang="0">
                  <a:pos x="T8" y="T9"/>
                </a:cxn>
              </a:cxnLst>
              <a:rect l="0" t="0" r="r" b="b"/>
              <a:pathLst>
                <a:path w="347" h="187">
                  <a:moveTo>
                    <a:pt x="14" y="14"/>
                  </a:moveTo>
                  <a:cubicBezTo>
                    <a:pt x="9" y="6"/>
                    <a:pt x="3" y="0"/>
                    <a:pt x="0" y="0"/>
                  </a:cubicBezTo>
                  <a:cubicBezTo>
                    <a:pt x="0" y="187"/>
                    <a:pt x="0" y="187"/>
                    <a:pt x="0" y="187"/>
                  </a:cubicBezTo>
                  <a:cubicBezTo>
                    <a:pt x="347" y="187"/>
                    <a:pt x="347" y="187"/>
                    <a:pt x="347" y="187"/>
                  </a:cubicBezTo>
                  <a:cubicBezTo>
                    <a:pt x="347" y="187"/>
                    <a:pt x="105" y="144"/>
                    <a:pt x="14" y="14"/>
                  </a:cubicBezTo>
                  <a:close/>
                </a:path>
              </a:pathLst>
            </a:custGeom>
            <a:gradFill>
              <a:gsLst>
                <a:gs pos="0">
                  <a:schemeClr val="accent2">
                    <a:lumMod val="60000"/>
                    <a:lumOff val="40000"/>
                  </a:schemeClr>
                </a:gs>
                <a:gs pos="100000">
                  <a:schemeClr val="accent2"/>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grpSp>
      <p:grpSp>
        <p:nvGrpSpPr>
          <p:cNvPr id="22" name="Group 21">
            <a:extLst>
              <a:ext uri="{FF2B5EF4-FFF2-40B4-BE49-F238E27FC236}">
                <a16:creationId xmlns:a16="http://schemas.microsoft.com/office/drawing/2014/main" id="{C3DD31EE-E51E-4A37-8560-A6DD488C27FD}"/>
              </a:ext>
            </a:extLst>
          </p:cNvPr>
          <p:cNvGrpSpPr/>
          <p:nvPr/>
        </p:nvGrpSpPr>
        <p:grpSpPr>
          <a:xfrm flipH="1">
            <a:off x="2721931" y="3113163"/>
            <a:ext cx="2215395" cy="1727835"/>
            <a:chOff x="1706563" y="4518025"/>
            <a:chExt cx="2605088" cy="1390650"/>
          </a:xfrm>
        </p:grpSpPr>
        <p:sp>
          <p:nvSpPr>
            <p:cNvPr id="23" name="Freeform 5">
              <a:extLst>
                <a:ext uri="{FF2B5EF4-FFF2-40B4-BE49-F238E27FC236}">
                  <a16:creationId xmlns:a16="http://schemas.microsoft.com/office/drawing/2014/main" id="{5D887137-25C9-49D7-9B9D-2B31E9484868}"/>
                </a:ext>
              </a:extLst>
            </p:cNvPr>
            <p:cNvSpPr>
              <a:spLocks/>
            </p:cNvSpPr>
            <p:nvPr/>
          </p:nvSpPr>
          <p:spPr bwMode="auto">
            <a:xfrm>
              <a:off x="1706563" y="4518025"/>
              <a:ext cx="1303338" cy="1390650"/>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gradFill>
              <a:gsLst>
                <a:gs pos="61000">
                  <a:schemeClr val="accent1"/>
                </a:gs>
                <a:gs pos="100000">
                  <a:schemeClr val="accent1">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24" name="Freeform 6">
              <a:extLst>
                <a:ext uri="{FF2B5EF4-FFF2-40B4-BE49-F238E27FC236}">
                  <a16:creationId xmlns:a16="http://schemas.microsoft.com/office/drawing/2014/main" id="{25DABECF-425C-4E5A-9236-F5C166FED10C}"/>
                </a:ext>
              </a:extLst>
            </p:cNvPr>
            <p:cNvSpPr>
              <a:spLocks/>
            </p:cNvSpPr>
            <p:nvPr/>
          </p:nvSpPr>
          <p:spPr bwMode="auto">
            <a:xfrm>
              <a:off x="3009901" y="4518025"/>
              <a:ext cx="1301750"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gradFill>
              <a:gsLst>
                <a:gs pos="0">
                  <a:schemeClr val="accent1">
                    <a:lumMod val="60000"/>
                    <a:lumOff val="40000"/>
                  </a:schemeClr>
                </a:gs>
                <a:gs pos="100000">
                  <a:schemeClr val="accent1"/>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grpSp>
      <p:sp>
        <p:nvSpPr>
          <p:cNvPr id="4" name="TextBox 34">
            <a:extLst>
              <a:ext uri="{FF2B5EF4-FFF2-40B4-BE49-F238E27FC236}">
                <a16:creationId xmlns:a16="http://schemas.microsoft.com/office/drawing/2014/main" id="{EB8B54FB-D4A4-4962-B2C1-64DC32EAF34F}"/>
              </a:ext>
            </a:extLst>
          </p:cNvPr>
          <p:cNvSpPr txBox="1"/>
          <p:nvPr/>
        </p:nvSpPr>
        <p:spPr>
          <a:xfrm>
            <a:off x="3308061" y="4951887"/>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2011</a:t>
            </a:r>
          </a:p>
        </p:txBody>
      </p:sp>
      <p:sp>
        <p:nvSpPr>
          <p:cNvPr id="5" name="TextBox 34">
            <a:extLst>
              <a:ext uri="{FF2B5EF4-FFF2-40B4-BE49-F238E27FC236}">
                <a16:creationId xmlns:a16="http://schemas.microsoft.com/office/drawing/2014/main" id="{D9198778-8F1C-465C-9D67-BAFFE7CBAF72}"/>
              </a:ext>
            </a:extLst>
          </p:cNvPr>
          <p:cNvSpPr txBox="1"/>
          <p:nvPr/>
        </p:nvSpPr>
        <p:spPr>
          <a:xfrm>
            <a:off x="8942161" y="4951890"/>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2016</a:t>
            </a:r>
          </a:p>
        </p:txBody>
      </p:sp>
      <p:sp>
        <p:nvSpPr>
          <p:cNvPr id="6" name="TextBox 34">
            <a:extLst>
              <a:ext uri="{FF2B5EF4-FFF2-40B4-BE49-F238E27FC236}">
                <a16:creationId xmlns:a16="http://schemas.microsoft.com/office/drawing/2014/main" id="{CB77747F-9119-46A0-8872-D8F83A88C99C}"/>
              </a:ext>
            </a:extLst>
          </p:cNvPr>
          <p:cNvSpPr txBox="1"/>
          <p:nvPr/>
        </p:nvSpPr>
        <p:spPr>
          <a:xfrm>
            <a:off x="7815341" y="4951890"/>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2015</a:t>
            </a:r>
          </a:p>
        </p:txBody>
      </p:sp>
      <p:sp>
        <p:nvSpPr>
          <p:cNvPr id="7" name="TextBox 34">
            <a:extLst>
              <a:ext uri="{FF2B5EF4-FFF2-40B4-BE49-F238E27FC236}">
                <a16:creationId xmlns:a16="http://schemas.microsoft.com/office/drawing/2014/main" id="{9471447E-2FD8-497D-A05E-ADBF64AF8951}"/>
              </a:ext>
            </a:extLst>
          </p:cNvPr>
          <p:cNvSpPr txBox="1"/>
          <p:nvPr/>
        </p:nvSpPr>
        <p:spPr>
          <a:xfrm>
            <a:off x="4434883" y="4951890"/>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2012</a:t>
            </a:r>
          </a:p>
        </p:txBody>
      </p:sp>
      <p:sp>
        <p:nvSpPr>
          <p:cNvPr id="8" name="TextBox 34">
            <a:extLst>
              <a:ext uri="{FF2B5EF4-FFF2-40B4-BE49-F238E27FC236}">
                <a16:creationId xmlns:a16="http://schemas.microsoft.com/office/drawing/2014/main" id="{9EF77EBC-C6F7-4EEB-8D57-E2CBC5D71F11}"/>
              </a:ext>
            </a:extLst>
          </p:cNvPr>
          <p:cNvSpPr txBox="1"/>
          <p:nvPr/>
        </p:nvSpPr>
        <p:spPr>
          <a:xfrm>
            <a:off x="5561703" y="4951890"/>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2013</a:t>
            </a:r>
          </a:p>
        </p:txBody>
      </p:sp>
      <p:sp>
        <p:nvSpPr>
          <p:cNvPr id="9" name="TextBox 34">
            <a:extLst>
              <a:ext uri="{FF2B5EF4-FFF2-40B4-BE49-F238E27FC236}">
                <a16:creationId xmlns:a16="http://schemas.microsoft.com/office/drawing/2014/main" id="{A64C4021-DAC4-4251-B76A-3D327047D465}"/>
              </a:ext>
            </a:extLst>
          </p:cNvPr>
          <p:cNvSpPr txBox="1"/>
          <p:nvPr/>
        </p:nvSpPr>
        <p:spPr>
          <a:xfrm>
            <a:off x="6688523" y="4951890"/>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2014</a:t>
            </a:r>
          </a:p>
        </p:txBody>
      </p:sp>
      <p:sp>
        <p:nvSpPr>
          <p:cNvPr id="10" name="TextBox 34">
            <a:extLst>
              <a:ext uri="{FF2B5EF4-FFF2-40B4-BE49-F238E27FC236}">
                <a16:creationId xmlns:a16="http://schemas.microsoft.com/office/drawing/2014/main" id="{5ACE2494-3288-4E8B-BD01-2CEC7A9C4E27}"/>
              </a:ext>
            </a:extLst>
          </p:cNvPr>
          <p:cNvSpPr txBox="1"/>
          <p:nvPr/>
        </p:nvSpPr>
        <p:spPr>
          <a:xfrm>
            <a:off x="3294411" y="2620453"/>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80%</a:t>
            </a:r>
          </a:p>
        </p:txBody>
      </p:sp>
      <p:sp>
        <p:nvSpPr>
          <p:cNvPr id="11" name="TextBox 34">
            <a:extLst>
              <a:ext uri="{FF2B5EF4-FFF2-40B4-BE49-F238E27FC236}">
                <a16:creationId xmlns:a16="http://schemas.microsoft.com/office/drawing/2014/main" id="{A9544A07-FE7C-441C-8EB2-1C321A216AEC}"/>
              </a:ext>
            </a:extLst>
          </p:cNvPr>
          <p:cNvSpPr txBox="1"/>
          <p:nvPr/>
        </p:nvSpPr>
        <p:spPr>
          <a:xfrm>
            <a:off x="8942161" y="2070954"/>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88%</a:t>
            </a:r>
          </a:p>
        </p:txBody>
      </p:sp>
      <p:sp>
        <p:nvSpPr>
          <p:cNvPr id="12" name="TextBox 34">
            <a:extLst>
              <a:ext uri="{FF2B5EF4-FFF2-40B4-BE49-F238E27FC236}">
                <a16:creationId xmlns:a16="http://schemas.microsoft.com/office/drawing/2014/main" id="{0486532B-95B2-45BB-AF2C-90A00E9426B5}"/>
              </a:ext>
            </a:extLst>
          </p:cNvPr>
          <p:cNvSpPr txBox="1"/>
          <p:nvPr/>
        </p:nvSpPr>
        <p:spPr>
          <a:xfrm>
            <a:off x="7815341" y="2863095"/>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63%</a:t>
            </a:r>
          </a:p>
        </p:txBody>
      </p:sp>
      <p:sp>
        <p:nvSpPr>
          <p:cNvPr id="13" name="TextBox 34">
            <a:extLst>
              <a:ext uri="{FF2B5EF4-FFF2-40B4-BE49-F238E27FC236}">
                <a16:creationId xmlns:a16="http://schemas.microsoft.com/office/drawing/2014/main" id="{5C5C823C-A157-4A32-925C-625CB01E0F08}"/>
              </a:ext>
            </a:extLst>
          </p:cNvPr>
          <p:cNvSpPr txBox="1"/>
          <p:nvPr/>
        </p:nvSpPr>
        <p:spPr>
          <a:xfrm>
            <a:off x="4462185" y="2620452"/>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80%</a:t>
            </a:r>
          </a:p>
        </p:txBody>
      </p:sp>
      <p:sp>
        <p:nvSpPr>
          <p:cNvPr id="14" name="TextBox 13">
            <a:extLst>
              <a:ext uri="{FF2B5EF4-FFF2-40B4-BE49-F238E27FC236}">
                <a16:creationId xmlns:a16="http://schemas.microsoft.com/office/drawing/2014/main" id="{5E380C13-AE35-40D1-8885-00C621D1803F}"/>
              </a:ext>
            </a:extLst>
          </p:cNvPr>
          <p:cNvSpPr txBox="1"/>
          <p:nvPr/>
        </p:nvSpPr>
        <p:spPr>
          <a:xfrm>
            <a:off x="5589004" y="2446058"/>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85%</a:t>
            </a:r>
          </a:p>
        </p:txBody>
      </p:sp>
      <p:sp>
        <p:nvSpPr>
          <p:cNvPr id="15" name="TextBox 34">
            <a:extLst>
              <a:ext uri="{FF2B5EF4-FFF2-40B4-BE49-F238E27FC236}">
                <a16:creationId xmlns:a16="http://schemas.microsoft.com/office/drawing/2014/main" id="{CAEF4281-51B8-49F6-B8F0-FA0697571471}"/>
              </a:ext>
            </a:extLst>
          </p:cNvPr>
          <p:cNvSpPr txBox="1"/>
          <p:nvPr/>
        </p:nvSpPr>
        <p:spPr>
          <a:xfrm>
            <a:off x="6702173" y="3193372"/>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50%</a:t>
            </a:r>
          </a:p>
        </p:txBody>
      </p:sp>
      <p:cxnSp>
        <p:nvCxnSpPr>
          <p:cNvPr id="16" name="Straight Connector 15">
            <a:extLst>
              <a:ext uri="{FF2B5EF4-FFF2-40B4-BE49-F238E27FC236}">
                <a16:creationId xmlns:a16="http://schemas.microsoft.com/office/drawing/2014/main" id="{5C242FD5-42C0-4AD4-B767-F7DACCB041A0}"/>
              </a:ext>
            </a:extLst>
          </p:cNvPr>
          <p:cNvCxnSpPr>
            <a:stCxn id="64" idx="3"/>
            <a:endCxn id="33" idx="1"/>
          </p:cNvCxnSpPr>
          <p:nvPr/>
        </p:nvCxnSpPr>
        <p:spPr>
          <a:xfrm>
            <a:off x="1609777" y="4840998"/>
            <a:ext cx="8972445"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C3DD31EE-E51E-4A37-8560-A6DD488C27FD}"/>
              </a:ext>
            </a:extLst>
          </p:cNvPr>
          <p:cNvGrpSpPr/>
          <p:nvPr/>
        </p:nvGrpSpPr>
        <p:grpSpPr>
          <a:xfrm flipH="1">
            <a:off x="1609777" y="3891447"/>
            <a:ext cx="2215395" cy="949551"/>
            <a:chOff x="1706563" y="4518025"/>
            <a:chExt cx="2605088" cy="1390650"/>
          </a:xfrm>
          <a:solidFill>
            <a:schemeClr val="bg1"/>
          </a:solidFill>
        </p:grpSpPr>
        <p:sp>
          <p:nvSpPr>
            <p:cNvPr id="63" name="Freeform 5">
              <a:extLst>
                <a:ext uri="{FF2B5EF4-FFF2-40B4-BE49-F238E27FC236}">
                  <a16:creationId xmlns:a16="http://schemas.microsoft.com/office/drawing/2014/main" id="{5D887137-25C9-49D7-9B9D-2B31E9484868}"/>
                </a:ext>
              </a:extLst>
            </p:cNvPr>
            <p:cNvSpPr>
              <a:spLocks/>
            </p:cNvSpPr>
            <p:nvPr/>
          </p:nvSpPr>
          <p:spPr bwMode="auto">
            <a:xfrm>
              <a:off x="1706563" y="4518025"/>
              <a:ext cx="1303338" cy="1390650"/>
            </a:xfrm>
            <a:custGeom>
              <a:avLst/>
              <a:gdLst>
                <a:gd name="T0" fmla="*/ 333 w 347"/>
                <a:gd name="T1" fmla="*/ 29 h 370"/>
                <a:gd name="T2" fmla="*/ 0 w 347"/>
                <a:gd name="T3" fmla="*/ 370 h 370"/>
                <a:gd name="T4" fmla="*/ 347 w 347"/>
                <a:gd name="T5" fmla="*/ 370 h 370"/>
                <a:gd name="T6" fmla="*/ 347 w 347"/>
                <a:gd name="T7" fmla="*/ 0 h 370"/>
                <a:gd name="T8" fmla="*/ 333 w 347"/>
                <a:gd name="T9" fmla="*/ 29 h 370"/>
              </a:gdLst>
              <a:ahLst/>
              <a:cxnLst>
                <a:cxn ang="0">
                  <a:pos x="T0" y="T1"/>
                </a:cxn>
                <a:cxn ang="0">
                  <a:pos x="T2" y="T3"/>
                </a:cxn>
                <a:cxn ang="0">
                  <a:pos x="T4" y="T5"/>
                </a:cxn>
                <a:cxn ang="0">
                  <a:pos x="T6" y="T7"/>
                </a:cxn>
                <a:cxn ang="0">
                  <a:pos x="T8" y="T9"/>
                </a:cxn>
              </a:cxnLst>
              <a:rect l="0" t="0" r="r" b="b"/>
              <a:pathLst>
                <a:path w="347" h="370">
                  <a:moveTo>
                    <a:pt x="333" y="29"/>
                  </a:moveTo>
                  <a:cubicBezTo>
                    <a:pt x="242" y="286"/>
                    <a:pt x="0" y="370"/>
                    <a:pt x="0" y="370"/>
                  </a:cubicBezTo>
                  <a:cubicBezTo>
                    <a:pt x="347" y="370"/>
                    <a:pt x="347" y="370"/>
                    <a:pt x="347" y="370"/>
                  </a:cubicBezTo>
                  <a:cubicBezTo>
                    <a:pt x="347" y="0"/>
                    <a:pt x="347" y="0"/>
                    <a:pt x="347" y="0"/>
                  </a:cubicBezTo>
                  <a:cubicBezTo>
                    <a:pt x="345" y="0"/>
                    <a:pt x="339" y="13"/>
                    <a:pt x="333" y="29"/>
                  </a:cubicBezTo>
                  <a:close/>
                </a:path>
              </a:pathLst>
            </a:custGeom>
            <a:gradFill>
              <a:gsLst>
                <a:gs pos="0">
                  <a:schemeClr val="tx2"/>
                </a:gs>
                <a:gs pos="100000">
                  <a:schemeClr val="tx2">
                    <a:lumMod val="75000"/>
                  </a:schemeClr>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sp>
          <p:nvSpPr>
            <p:cNvPr id="64" name="Freeform 6">
              <a:extLst>
                <a:ext uri="{FF2B5EF4-FFF2-40B4-BE49-F238E27FC236}">
                  <a16:creationId xmlns:a16="http://schemas.microsoft.com/office/drawing/2014/main" id="{25DABECF-425C-4E5A-9236-F5C166FED10C}"/>
                </a:ext>
              </a:extLst>
            </p:cNvPr>
            <p:cNvSpPr>
              <a:spLocks/>
            </p:cNvSpPr>
            <p:nvPr/>
          </p:nvSpPr>
          <p:spPr bwMode="auto">
            <a:xfrm>
              <a:off x="3009901" y="4518025"/>
              <a:ext cx="1301750" cy="1390650"/>
            </a:xfrm>
            <a:custGeom>
              <a:avLst/>
              <a:gdLst>
                <a:gd name="T0" fmla="*/ 15 w 347"/>
                <a:gd name="T1" fmla="*/ 29 h 370"/>
                <a:gd name="T2" fmla="*/ 0 w 347"/>
                <a:gd name="T3" fmla="*/ 0 h 370"/>
                <a:gd name="T4" fmla="*/ 0 w 347"/>
                <a:gd name="T5" fmla="*/ 370 h 370"/>
                <a:gd name="T6" fmla="*/ 347 w 347"/>
                <a:gd name="T7" fmla="*/ 370 h 370"/>
                <a:gd name="T8" fmla="*/ 15 w 347"/>
                <a:gd name="T9" fmla="*/ 29 h 370"/>
              </a:gdLst>
              <a:ahLst/>
              <a:cxnLst>
                <a:cxn ang="0">
                  <a:pos x="T0" y="T1"/>
                </a:cxn>
                <a:cxn ang="0">
                  <a:pos x="T2" y="T3"/>
                </a:cxn>
                <a:cxn ang="0">
                  <a:pos x="T4" y="T5"/>
                </a:cxn>
                <a:cxn ang="0">
                  <a:pos x="T6" y="T7"/>
                </a:cxn>
                <a:cxn ang="0">
                  <a:pos x="T8" y="T9"/>
                </a:cxn>
              </a:cxnLst>
              <a:rect l="0" t="0" r="r" b="b"/>
              <a:pathLst>
                <a:path w="347" h="370">
                  <a:moveTo>
                    <a:pt x="15" y="29"/>
                  </a:moveTo>
                  <a:cubicBezTo>
                    <a:pt x="9" y="13"/>
                    <a:pt x="3" y="0"/>
                    <a:pt x="0" y="0"/>
                  </a:cubicBezTo>
                  <a:cubicBezTo>
                    <a:pt x="0" y="370"/>
                    <a:pt x="0" y="370"/>
                    <a:pt x="0" y="370"/>
                  </a:cubicBezTo>
                  <a:cubicBezTo>
                    <a:pt x="347" y="370"/>
                    <a:pt x="347" y="370"/>
                    <a:pt x="347" y="370"/>
                  </a:cubicBezTo>
                  <a:cubicBezTo>
                    <a:pt x="347" y="370"/>
                    <a:pt x="105" y="286"/>
                    <a:pt x="15" y="29"/>
                  </a:cubicBezTo>
                  <a:close/>
                </a:path>
              </a:pathLst>
            </a:custGeom>
            <a:gradFill>
              <a:gsLst>
                <a:gs pos="0">
                  <a:schemeClr val="tx2">
                    <a:lumMod val="60000"/>
                    <a:lumOff val="40000"/>
                  </a:schemeClr>
                </a:gs>
                <a:gs pos="100000">
                  <a:schemeClr val="tx2"/>
                </a:gs>
              </a:gsLst>
              <a:lin ang="5400000" scaled="1"/>
            </a:gradFill>
            <a:ln>
              <a:noFill/>
            </a:ln>
          </p:spPr>
          <p:txBody>
            <a:bodyPr vert="horz" wrap="square" lIns="57150" tIns="28575" rIns="57150" bIns="28575" numCol="1" anchor="t" anchorCtr="0" compatLnSpc="1">
              <a:prstTxWarp prst="textNoShape">
                <a:avLst/>
              </a:prstTxWarp>
            </a:bodyPr>
            <a:lstStyle/>
            <a:p>
              <a:endParaRPr lang="id-ID" sz="1125">
                <a:solidFill>
                  <a:schemeClr val="bg1"/>
                </a:solidFill>
              </a:endParaRPr>
            </a:p>
          </p:txBody>
        </p:sp>
      </p:grpSp>
      <p:sp>
        <p:nvSpPr>
          <p:cNvPr id="65" name="TextBox 34">
            <a:extLst>
              <a:ext uri="{FF2B5EF4-FFF2-40B4-BE49-F238E27FC236}">
                <a16:creationId xmlns:a16="http://schemas.microsoft.com/office/drawing/2014/main" id="{EB8B54FB-D4A4-4962-B2C1-64DC32EAF34F}"/>
              </a:ext>
            </a:extLst>
          </p:cNvPr>
          <p:cNvSpPr txBox="1"/>
          <p:nvPr/>
        </p:nvSpPr>
        <p:spPr>
          <a:xfrm>
            <a:off x="2195908" y="4951887"/>
            <a:ext cx="1041785" cy="246221"/>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000" dirty="0">
                <a:solidFill>
                  <a:schemeClr val="bg1"/>
                </a:solidFill>
                <a:latin typeface="Montserrat" panose="00000500000000000000" pitchFamily="2" charset="0"/>
              </a:rPr>
              <a:t>2010</a:t>
            </a:r>
          </a:p>
        </p:txBody>
      </p:sp>
      <p:sp>
        <p:nvSpPr>
          <p:cNvPr id="66" name="TextBox 34">
            <a:extLst>
              <a:ext uri="{FF2B5EF4-FFF2-40B4-BE49-F238E27FC236}">
                <a16:creationId xmlns:a16="http://schemas.microsoft.com/office/drawing/2014/main" id="{5ACE2494-3288-4E8B-BD01-2CEC7A9C4E27}"/>
              </a:ext>
            </a:extLst>
          </p:cNvPr>
          <p:cNvSpPr txBox="1"/>
          <p:nvPr/>
        </p:nvSpPr>
        <p:spPr>
          <a:xfrm>
            <a:off x="2182257" y="3530488"/>
            <a:ext cx="1041785" cy="284693"/>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r>
              <a:rPr lang="en-US" sz="1250" dirty="0">
                <a:solidFill>
                  <a:schemeClr val="bg1"/>
                </a:solidFill>
                <a:latin typeface="Montserrat Medium" panose="00000600000000000000" pitchFamily="2" charset="0"/>
              </a:rPr>
              <a:t>40%</a:t>
            </a:r>
          </a:p>
        </p:txBody>
      </p:sp>
      <p:sp>
        <p:nvSpPr>
          <p:cNvPr id="45" name="Rectangle 44"/>
          <p:cNvSpPr/>
          <p:nvPr/>
        </p:nvSpPr>
        <p:spPr>
          <a:xfrm>
            <a:off x="1451786" y="5495125"/>
            <a:ext cx="9288429" cy="701731"/>
          </a:xfrm>
          <a:prstGeom prst="rect">
            <a:avLst/>
          </a:prstGeom>
        </p:spPr>
        <p:txBody>
          <a:bodyPr wrap="square">
            <a:spAutoFit/>
          </a:bodyPr>
          <a:lstStyle/>
          <a:p>
            <a:pPr algn="ctr">
              <a:lnSpc>
                <a:spcPct val="120000"/>
              </a:lnSpc>
            </a:pPr>
            <a:r>
              <a:rPr lang="id-ID" sz="1125" dirty="0">
                <a:solidFill>
                  <a:schemeClr val="bg1">
                    <a:lumMod val="65000"/>
                  </a:schemeClr>
                </a:solidFill>
                <a:cs typeface="Segoe UI Light" panose="020B0502040204020203" pitchFamily="34" charset="0"/>
              </a:rPr>
              <a:t>Vivamus quam dolor, tempor ac gravida sit amet, porta fermentum magna. Aliquam euismod commodo nisl, vel luctus lorem fermentum quis. Duis quis purus adipiscing mi scelerisque dictum quis vel eros. Nullam eu tempor purus. Nunc a leo magna, sit amet consequat risus. Etiam faucibus tortor a ipsum vehicula sed hendrerit eros suscipit.Vestibulum neque elit</a:t>
            </a:r>
            <a:r>
              <a:rPr lang="en-US" sz="1125" dirty="0">
                <a:solidFill>
                  <a:schemeClr val="bg1">
                    <a:lumMod val="65000"/>
                  </a:schemeClr>
                </a:solidFill>
                <a:cs typeface="Segoe UI Light" panose="020B0502040204020203" pitchFamily="34" charset="0"/>
              </a:rPr>
              <a:t>.</a:t>
            </a:r>
          </a:p>
        </p:txBody>
      </p:sp>
      <p:sp>
        <p:nvSpPr>
          <p:cNvPr id="44" name="TextBox 43"/>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46" name="TextBox 45"/>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47" name="TextBox 46"/>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1389539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3" name="Rectangle 32"/>
          <p:cNvSpPr/>
          <p:nvPr/>
        </p:nvSpPr>
        <p:spPr>
          <a:xfrm>
            <a:off x="1279827" y="4279618"/>
            <a:ext cx="1883577" cy="323165"/>
          </a:xfrm>
          <a:prstGeom prst="rect">
            <a:avLst/>
          </a:prstGeom>
        </p:spPr>
        <p:txBody>
          <a:bodyPr wrap="square">
            <a:spAutoFit/>
          </a:bodyPr>
          <a:lstStyle/>
          <a:p>
            <a:pPr>
              <a:lnSpc>
                <a:spcPct val="120000"/>
              </a:lnSpc>
            </a:pPr>
            <a:r>
              <a:rPr lang="en-US" sz="1250" dirty="0">
                <a:solidFill>
                  <a:schemeClr val="bg1"/>
                </a:solidFill>
                <a:cs typeface="Segoe UI" panose="020B0502040204020203" pitchFamily="34" charset="0"/>
              </a:rPr>
              <a:t>Your Title Here</a:t>
            </a:r>
          </a:p>
        </p:txBody>
      </p:sp>
      <p:sp>
        <p:nvSpPr>
          <p:cNvPr id="34" name="Rectangle 33"/>
          <p:cNvSpPr/>
          <p:nvPr/>
        </p:nvSpPr>
        <p:spPr>
          <a:xfrm>
            <a:off x="1279827" y="4558421"/>
            <a:ext cx="1883577" cy="646331"/>
          </a:xfrm>
          <a:prstGeom prst="rect">
            <a:avLst/>
          </a:prstGeom>
        </p:spPr>
        <p:txBody>
          <a:bodyPr wrap="square">
            <a:spAutoFit/>
          </a:bodyPr>
          <a:lstStyle/>
          <a:p>
            <a:pPr>
              <a:lnSpc>
                <a:spcPct val="120000"/>
              </a:lnSpc>
            </a:pPr>
            <a:r>
              <a:rPr lang="id-ID" sz="1000" dirty="0">
                <a:solidFill>
                  <a:schemeClr val="bg1"/>
                </a:solidFill>
                <a:cs typeface="Segoe UI Light" panose="020B0502040204020203" pitchFamily="34" charset="0"/>
              </a:rPr>
              <a:t>Vivamus quam dolor, tempor ac gravida sit amet, porta fermentum magna. </a:t>
            </a:r>
            <a:endParaRPr lang="en-US" sz="1000" dirty="0">
              <a:solidFill>
                <a:schemeClr val="bg1"/>
              </a:solidFill>
              <a:cs typeface="Segoe UI Light" panose="020B0502040204020203" pitchFamily="34" charset="0"/>
            </a:endParaRPr>
          </a:p>
        </p:txBody>
      </p:sp>
      <p:sp>
        <p:nvSpPr>
          <p:cNvPr id="39" name="Rectangle 38"/>
          <p:cNvSpPr/>
          <p:nvPr/>
        </p:nvSpPr>
        <p:spPr>
          <a:xfrm>
            <a:off x="3297687" y="4279618"/>
            <a:ext cx="1883577" cy="323165"/>
          </a:xfrm>
          <a:prstGeom prst="rect">
            <a:avLst/>
          </a:prstGeom>
        </p:spPr>
        <p:txBody>
          <a:bodyPr wrap="square">
            <a:spAutoFit/>
          </a:bodyPr>
          <a:lstStyle/>
          <a:p>
            <a:pPr>
              <a:lnSpc>
                <a:spcPct val="120000"/>
              </a:lnSpc>
            </a:pPr>
            <a:r>
              <a:rPr lang="en-US" sz="1250" dirty="0">
                <a:solidFill>
                  <a:schemeClr val="bg1"/>
                </a:solidFill>
                <a:cs typeface="Segoe UI" panose="020B0502040204020203" pitchFamily="34" charset="0"/>
              </a:rPr>
              <a:t>Your Title Here</a:t>
            </a:r>
          </a:p>
        </p:txBody>
      </p:sp>
      <p:sp>
        <p:nvSpPr>
          <p:cNvPr id="40" name="Rectangle 39"/>
          <p:cNvSpPr/>
          <p:nvPr/>
        </p:nvSpPr>
        <p:spPr>
          <a:xfrm>
            <a:off x="3297687" y="4558421"/>
            <a:ext cx="1883577" cy="646331"/>
          </a:xfrm>
          <a:prstGeom prst="rect">
            <a:avLst/>
          </a:prstGeom>
        </p:spPr>
        <p:txBody>
          <a:bodyPr wrap="square">
            <a:spAutoFit/>
          </a:bodyPr>
          <a:lstStyle/>
          <a:p>
            <a:pPr>
              <a:lnSpc>
                <a:spcPct val="120000"/>
              </a:lnSpc>
            </a:pPr>
            <a:r>
              <a:rPr lang="id-ID" sz="1000" dirty="0">
                <a:solidFill>
                  <a:schemeClr val="bg1"/>
                </a:solidFill>
                <a:cs typeface="Segoe UI Light" panose="020B0502040204020203" pitchFamily="34" charset="0"/>
              </a:rPr>
              <a:t>Vivamus quam dolor, tempor ac gravida sit amet, porta fermentum magna. </a:t>
            </a:r>
            <a:endParaRPr lang="en-US" sz="1000" dirty="0">
              <a:solidFill>
                <a:schemeClr val="bg1"/>
              </a:solidFill>
              <a:cs typeface="Segoe UI Light" panose="020B0502040204020203" pitchFamily="34" charset="0"/>
            </a:endParaRPr>
          </a:p>
        </p:txBody>
      </p:sp>
      <p:sp>
        <p:nvSpPr>
          <p:cNvPr id="41" name="Rectangle 40"/>
          <p:cNvSpPr/>
          <p:nvPr/>
        </p:nvSpPr>
        <p:spPr>
          <a:xfrm>
            <a:off x="5307125" y="4280284"/>
            <a:ext cx="1883577" cy="323165"/>
          </a:xfrm>
          <a:prstGeom prst="rect">
            <a:avLst/>
          </a:prstGeom>
        </p:spPr>
        <p:txBody>
          <a:bodyPr wrap="square">
            <a:spAutoFit/>
          </a:bodyPr>
          <a:lstStyle/>
          <a:p>
            <a:pPr>
              <a:lnSpc>
                <a:spcPct val="120000"/>
              </a:lnSpc>
            </a:pPr>
            <a:r>
              <a:rPr lang="en-US" sz="1250" dirty="0">
                <a:solidFill>
                  <a:schemeClr val="bg1"/>
                </a:solidFill>
                <a:cs typeface="Segoe UI" panose="020B0502040204020203" pitchFamily="34" charset="0"/>
              </a:rPr>
              <a:t>Your Title Here</a:t>
            </a:r>
          </a:p>
        </p:txBody>
      </p:sp>
      <p:sp>
        <p:nvSpPr>
          <p:cNvPr id="42" name="Rectangle 41"/>
          <p:cNvSpPr/>
          <p:nvPr/>
        </p:nvSpPr>
        <p:spPr>
          <a:xfrm>
            <a:off x="5307125" y="4559086"/>
            <a:ext cx="1883577" cy="646331"/>
          </a:xfrm>
          <a:prstGeom prst="rect">
            <a:avLst/>
          </a:prstGeom>
        </p:spPr>
        <p:txBody>
          <a:bodyPr wrap="square">
            <a:spAutoFit/>
          </a:bodyPr>
          <a:lstStyle/>
          <a:p>
            <a:pPr>
              <a:lnSpc>
                <a:spcPct val="120000"/>
              </a:lnSpc>
            </a:pPr>
            <a:r>
              <a:rPr lang="id-ID" sz="1000" dirty="0">
                <a:solidFill>
                  <a:schemeClr val="bg1"/>
                </a:solidFill>
                <a:cs typeface="Segoe UI Light" panose="020B0502040204020203" pitchFamily="34" charset="0"/>
              </a:rPr>
              <a:t>Vivamus quam dolor, tempor ac gravida sit amet, porta fermentum magna. </a:t>
            </a:r>
            <a:endParaRPr lang="en-US" sz="1000" dirty="0">
              <a:solidFill>
                <a:schemeClr val="bg1"/>
              </a:solidFill>
              <a:cs typeface="Segoe UI Light" panose="020B0502040204020203" pitchFamily="34" charset="0"/>
            </a:endParaRPr>
          </a:p>
        </p:txBody>
      </p:sp>
      <p:sp>
        <p:nvSpPr>
          <p:cNvPr id="43" name="Rectangle 42"/>
          <p:cNvSpPr/>
          <p:nvPr/>
        </p:nvSpPr>
        <p:spPr>
          <a:xfrm>
            <a:off x="7324985" y="4280284"/>
            <a:ext cx="1883577" cy="323165"/>
          </a:xfrm>
          <a:prstGeom prst="rect">
            <a:avLst/>
          </a:prstGeom>
        </p:spPr>
        <p:txBody>
          <a:bodyPr wrap="square">
            <a:spAutoFit/>
          </a:bodyPr>
          <a:lstStyle/>
          <a:p>
            <a:pPr>
              <a:lnSpc>
                <a:spcPct val="120000"/>
              </a:lnSpc>
            </a:pPr>
            <a:r>
              <a:rPr lang="en-US" sz="1250" dirty="0">
                <a:solidFill>
                  <a:schemeClr val="bg1"/>
                </a:solidFill>
                <a:cs typeface="Segoe UI" panose="020B0502040204020203" pitchFamily="34" charset="0"/>
              </a:rPr>
              <a:t>Your Title Here</a:t>
            </a:r>
          </a:p>
        </p:txBody>
      </p:sp>
      <p:sp>
        <p:nvSpPr>
          <p:cNvPr id="44" name="Rectangle 43"/>
          <p:cNvSpPr/>
          <p:nvPr/>
        </p:nvSpPr>
        <p:spPr>
          <a:xfrm>
            <a:off x="7324985" y="4559086"/>
            <a:ext cx="1883577" cy="646331"/>
          </a:xfrm>
          <a:prstGeom prst="rect">
            <a:avLst/>
          </a:prstGeom>
        </p:spPr>
        <p:txBody>
          <a:bodyPr wrap="square">
            <a:spAutoFit/>
          </a:bodyPr>
          <a:lstStyle/>
          <a:p>
            <a:pPr>
              <a:lnSpc>
                <a:spcPct val="120000"/>
              </a:lnSpc>
            </a:pPr>
            <a:r>
              <a:rPr lang="id-ID" sz="1000" dirty="0">
                <a:solidFill>
                  <a:schemeClr val="bg1"/>
                </a:solidFill>
                <a:cs typeface="Segoe UI Light" panose="020B0502040204020203" pitchFamily="34" charset="0"/>
              </a:rPr>
              <a:t>Vivamus quam dolor, tempor ac gravida sit amet, porta fermentum magna. </a:t>
            </a:r>
            <a:endParaRPr lang="en-US" sz="1000" dirty="0">
              <a:solidFill>
                <a:schemeClr val="bg1"/>
              </a:solidFill>
              <a:cs typeface="Segoe UI Light" panose="020B0502040204020203" pitchFamily="34" charset="0"/>
            </a:endParaRPr>
          </a:p>
        </p:txBody>
      </p:sp>
      <p:sp>
        <p:nvSpPr>
          <p:cNvPr id="45" name="Rectangle 44"/>
          <p:cNvSpPr/>
          <p:nvPr/>
        </p:nvSpPr>
        <p:spPr>
          <a:xfrm>
            <a:off x="9342846" y="4289355"/>
            <a:ext cx="1883577" cy="323165"/>
          </a:xfrm>
          <a:prstGeom prst="rect">
            <a:avLst/>
          </a:prstGeom>
        </p:spPr>
        <p:txBody>
          <a:bodyPr wrap="square">
            <a:spAutoFit/>
          </a:bodyPr>
          <a:lstStyle/>
          <a:p>
            <a:pPr>
              <a:lnSpc>
                <a:spcPct val="120000"/>
              </a:lnSpc>
            </a:pPr>
            <a:r>
              <a:rPr lang="en-US" sz="1250" dirty="0">
                <a:solidFill>
                  <a:schemeClr val="bg1"/>
                </a:solidFill>
                <a:cs typeface="Segoe UI" panose="020B0502040204020203" pitchFamily="34" charset="0"/>
              </a:rPr>
              <a:t>Your Title Here</a:t>
            </a:r>
          </a:p>
        </p:txBody>
      </p:sp>
      <p:sp>
        <p:nvSpPr>
          <p:cNvPr id="46" name="Rectangle 45"/>
          <p:cNvSpPr/>
          <p:nvPr/>
        </p:nvSpPr>
        <p:spPr>
          <a:xfrm>
            <a:off x="9342846" y="4568158"/>
            <a:ext cx="1883577" cy="646331"/>
          </a:xfrm>
          <a:prstGeom prst="rect">
            <a:avLst/>
          </a:prstGeom>
        </p:spPr>
        <p:txBody>
          <a:bodyPr wrap="square">
            <a:spAutoFit/>
          </a:bodyPr>
          <a:lstStyle/>
          <a:p>
            <a:pPr>
              <a:lnSpc>
                <a:spcPct val="120000"/>
              </a:lnSpc>
            </a:pPr>
            <a:r>
              <a:rPr lang="id-ID" sz="1000" dirty="0">
                <a:solidFill>
                  <a:schemeClr val="bg1"/>
                </a:solidFill>
                <a:cs typeface="Segoe UI Light" panose="020B0502040204020203" pitchFamily="34" charset="0"/>
              </a:rPr>
              <a:t>Vivamus quam dolor, tempor ac gravida sit amet, porta fermentum magna. </a:t>
            </a:r>
            <a:endParaRPr lang="en-US" sz="1000" dirty="0">
              <a:solidFill>
                <a:schemeClr val="bg1"/>
              </a:solidFill>
              <a:cs typeface="Segoe UI Light" panose="020B0502040204020203" pitchFamily="34" charset="0"/>
            </a:endParaRPr>
          </a:p>
        </p:txBody>
      </p:sp>
      <p:grpSp>
        <p:nvGrpSpPr>
          <p:cNvPr id="2" name="Group 1"/>
          <p:cNvGrpSpPr/>
          <p:nvPr/>
        </p:nvGrpSpPr>
        <p:grpSpPr>
          <a:xfrm>
            <a:off x="1530630" y="2431872"/>
            <a:ext cx="9418410" cy="1515212"/>
            <a:chOff x="2046651" y="3570059"/>
            <a:chExt cx="15069456" cy="2424339"/>
          </a:xfrm>
        </p:grpSpPr>
        <p:sp>
          <p:nvSpPr>
            <p:cNvPr id="3" name="Freeform 5"/>
            <p:cNvSpPr>
              <a:spLocks/>
            </p:cNvSpPr>
            <p:nvPr/>
          </p:nvSpPr>
          <p:spPr bwMode="auto">
            <a:xfrm>
              <a:off x="2056966" y="3674074"/>
              <a:ext cx="2976760" cy="2320324"/>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2">
                <a:lumMod val="50000"/>
              </a:schemeClr>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4" name="Freeform 6"/>
            <p:cNvSpPr>
              <a:spLocks/>
            </p:cNvSpPr>
            <p:nvPr/>
          </p:nvSpPr>
          <p:spPr bwMode="auto">
            <a:xfrm>
              <a:off x="2046651" y="3570059"/>
              <a:ext cx="3001514" cy="2262317"/>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6"/>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8" name="Freeform 7"/>
            <p:cNvSpPr>
              <a:spLocks/>
            </p:cNvSpPr>
            <p:nvPr/>
          </p:nvSpPr>
          <p:spPr bwMode="auto">
            <a:xfrm>
              <a:off x="5087360" y="3674074"/>
              <a:ext cx="2974696" cy="2320324"/>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1 w 610"/>
                <a:gd name="T25" fmla="*/ 431 h 488"/>
                <a:gd name="T26" fmla="*/ 0 w 610"/>
                <a:gd name="T27" fmla="*/ 431 h 488"/>
                <a:gd name="T28" fmla="*/ 0 w 610"/>
                <a:gd name="T29" fmla="*/ 465 h 488"/>
                <a:gd name="T30" fmla="*/ 0 w 610"/>
                <a:gd name="T31" fmla="*/ 465 h 488"/>
                <a:gd name="T32" fmla="*/ 2 w 610"/>
                <a:gd name="T33" fmla="*/ 475 h 488"/>
                <a:gd name="T34" fmla="*/ 22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1" y="431"/>
                    <a:pt x="21" y="431"/>
                    <a:pt x="21" y="431"/>
                  </a:cubicBezTo>
                  <a:cubicBezTo>
                    <a:pt x="0" y="431"/>
                    <a:pt x="0" y="431"/>
                    <a:pt x="0" y="431"/>
                  </a:cubicBezTo>
                  <a:cubicBezTo>
                    <a:pt x="0" y="465"/>
                    <a:pt x="0" y="465"/>
                    <a:pt x="0" y="465"/>
                  </a:cubicBezTo>
                  <a:cubicBezTo>
                    <a:pt x="0" y="465"/>
                    <a:pt x="0" y="465"/>
                    <a:pt x="0" y="465"/>
                  </a:cubicBezTo>
                  <a:cubicBezTo>
                    <a:pt x="0" y="469"/>
                    <a:pt x="0" y="472"/>
                    <a:pt x="2" y="475"/>
                  </a:cubicBezTo>
                  <a:cubicBezTo>
                    <a:pt x="6" y="483"/>
                    <a:pt x="14" y="488"/>
                    <a:pt x="22"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2">
                <a:lumMod val="50000"/>
              </a:schemeClr>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9" name="Freeform 8"/>
            <p:cNvSpPr>
              <a:spLocks/>
            </p:cNvSpPr>
            <p:nvPr/>
          </p:nvSpPr>
          <p:spPr bwMode="auto">
            <a:xfrm>
              <a:off x="5077046" y="3570059"/>
              <a:ext cx="2995325" cy="2262317"/>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13" name="Freeform 9"/>
            <p:cNvSpPr>
              <a:spLocks/>
            </p:cNvSpPr>
            <p:nvPr/>
          </p:nvSpPr>
          <p:spPr bwMode="auto">
            <a:xfrm>
              <a:off x="8111565" y="3674074"/>
              <a:ext cx="2974696" cy="2320324"/>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6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6"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8" y="265"/>
                    <a:pt x="610" y="258"/>
                    <a:pt x="610" y="250"/>
                  </a:cubicBezTo>
                  <a:cubicBezTo>
                    <a:pt x="610" y="250"/>
                    <a:pt x="610" y="250"/>
                    <a:pt x="610" y="250"/>
                  </a:cubicBezTo>
                  <a:lnTo>
                    <a:pt x="610" y="216"/>
                  </a:lnTo>
                  <a:close/>
                </a:path>
              </a:pathLst>
            </a:custGeom>
            <a:solidFill>
              <a:schemeClr val="accent3">
                <a:lumMod val="50000"/>
              </a:schemeClr>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14" name="Freeform 10"/>
            <p:cNvSpPr>
              <a:spLocks/>
            </p:cNvSpPr>
            <p:nvPr/>
          </p:nvSpPr>
          <p:spPr bwMode="auto">
            <a:xfrm>
              <a:off x="8105377" y="3570059"/>
              <a:ext cx="2997389" cy="2262317"/>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18" name="Freeform 11"/>
            <p:cNvSpPr>
              <a:spLocks/>
            </p:cNvSpPr>
            <p:nvPr/>
          </p:nvSpPr>
          <p:spPr bwMode="auto">
            <a:xfrm>
              <a:off x="11139897" y="3674074"/>
              <a:ext cx="2976760" cy="2320324"/>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4">
                <a:lumMod val="50000"/>
              </a:schemeClr>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19" name="Freeform 12"/>
            <p:cNvSpPr>
              <a:spLocks/>
            </p:cNvSpPr>
            <p:nvPr/>
          </p:nvSpPr>
          <p:spPr bwMode="auto">
            <a:xfrm>
              <a:off x="11131645" y="3570059"/>
              <a:ext cx="2999451" cy="2262317"/>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23" name="Freeform 11"/>
            <p:cNvSpPr>
              <a:spLocks/>
            </p:cNvSpPr>
            <p:nvPr/>
          </p:nvSpPr>
          <p:spPr bwMode="auto">
            <a:xfrm>
              <a:off x="14124908" y="3674074"/>
              <a:ext cx="2976760" cy="2320324"/>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accent1">
                <a:lumMod val="50000"/>
              </a:schemeClr>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24" name="Freeform 12"/>
            <p:cNvSpPr>
              <a:spLocks/>
            </p:cNvSpPr>
            <p:nvPr/>
          </p:nvSpPr>
          <p:spPr bwMode="auto">
            <a:xfrm>
              <a:off x="14116656" y="3570059"/>
              <a:ext cx="2999451" cy="2262317"/>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solidFill>
                  <a:schemeClr val="bg1"/>
                </a:solidFill>
              </a:endParaRPr>
            </a:p>
          </p:txBody>
        </p:sp>
        <p:sp>
          <p:nvSpPr>
            <p:cNvPr id="47" name="Freeform 46"/>
            <p:cNvSpPr>
              <a:spLocks noEditPoints="1"/>
            </p:cNvSpPr>
            <p:nvPr/>
          </p:nvSpPr>
          <p:spPr bwMode="auto">
            <a:xfrm>
              <a:off x="15457125" y="4398871"/>
              <a:ext cx="610188" cy="604693"/>
            </a:xfrm>
            <a:custGeom>
              <a:avLst/>
              <a:gdLst>
                <a:gd name="T0" fmla="*/ 322 w 584"/>
                <a:gd name="T1" fmla="*/ 200 h 580"/>
                <a:gd name="T2" fmla="*/ 241 w 584"/>
                <a:gd name="T3" fmla="*/ 200 h 580"/>
                <a:gd name="T4" fmla="*/ 241 w 584"/>
                <a:gd name="T5" fmla="*/ 120 h 580"/>
                <a:gd name="T6" fmla="*/ 238 w 584"/>
                <a:gd name="T7" fmla="*/ 112 h 580"/>
                <a:gd name="T8" fmla="*/ 230 w 584"/>
                <a:gd name="T9" fmla="*/ 108 h 580"/>
                <a:gd name="T10" fmla="*/ 207 w 584"/>
                <a:gd name="T11" fmla="*/ 108 h 580"/>
                <a:gd name="T12" fmla="*/ 199 w 584"/>
                <a:gd name="T13" fmla="*/ 112 h 580"/>
                <a:gd name="T14" fmla="*/ 195 w 584"/>
                <a:gd name="T15" fmla="*/ 120 h 580"/>
                <a:gd name="T16" fmla="*/ 195 w 584"/>
                <a:gd name="T17" fmla="*/ 200 h 580"/>
                <a:gd name="T18" fmla="*/ 115 w 584"/>
                <a:gd name="T19" fmla="*/ 200 h 580"/>
                <a:gd name="T20" fmla="*/ 107 w 584"/>
                <a:gd name="T21" fmla="*/ 204 h 580"/>
                <a:gd name="T22" fmla="*/ 104 w 584"/>
                <a:gd name="T23" fmla="*/ 212 h 580"/>
                <a:gd name="T24" fmla="*/ 104 w 584"/>
                <a:gd name="T25" fmla="*/ 235 h 580"/>
                <a:gd name="T26" fmla="*/ 107 w 584"/>
                <a:gd name="T27" fmla="*/ 243 h 580"/>
                <a:gd name="T28" fmla="*/ 115 w 584"/>
                <a:gd name="T29" fmla="*/ 246 h 580"/>
                <a:gd name="T30" fmla="*/ 195 w 584"/>
                <a:gd name="T31" fmla="*/ 246 h 580"/>
                <a:gd name="T32" fmla="*/ 195 w 584"/>
                <a:gd name="T33" fmla="*/ 326 h 580"/>
                <a:gd name="T34" fmla="*/ 199 w 584"/>
                <a:gd name="T35" fmla="*/ 334 h 580"/>
                <a:gd name="T36" fmla="*/ 207 w 584"/>
                <a:gd name="T37" fmla="*/ 338 h 580"/>
                <a:gd name="T38" fmla="*/ 230 w 584"/>
                <a:gd name="T39" fmla="*/ 338 h 580"/>
                <a:gd name="T40" fmla="*/ 238 w 584"/>
                <a:gd name="T41" fmla="*/ 334 h 580"/>
                <a:gd name="T42" fmla="*/ 241 w 584"/>
                <a:gd name="T43" fmla="*/ 326 h 580"/>
                <a:gd name="T44" fmla="*/ 241 w 584"/>
                <a:gd name="T45" fmla="*/ 246 h 580"/>
                <a:gd name="T46" fmla="*/ 322 w 584"/>
                <a:gd name="T47" fmla="*/ 246 h 580"/>
                <a:gd name="T48" fmla="*/ 330 w 584"/>
                <a:gd name="T49" fmla="*/ 243 h 580"/>
                <a:gd name="T50" fmla="*/ 333 w 584"/>
                <a:gd name="T51" fmla="*/ 235 h 580"/>
                <a:gd name="T52" fmla="*/ 333 w 584"/>
                <a:gd name="T53" fmla="*/ 212 h 580"/>
                <a:gd name="T54" fmla="*/ 330 w 584"/>
                <a:gd name="T55" fmla="*/ 204 h 580"/>
                <a:gd name="T56" fmla="*/ 322 w 584"/>
                <a:gd name="T57" fmla="*/ 200 h 580"/>
                <a:gd name="T58" fmla="*/ 218 w 584"/>
                <a:gd name="T59" fmla="*/ 382 h 580"/>
                <a:gd name="T60" fmla="*/ 55 w 584"/>
                <a:gd name="T61" fmla="*/ 218 h 580"/>
                <a:gd name="T62" fmla="*/ 218 w 584"/>
                <a:gd name="T63" fmla="*/ 54 h 580"/>
                <a:gd name="T64" fmla="*/ 382 w 584"/>
                <a:gd name="T65" fmla="*/ 218 h 580"/>
                <a:gd name="T66" fmla="*/ 218 w 584"/>
                <a:gd name="T67" fmla="*/ 382 h 580"/>
                <a:gd name="T68" fmla="*/ 437 w 584"/>
                <a:gd name="T69" fmla="*/ 218 h 580"/>
                <a:gd name="T70" fmla="*/ 218 w 584"/>
                <a:gd name="T71" fmla="*/ 0 h 580"/>
                <a:gd name="T72" fmla="*/ 0 w 584"/>
                <a:gd name="T73" fmla="*/ 218 h 580"/>
                <a:gd name="T74" fmla="*/ 218 w 584"/>
                <a:gd name="T75" fmla="*/ 436 h 580"/>
                <a:gd name="T76" fmla="*/ 437 w 584"/>
                <a:gd name="T77" fmla="*/ 218 h 580"/>
                <a:gd name="T78" fmla="*/ 563 w 584"/>
                <a:gd name="T79" fmla="*/ 482 h 580"/>
                <a:gd name="T80" fmla="*/ 430 w 584"/>
                <a:gd name="T81" fmla="*/ 348 h 580"/>
                <a:gd name="T82" fmla="*/ 352 w 584"/>
                <a:gd name="T83" fmla="*/ 425 h 580"/>
                <a:gd name="T84" fmla="*/ 486 w 584"/>
                <a:gd name="T85" fmla="*/ 559 h 580"/>
                <a:gd name="T86" fmla="*/ 563 w 584"/>
                <a:gd name="T87" fmla="*/ 559 h 580"/>
                <a:gd name="T88" fmla="*/ 563 w 584"/>
                <a:gd name="T89" fmla="*/ 4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80">
                  <a:moveTo>
                    <a:pt x="322" y="200"/>
                  </a:moveTo>
                  <a:lnTo>
                    <a:pt x="241" y="200"/>
                  </a:lnTo>
                  <a:lnTo>
                    <a:pt x="241" y="120"/>
                  </a:lnTo>
                  <a:cubicBezTo>
                    <a:pt x="241" y="117"/>
                    <a:pt x="240" y="114"/>
                    <a:pt x="238" y="112"/>
                  </a:cubicBezTo>
                  <a:cubicBezTo>
                    <a:pt x="236" y="109"/>
                    <a:pt x="233" y="108"/>
                    <a:pt x="230" y="108"/>
                  </a:cubicBezTo>
                  <a:lnTo>
                    <a:pt x="207" y="108"/>
                  </a:lnTo>
                  <a:cubicBezTo>
                    <a:pt x="204" y="108"/>
                    <a:pt x="201" y="109"/>
                    <a:pt x="199" y="112"/>
                  </a:cubicBezTo>
                  <a:cubicBezTo>
                    <a:pt x="197" y="114"/>
                    <a:pt x="195" y="117"/>
                    <a:pt x="195" y="120"/>
                  </a:cubicBezTo>
                  <a:lnTo>
                    <a:pt x="195" y="200"/>
                  </a:lnTo>
                  <a:lnTo>
                    <a:pt x="115" y="200"/>
                  </a:lnTo>
                  <a:cubicBezTo>
                    <a:pt x="112" y="200"/>
                    <a:pt x="109" y="201"/>
                    <a:pt x="107" y="204"/>
                  </a:cubicBezTo>
                  <a:cubicBezTo>
                    <a:pt x="105" y="206"/>
                    <a:pt x="104" y="209"/>
                    <a:pt x="104" y="212"/>
                  </a:cubicBezTo>
                  <a:lnTo>
                    <a:pt x="104" y="235"/>
                  </a:lnTo>
                  <a:cubicBezTo>
                    <a:pt x="104" y="238"/>
                    <a:pt x="105" y="240"/>
                    <a:pt x="107" y="243"/>
                  </a:cubicBezTo>
                  <a:cubicBezTo>
                    <a:pt x="109" y="245"/>
                    <a:pt x="112" y="246"/>
                    <a:pt x="115" y="246"/>
                  </a:cubicBezTo>
                  <a:lnTo>
                    <a:pt x="195" y="246"/>
                  </a:lnTo>
                  <a:lnTo>
                    <a:pt x="195" y="326"/>
                  </a:lnTo>
                  <a:cubicBezTo>
                    <a:pt x="195" y="329"/>
                    <a:pt x="197" y="332"/>
                    <a:pt x="199" y="334"/>
                  </a:cubicBezTo>
                  <a:cubicBezTo>
                    <a:pt x="201" y="337"/>
                    <a:pt x="204" y="338"/>
                    <a:pt x="207" y="338"/>
                  </a:cubicBezTo>
                  <a:lnTo>
                    <a:pt x="230" y="338"/>
                  </a:lnTo>
                  <a:cubicBezTo>
                    <a:pt x="233" y="338"/>
                    <a:pt x="236" y="337"/>
                    <a:pt x="238" y="334"/>
                  </a:cubicBezTo>
                  <a:cubicBezTo>
                    <a:pt x="240" y="332"/>
                    <a:pt x="241" y="329"/>
                    <a:pt x="241" y="326"/>
                  </a:cubicBezTo>
                  <a:lnTo>
                    <a:pt x="241" y="246"/>
                  </a:lnTo>
                  <a:lnTo>
                    <a:pt x="322" y="246"/>
                  </a:lnTo>
                  <a:cubicBezTo>
                    <a:pt x="325" y="246"/>
                    <a:pt x="327" y="245"/>
                    <a:pt x="330" y="243"/>
                  </a:cubicBezTo>
                  <a:cubicBezTo>
                    <a:pt x="332" y="240"/>
                    <a:pt x="333" y="238"/>
                    <a:pt x="333" y="235"/>
                  </a:cubicBezTo>
                  <a:lnTo>
                    <a:pt x="333" y="212"/>
                  </a:lnTo>
                  <a:cubicBezTo>
                    <a:pt x="333" y="208"/>
                    <a:pt x="332" y="206"/>
                    <a:pt x="330" y="204"/>
                  </a:cubicBezTo>
                  <a:cubicBezTo>
                    <a:pt x="327" y="201"/>
                    <a:pt x="325" y="200"/>
                    <a:pt x="322" y="200"/>
                  </a:cubicBezTo>
                  <a:close/>
                  <a:moveTo>
                    <a:pt x="218" y="382"/>
                  </a:moveTo>
                  <a:cubicBezTo>
                    <a:pt x="128" y="382"/>
                    <a:pt x="55" y="308"/>
                    <a:pt x="55" y="218"/>
                  </a:cubicBezTo>
                  <a:cubicBezTo>
                    <a:pt x="55" y="128"/>
                    <a:pt x="128" y="54"/>
                    <a:pt x="218" y="54"/>
                  </a:cubicBezTo>
                  <a:cubicBezTo>
                    <a:pt x="309" y="54"/>
                    <a:pt x="382" y="128"/>
                    <a:pt x="382" y="218"/>
                  </a:cubicBezTo>
                  <a:cubicBezTo>
                    <a:pt x="382" y="308"/>
                    <a:pt x="309" y="382"/>
                    <a:pt x="218" y="382"/>
                  </a:cubicBezTo>
                  <a:close/>
                  <a:moveTo>
                    <a:pt x="437" y="218"/>
                  </a:moveTo>
                  <a:cubicBezTo>
                    <a:pt x="437" y="98"/>
                    <a:pt x="339" y="0"/>
                    <a:pt x="218" y="0"/>
                  </a:cubicBezTo>
                  <a:cubicBezTo>
                    <a:pt x="98" y="0"/>
                    <a:pt x="0" y="98"/>
                    <a:pt x="0" y="218"/>
                  </a:cubicBezTo>
                  <a:cubicBezTo>
                    <a:pt x="0" y="339"/>
                    <a:pt x="98" y="436"/>
                    <a:pt x="218" y="436"/>
                  </a:cubicBezTo>
                  <a:cubicBezTo>
                    <a:pt x="339" y="436"/>
                    <a:pt x="437" y="339"/>
                    <a:pt x="437" y="218"/>
                  </a:cubicBezTo>
                  <a:close/>
                  <a:moveTo>
                    <a:pt x="563" y="482"/>
                  </a:moveTo>
                  <a:lnTo>
                    <a:pt x="430" y="348"/>
                  </a:lnTo>
                  <a:cubicBezTo>
                    <a:pt x="410" y="379"/>
                    <a:pt x="383" y="406"/>
                    <a:pt x="352" y="425"/>
                  </a:cubicBezTo>
                  <a:lnTo>
                    <a:pt x="486" y="559"/>
                  </a:lnTo>
                  <a:cubicBezTo>
                    <a:pt x="507" y="580"/>
                    <a:pt x="542" y="580"/>
                    <a:pt x="563" y="559"/>
                  </a:cubicBezTo>
                  <a:cubicBezTo>
                    <a:pt x="584" y="538"/>
                    <a:pt x="584" y="503"/>
                    <a:pt x="563" y="482"/>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chemeClr val="bg1"/>
                </a:solidFill>
              </a:endParaRPr>
            </a:p>
          </p:txBody>
        </p:sp>
        <p:sp>
          <p:nvSpPr>
            <p:cNvPr id="48" name="Freeform 47"/>
            <p:cNvSpPr>
              <a:spLocks noEditPoints="1"/>
            </p:cNvSpPr>
            <p:nvPr/>
          </p:nvSpPr>
          <p:spPr bwMode="auto">
            <a:xfrm>
              <a:off x="9429400" y="4398799"/>
              <a:ext cx="414503" cy="604836"/>
            </a:xfrm>
            <a:custGeom>
              <a:avLst/>
              <a:gdLst>
                <a:gd name="T0" fmla="*/ 280 w 513"/>
                <a:gd name="T1" fmla="*/ 519 h 745"/>
                <a:gd name="T2" fmla="*/ 280 w 513"/>
                <a:gd name="T3" fmla="*/ 466 h 745"/>
                <a:gd name="T4" fmla="*/ 256 w 513"/>
                <a:gd name="T5" fmla="*/ 442 h 745"/>
                <a:gd name="T6" fmla="*/ 233 w 513"/>
                <a:gd name="T7" fmla="*/ 466 h 745"/>
                <a:gd name="T8" fmla="*/ 233 w 513"/>
                <a:gd name="T9" fmla="*/ 519 h 745"/>
                <a:gd name="T10" fmla="*/ 210 w 513"/>
                <a:gd name="T11" fmla="*/ 559 h 745"/>
                <a:gd name="T12" fmla="*/ 256 w 513"/>
                <a:gd name="T13" fmla="*/ 605 h 745"/>
                <a:gd name="T14" fmla="*/ 303 w 513"/>
                <a:gd name="T15" fmla="*/ 559 h 745"/>
                <a:gd name="T16" fmla="*/ 280 w 513"/>
                <a:gd name="T17" fmla="*/ 519 h 745"/>
                <a:gd name="T18" fmla="*/ 466 w 513"/>
                <a:gd name="T19" fmla="*/ 675 h 745"/>
                <a:gd name="T20" fmla="*/ 443 w 513"/>
                <a:gd name="T21" fmla="*/ 699 h 745"/>
                <a:gd name="T22" fmla="*/ 70 w 513"/>
                <a:gd name="T23" fmla="*/ 699 h 745"/>
                <a:gd name="T24" fmla="*/ 47 w 513"/>
                <a:gd name="T25" fmla="*/ 675 h 745"/>
                <a:gd name="T26" fmla="*/ 47 w 513"/>
                <a:gd name="T27" fmla="*/ 396 h 745"/>
                <a:gd name="T28" fmla="*/ 70 w 513"/>
                <a:gd name="T29" fmla="*/ 372 h 745"/>
                <a:gd name="T30" fmla="*/ 443 w 513"/>
                <a:gd name="T31" fmla="*/ 372 h 745"/>
                <a:gd name="T32" fmla="*/ 466 w 513"/>
                <a:gd name="T33" fmla="*/ 396 h 745"/>
                <a:gd name="T34" fmla="*/ 466 w 513"/>
                <a:gd name="T35" fmla="*/ 675 h 745"/>
                <a:gd name="T36" fmla="*/ 117 w 513"/>
                <a:gd name="T37" fmla="*/ 186 h 745"/>
                <a:gd name="T38" fmla="*/ 256 w 513"/>
                <a:gd name="T39" fmla="*/ 46 h 745"/>
                <a:gd name="T40" fmla="*/ 396 w 513"/>
                <a:gd name="T41" fmla="*/ 186 h 745"/>
                <a:gd name="T42" fmla="*/ 396 w 513"/>
                <a:gd name="T43" fmla="*/ 326 h 745"/>
                <a:gd name="T44" fmla="*/ 117 w 513"/>
                <a:gd name="T45" fmla="*/ 326 h 745"/>
                <a:gd name="T46" fmla="*/ 117 w 513"/>
                <a:gd name="T47" fmla="*/ 186 h 745"/>
                <a:gd name="T48" fmla="*/ 443 w 513"/>
                <a:gd name="T49" fmla="*/ 326 h 745"/>
                <a:gd name="T50" fmla="*/ 443 w 513"/>
                <a:gd name="T51" fmla="*/ 186 h 745"/>
                <a:gd name="T52" fmla="*/ 256 w 513"/>
                <a:gd name="T53" fmla="*/ 0 h 745"/>
                <a:gd name="T54" fmla="*/ 70 w 513"/>
                <a:gd name="T55" fmla="*/ 186 h 745"/>
                <a:gd name="T56" fmla="*/ 70 w 513"/>
                <a:gd name="T57" fmla="*/ 326 h 745"/>
                <a:gd name="T58" fmla="*/ 0 w 513"/>
                <a:gd name="T59" fmla="*/ 396 h 745"/>
                <a:gd name="T60" fmla="*/ 0 w 513"/>
                <a:gd name="T61" fmla="*/ 675 h 745"/>
                <a:gd name="T62" fmla="*/ 70 w 513"/>
                <a:gd name="T63" fmla="*/ 745 h 745"/>
                <a:gd name="T64" fmla="*/ 443 w 513"/>
                <a:gd name="T65" fmla="*/ 745 h 745"/>
                <a:gd name="T66" fmla="*/ 513 w 513"/>
                <a:gd name="T67" fmla="*/ 675 h 745"/>
                <a:gd name="T68" fmla="*/ 513 w 513"/>
                <a:gd name="T69" fmla="*/ 396 h 745"/>
                <a:gd name="T70" fmla="*/ 443 w 513"/>
                <a:gd name="T71" fmla="*/ 3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745">
                  <a:moveTo>
                    <a:pt x="280" y="519"/>
                  </a:moveTo>
                  <a:lnTo>
                    <a:pt x="280" y="466"/>
                  </a:lnTo>
                  <a:cubicBezTo>
                    <a:pt x="280" y="453"/>
                    <a:pt x="269" y="442"/>
                    <a:pt x="256" y="442"/>
                  </a:cubicBezTo>
                  <a:cubicBezTo>
                    <a:pt x="243" y="442"/>
                    <a:pt x="233" y="453"/>
                    <a:pt x="233" y="466"/>
                  </a:cubicBezTo>
                  <a:lnTo>
                    <a:pt x="233" y="519"/>
                  </a:lnTo>
                  <a:cubicBezTo>
                    <a:pt x="219" y="527"/>
                    <a:pt x="210" y="542"/>
                    <a:pt x="210" y="559"/>
                  </a:cubicBezTo>
                  <a:cubicBezTo>
                    <a:pt x="210" y="585"/>
                    <a:pt x="231" y="605"/>
                    <a:pt x="256" y="605"/>
                  </a:cubicBezTo>
                  <a:cubicBezTo>
                    <a:pt x="282" y="605"/>
                    <a:pt x="303" y="585"/>
                    <a:pt x="303" y="559"/>
                  </a:cubicBezTo>
                  <a:cubicBezTo>
                    <a:pt x="303" y="542"/>
                    <a:pt x="294" y="527"/>
                    <a:pt x="280" y="519"/>
                  </a:cubicBezTo>
                  <a:close/>
                  <a:moveTo>
                    <a:pt x="466" y="675"/>
                  </a:moveTo>
                  <a:cubicBezTo>
                    <a:pt x="466" y="688"/>
                    <a:pt x="456" y="699"/>
                    <a:pt x="443" y="699"/>
                  </a:cubicBezTo>
                  <a:lnTo>
                    <a:pt x="70" y="699"/>
                  </a:lnTo>
                  <a:cubicBezTo>
                    <a:pt x="57" y="699"/>
                    <a:pt x="47" y="688"/>
                    <a:pt x="47" y="675"/>
                  </a:cubicBezTo>
                  <a:lnTo>
                    <a:pt x="47" y="396"/>
                  </a:lnTo>
                  <a:cubicBezTo>
                    <a:pt x="47" y="383"/>
                    <a:pt x="57" y="372"/>
                    <a:pt x="70" y="372"/>
                  </a:cubicBezTo>
                  <a:lnTo>
                    <a:pt x="443" y="372"/>
                  </a:lnTo>
                  <a:cubicBezTo>
                    <a:pt x="456" y="372"/>
                    <a:pt x="466" y="383"/>
                    <a:pt x="466" y="396"/>
                  </a:cubicBezTo>
                  <a:lnTo>
                    <a:pt x="466" y="675"/>
                  </a:lnTo>
                  <a:close/>
                  <a:moveTo>
                    <a:pt x="117" y="186"/>
                  </a:moveTo>
                  <a:cubicBezTo>
                    <a:pt x="117" y="109"/>
                    <a:pt x="179" y="46"/>
                    <a:pt x="256" y="46"/>
                  </a:cubicBezTo>
                  <a:cubicBezTo>
                    <a:pt x="333" y="46"/>
                    <a:pt x="396" y="109"/>
                    <a:pt x="396" y="186"/>
                  </a:cubicBezTo>
                  <a:lnTo>
                    <a:pt x="396" y="326"/>
                  </a:lnTo>
                  <a:lnTo>
                    <a:pt x="117" y="326"/>
                  </a:lnTo>
                  <a:lnTo>
                    <a:pt x="117" y="186"/>
                  </a:lnTo>
                  <a:close/>
                  <a:moveTo>
                    <a:pt x="443" y="326"/>
                  </a:moveTo>
                  <a:lnTo>
                    <a:pt x="443" y="186"/>
                  </a:lnTo>
                  <a:cubicBezTo>
                    <a:pt x="443" y="83"/>
                    <a:pt x="359" y="0"/>
                    <a:pt x="256" y="0"/>
                  </a:cubicBezTo>
                  <a:cubicBezTo>
                    <a:pt x="154" y="0"/>
                    <a:pt x="70" y="83"/>
                    <a:pt x="70" y="186"/>
                  </a:cubicBezTo>
                  <a:lnTo>
                    <a:pt x="70" y="326"/>
                  </a:lnTo>
                  <a:cubicBezTo>
                    <a:pt x="31" y="326"/>
                    <a:pt x="0" y="357"/>
                    <a:pt x="0" y="396"/>
                  </a:cubicBezTo>
                  <a:lnTo>
                    <a:pt x="0" y="675"/>
                  </a:lnTo>
                  <a:cubicBezTo>
                    <a:pt x="0" y="714"/>
                    <a:pt x="31" y="745"/>
                    <a:pt x="70" y="745"/>
                  </a:cubicBezTo>
                  <a:lnTo>
                    <a:pt x="443" y="745"/>
                  </a:lnTo>
                  <a:cubicBezTo>
                    <a:pt x="481" y="745"/>
                    <a:pt x="513" y="714"/>
                    <a:pt x="513" y="675"/>
                  </a:cubicBezTo>
                  <a:lnTo>
                    <a:pt x="513" y="396"/>
                  </a:lnTo>
                  <a:cubicBezTo>
                    <a:pt x="513" y="357"/>
                    <a:pt x="481" y="326"/>
                    <a:pt x="443" y="326"/>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chemeClr val="bg1"/>
                </a:solidFill>
              </a:endParaRPr>
            </a:p>
          </p:txBody>
        </p:sp>
        <p:sp>
          <p:nvSpPr>
            <p:cNvPr id="49" name="Freeform 48"/>
            <p:cNvSpPr>
              <a:spLocks noEditPoints="1"/>
            </p:cNvSpPr>
            <p:nvPr/>
          </p:nvSpPr>
          <p:spPr bwMode="auto">
            <a:xfrm>
              <a:off x="12552031" y="4424176"/>
              <a:ext cx="528702" cy="554082"/>
            </a:xfrm>
            <a:custGeom>
              <a:avLst/>
              <a:gdLst>
                <a:gd name="T0" fmla="*/ 618 w 657"/>
                <a:gd name="T1" fmla="*/ 608 h 687"/>
                <a:gd name="T2" fmla="*/ 587 w 657"/>
                <a:gd name="T3" fmla="*/ 608 h 687"/>
                <a:gd name="T4" fmla="*/ 587 w 657"/>
                <a:gd name="T5" fmla="*/ 576 h 687"/>
                <a:gd name="T6" fmla="*/ 618 w 657"/>
                <a:gd name="T7" fmla="*/ 576 h 687"/>
                <a:gd name="T8" fmla="*/ 618 w 657"/>
                <a:gd name="T9" fmla="*/ 608 h 687"/>
                <a:gd name="T10" fmla="*/ 638 w 657"/>
                <a:gd name="T11" fmla="*/ 556 h 687"/>
                <a:gd name="T12" fmla="*/ 638 w 657"/>
                <a:gd name="T13" fmla="*/ 555 h 687"/>
                <a:gd name="T14" fmla="*/ 405 w 657"/>
                <a:gd name="T15" fmla="*/ 322 h 687"/>
                <a:gd name="T16" fmla="*/ 511 w 657"/>
                <a:gd name="T17" fmla="*/ 216 h 687"/>
                <a:gd name="T18" fmla="*/ 605 w 657"/>
                <a:gd name="T19" fmla="*/ 156 h 687"/>
                <a:gd name="T20" fmla="*/ 643 w 657"/>
                <a:gd name="T21" fmla="*/ 88 h 687"/>
                <a:gd name="T22" fmla="*/ 599 w 657"/>
                <a:gd name="T23" fmla="*/ 44 h 687"/>
                <a:gd name="T24" fmla="*/ 532 w 657"/>
                <a:gd name="T25" fmla="*/ 82 h 687"/>
                <a:gd name="T26" fmla="*/ 471 w 657"/>
                <a:gd name="T27" fmla="*/ 176 h 687"/>
                <a:gd name="T28" fmla="*/ 366 w 657"/>
                <a:gd name="T29" fmla="*/ 282 h 687"/>
                <a:gd name="T30" fmla="*/ 261 w 657"/>
                <a:gd name="T31" fmla="*/ 177 h 687"/>
                <a:gd name="T32" fmla="*/ 261 w 657"/>
                <a:gd name="T33" fmla="*/ 38 h 687"/>
                <a:gd name="T34" fmla="*/ 119 w 657"/>
                <a:gd name="T35" fmla="*/ 0 h 687"/>
                <a:gd name="T36" fmla="*/ 104 w 657"/>
                <a:gd name="T37" fmla="*/ 15 h 687"/>
                <a:gd name="T38" fmla="*/ 179 w 657"/>
                <a:gd name="T39" fmla="*/ 90 h 687"/>
                <a:gd name="T40" fmla="*/ 105 w 657"/>
                <a:gd name="T41" fmla="*/ 164 h 687"/>
                <a:gd name="T42" fmla="*/ 30 w 657"/>
                <a:gd name="T43" fmla="*/ 89 h 687"/>
                <a:gd name="T44" fmla="*/ 15 w 657"/>
                <a:gd name="T45" fmla="*/ 104 h 687"/>
                <a:gd name="T46" fmla="*/ 53 w 657"/>
                <a:gd name="T47" fmla="*/ 246 h 687"/>
                <a:gd name="T48" fmla="*/ 188 w 657"/>
                <a:gd name="T49" fmla="*/ 246 h 687"/>
                <a:gd name="T50" fmla="*/ 187 w 657"/>
                <a:gd name="T51" fmla="*/ 247 h 687"/>
                <a:gd name="T52" fmla="*/ 294 w 657"/>
                <a:gd name="T53" fmla="*/ 354 h 687"/>
                <a:gd name="T54" fmla="*/ 254 w 657"/>
                <a:gd name="T55" fmla="*/ 393 h 687"/>
                <a:gd name="T56" fmla="*/ 228 w 657"/>
                <a:gd name="T57" fmla="*/ 367 h 687"/>
                <a:gd name="T58" fmla="*/ 188 w 657"/>
                <a:gd name="T59" fmla="*/ 407 h 687"/>
                <a:gd name="T60" fmla="*/ 201 w 657"/>
                <a:gd name="T61" fmla="*/ 420 h 687"/>
                <a:gd name="T62" fmla="*/ 52 w 657"/>
                <a:gd name="T63" fmla="*/ 568 h 687"/>
                <a:gd name="T64" fmla="*/ 40 w 657"/>
                <a:gd name="T65" fmla="*/ 556 h 687"/>
                <a:gd name="T66" fmla="*/ 0 w 657"/>
                <a:gd name="T67" fmla="*/ 596 h 687"/>
                <a:gd name="T68" fmla="*/ 92 w 657"/>
                <a:gd name="T69" fmla="*/ 687 h 687"/>
                <a:gd name="T70" fmla="*/ 132 w 657"/>
                <a:gd name="T71" fmla="*/ 647 h 687"/>
                <a:gd name="T72" fmla="*/ 119 w 657"/>
                <a:gd name="T73" fmla="*/ 635 h 687"/>
                <a:gd name="T74" fmla="*/ 268 w 657"/>
                <a:gd name="T75" fmla="*/ 487 h 687"/>
                <a:gd name="T76" fmla="*/ 280 w 657"/>
                <a:gd name="T77" fmla="*/ 499 h 687"/>
                <a:gd name="T78" fmla="*/ 320 w 657"/>
                <a:gd name="T79" fmla="*/ 459 h 687"/>
                <a:gd name="T80" fmla="*/ 294 w 657"/>
                <a:gd name="T81" fmla="*/ 433 h 687"/>
                <a:gd name="T82" fmla="*/ 333 w 657"/>
                <a:gd name="T83" fmla="*/ 394 h 687"/>
                <a:gd name="T84" fmla="*/ 566 w 657"/>
                <a:gd name="T85" fmla="*/ 627 h 687"/>
                <a:gd name="T86" fmla="*/ 566 w 657"/>
                <a:gd name="T87" fmla="*/ 627 h 687"/>
                <a:gd name="T88" fmla="*/ 637 w 657"/>
                <a:gd name="T89" fmla="*/ 626 h 687"/>
                <a:gd name="T90" fmla="*/ 638 w 657"/>
                <a:gd name="T91" fmla="*/ 55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7" h="687">
                  <a:moveTo>
                    <a:pt x="618" y="608"/>
                  </a:moveTo>
                  <a:cubicBezTo>
                    <a:pt x="610" y="616"/>
                    <a:pt x="596" y="617"/>
                    <a:pt x="587" y="608"/>
                  </a:cubicBezTo>
                  <a:cubicBezTo>
                    <a:pt x="578" y="599"/>
                    <a:pt x="578" y="585"/>
                    <a:pt x="587" y="576"/>
                  </a:cubicBezTo>
                  <a:cubicBezTo>
                    <a:pt x="596" y="567"/>
                    <a:pt x="610" y="567"/>
                    <a:pt x="618" y="576"/>
                  </a:cubicBezTo>
                  <a:cubicBezTo>
                    <a:pt x="627" y="585"/>
                    <a:pt x="627" y="599"/>
                    <a:pt x="618" y="608"/>
                  </a:cubicBezTo>
                  <a:close/>
                  <a:moveTo>
                    <a:pt x="638" y="556"/>
                  </a:moveTo>
                  <a:lnTo>
                    <a:pt x="638" y="555"/>
                  </a:lnTo>
                  <a:lnTo>
                    <a:pt x="405" y="322"/>
                  </a:lnTo>
                  <a:lnTo>
                    <a:pt x="511" y="216"/>
                  </a:lnTo>
                  <a:lnTo>
                    <a:pt x="605" y="156"/>
                  </a:lnTo>
                  <a:lnTo>
                    <a:pt x="643" y="88"/>
                  </a:lnTo>
                  <a:lnTo>
                    <a:pt x="599" y="44"/>
                  </a:lnTo>
                  <a:lnTo>
                    <a:pt x="532" y="82"/>
                  </a:lnTo>
                  <a:lnTo>
                    <a:pt x="471" y="176"/>
                  </a:lnTo>
                  <a:lnTo>
                    <a:pt x="366" y="282"/>
                  </a:lnTo>
                  <a:lnTo>
                    <a:pt x="261" y="177"/>
                  </a:lnTo>
                  <a:lnTo>
                    <a:pt x="261" y="38"/>
                  </a:lnTo>
                  <a:lnTo>
                    <a:pt x="119" y="0"/>
                  </a:lnTo>
                  <a:lnTo>
                    <a:pt x="104" y="15"/>
                  </a:lnTo>
                  <a:lnTo>
                    <a:pt x="179" y="90"/>
                  </a:lnTo>
                  <a:lnTo>
                    <a:pt x="105" y="164"/>
                  </a:lnTo>
                  <a:lnTo>
                    <a:pt x="30" y="89"/>
                  </a:lnTo>
                  <a:lnTo>
                    <a:pt x="15" y="104"/>
                  </a:lnTo>
                  <a:lnTo>
                    <a:pt x="53" y="246"/>
                  </a:lnTo>
                  <a:lnTo>
                    <a:pt x="188" y="246"/>
                  </a:lnTo>
                  <a:lnTo>
                    <a:pt x="187" y="247"/>
                  </a:lnTo>
                  <a:lnTo>
                    <a:pt x="294" y="354"/>
                  </a:lnTo>
                  <a:lnTo>
                    <a:pt x="254" y="393"/>
                  </a:lnTo>
                  <a:lnTo>
                    <a:pt x="228" y="367"/>
                  </a:lnTo>
                  <a:lnTo>
                    <a:pt x="188" y="407"/>
                  </a:lnTo>
                  <a:lnTo>
                    <a:pt x="201" y="420"/>
                  </a:lnTo>
                  <a:cubicBezTo>
                    <a:pt x="165" y="433"/>
                    <a:pt x="66" y="532"/>
                    <a:pt x="52" y="568"/>
                  </a:cubicBezTo>
                  <a:lnTo>
                    <a:pt x="40" y="556"/>
                  </a:lnTo>
                  <a:lnTo>
                    <a:pt x="0" y="596"/>
                  </a:lnTo>
                  <a:lnTo>
                    <a:pt x="92" y="687"/>
                  </a:lnTo>
                  <a:lnTo>
                    <a:pt x="132" y="647"/>
                  </a:lnTo>
                  <a:lnTo>
                    <a:pt x="119" y="635"/>
                  </a:lnTo>
                  <a:cubicBezTo>
                    <a:pt x="155" y="621"/>
                    <a:pt x="254" y="522"/>
                    <a:pt x="268" y="487"/>
                  </a:cubicBezTo>
                  <a:lnTo>
                    <a:pt x="280" y="499"/>
                  </a:lnTo>
                  <a:lnTo>
                    <a:pt x="320" y="459"/>
                  </a:lnTo>
                  <a:lnTo>
                    <a:pt x="294" y="433"/>
                  </a:lnTo>
                  <a:lnTo>
                    <a:pt x="333" y="394"/>
                  </a:lnTo>
                  <a:lnTo>
                    <a:pt x="566" y="627"/>
                  </a:lnTo>
                  <a:lnTo>
                    <a:pt x="566" y="627"/>
                  </a:lnTo>
                  <a:cubicBezTo>
                    <a:pt x="586" y="646"/>
                    <a:pt x="618" y="646"/>
                    <a:pt x="637" y="626"/>
                  </a:cubicBezTo>
                  <a:cubicBezTo>
                    <a:pt x="657" y="607"/>
                    <a:pt x="657" y="575"/>
                    <a:pt x="638" y="556"/>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chemeClr val="bg1"/>
                </a:solidFill>
              </a:endParaRPr>
            </a:p>
          </p:txBody>
        </p:sp>
        <p:sp>
          <p:nvSpPr>
            <p:cNvPr id="50" name="Freeform 49"/>
            <p:cNvSpPr>
              <a:spLocks noEditPoints="1"/>
            </p:cNvSpPr>
            <p:nvPr/>
          </p:nvSpPr>
          <p:spPr bwMode="auto">
            <a:xfrm>
              <a:off x="6421717" y="4464358"/>
              <a:ext cx="651362" cy="473718"/>
            </a:xfrm>
            <a:custGeom>
              <a:avLst/>
              <a:gdLst>
                <a:gd name="T0" fmla="*/ 241 w 805"/>
                <a:gd name="T1" fmla="*/ 415 h 588"/>
                <a:gd name="T2" fmla="*/ 277 w 805"/>
                <a:gd name="T3" fmla="*/ 415 h 588"/>
                <a:gd name="T4" fmla="*/ 476 w 805"/>
                <a:gd name="T5" fmla="*/ 109 h 588"/>
                <a:gd name="T6" fmla="*/ 37 w 805"/>
                <a:gd name="T7" fmla="*/ 376 h 588"/>
                <a:gd name="T8" fmla="*/ 476 w 805"/>
                <a:gd name="T9" fmla="*/ 376 h 588"/>
                <a:gd name="T10" fmla="*/ 288 w 805"/>
                <a:gd name="T11" fmla="*/ 415 h 588"/>
                <a:gd name="T12" fmla="*/ 229 w 805"/>
                <a:gd name="T13" fmla="*/ 415 h 588"/>
                <a:gd name="T14" fmla="*/ 288 w 805"/>
                <a:gd name="T15" fmla="*/ 415 h 588"/>
                <a:gd name="T16" fmla="*/ 513 w 805"/>
                <a:gd name="T17" fmla="*/ 423 h 588"/>
                <a:gd name="T18" fmla="*/ 308 w 805"/>
                <a:gd name="T19" fmla="*/ 458 h 588"/>
                <a:gd name="T20" fmla="*/ 360 w 805"/>
                <a:gd name="T21" fmla="*/ 561 h 588"/>
                <a:gd name="T22" fmla="*/ 205 w 805"/>
                <a:gd name="T23" fmla="*/ 561 h 588"/>
                <a:gd name="T24" fmla="*/ 153 w 805"/>
                <a:gd name="T25" fmla="*/ 527 h 588"/>
                <a:gd name="T26" fmla="*/ 34 w 805"/>
                <a:gd name="T27" fmla="*/ 458 h 588"/>
                <a:gd name="T28" fmla="*/ 0 w 805"/>
                <a:gd name="T29" fmla="*/ 107 h 588"/>
                <a:gd name="T30" fmla="*/ 479 w 805"/>
                <a:gd name="T31" fmla="*/ 73 h 588"/>
                <a:gd name="T32" fmla="*/ 714 w 805"/>
                <a:gd name="T33" fmla="*/ 393 h 588"/>
                <a:gd name="T34" fmla="*/ 651 w 805"/>
                <a:gd name="T35" fmla="*/ 393 h 588"/>
                <a:gd name="T36" fmla="*/ 714 w 805"/>
                <a:gd name="T37" fmla="*/ 393 h 588"/>
                <a:gd name="T38" fmla="*/ 682 w 805"/>
                <a:gd name="T39" fmla="*/ 442 h 588"/>
                <a:gd name="T40" fmla="*/ 682 w 805"/>
                <a:gd name="T41" fmla="*/ 344 h 588"/>
                <a:gd name="T42" fmla="*/ 756 w 805"/>
                <a:gd name="T43" fmla="*/ 218 h 588"/>
                <a:gd name="T44" fmla="*/ 603 w 805"/>
                <a:gd name="T45" fmla="*/ 241 h 588"/>
                <a:gd name="T46" fmla="*/ 756 w 805"/>
                <a:gd name="T47" fmla="*/ 218 h 588"/>
                <a:gd name="T48" fmla="*/ 585 w 805"/>
                <a:gd name="T49" fmla="*/ 31 h 588"/>
                <a:gd name="T50" fmla="*/ 774 w 805"/>
                <a:gd name="T51" fmla="*/ 558 h 588"/>
                <a:gd name="T52" fmla="*/ 805 w 805"/>
                <a:gd name="T53" fmla="*/ 16 h 588"/>
                <a:gd name="T54" fmla="*/ 790 w 805"/>
                <a:gd name="T55" fmla="*/ 588 h 588"/>
                <a:gd name="T56" fmla="*/ 555 w 805"/>
                <a:gd name="T57" fmla="*/ 573 h 588"/>
                <a:gd name="T58" fmla="*/ 570 w 805"/>
                <a:gd name="T59" fmla="*/ 0 h 588"/>
                <a:gd name="T60" fmla="*/ 805 w 805"/>
                <a:gd name="T61" fmla="*/ 16 h 588"/>
                <a:gd name="T62" fmla="*/ 603 w 805"/>
                <a:gd name="T63" fmla="*/ 71 h 588"/>
                <a:gd name="T64" fmla="*/ 756 w 805"/>
                <a:gd name="T65" fmla="*/ 123 h 588"/>
                <a:gd name="T66" fmla="*/ 756 w 805"/>
                <a:gd name="T67" fmla="*/ 179 h 588"/>
                <a:gd name="T68" fmla="*/ 603 w 805"/>
                <a:gd name="T69" fmla="*/ 202 h 588"/>
                <a:gd name="T70" fmla="*/ 756 w 805"/>
                <a:gd name="T71" fmla="*/ 179 h 588"/>
                <a:gd name="T72" fmla="*/ 603 w 805"/>
                <a:gd name="T73" fmla="*/ 163 h 588"/>
                <a:gd name="T74" fmla="*/ 756 w 805"/>
                <a:gd name="T75" fmla="*/ 14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5" h="588">
                  <a:moveTo>
                    <a:pt x="259" y="397"/>
                  </a:moveTo>
                  <a:cubicBezTo>
                    <a:pt x="249" y="397"/>
                    <a:pt x="241" y="405"/>
                    <a:pt x="241" y="415"/>
                  </a:cubicBezTo>
                  <a:cubicBezTo>
                    <a:pt x="241" y="425"/>
                    <a:pt x="249" y="434"/>
                    <a:pt x="259" y="434"/>
                  </a:cubicBezTo>
                  <a:cubicBezTo>
                    <a:pt x="269" y="434"/>
                    <a:pt x="277" y="425"/>
                    <a:pt x="277" y="415"/>
                  </a:cubicBezTo>
                  <a:cubicBezTo>
                    <a:pt x="277" y="405"/>
                    <a:pt x="269" y="397"/>
                    <a:pt x="259" y="397"/>
                  </a:cubicBezTo>
                  <a:close/>
                  <a:moveTo>
                    <a:pt x="476" y="109"/>
                  </a:moveTo>
                  <a:lnTo>
                    <a:pt x="37" y="109"/>
                  </a:lnTo>
                  <a:lnTo>
                    <a:pt x="37" y="376"/>
                  </a:lnTo>
                  <a:lnTo>
                    <a:pt x="476" y="376"/>
                  </a:lnTo>
                  <a:lnTo>
                    <a:pt x="476" y="376"/>
                  </a:lnTo>
                  <a:lnTo>
                    <a:pt x="476" y="109"/>
                  </a:lnTo>
                  <a:close/>
                  <a:moveTo>
                    <a:pt x="288" y="415"/>
                  </a:moveTo>
                  <a:cubicBezTo>
                    <a:pt x="288" y="399"/>
                    <a:pt x="275" y="386"/>
                    <a:pt x="259" y="386"/>
                  </a:cubicBezTo>
                  <a:cubicBezTo>
                    <a:pt x="242" y="386"/>
                    <a:pt x="229" y="399"/>
                    <a:pt x="229" y="415"/>
                  </a:cubicBezTo>
                  <a:cubicBezTo>
                    <a:pt x="229" y="432"/>
                    <a:pt x="242" y="445"/>
                    <a:pt x="259" y="445"/>
                  </a:cubicBezTo>
                  <a:cubicBezTo>
                    <a:pt x="275" y="445"/>
                    <a:pt x="288" y="432"/>
                    <a:pt x="288" y="415"/>
                  </a:cubicBezTo>
                  <a:close/>
                  <a:moveTo>
                    <a:pt x="513" y="107"/>
                  </a:moveTo>
                  <a:lnTo>
                    <a:pt x="513" y="423"/>
                  </a:lnTo>
                  <a:cubicBezTo>
                    <a:pt x="513" y="442"/>
                    <a:pt x="498" y="458"/>
                    <a:pt x="479" y="458"/>
                  </a:cubicBezTo>
                  <a:lnTo>
                    <a:pt x="308" y="458"/>
                  </a:lnTo>
                  <a:cubicBezTo>
                    <a:pt x="308" y="458"/>
                    <a:pt x="298" y="527"/>
                    <a:pt x="360" y="527"/>
                  </a:cubicBezTo>
                  <a:lnTo>
                    <a:pt x="360" y="561"/>
                  </a:lnTo>
                  <a:lnTo>
                    <a:pt x="308" y="561"/>
                  </a:lnTo>
                  <a:lnTo>
                    <a:pt x="205" y="561"/>
                  </a:lnTo>
                  <a:lnTo>
                    <a:pt x="153" y="561"/>
                  </a:lnTo>
                  <a:lnTo>
                    <a:pt x="153" y="527"/>
                  </a:lnTo>
                  <a:cubicBezTo>
                    <a:pt x="212" y="527"/>
                    <a:pt x="205" y="458"/>
                    <a:pt x="205" y="458"/>
                  </a:cubicBezTo>
                  <a:lnTo>
                    <a:pt x="34" y="458"/>
                  </a:lnTo>
                  <a:cubicBezTo>
                    <a:pt x="15" y="458"/>
                    <a:pt x="0" y="442"/>
                    <a:pt x="0" y="423"/>
                  </a:cubicBezTo>
                  <a:lnTo>
                    <a:pt x="0" y="107"/>
                  </a:lnTo>
                  <a:cubicBezTo>
                    <a:pt x="0" y="88"/>
                    <a:pt x="15" y="73"/>
                    <a:pt x="34" y="73"/>
                  </a:cubicBezTo>
                  <a:lnTo>
                    <a:pt x="479" y="73"/>
                  </a:lnTo>
                  <a:cubicBezTo>
                    <a:pt x="498" y="73"/>
                    <a:pt x="513" y="88"/>
                    <a:pt x="513" y="107"/>
                  </a:cubicBezTo>
                  <a:close/>
                  <a:moveTo>
                    <a:pt x="714" y="393"/>
                  </a:moveTo>
                  <a:cubicBezTo>
                    <a:pt x="714" y="376"/>
                    <a:pt x="699" y="362"/>
                    <a:pt x="682" y="362"/>
                  </a:cubicBezTo>
                  <a:cubicBezTo>
                    <a:pt x="665" y="362"/>
                    <a:pt x="651" y="376"/>
                    <a:pt x="651" y="393"/>
                  </a:cubicBezTo>
                  <a:cubicBezTo>
                    <a:pt x="651" y="411"/>
                    <a:pt x="665" y="425"/>
                    <a:pt x="682" y="425"/>
                  </a:cubicBezTo>
                  <a:cubicBezTo>
                    <a:pt x="699" y="425"/>
                    <a:pt x="714" y="411"/>
                    <a:pt x="714" y="393"/>
                  </a:cubicBezTo>
                  <a:close/>
                  <a:moveTo>
                    <a:pt x="731" y="393"/>
                  </a:moveTo>
                  <a:cubicBezTo>
                    <a:pt x="731" y="421"/>
                    <a:pt x="709" y="442"/>
                    <a:pt x="682" y="442"/>
                  </a:cubicBezTo>
                  <a:cubicBezTo>
                    <a:pt x="655" y="442"/>
                    <a:pt x="633" y="421"/>
                    <a:pt x="633" y="393"/>
                  </a:cubicBezTo>
                  <a:cubicBezTo>
                    <a:pt x="633" y="366"/>
                    <a:pt x="655" y="344"/>
                    <a:pt x="682" y="344"/>
                  </a:cubicBezTo>
                  <a:cubicBezTo>
                    <a:pt x="709" y="344"/>
                    <a:pt x="731" y="366"/>
                    <a:pt x="731" y="393"/>
                  </a:cubicBezTo>
                  <a:close/>
                  <a:moveTo>
                    <a:pt x="756" y="218"/>
                  </a:moveTo>
                  <a:lnTo>
                    <a:pt x="603" y="218"/>
                  </a:lnTo>
                  <a:lnTo>
                    <a:pt x="603" y="241"/>
                  </a:lnTo>
                  <a:lnTo>
                    <a:pt x="756" y="241"/>
                  </a:lnTo>
                  <a:lnTo>
                    <a:pt x="756" y="218"/>
                  </a:lnTo>
                  <a:close/>
                  <a:moveTo>
                    <a:pt x="774" y="31"/>
                  </a:moveTo>
                  <a:lnTo>
                    <a:pt x="585" y="31"/>
                  </a:lnTo>
                  <a:lnTo>
                    <a:pt x="585" y="558"/>
                  </a:lnTo>
                  <a:lnTo>
                    <a:pt x="774" y="558"/>
                  </a:lnTo>
                  <a:lnTo>
                    <a:pt x="774" y="31"/>
                  </a:lnTo>
                  <a:close/>
                  <a:moveTo>
                    <a:pt x="805" y="16"/>
                  </a:moveTo>
                  <a:lnTo>
                    <a:pt x="805" y="573"/>
                  </a:lnTo>
                  <a:cubicBezTo>
                    <a:pt x="805" y="581"/>
                    <a:pt x="798" y="588"/>
                    <a:pt x="790" y="588"/>
                  </a:cubicBezTo>
                  <a:lnTo>
                    <a:pt x="570" y="588"/>
                  </a:lnTo>
                  <a:cubicBezTo>
                    <a:pt x="561" y="588"/>
                    <a:pt x="555" y="581"/>
                    <a:pt x="555" y="573"/>
                  </a:cubicBezTo>
                  <a:lnTo>
                    <a:pt x="555" y="16"/>
                  </a:lnTo>
                  <a:cubicBezTo>
                    <a:pt x="555" y="7"/>
                    <a:pt x="561" y="0"/>
                    <a:pt x="570" y="0"/>
                  </a:cubicBezTo>
                  <a:lnTo>
                    <a:pt x="790" y="0"/>
                  </a:lnTo>
                  <a:cubicBezTo>
                    <a:pt x="798" y="0"/>
                    <a:pt x="805" y="7"/>
                    <a:pt x="805" y="16"/>
                  </a:cubicBezTo>
                  <a:close/>
                  <a:moveTo>
                    <a:pt x="756" y="71"/>
                  </a:moveTo>
                  <a:lnTo>
                    <a:pt x="603" y="71"/>
                  </a:lnTo>
                  <a:lnTo>
                    <a:pt x="603" y="123"/>
                  </a:lnTo>
                  <a:lnTo>
                    <a:pt x="756" y="123"/>
                  </a:lnTo>
                  <a:lnTo>
                    <a:pt x="756" y="71"/>
                  </a:lnTo>
                  <a:close/>
                  <a:moveTo>
                    <a:pt x="756" y="179"/>
                  </a:moveTo>
                  <a:lnTo>
                    <a:pt x="603" y="179"/>
                  </a:lnTo>
                  <a:lnTo>
                    <a:pt x="603" y="202"/>
                  </a:lnTo>
                  <a:lnTo>
                    <a:pt x="756" y="202"/>
                  </a:lnTo>
                  <a:lnTo>
                    <a:pt x="756" y="179"/>
                  </a:lnTo>
                  <a:close/>
                  <a:moveTo>
                    <a:pt x="756" y="163"/>
                  </a:moveTo>
                  <a:lnTo>
                    <a:pt x="603" y="163"/>
                  </a:lnTo>
                  <a:lnTo>
                    <a:pt x="603" y="140"/>
                  </a:lnTo>
                  <a:lnTo>
                    <a:pt x="756" y="140"/>
                  </a:lnTo>
                  <a:lnTo>
                    <a:pt x="756" y="16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chemeClr val="bg1"/>
                </a:solidFill>
              </a:endParaRPr>
            </a:p>
          </p:txBody>
        </p:sp>
        <p:sp>
          <p:nvSpPr>
            <p:cNvPr id="51" name="Freeform 207"/>
            <p:cNvSpPr>
              <a:spLocks noEditPoints="1"/>
            </p:cNvSpPr>
            <p:nvPr/>
          </p:nvSpPr>
          <p:spPr bwMode="auto">
            <a:xfrm>
              <a:off x="3542489" y="4373421"/>
              <a:ext cx="490639" cy="655593"/>
            </a:xfrm>
            <a:custGeom>
              <a:avLst/>
              <a:gdLst>
                <a:gd name="T0" fmla="*/ 609 w 609"/>
                <a:gd name="T1" fmla="*/ 813 h 813"/>
                <a:gd name="T2" fmla="*/ 0 w 609"/>
                <a:gd name="T3" fmla="*/ 813 h 813"/>
                <a:gd name="T4" fmla="*/ 0 w 609"/>
                <a:gd name="T5" fmla="*/ 102 h 813"/>
                <a:gd name="T6" fmla="*/ 78 w 609"/>
                <a:gd name="T7" fmla="*/ 102 h 813"/>
                <a:gd name="T8" fmla="*/ 102 w 609"/>
                <a:gd name="T9" fmla="*/ 102 h 813"/>
                <a:gd name="T10" fmla="*/ 153 w 609"/>
                <a:gd name="T11" fmla="*/ 102 h 813"/>
                <a:gd name="T12" fmla="*/ 153 w 609"/>
                <a:gd name="T13" fmla="*/ 51 h 813"/>
                <a:gd name="T14" fmla="*/ 232 w 609"/>
                <a:gd name="T15" fmla="*/ 51 h 813"/>
                <a:gd name="T16" fmla="*/ 304 w 609"/>
                <a:gd name="T17" fmla="*/ 0 h 813"/>
                <a:gd name="T18" fmla="*/ 376 w 609"/>
                <a:gd name="T19" fmla="*/ 51 h 813"/>
                <a:gd name="T20" fmla="*/ 456 w 609"/>
                <a:gd name="T21" fmla="*/ 51 h 813"/>
                <a:gd name="T22" fmla="*/ 456 w 609"/>
                <a:gd name="T23" fmla="*/ 102 h 813"/>
                <a:gd name="T24" fmla="*/ 506 w 609"/>
                <a:gd name="T25" fmla="*/ 102 h 813"/>
                <a:gd name="T26" fmla="*/ 525 w 609"/>
                <a:gd name="T27" fmla="*/ 102 h 813"/>
                <a:gd name="T28" fmla="*/ 609 w 609"/>
                <a:gd name="T29" fmla="*/ 102 h 813"/>
                <a:gd name="T30" fmla="*/ 609 w 609"/>
                <a:gd name="T31" fmla="*/ 813 h 813"/>
                <a:gd name="T32" fmla="*/ 456 w 609"/>
                <a:gd name="T33" fmla="*/ 357 h 813"/>
                <a:gd name="T34" fmla="*/ 152 w 609"/>
                <a:gd name="T35" fmla="*/ 357 h 813"/>
                <a:gd name="T36" fmla="*/ 152 w 609"/>
                <a:gd name="T37" fmla="*/ 307 h 813"/>
                <a:gd name="T38" fmla="*/ 456 w 609"/>
                <a:gd name="T39" fmla="*/ 307 h 813"/>
                <a:gd name="T40" fmla="*/ 456 w 609"/>
                <a:gd name="T41" fmla="*/ 357 h 813"/>
                <a:gd name="T42" fmla="*/ 456 w 609"/>
                <a:gd name="T43" fmla="*/ 153 h 813"/>
                <a:gd name="T44" fmla="*/ 456 w 609"/>
                <a:gd name="T45" fmla="*/ 204 h 813"/>
                <a:gd name="T46" fmla="*/ 153 w 609"/>
                <a:gd name="T47" fmla="*/ 204 h 813"/>
                <a:gd name="T48" fmla="*/ 153 w 609"/>
                <a:gd name="T49" fmla="*/ 153 h 813"/>
                <a:gd name="T50" fmla="*/ 102 w 609"/>
                <a:gd name="T51" fmla="*/ 153 h 813"/>
                <a:gd name="T52" fmla="*/ 102 w 609"/>
                <a:gd name="T53" fmla="*/ 153 h 813"/>
                <a:gd name="T54" fmla="*/ 51 w 609"/>
                <a:gd name="T55" fmla="*/ 153 h 813"/>
                <a:gd name="T56" fmla="*/ 51 w 609"/>
                <a:gd name="T57" fmla="*/ 762 h 813"/>
                <a:gd name="T58" fmla="*/ 558 w 609"/>
                <a:gd name="T59" fmla="*/ 762 h 813"/>
                <a:gd name="T60" fmla="*/ 558 w 609"/>
                <a:gd name="T61" fmla="*/ 153 h 813"/>
                <a:gd name="T62" fmla="*/ 506 w 609"/>
                <a:gd name="T63" fmla="*/ 153 h 813"/>
                <a:gd name="T64" fmla="*/ 506 w 609"/>
                <a:gd name="T65" fmla="*/ 153 h 813"/>
                <a:gd name="T66" fmla="*/ 456 w 609"/>
                <a:gd name="T67" fmla="*/ 153 h 813"/>
                <a:gd name="T68" fmla="*/ 456 w 609"/>
                <a:gd name="T69" fmla="*/ 660 h 813"/>
                <a:gd name="T70" fmla="*/ 152 w 609"/>
                <a:gd name="T71" fmla="*/ 660 h 813"/>
                <a:gd name="T72" fmla="*/ 152 w 609"/>
                <a:gd name="T73" fmla="*/ 610 h 813"/>
                <a:gd name="T74" fmla="*/ 456 w 609"/>
                <a:gd name="T75" fmla="*/ 610 h 813"/>
                <a:gd name="T76" fmla="*/ 456 w 609"/>
                <a:gd name="T77" fmla="*/ 660 h 813"/>
                <a:gd name="T78" fmla="*/ 456 w 609"/>
                <a:gd name="T79" fmla="*/ 559 h 813"/>
                <a:gd name="T80" fmla="*/ 152 w 609"/>
                <a:gd name="T81" fmla="*/ 559 h 813"/>
                <a:gd name="T82" fmla="*/ 152 w 609"/>
                <a:gd name="T83" fmla="*/ 508 h 813"/>
                <a:gd name="T84" fmla="*/ 456 w 609"/>
                <a:gd name="T85" fmla="*/ 508 h 813"/>
                <a:gd name="T86" fmla="*/ 456 w 609"/>
                <a:gd name="T87" fmla="*/ 559 h 813"/>
                <a:gd name="T88" fmla="*/ 456 w 609"/>
                <a:gd name="T89" fmla="*/ 457 h 813"/>
                <a:gd name="T90" fmla="*/ 152 w 609"/>
                <a:gd name="T91" fmla="*/ 457 h 813"/>
                <a:gd name="T92" fmla="*/ 152 w 609"/>
                <a:gd name="T93" fmla="*/ 407 h 813"/>
                <a:gd name="T94" fmla="*/ 456 w 609"/>
                <a:gd name="T95" fmla="*/ 407 h 813"/>
                <a:gd name="T96" fmla="*/ 456 w 609"/>
                <a:gd name="T97" fmla="*/ 457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102" y="102"/>
                  </a:lnTo>
                  <a:lnTo>
                    <a:pt x="153" y="102"/>
                  </a:lnTo>
                  <a:lnTo>
                    <a:pt x="153" y="51"/>
                  </a:lnTo>
                  <a:lnTo>
                    <a:pt x="232" y="51"/>
                  </a:lnTo>
                  <a:cubicBezTo>
                    <a:pt x="243" y="22"/>
                    <a:pt x="271" y="0"/>
                    <a:pt x="304" y="0"/>
                  </a:cubicBezTo>
                  <a:cubicBezTo>
                    <a:pt x="337" y="0"/>
                    <a:pt x="366" y="22"/>
                    <a:pt x="376" y="51"/>
                  </a:cubicBezTo>
                  <a:lnTo>
                    <a:pt x="456" y="51"/>
                  </a:lnTo>
                  <a:lnTo>
                    <a:pt x="456" y="102"/>
                  </a:lnTo>
                  <a:lnTo>
                    <a:pt x="506" y="102"/>
                  </a:lnTo>
                  <a:lnTo>
                    <a:pt x="525" y="102"/>
                  </a:lnTo>
                  <a:lnTo>
                    <a:pt x="609" y="102"/>
                  </a:lnTo>
                  <a:lnTo>
                    <a:pt x="609" y="813"/>
                  </a:lnTo>
                  <a:close/>
                  <a:moveTo>
                    <a:pt x="456" y="357"/>
                  </a:moveTo>
                  <a:lnTo>
                    <a:pt x="152" y="357"/>
                  </a:lnTo>
                  <a:lnTo>
                    <a:pt x="152" y="307"/>
                  </a:lnTo>
                  <a:lnTo>
                    <a:pt x="456" y="307"/>
                  </a:lnTo>
                  <a:lnTo>
                    <a:pt x="456" y="357"/>
                  </a:lnTo>
                  <a:close/>
                  <a:moveTo>
                    <a:pt x="456" y="153"/>
                  </a:moveTo>
                  <a:lnTo>
                    <a:pt x="456" y="204"/>
                  </a:lnTo>
                  <a:lnTo>
                    <a:pt x="153" y="204"/>
                  </a:lnTo>
                  <a:lnTo>
                    <a:pt x="153" y="153"/>
                  </a:lnTo>
                  <a:lnTo>
                    <a:pt x="102" y="153"/>
                  </a:lnTo>
                  <a:lnTo>
                    <a:pt x="102" y="153"/>
                  </a:lnTo>
                  <a:lnTo>
                    <a:pt x="51" y="153"/>
                  </a:lnTo>
                  <a:lnTo>
                    <a:pt x="51" y="762"/>
                  </a:lnTo>
                  <a:lnTo>
                    <a:pt x="558" y="762"/>
                  </a:lnTo>
                  <a:lnTo>
                    <a:pt x="558" y="153"/>
                  </a:lnTo>
                  <a:lnTo>
                    <a:pt x="506" y="153"/>
                  </a:lnTo>
                  <a:lnTo>
                    <a:pt x="506" y="153"/>
                  </a:lnTo>
                  <a:lnTo>
                    <a:pt x="456" y="153"/>
                  </a:lnTo>
                  <a:close/>
                  <a:moveTo>
                    <a:pt x="456" y="660"/>
                  </a:moveTo>
                  <a:lnTo>
                    <a:pt x="152" y="660"/>
                  </a:lnTo>
                  <a:lnTo>
                    <a:pt x="152" y="610"/>
                  </a:lnTo>
                  <a:lnTo>
                    <a:pt x="456" y="610"/>
                  </a:lnTo>
                  <a:lnTo>
                    <a:pt x="456" y="660"/>
                  </a:lnTo>
                  <a:close/>
                  <a:moveTo>
                    <a:pt x="456" y="559"/>
                  </a:moveTo>
                  <a:lnTo>
                    <a:pt x="152" y="559"/>
                  </a:lnTo>
                  <a:lnTo>
                    <a:pt x="152" y="508"/>
                  </a:lnTo>
                  <a:lnTo>
                    <a:pt x="456" y="508"/>
                  </a:lnTo>
                  <a:lnTo>
                    <a:pt x="456" y="559"/>
                  </a:lnTo>
                  <a:close/>
                  <a:moveTo>
                    <a:pt x="456" y="457"/>
                  </a:moveTo>
                  <a:lnTo>
                    <a:pt x="152" y="457"/>
                  </a:lnTo>
                  <a:lnTo>
                    <a:pt x="152" y="407"/>
                  </a:lnTo>
                  <a:lnTo>
                    <a:pt x="456" y="407"/>
                  </a:lnTo>
                  <a:lnTo>
                    <a:pt x="456" y="457"/>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solidFill>
                  <a:schemeClr val="bg1"/>
                </a:solidFill>
              </a:endParaRPr>
            </a:p>
          </p:txBody>
        </p:sp>
      </p:grpSp>
      <p:grpSp>
        <p:nvGrpSpPr>
          <p:cNvPr id="5" name="Group 4"/>
          <p:cNvGrpSpPr/>
          <p:nvPr/>
        </p:nvGrpSpPr>
        <p:grpSpPr>
          <a:xfrm>
            <a:off x="1279827" y="5483616"/>
            <a:ext cx="9946596" cy="784830"/>
            <a:chOff x="1645366" y="8452846"/>
            <a:chExt cx="15914553" cy="1255727"/>
          </a:xfrm>
        </p:grpSpPr>
        <p:sp>
          <p:nvSpPr>
            <p:cNvPr id="52" name="TextBox 51"/>
            <p:cNvSpPr txBox="1"/>
            <p:nvPr/>
          </p:nvSpPr>
          <p:spPr>
            <a:xfrm>
              <a:off x="1645366" y="8452846"/>
              <a:ext cx="1957459" cy="1255727"/>
            </a:xfrm>
            <a:prstGeom prst="rect">
              <a:avLst/>
            </a:prstGeom>
            <a:noFill/>
          </p:spPr>
          <p:txBody>
            <a:bodyPr wrap="none" rtlCol="0">
              <a:spAutoFit/>
            </a:bodyPr>
            <a:lstStyle/>
            <a:p>
              <a:r>
                <a:rPr lang="en-US" sz="4500" dirty="0">
                  <a:solidFill>
                    <a:schemeClr val="bg1"/>
                  </a:solidFill>
                </a:rPr>
                <a:t>30%</a:t>
              </a:r>
            </a:p>
          </p:txBody>
        </p:sp>
        <p:sp>
          <p:nvSpPr>
            <p:cNvPr id="53" name="Rectangle 52"/>
            <p:cNvSpPr/>
            <p:nvPr/>
          </p:nvSpPr>
          <p:spPr>
            <a:xfrm>
              <a:off x="4218475" y="8555801"/>
              <a:ext cx="13341444" cy="812529"/>
            </a:xfrm>
            <a:prstGeom prst="rect">
              <a:avLst/>
            </a:prstGeom>
          </p:spPr>
          <p:txBody>
            <a:bodyPr wrap="square">
              <a:spAutoFit/>
            </a:bodyPr>
            <a:lstStyle/>
            <a:p>
              <a:pPr>
                <a:lnSpc>
                  <a:spcPct val="120000"/>
                </a:lnSpc>
              </a:pPr>
              <a:r>
                <a:rPr lang="id-ID" sz="1125" dirty="0">
                  <a:solidFill>
                    <a:schemeClr val="bg1"/>
                  </a:solidFill>
                  <a:cs typeface="Segoe UI Light" panose="020B0502040204020203" pitchFamily="34" charset="0"/>
                </a:rPr>
                <a:t>Vivamus quam dolor, tempor ac gravida sit amet, porta fermentum magna. Aliquam euismod commodo nisl, vel luctus lorem fermentum quis. Duis quis purus adipiscing mi scelerisque dictum quis vel eros. Nullam eu tempor purus. Nunc a leo magna, sit amet consequat risus. </a:t>
              </a:r>
              <a:endParaRPr lang="en-US" sz="1125" dirty="0">
                <a:solidFill>
                  <a:schemeClr val="bg1"/>
                </a:solidFill>
                <a:cs typeface="Segoe UI Light" panose="020B0502040204020203" pitchFamily="34" charset="0"/>
              </a:endParaRPr>
            </a:p>
          </p:txBody>
        </p:sp>
      </p:grpSp>
      <p:sp>
        <p:nvSpPr>
          <p:cNvPr id="35" name="TextBox 34"/>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36" name="TextBox 35"/>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54" name="TextBox 53"/>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24093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 calcmode="lin" valueType="num">
                                      <p:cBhvr>
                                        <p:cTn id="17" dur="500" fill="hold"/>
                                        <p:tgtEl>
                                          <p:spTgt spid="33"/>
                                        </p:tgtEl>
                                        <p:attrNameLst>
                                          <p:attrName>style.rotation</p:attrName>
                                        </p:attrNameLst>
                                      </p:cBhvr>
                                      <p:tavLst>
                                        <p:tav tm="0">
                                          <p:val>
                                            <p:fltVal val="360"/>
                                          </p:val>
                                        </p:tav>
                                        <p:tav tm="100000">
                                          <p:val>
                                            <p:fltVal val="0"/>
                                          </p:val>
                                        </p:tav>
                                      </p:tavLst>
                                    </p:anim>
                                    <p:animEffect transition="in" filter="fade">
                                      <p:cBhvr>
                                        <p:cTn id="18" dur="500"/>
                                        <p:tgtEl>
                                          <p:spTgt spid="33"/>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 calcmode="lin" valueType="num">
                                      <p:cBhvr>
                                        <p:cTn id="23" dur="500" fill="hold"/>
                                        <p:tgtEl>
                                          <p:spTgt spid="34"/>
                                        </p:tgtEl>
                                        <p:attrNameLst>
                                          <p:attrName>style.rotation</p:attrName>
                                        </p:attrNameLst>
                                      </p:cBhvr>
                                      <p:tavLst>
                                        <p:tav tm="0">
                                          <p:val>
                                            <p:fltVal val="360"/>
                                          </p:val>
                                        </p:tav>
                                        <p:tav tm="100000">
                                          <p:val>
                                            <p:fltVal val="0"/>
                                          </p:val>
                                        </p:tav>
                                      </p:tavLst>
                                    </p:anim>
                                    <p:animEffect transition="in" filter="fade">
                                      <p:cBhvr>
                                        <p:cTn id="24" dur="500"/>
                                        <p:tgtEl>
                                          <p:spTgt spid="34"/>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 calcmode="lin" valueType="num">
                                      <p:cBhvr>
                                        <p:cTn id="29" dur="500" fill="hold"/>
                                        <p:tgtEl>
                                          <p:spTgt spid="39"/>
                                        </p:tgtEl>
                                        <p:attrNameLst>
                                          <p:attrName>style.rotation</p:attrName>
                                        </p:attrNameLst>
                                      </p:cBhvr>
                                      <p:tavLst>
                                        <p:tav tm="0">
                                          <p:val>
                                            <p:fltVal val="360"/>
                                          </p:val>
                                        </p:tav>
                                        <p:tav tm="100000">
                                          <p:val>
                                            <p:fltVal val="0"/>
                                          </p:val>
                                        </p:tav>
                                      </p:tavLst>
                                    </p:anim>
                                    <p:animEffect transition="in" filter="fade">
                                      <p:cBhvr>
                                        <p:cTn id="30" dur="500"/>
                                        <p:tgtEl>
                                          <p:spTgt spid="39"/>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 calcmode="lin" valueType="num">
                                      <p:cBhvr>
                                        <p:cTn id="35" dur="500" fill="hold"/>
                                        <p:tgtEl>
                                          <p:spTgt spid="40"/>
                                        </p:tgtEl>
                                        <p:attrNameLst>
                                          <p:attrName>style.rotation</p:attrName>
                                        </p:attrNameLst>
                                      </p:cBhvr>
                                      <p:tavLst>
                                        <p:tav tm="0">
                                          <p:val>
                                            <p:fltVal val="360"/>
                                          </p:val>
                                        </p:tav>
                                        <p:tav tm="100000">
                                          <p:val>
                                            <p:fltVal val="0"/>
                                          </p:val>
                                        </p:tav>
                                      </p:tavLst>
                                    </p:anim>
                                    <p:animEffect transition="in" filter="fade">
                                      <p:cBhvr>
                                        <p:cTn id="36" dur="500"/>
                                        <p:tgtEl>
                                          <p:spTgt spid="40"/>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 calcmode="lin" valueType="num">
                                      <p:cBhvr>
                                        <p:cTn id="41" dur="500" fill="hold"/>
                                        <p:tgtEl>
                                          <p:spTgt spid="41"/>
                                        </p:tgtEl>
                                        <p:attrNameLst>
                                          <p:attrName>style.rotation</p:attrName>
                                        </p:attrNameLst>
                                      </p:cBhvr>
                                      <p:tavLst>
                                        <p:tav tm="0">
                                          <p:val>
                                            <p:fltVal val="360"/>
                                          </p:val>
                                        </p:tav>
                                        <p:tav tm="100000">
                                          <p:val>
                                            <p:fltVal val="0"/>
                                          </p:val>
                                        </p:tav>
                                      </p:tavLst>
                                    </p:anim>
                                    <p:animEffect transition="in" filter="fade">
                                      <p:cBhvr>
                                        <p:cTn id="42" dur="500"/>
                                        <p:tgtEl>
                                          <p:spTgt spid="41"/>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 calcmode="lin" valueType="num">
                                      <p:cBhvr>
                                        <p:cTn id="47" dur="500" fill="hold"/>
                                        <p:tgtEl>
                                          <p:spTgt spid="42"/>
                                        </p:tgtEl>
                                        <p:attrNameLst>
                                          <p:attrName>style.rotation</p:attrName>
                                        </p:attrNameLst>
                                      </p:cBhvr>
                                      <p:tavLst>
                                        <p:tav tm="0">
                                          <p:val>
                                            <p:fltVal val="360"/>
                                          </p:val>
                                        </p:tav>
                                        <p:tav tm="100000">
                                          <p:val>
                                            <p:fltVal val="0"/>
                                          </p:val>
                                        </p:tav>
                                      </p:tavLst>
                                    </p:anim>
                                    <p:animEffect transition="in" filter="fade">
                                      <p:cBhvr>
                                        <p:cTn id="48" dur="500"/>
                                        <p:tgtEl>
                                          <p:spTgt spid="42"/>
                                        </p:tgtEl>
                                      </p:cBhvr>
                                    </p:animEffect>
                                  </p:childTnLst>
                                </p:cTn>
                              </p:par>
                              <p:par>
                                <p:cTn id="49" presetID="49" presetClass="entr" presetSubtype="0" decel="100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fltVal val="0"/>
                                          </p:val>
                                        </p:tav>
                                        <p:tav tm="100000">
                                          <p:val>
                                            <p:strVal val="#ppt_w"/>
                                          </p:val>
                                        </p:tav>
                                      </p:tavLst>
                                    </p:anim>
                                    <p:anim calcmode="lin" valueType="num">
                                      <p:cBhvr>
                                        <p:cTn id="52" dur="500" fill="hold"/>
                                        <p:tgtEl>
                                          <p:spTgt spid="43"/>
                                        </p:tgtEl>
                                        <p:attrNameLst>
                                          <p:attrName>ppt_h</p:attrName>
                                        </p:attrNameLst>
                                      </p:cBhvr>
                                      <p:tavLst>
                                        <p:tav tm="0">
                                          <p:val>
                                            <p:fltVal val="0"/>
                                          </p:val>
                                        </p:tav>
                                        <p:tav tm="100000">
                                          <p:val>
                                            <p:strVal val="#ppt_h"/>
                                          </p:val>
                                        </p:tav>
                                      </p:tavLst>
                                    </p:anim>
                                    <p:anim calcmode="lin" valueType="num">
                                      <p:cBhvr>
                                        <p:cTn id="53" dur="500" fill="hold"/>
                                        <p:tgtEl>
                                          <p:spTgt spid="43"/>
                                        </p:tgtEl>
                                        <p:attrNameLst>
                                          <p:attrName>style.rotation</p:attrName>
                                        </p:attrNameLst>
                                      </p:cBhvr>
                                      <p:tavLst>
                                        <p:tav tm="0">
                                          <p:val>
                                            <p:fltVal val="360"/>
                                          </p:val>
                                        </p:tav>
                                        <p:tav tm="100000">
                                          <p:val>
                                            <p:fltVal val="0"/>
                                          </p:val>
                                        </p:tav>
                                      </p:tavLst>
                                    </p:anim>
                                    <p:animEffect transition="in" filter="fade">
                                      <p:cBhvr>
                                        <p:cTn id="54" dur="500"/>
                                        <p:tgtEl>
                                          <p:spTgt spid="43"/>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 calcmode="lin" valueType="num">
                                      <p:cBhvr>
                                        <p:cTn id="59" dur="500" fill="hold"/>
                                        <p:tgtEl>
                                          <p:spTgt spid="44"/>
                                        </p:tgtEl>
                                        <p:attrNameLst>
                                          <p:attrName>style.rotation</p:attrName>
                                        </p:attrNameLst>
                                      </p:cBhvr>
                                      <p:tavLst>
                                        <p:tav tm="0">
                                          <p:val>
                                            <p:fltVal val="360"/>
                                          </p:val>
                                        </p:tav>
                                        <p:tav tm="100000">
                                          <p:val>
                                            <p:fltVal val="0"/>
                                          </p:val>
                                        </p:tav>
                                      </p:tavLst>
                                    </p:anim>
                                    <p:animEffect transition="in" filter="fade">
                                      <p:cBhvr>
                                        <p:cTn id="60" dur="500"/>
                                        <p:tgtEl>
                                          <p:spTgt spid="44"/>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 calcmode="lin" valueType="num">
                                      <p:cBhvr>
                                        <p:cTn id="65" dur="500" fill="hold"/>
                                        <p:tgtEl>
                                          <p:spTgt spid="45"/>
                                        </p:tgtEl>
                                        <p:attrNameLst>
                                          <p:attrName>style.rotation</p:attrName>
                                        </p:attrNameLst>
                                      </p:cBhvr>
                                      <p:tavLst>
                                        <p:tav tm="0">
                                          <p:val>
                                            <p:fltVal val="360"/>
                                          </p:val>
                                        </p:tav>
                                        <p:tav tm="100000">
                                          <p:val>
                                            <p:fltVal val="0"/>
                                          </p:val>
                                        </p:tav>
                                      </p:tavLst>
                                    </p:anim>
                                    <p:animEffect transition="in" filter="fade">
                                      <p:cBhvr>
                                        <p:cTn id="66" dur="500"/>
                                        <p:tgtEl>
                                          <p:spTgt spid="45"/>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p:cTn id="69" dur="500" fill="hold"/>
                                        <p:tgtEl>
                                          <p:spTgt spid="46"/>
                                        </p:tgtEl>
                                        <p:attrNameLst>
                                          <p:attrName>ppt_w</p:attrName>
                                        </p:attrNameLst>
                                      </p:cBhvr>
                                      <p:tavLst>
                                        <p:tav tm="0">
                                          <p:val>
                                            <p:fltVal val="0"/>
                                          </p:val>
                                        </p:tav>
                                        <p:tav tm="100000">
                                          <p:val>
                                            <p:strVal val="#ppt_w"/>
                                          </p:val>
                                        </p:tav>
                                      </p:tavLst>
                                    </p:anim>
                                    <p:anim calcmode="lin" valueType="num">
                                      <p:cBhvr>
                                        <p:cTn id="70" dur="500" fill="hold"/>
                                        <p:tgtEl>
                                          <p:spTgt spid="46"/>
                                        </p:tgtEl>
                                        <p:attrNameLst>
                                          <p:attrName>ppt_h</p:attrName>
                                        </p:attrNameLst>
                                      </p:cBhvr>
                                      <p:tavLst>
                                        <p:tav tm="0">
                                          <p:val>
                                            <p:fltVal val="0"/>
                                          </p:val>
                                        </p:tav>
                                        <p:tav tm="100000">
                                          <p:val>
                                            <p:strVal val="#ppt_h"/>
                                          </p:val>
                                        </p:tav>
                                      </p:tavLst>
                                    </p:anim>
                                    <p:anim calcmode="lin" valueType="num">
                                      <p:cBhvr>
                                        <p:cTn id="71" dur="500" fill="hold"/>
                                        <p:tgtEl>
                                          <p:spTgt spid="46"/>
                                        </p:tgtEl>
                                        <p:attrNameLst>
                                          <p:attrName>style.rotation</p:attrName>
                                        </p:attrNameLst>
                                      </p:cBhvr>
                                      <p:tavLst>
                                        <p:tav tm="0">
                                          <p:val>
                                            <p:fltVal val="360"/>
                                          </p:val>
                                        </p:tav>
                                        <p:tav tm="100000">
                                          <p:val>
                                            <p:fltVal val="0"/>
                                          </p:val>
                                        </p:tav>
                                      </p:tavLst>
                                    </p:anim>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animEffect transition="in" filter="fade">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9" grpId="0"/>
      <p:bldP spid="40" grpId="0"/>
      <p:bldP spid="41" grpId="0"/>
      <p:bldP spid="42" grpId="0"/>
      <p:bldP spid="43" grpId="0"/>
      <p:bldP spid="44" grpId="0"/>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3452019" y="2157303"/>
            <a:ext cx="5266531" cy="3227388"/>
            <a:chOff x="3452019" y="2157303"/>
            <a:chExt cx="5266531" cy="3227388"/>
          </a:xfrm>
        </p:grpSpPr>
        <p:grpSp>
          <p:nvGrpSpPr>
            <p:cNvPr id="6" name="Group 5"/>
            <p:cNvGrpSpPr>
              <a:grpSpLocks/>
            </p:cNvGrpSpPr>
            <p:nvPr/>
          </p:nvGrpSpPr>
          <p:grpSpPr bwMode="auto">
            <a:xfrm>
              <a:off x="7182644" y="2947084"/>
              <a:ext cx="1181894" cy="1312863"/>
              <a:chOff x="0" y="0"/>
              <a:chExt cx="2363799" cy="2625604"/>
            </a:xfrm>
          </p:grpSpPr>
          <p:sp>
            <p:nvSpPr>
              <p:cNvPr id="27" name="AutoShape 5"/>
              <p:cNvSpPr>
                <a:spLocks/>
              </p:cNvSpPr>
              <p:nvPr/>
            </p:nvSpPr>
            <p:spPr bwMode="auto">
              <a:xfrm>
                <a:off x="0" y="12699"/>
                <a:ext cx="1089031" cy="2579569"/>
              </a:xfrm>
              <a:custGeom>
                <a:avLst/>
                <a:gdLst>
                  <a:gd name="T0" fmla="*/ 544516 w 21600"/>
                  <a:gd name="T1" fmla="*/ 1289785 h 21600"/>
                  <a:gd name="T2" fmla="*/ 544516 w 21600"/>
                  <a:gd name="T3" fmla="*/ 1289785 h 21600"/>
                  <a:gd name="T4" fmla="*/ 544516 w 21600"/>
                  <a:gd name="T5" fmla="*/ 1289785 h 21600"/>
                  <a:gd name="T6" fmla="*/ 544516 w 21600"/>
                  <a:gd name="T7" fmla="*/ 12897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208" y="0"/>
                    </a:moveTo>
                    <a:lnTo>
                      <a:pt x="0" y="10166"/>
                    </a:lnTo>
                    <a:lnTo>
                      <a:pt x="10782" y="21600"/>
                    </a:lnTo>
                    <a:lnTo>
                      <a:pt x="21600" y="10907"/>
                    </a:lnTo>
                    <a:lnTo>
                      <a:pt x="11208" y="0"/>
                    </a:lnTo>
                    <a:close/>
                  </a:path>
                </a:pathLst>
              </a:custGeom>
              <a:solidFill>
                <a:schemeClr val="accent5">
                  <a:lumMod val="50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8" name="AutoShape 6"/>
              <p:cNvSpPr>
                <a:spLocks/>
              </p:cNvSpPr>
              <p:nvPr/>
            </p:nvSpPr>
            <p:spPr bwMode="auto">
              <a:xfrm>
                <a:off x="544515" y="0"/>
                <a:ext cx="1819284" cy="1312802"/>
              </a:xfrm>
              <a:custGeom>
                <a:avLst/>
                <a:gdLst>
                  <a:gd name="T0" fmla="*/ 909642 w 21600"/>
                  <a:gd name="T1" fmla="*/ 656401 h 21600"/>
                  <a:gd name="T2" fmla="*/ 909642 w 21600"/>
                  <a:gd name="T3" fmla="*/ 656401 h 21600"/>
                  <a:gd name="T4" fmla="*/ 909642 w 21600"/>
                  <a:gd name="T5" fmla="*/ 656401 h 21600"/>
                  <a:gd name="T6" fmla="*/ 909642 w 21600"/>
                  <a:gd name="T7" fmla="*/ 656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909"/>
                    </a:moveTo>
                    <a:lnTo>
                      <a:pt x="5713" y="21599"/>
                    </a:lnTo>
                    <a:lnTo>
                      <a:pt x="21599" y="21599"/>
                    </a:lnTo>
                    <a:lnTo>
                      <a:pt x="12641" y="0"/>
                    </a:lnTo>
                    <a:lnTo>
                      <a:pt x="0" y="909"/>
                    </a:lnTo>
                    <a:close/>
                  </a:path>
                </a:pathLst>
              </a:custGeom>
              <a:solidFill>
                <a:schemeClr val="accent5"/>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9" name="AutoShape 7"/>
              <p:cNvSpPr>
                <a:spLocks/>
              </p:cNvSpPr>
              <p:nvPr/>
            </p:nvSpPr>
            <p:spPr bwMode="auto">
              <a:xfrm rot="10800000" flipH="1">
                <a:off x="544515" y="1312802"/>
                <a:ext cx="1819284" cy="1312802"/>
              </a:xfrm>
              <a:custGeom>
                <a:avLst/>
                <a:gdLst>
                  <a:gd name="T0" fmla="*/ 909642 w 21600"/>
                  <a:gd name="T1" fmla="*/ 656401 h 21600"/>
                  <a:gd name="T2" fmla="*/ 909642 w 21600"/>
                  <a:gd name="T3" fmla="*/ 656401 h 21600"/>
                  <a:gd name="T4" fmla="*/ 909642 w 21600"/>
                  <a:gd name="T5" fmla="*/ 656401 h 21600"/>
                  <a:gd name="T6" fmla="*/ 909642 w 21600"/>
                  <a:gd name="T7" fmla="*/ 656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909"/>
                    </a:moveTo>
                    <a:lnTo>
                      <a:pt x="5713" y="21599"/>
                    </a:lnTo>
                    <a:lnTo>
                      <a:pt x="21599" y="21599"/>
                    </a:lnTo>
                    <a:lnTo>
                      <a:pt x="12641" y="0"/>
                    </a:lnTo>
                    <a:lnTo>
                      <a:pt x="0" y="909"/>
                    </a:lnTo>
                    <a:close/>
                  </a:path>
                </a:pathLst>
              </a:custGeom>
              <a:solidFill>
                <a:schemeClr val="accent5">
                  <a:lumMod val="75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grpSp>
        <p:grpSp>
          <p:nvGrpSpPr>
            <p:cNvPr id="7" name="Group 6"/>
            <p:cNvGrpSpPr>
              <a:grpSpLocks/>
            </p:cNvGrpSpPr>
            <p:nvPr/>
          </p:nvGrpSpPr>
          <p:grpSpPr bwMode="auto">
            <a:xfrm>
              <a:off x="3826669" y="2977246"/>
              <a:ext cx="1183481" cy="1312863"/>
              <a:chOff x="-1" y="0"/>
              <a:chExt cx="2366199" cy="2625604"/>
            </a:xfrm>
          </p:grpSpPr>
          <p:sp>
            <p:nvSpPr>
              <p:cNvPr id="24" name="AutoShape 9"/>
              <p:cNvSpPr>
                <a:spLocks/>
              </p:cNvSpPr>
              <p:nvPr/>
            </p:nvSpPr>
            <p:spPr bwMode="auto">
              <a:xfrm flipH="1">
                <a:off x="1277524" y="20637"/>
                <a:ext cx="1088674" cy="2579568"/>
              </a:xfrm>
              <a:custGeom>
                <a:avLst/>
                <a:gdLst>
                  <a:gd name="T0" fmla="*/ 544337 w 21600"/>
                  <a:gd name="T1" fmla="*/ 1289784 h 21600"/>
                  <a:gd name="T2" fmla="*/ 544337 w 21600"/>
                  <a:gd name="T3" fmla="*/ 1289784 h 21600"/>
                  <a:gd name="T4" fmla="*/ 544337 w 21600"/>
                  <a:gd name="T5" fmla="*/ 1289784 h 21600"/>
                  <a:gd name="T6" fmla="*/ 544337 w 21600"/>
                  <a:gd name="T7" fmla="*/ 128978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208" y="0"/>
                    </a:moveTo>
                    <a:lnTo>
                      <a:pt x="0" y="10166"/>
                    </a:lnTo>
                    <a:lnTo>
                      <a:pt x="10782" y="21600"/>
                    </a:lnTo>
                    <a:lnTo>
                      <a:pt x="21600" y="10907"/>
                    </a:lnTo>
                    <a:lnTo>
                      <a:pt x="11208" y="0"/>
                    </a:lnTo>
                    <a:close/>
                  </a:path>
                </a:pathLst>
              </a:custGeom>
              <a:solidFill>
                <a:schemeClr val="accent1">
                  <a:lumMod val="50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5" name="AutoShape 10"/>
              <p:cNvSpPr>
                <a:spLocks/>
              </p:cNvSpPr>
              <p:nvPr/>
            </p:nvSpPr>
            <p:spPr bwMode="auto">
              <a:xfrm flipH="1">
                <a:off x="-1" y="0"/>
                <a:ext cx="1820275" cy="1312802"/>
              </a:xfrm>
              <a:custGeom>
                <a:avLst/>
                <a:gdLst>
                  <a:gd name="T0" fmla="*/ 910138 w 21600"/>
                  <a:gd name="T1" fmla="*/ 656401 h 21600"/>
                  <a:gd name="T2" fmla="*/ 910138 w 21600"/>
                  <a:gd name="T3" fmla="*/ 656401 h 21600"/>
                  <a:gd name="T4" fmla="*/ 910138 w 21600"/>
                  <a:gd name="T5" fmla="*/ 656401 h 21600"/>
                  <a:gd name="T6" fmla="*/ 910138 w 21600"/>
                  <a:gd name="T7" fmla="*/ 656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909"/>
                    </a:moveTo>
                    <a:lnTo>
                      <a:pt x="5713" y="21599"/>
                    </a:lnTo>
                    <a:lnTo>
                      <a:pt x="21599" y="21599"/>
                    </a:lnTo>
                    <a:lnTo>
                      <a:pt x="12641" y="0"/>
                    </a:lnTo>
                    <a:lnTo>
                      <a:pt x="0" y="909"/>
                    </a:lnTo>
                    <a:close/>
                  </a:path>
                </a:pathLst>
              </a:custGeom>
              <a:solidFill>
                <a:schemeClr val="accent1"/>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6" name="AutoShape 11"/>
              <p:cNvSpPr>
                <a:spLocks/>
              </p:cNvSpPr>
              <p:nvPr/>
            </p:nvSpPr>
            <p:spPr bwMode="auto">
              <a:xfrm rot="10800000">
                <a:off x="-1" y="1312802"/>
                <a:ext cx="1820275" cy="1312802"/>
              </a:xfrm>
              <a:custGeom>
                <a:avLst/>
                <a:gdLst>
                  <a:gd name="T0" fmla="*/ 910138 w 21600"/>
                  <a:gd name="T1" fmla="*/ 656401 h 21600"/>
                  <a:gd name="T2" fmla="*/ 910138 w 21600"/>
                  <a:gd name="T3" fmla="*/ 656401 h 21600"/>
                  <a:gd name="T4" fmla="*/ 910138 w 21600"/>
                  <a:gd name="T5" fmla="*/ 656401 h 21600"/>
                  <a:gd name="T6" fmla="*/ 910138 w 21600"/>
                  <a:gd name="T7" fmla="*/ 656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909"/>
                    </a:moveTo>
                    <a:lnTo>
                      <a:pt x="5713" y="21599"/>
                    </a:lnTo>
                    <a:lnTo>
                      <a:pt x="21599" y="21599"/>
                    </a:lnTo>
                    <a:lnTo>
                      <a:pt x="12641" y="0"/>
                    </a:lnTo>
                    <a:lnTo>
                      <a:pt x="0" y="909"/>
                    </a:lnTo>
                    <a:close/>
                  </a:path>
                </a:pathLst>
              </a:custGeom>
              <a:solidFill>
                <a:schemeClr val="accent1">
                  <a:lumMod val="75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grpSp>
        <p:grpSp>
          <p:nvGrpSpPr>
            <p:cNvPr id="8" name="Group 7"/>
            <p:cNvGrpSpPr>
              <a:grpSpLocks/>
            </p:cNvGrpSpPr>
            <p:nvPr/>
          </p:nvGrpSpPr>
          <p:grpSpPr bwMode="auto">
            <a:xfrm>
              <a:off x="6470650" y="2535128"/>
              <a:ext cx="995363" cy="2155825"/>
              <a:chOff x="0" y="0"/>
              <a:chExt cx="1991036" cy="4310967"/>
            </a:xfrm>
          </p:grpSpPr>
          <p:sp>
            <p:nvSpPr>
              <p:cNvPr id="21" name="AutoShape 13"/>
              <p:cNvSpPr>
                <a:spLocks/>
              </p:cNvSpPr>
              <p:nvPr/>
            </p:nvSpPr>
            <p:spPr bwMode="auto">
              <a:xfrm>
                <a:off x="0" y="0"/>
                <a:ext cx="649389" cy="4310967"/>
              </a:xfrm>
              <a:custGeom>
                <a:avLst/>
                <a:gdLst>
                  <a:gd name="T0" fmla="*/ 324695 w 21600"/>
                  <a:gd name="T1" fmla="*/ 2155484 h 21600"/>
                  <a:gd name="T2" fmla="*/ 324695 w 21600"/>
                  <a:gd name="T3" fmla="*/ 2155484 h 21600"/>
                  <a:gd name="T4" fmla="*/ 324695 w 21600"/>
                  <a:gd name="T5" fmla="*/ 2155484 h 21600"/>
                  <a:gd name="T6" fmla="*/ 324695 w 21600"/>
                  <a:gd name="T7" fmla="*/ 215548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145" y="0"/>
                    </a:moveTo>
                    <a:lnTo>
                      <a:pt x="0" y="10951"/>
                    </a:lnTo>
                    <a:lnTo>
                      <a:pt x="11137" y="21599"/>
                    </a:lnTo>
                    <a:lnTo>
                      <a:pt x="21599" y="10648"/>
                    </a:lnTo>
                    <a:lnTo>
                      <a:pt x="11145" y="0"/>
                    </a:lnTo>
                    <a:close/>
                  </a:path>
                </a:pathLst>
              </a:custGeom>
              <a:solidFill>
                <a:schemeClr val="accent4">
                  <a:lumMod val="50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2" name="AutoShape 14"/>
              <p:cNvSpPr>
                <a:spLocks/>
              </p:cNvSpPr>
              <p:nvPr/>
            </p:nvSpPr>
            <p:spPr bwMode="auto">
              <a:xfrm>
                <a:off x="317550" y="23808"/>
                <a:ext cx="1673486" cy="2131675"/>
              </a:xfrm>
              <a:custGeom>
                <a:avLst/>
                <a:gdLst>
                  <a:gd name="T0" fmla="*/ 836743 w 21600"/>
                  <a:gd name="T1" fmla="*/ 1065838 h 21600"/>
                  <a:gd name="T2" fmla="*/ 836743 w 21600"/>
                  <a:gd name="T3" fmla="*/ 1065838 h 21600"/>
                  <a:gd name="T4" fmla="*/ 836743 w 21600"/>
                  <a:gd name="T5" fmla="*/ 1065838 h 21600"/>
                  <a:gd name="T6" fmla="*/ 836743 w 21600"/>
                  <a:gd name="T7" fmla="*/ 10658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81"/>
                    </a:moveTo>
                    <a:lnTo>
                      <a:pt x="4039" y="21600"/>
                    </a:lnTo>
                    <a:lnTo>
                      <a:pt x="21599" y="21600"/>
                    </a:lnTo>
                    <a:lnTo>
                      <a:pt x="14568" y="0"/>
                    </a:lnTo>
                    <a:lnTo>
                      <a:pt x="0" y="181"/>
                    </a:lnTo>
                    <a:close/>
                  </a:path>
                </a:pathLst>
              </a:custGeom>
              <a:solidFill>
                <a:schemeClr val="accent4"/>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3" name="AutoShape 15"/>
              <p:cNvSpPr>
                <a:spLocks/>
              </p:cNvSpPr>
              <p:nvPr/>
            </p:nvSpPr>
            <p:spPr bwMode="auto">
              <a:xfrm rot="10800000" flipH="1">
                <a:off x="317550" y="2155483"/>
                <a:ext cx="1673486" cy="2131674"/>
              </a:xfrm>
              <a:custGeom>
                <a:avLst/>
                <a:gdLst>
                  <a:gd name="T0" fmla="*/ 836743 w 21600"/>
                  <a:gd name="T1" fmla="*/ 1065837 h 21600"/>
                  <a:gd name="T2" fmla="*/ 836743 w 21600"/>
                  <a:gd name="T3" fmla="*/ 1065837 h 21600"/>
                  <a:gd name="T4" fmla="*/ 836743 w 21600"/>
                  <a:gd name="T5" fmla="*/ 1065837 h 21600"/>
                  <a:gd name="T6" fmla="*/ 836743 w 21600"/>
                  <a:gd name="T7" fmla="*/ 106583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81"/>
                    </a:moveTo>
                    <a:lnTo>
                      <a:pt x="4039" y="21600"/>
                    </a:lnTo>
                    <a:lnTo>
                      <a:pt x="21599" y="21600"/>
                    </a:lnTo>
                    <a:lnTo>
                      <a:pt x="14568" y="0"/>
                    </a:lnTo>
                    <a:lnTo>
                      <a:pt x="0" y="181"/>
                    </a:lnTo>
                    <a:close/>
                  </a:path>
                </a:pathLst>
              </a:custGeom>
              <a:solidFill>
                <a:schemeClr val="accent4">
                  <a:lumMod val="75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grpSp>
        <p:grpSp>
          <p:nvGrpSpPr>
            <p:cNvPr id="9" name="Group 8"/>
            <p:cNvGrpSpPr>
              <a:grpSpLocks/>
            </p:cNvGrpSpPr>
            <p:nvPr/>
          </p:nvGrpSpPr>
          <p:grpSpPr bwMode="auto">
            <a:xfrm>
              <a:off x="4737100" y="2535128"/>
              <a:ext cx="998538" cy="2132806"/>
              <a:chOff x="-1" y="0"/>
              <a:chExt cx="1998236" cy="4265789"/>
            </a:xfrm>
          </p:grpSpPr>
          <p:sp>
            <p:nvSpPr>
              <p:cNvPr id="18" name="AutoShape 17"/>
              <p:cNvSpPr>
                <a:spLocks/>
              </p:cNvSpPr>
              <p:nvPr/>
            </p:nvSpPr>
            <p:spPr bwMode="auto">
              <a:xfrm flipH="1">
                <a:off x="1348571" y="0"/>
                <a:ext cx="649664" cy="4251501"/>
              </a:xfrm>
              <a:custGeom>
                <a:avLst/>
                <a:gdLst>
                  <a:gd name="T0" fmla="*/ 324832 w 21600"/>
                  <a:gd name="T1" fmla="*/ 2125751 h 21600"/>
                  <a:gd name="T2" fmla="*/ 324832 w 21600"/>
                  <a:gd name="T3" fmla="*/ 2125751 h 21600"/>
                  <a:gd name="T4" fmla="*/ 324832 w 21600"/>
                  <a:gd name="T5" fmla="*/ 2125751 h 21600"/>
                  <a:gd name="T6" fmla="*/ 324832 w 21600"/>
                  <a:gd name="T7" fmla="*/ 21257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145" y="0"/>
                    </a:moveTo>
                    <a:lnTo>
                      <a:pt x="0" y="10951"/>
                    </a:lnTo>
                    <a:lnTo>
                      <a:pt x="11137" y="21600"/>
                    </a:lnTo>
                    <a:lnTo>
                      <a:pt x="21600" y="10648"/>
                    </a:lnTo>
                    <a:lnTo>
                      <a:pt x="11145" y="0"/>
                    </a:lnTo>
                    <a:close/>
                  </a:path>
                </a:pathLst>
              </a:custGeom>
              <a:solidFill>
                <a:schemeClr val="accent2">
                  <a:lumMod val="50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19" name="AutoShape 18"/>
              <p:cNvSpPr>
                <a:spLocks/>
              </p:cNvSpPr>
              <p:nvPr/>
            </p:nvSpPr>
            <p:spPr bwMode="auto">
              <a:xfrm flipH="1">
                <a:off x="-1" y="3175"/>
                <a:ext cx="1674198" cy="2130513"/>
              </a:xfrm>
              <a:custGeom>
                <a:avLst/>
                <a:gdLst>
                  <a:gd name="T0" fmla="*/ 837099 w 21600"/>
                  <a:gd name="T1" fmla="*/ 1065257 h 21600"/>
                  <a:gd name="T2" fmla="*/ 837099 w 21600"/>
                  <a:gd name="T3" fmla="*/ 1065257 h 21600"/>
                  <a:gd name="T4" fmla="*/ 837099 w 21600"/>
                  <a:gd name="T5" fmla="*/ 1065257 h 21600"/>
                  <a:gd name="T6" fmla="*/ 837099 w 21600"/>
                  <a:gd name="T7" fmla="*/ 1065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81"/>
                    </a:moveTo>
                    <a:lnTo>
                      <a:pt x="4039" y="21600"/>
                    </a:lnTo>
                    <a:lnTo>
                      <a:pt x="21599" y="21600"/>
                    </a:lnTo>
                    <a:lnTo>
                      <a:pt x="14568" y="0"/>
                    </a:lnTo>
                    <a:lnTo>
                      <a:pt x="0" y="181"/>
                    </a:lnTo>
                    <a:close/>
                  </a:path>
                </a:pathLst>
              </a:custGeom>
              <a:solidFill>
                <a:schemeClr val="accent2"/>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20" name="AutoShape 19"/>
              <p:cNvSpPr>
                <a:spLocks/>
              </p:cNvSpPr>
              <p:nvPr/>
            </p:nvSpPr>
            <p:spPr bwMode="auto">
              <a:xfrm rot="10800000">
                <a:off x="-1" y="2133689"/>
                <a:ext cx="1674198" cy="2132100"/>
              </a:xfrm>
              <a:custGeom>
                <a:avLst/>
                <a:gdLst>
                  <a:gd name="T0" fmla="*/ 837099 w 21600"/>
                  <a:gd name="T1" fmla="*/ 1066050 h 21600"/>
                  <a:gd name="T2" fmla="*/ 837099 w 21600"/>
                  <a:gd name="T3" fmla="*/ 1066050 h 21600"/>
                  <a:gd name="T4" fmla="*/ 837099 w 21600"/>
                  <a:gd name="T5" fmla="*/ 1066050 h 21600"/>
                  <a:gd name="T6" fmla="*/ 837099 w 21600"/>
                  <a:gd name="T7" fmla="*/ 10660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81"/>
                    </a:moveTo>
                    <a:lnTo>
                      <a:pt x="4039" y="21600"/>
                    </a:lnTo>
                    <a:lnTo>
                      <a:pt x="21599" y="21600"/>
                    </a:lnTo>
                    <a:lnTo>
                      <a:pt x="14568" y="0"/>
                    </a:lnTo>
                    <a:lnTo>
                      <a:pt x="0" y="181"/>
                    </a:lnTo>
                    <a:close/>
                  </a:path>
                </a:pathLst>
              </a:custGeom>
              <a:solidFill>
                <a:schemeClr val="accent2">
                  <a:lumMod val="75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grpSp>
        <p:grpSp>
          <p:nvGrpSpPr>
            <p:cNvPr id="10" name="Group 9"/>
            <p:cNvGrpSpPr>
              <a:grpSpLocks/>
            </p:cNvGrpSpPr>
            <p:nvPr/>
          </p:nvGrpSpPr>
          <p:grpSpPr bwMode="auto">
            <a:xfrm>
              <a:off x="5634832" y="2157303"/>
              <a:ext cx="889794" cy="2890044"/>
              <a:chOff x="-1" y="0"/>
              <a:chExt cx="1780747" cy="5779292"/>
            </a:xfrm>
          </p:grpSpPr>
          <p:sp>
            <p:nvSpPr>
              <p:cNvPr id="16" name="AutoShape 21"/>
              <p:cNvSpPr>
                <a:spLocks/>
              </p:cNvSpPr>
              <p:nvPr/>
            </p:nvSpPr>
            <p:spPr bwMode="auto">
              <a:xfrm>
                <a:off x="-1" y="0"/>
                <a:ext cx="1780747" cy="2972978"/>
              </a:xfrm>
              <a:custGeom>
                <a:avLst/>
                <a:gdLst>
                  <a:gd name="T0" fmla="*/ 890373 w 21600"/>
                  <a:gd name="T1" fmla="*/ 1486489 h 21600"/>
                  <a:gd name="T2" fmla="*/ 890373 w 21600"/>
                  <a:gd name="T3" fmla="*/ 1486489 h 21600"/>
                  <a:gd name="T4" fmla="*/ 890373 w 21600"/>
                  <a:gd name="T5" fmla="*/ 1486489 h 21600"/>
                  <a:gd name="T6" fmla="*/ 890373 w 21600"/>
                  <a:gd name="T7" fmla="*/ 148648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61" y="0"/>
                    </a:moveTo>
                    <a:lnTo>
                      <a:pt x="0" y="21600"/>
                    </a:lnTo>
                    <a:lnTo>
                      <a:pt x="21600" y="21600"/>
                    </a:lnTo>
                    <a:lnTo>
                      <a:pt x="17809" y="24"/>
                    </a:lnTo>
                    <a:lnTo>
                      <a:pt x="4061" y="0"/>
                    </a:lnTo>
                    <a:close/>
                  </a:path>
                </a:pathLst>
              </a:custGeom>
              <a:solidFill>
                <a:schemeClr val="accent3"/>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sp>
            <p:nvSpPr>
              <p:cNvPr id="17" name="AutoShape 22"/>
              <p:cNvSpPr>
                <a:spLocks/>
              </p:cNvSpPr>
              <p:nvPr/>
            </p:nvSpPr>
            <p:spPr bwMode="auto">
              <a:xfrm rot="10800000" flipH="1">
                <a:off x="-1" y="2972978"/>
                <a:ext cx="1780747" cy="2806314"/>
              </a:xfrm>
              <a:custGeom>
                <a:avLst/>
                <a:gdLst>
                  <a:gd name="T0" fmla="*/ 890373 w 21600"/>
                  <a:gd name="T1" fmla="*/ 1403157 h 21600"/>
                  <a:gd name="T2" fmla="*/ 890373 w 21600"/>
                  <a:gd name="T3" fmla="*/ 1403157 h 21600"/>
                  <a:gd name="T4" fmla="*/ 890373 w 21600"/>
                  <a:gd name="T5" fmla="*/ 1403157 h 21600"/>
                  <a:gd name="T6" fmla="*/ 890373 w 21600"/>
                  <a:gd name="T7" fmla="*/ 140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61" y="0"/>
                    </a:moveTo>
                    <a:lnTo>
                      <a:pt x="0" y="21599"/>
                    </a:lnTo>
                    <a:lnTo>
                      <a:pt x="21600" y="21599"/>
                    </a:lnTo>
                    <a:lnTo>
                      <a:pt x="17809" y="24"/>
                    </a:lnTo>
                    <a:lnTo>
                      <a:pt x="4061" y="0"/>
                    </a:lnTo>
                    <a:close/>
                  </a:path>
                </a:pathLst>
              </a:custGeom>
              <a:solidFill>
                <a:schemeClr val="accent3">
                  <a:lumMod val="75000"/>
                </a:schemeClr>
              </a:solidFill>
              <a:ln w="12700" cap="flat" cmpd="sng">
                <a:no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id-ID" sz="900">
                  <a:solidFill>
                    <a:schemeClr val="bg1"/>
                  </a:solidFill>
                  <a:latin typeface="+mj-lt"/>
                </a:endParaRPr>
              </a:p>
            </p:txBody>
          </p:sp>
        </p:grpSp>
        <p:sp>
          <p:nvSpPr>
            <p:cNvPr id="11" name="AutoShape 33"/>
            <p:cNvSpPr>
              <a:spLocks/>
            </p:cNvSpPr>
            <p:nvPr/>
          </p:nvSpPr>
          <p:spPr bwMode="auto">
            <a:xfrm flipH="1">
              <a:off x="7969250" y="2686734"/>
              <a:ext cx="749300" cy="454819"/>
            </a:xfrm>
            <a:custGeom>
              <a:avLst/>
              <a:gdLst>
                <a:gd name="T0" fmla="*/ 749300 w 21600"/>
                <a:gd name="T1" fmla="*/ 454819 h 21600"/>
                <a:gd name="T2" fmla="*/ 749300 w 21600"/>
                <a:gd name="T3" fmla="*/ 454819 h 21600"/>
                <a:gd name="T4" fmla="*/ 749300 w 21600"/>
                <a:gd name="T5" fmla="*/ 454819 h 21600"/>
                <a:gd name="T6" fmla="*/ 749300 w 21600"/>
                <a:gd name="T7" fmla="*/ 4548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8484" y="0"/>
                  </a:lnTo>
                  <a:lnTo>
                    <a:pt x="0" y="0"/>
                  </a:lnTo>
                </a:path>
              </a:pathLst>
            </a:custGeom>
            <a:noFill/>
            <a:ln w="3175" cap="flat" cmpd="sng">
              <a:solidFill>
                <a:schemeClr val="tx2">
                  <a:lumMod val="75000"/>
                </a:schemeClr>
              </a:solidFill>
              <a:prstDash val="lgDash"/>
              <a:miter lim="0"/>
              <a:headEnd w="sm" len="sm"/>
              <a:tailEnd type="oval"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5719" tIns="35719" rIns="35719" bIns="35719" anchor="ctr"/>
            <a:lstStyle/>
            <a:p>
              <a:endParaRPr lang="id-ID" sz="900">
                <a:solidFill>
                  <a:schemeClr val="bg1"/>
                </a:solidFill>
                <a:latin typeface="+mj-lt"/>
              </a:endParaRPr>
            </a:p>
          </p:txBody>
        </p:sp>
        <p:sp>
          <p:nvSpPr>
            <p:cNvPr id="12" name="AutoShape 34"/>
            <p:cNvSpPr>
              <a:spLocks/>
            </p:cNvSpPr>
            <p:nvPr/>
          </p:nvSpPr>
          <p:spPr bwMode="auto">
            <a:xfrm flipH="1">
              <a:off x="7084219" y="4434571"/>
              <a:ext cx="1634331" cy="373857"/>
            </a:xfrm>
            <a:custGeom>
              <a:avLst/>
              <a:gdLst>
                <a:gd name="T0" fmla="*/ 1634331 w 21600"/>
                <a:gd name="T1" fmla="*/ 373857 h 21600"/>
                <a:gd name="T2" fmla="*/ 1634331 w 21600"/>
                <a:gd name="T3" fmla="*/ 373857 h 21600"/>
                <a:gd name="T4" fmla="*/ 1634331 w 21600"/>
                <a:gd name="T5" fmla="*/ 373857 h 21600"/>
                <a:gd name="T6" fmla="*/ 1634331 w 21600"/>
                <a:gd name="T7" fmla="*/ 3738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655" y="21599"/>
                  </a:lnTo>
                  <a:lnTo>
                    <a:pt x="0" y="21599"/>
                  </a:lnTo>
                </a:path>
              </a:pathLst>
            </a:custGeom>
            <a:noFill/>
            <a:ln w="3175" cap="flat" cmpd="sng">
              <a:solidFill>
                <a:schemeClr val="tx2">
                  <a:lumMod val="75000"/>
                </a:schemeClr>
              </a:solidFill>
              <a:prstDash val="lgDash"/>
              <a:miter lim="0"/>
              <a:headEnd w="sm" len="sm"/>
              <a:tailEnd type="oval"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5719" tIns="35719" rIns="35719" bIns="35719" anchor="ctr"/>
            <a:lstStyle/>
            <a:p>
              <a:endParaRPr lang="id-ID" sz="900">
                <a:solidFill>
                  <a:schemeClr val="bg1"/>
                </a:solidFill>
                <a:latin typeface="+mj-lt"/>
              </a:endParaRPr>
            </a:p>
          </p:txBody>
        </p:sp>
        <p:sp>
          <p:nvSpPr>
            <p:cNvPr id="13" name="AutoShape 35"/>
            <p:cNvSpPr>
              <a:spLocks/>
            </p:cNvSpPr>
            <p:nvPr/>
          </p:nvSpPr>
          <p:spPr bwMode="auto">
            <a:xfrm>
              <a:off x="3452019" y="2686734"/>
              <a:ext cx="748506" cy="454819"/>
            </a:xfrm>
            <a:custGeom>
              <a:avLst/>
              <a:gdLst>
                <a:gd name="T0" fmla="*/ 748506 w 21600"/>
                <a:gd name="T1" fmla="*/ 454819 h 21600"/>
                <a:gd name="T2" fmla="*/ 748506 w 21600"/>
                <a:gd name="T3" fmla="*/ 454819 h 21600"/>
                <a:gd name="T4" fmla="*/ 748506 w 21600"/>
                <a:gd name="T5" fmla="*/ 454819 h 21600"/>
                <a:gd name="T6" fmla="*/ 748506 w 21600"/>
                <a:gd name="T7" fmla="*/ 4548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8484" y="0"/>
                  </a:lnTo>
                  <a:lnTo>
                    <a:pt x="0" y="0"/>
                  </a:lnTo>
                </a:path>
              </a:pathLst>
            </a:custGeom>
            <a:noFill/>
            <a:ln w="3175" cap="flat" cmpd="sng">
              <a:solidFill>
                <a:schemeClr val="tx2">
                  <a:lumMod val="75000"/>
                </a:schemeClr>
              </a:solidFill>
              <a:prstDash val="lgDash"/>
              <a:miter lim="0"/>
              <a:headEnd w="sm" len="sm"/>
              <a:tailEnd type="oval"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5719" tIns="35719" rIns="35719" bIns="35719" anchor="ctr"/>
            <a:lstStyle/>
            <a:p>
              <a:endParaRPr lang="id-ID" sz="900">
                <a:solidFill>
                  <a:schemeClr val="bg1"/>
                </a:solidFill>
                <a:latin typeface="+mj-lt"/>
              </a:endParaRPr>
            </a:p>
          </p:txBody>
        </p:sp>
        <p:sp>
          <p:nvSpPr>
            <p:cNvPr id="14" name="AutoShape 36"/>
            <p:cNvSpPr>
              <a:spLocks/>
            </p:cNvSpPr>
            <p:nvPr/>
          </p:nvSpPr>
          <p:spPr bwMode="auto">
            <a:xfrm>
              <a:off x="3452019" y="4434571"/>
              <a:ext cx="1633538" cy="373857"/>
            </a:xfrm>
            <a:custGeom>
              <a:avLst/>
              <a:gdLst>
                <a:gd name="T0" fmla="*/ 1633538 w 21600"/>
                <a:gd name="T1" fmla="*/ 373857 h 21600"/>
                <a:gd name="T2" fmla="*/ 1633538 w 21600"/>
                <a:gd name="T3" fmla="*/ 373857 h 21600"/>
                <a:gd name="T4" fmla="*/ 1633538 w 21600"/>
                <a:gd name="T5" fmla="*/ 373857 h 21600"/>
                <a:gd name="T6" fmla="*/ 1633538 w 21600"/>
                <a:gd name="T7" fmla="*/ 3738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655" y="21599"/>
                  </a:lnTo>
                  <a:lnTo>
                    <a:pt x="0" y="21599"/>
                  </a:lnTo>
                </a:path>
              </a:pathLst>
            </a:custGeom>
            <a:noFill/>
            <a:ln w="3175" cap="flat" cmpd="sng">
              <a:solidFill>
                <a:schemeClr val="tx2">
                  <a:lumMod val="75000"/>
                </a:schemeClr>
              </a:solidFill>
              <a:prstDash val="lgDash"/>
              <a:miter lim="0"/>
              <a:headEnd w="sm" len="sm"/>
              <a:tailEnd type="oval"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5719" tIns="35719" rIns="35719" bIns="35719" anchor="ctr"/>
            <a:lstStyle/>
            <a:p>
              <a:endParaRPr lang="id-ID" sz="900">
                <a:solidFill>
                  <a:schemeClr val="bg1"/>
                </a:solidFill>
                <a:latin typeface="+mj-lt"/>
              </a:endParaRPr>
            </a:p>
          </p:txBody>
        </p:sp>
        <p:sp>
          <p:nvSpPr>
            <p:cNvPr id="15" name="Line 37"/>
            <p:cNvSpPr>
              <a:spLocks noChangeShapeType="1"/>
            </p:cNvSpPr>
            <p:nvPr/>
          </p:nvSpPr>
          <p:spPr bwMode="auto">
            <a:xfrm>
              <a:off x="6104732" y="5048934"/>
              <a:ext cx="0" cy="335757"/>
            </a:xfrm>
            <a:prstGeom prst="line">
              <a:avLst/>
            </a:prstGeom>
            <a:noFill/>
            <a:ln w="3175" cap="flat" cmpd="sng">
              <a:solidFill>
                <a:schemeClr val="bg1">
                  <a:lumMod val="75000"/>
                </a:schemeClr>
              </a:solidFill>
              <a:prstDash val="lgDash"/>
              <a:round/>
              <a:headEnd w="sm" len="sm"/>
              <a:tailEnd type="oval"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lstStyle/>
            <a:p>
              <a:pPr>
                <a:defRPr/>
              </a:pPr>
              <a:endParaRPr lang="en-US" sz="900">
                <a:solidFill>
                  <a:schemeClr val="bg1"/>
                </a:solidFill>
                <a:latin typeface="+mj-lt"/>
                <a:ea typeface="ＭＳ Ｐゴシック" charset="0"/>
                <a:cs typeface="Roboto" charset="0"/>
                <a:sym typeface="Roboto" charset="0"/>
              </a:endParaRPr>
            </a:p>
          </p:txBody>
        </p:sp>
      </p:grpSp>
      <p:sp>
        <p:nvSpPr>
          <p:cNvPr id="30" name="Rectangle 29">
            <a:extLst>
              <a:ext uri="{FF2B5EF4-FFF2-40B4-BE49-F238E27FC236}">
                <a16:creationId xmlns:a16="http://schemas.microsoft.com/office/drawing/2014/main" id="{469E6CBC-B67C-48AC-8A13-CB61B77A09FB}"/>
              </a:ext>
            </a:extLst>
          </p:cNvPr>
          <p:cNvSpPr/>
          <p:nvPr/>
        </p:nvSpPr>
        <p:spPr>
          <a:xfrm>
            <a:off x="1441459" y="2193999"/>
            <a:ext cx="1848536" cy="338554"/>
          </a:xfrm>
          <a:prstGeom prst="rect">
            <a:avLst/>
          </a:prstGeom>
        </p:spPr>
        <p:txBody>
          <a:bodyPr wrap="square" anchor="b">
            <a:spAutoFit/>
          </a:bodyPr>
          <a:lstStyle/>
          <a:p>
            <a:pPr algn="r"/>
            <a:r>
              <a:rPr lang="en-US" sz="1600" b="1" dirty="0">
                <a:solidFill>
                  <a:schemeClr val="accent1"/>
                </a:solidFill>
                <a:latin typeface="+mj-lt"/>
              </a:rPr>
              <a:t>Insert title here</a:t>
            </a:r>
          </a:p>
        </p:txBody>
      </p:sp>
      <p:sp>
        <p:nvSpPr>
          <p:cNvPr id="31" name="Rectangle 30">
            <a:extLst>
              <a:ext uri="{FF2B5EF4-FFF2-40B4-BE49-F238E27FC236}">
                <a16:creationId xmlns:a16="http://schemas.microsoft.com/office/drawing/2014/main" id="{D1850666-E1E1-489C-A176-BFEFCB0B551E}"/>
              </a:ext>
            </a:extLst>
          </p:cNvPr>
          <p:cNvSpPr/>
          <p:nvPr/>
        </p:nvSpPr>
        <p:spPr>
          <a:xfrm>
            <a:off x="965697" y="2559845"/>
            <a:ext cx="2324298" cy="553998"/>
          </a:xfrm>
          <a:prstGeom prst="rect">
            <a:avLst/>
          </a:prstGeom>
        </p:spPr>
        <p:txBody>
          <a:bodyPr wrap="square">
            <a:spAutoFit/>
          </a:bodyPr>
          <a:lstStyle/>
          <a:p>
            <a:pPr algn="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32" name="Rectangle 31">
            <a:extLst>
              <a:ext uri="{FF2B5EF4-FFF2-40B4-BE49-F238E27FC236}">
                <a16:creationId xmlns:a16="http://schemas.microsoft.com/office/drawing/2014/main" id="{469E6CBC-B67C-48AC-8A13-CB61B77A09FB}"/>
              </a:ext>
            </a:extLst>
          </p:cNvPr>
          <p:cNvSpPr/>
          <p:nvPr/>
        </p:nvSpPr>
        <p:spPr>
          <a:xfrm>
            <a:off x="1441459" y="4331583"/>
            <a:ext cx="1848536" cy="338554"/>
          </a:xfrm>
          <a:prstGeom prst="rect">
            <a:avLst/>
          </a:prstGeom>
        </p:spPr>
        <p:txBody>
          <a:bodyPr wrap="square" anchor="b">
            <a:spAutoFit/>
          </a:bodyPr>
          <a:lstStyle/>
          <a:p>
            <a:pPr algn="r"/>
            <a:r>
              <a:rPr lang="en-US" sz="1600" b="1" dirty="0">
                <a:solidFill>
                  <a:schemeClr val="accent2"/>
                </a:solidFill>
                <a:latin typeface="+mj-lt"/>
              </a:rPr>
              <a:t>Insert title here</a:t>
            </a:r>
          </a:p>
        </p:txBody>
      </p:sp>
      <p:sp>
        <p:nvSpPr>
          <p:cNvPr id="33" name="Rectangle 32">
            <a:extLst>
              <a:ext uri="{FF2B5EF4-FFF2-40B4-BE49-F238E27FC236}">
                <a16:creationId xmlns:a16="http://schemas.microsoft.com/office/drawing/2014/main" id="{D1850666-E1E1-489C-A176-BFEFCB0B551E}"/>
              </a:ext>
            </a:extLst>
          </p:cNvPr>
          <p:cNvSpPr/>
          <p:nvPr/>
        </p:nvSpPr>
        <p:spPr>
          <a:xfrm>
            <a:off x="965697" y="4697429"/>
            <a:ext cx="2324298" cy="553998"/>
          </a:xfrm>
          <a:prstGeom prst="rect">
            <a:avLst/>
          </a:prstGeom>
        </p:spPr>
        <p:txBody>
          <a:bodyPr wrap="square">
            <a:spAutoFit/>
          </a:bodyPr>
          <a:lstStyle/>
          <a:p>
            <a:pPr algn="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34" name="Rectangle 33">
            <a:extLst>
              <a:ext uri="{FF2B5EF4-FFF2-40B4-BE49-F238E27FC236}">
                <a16:creationId xmlns:a16="http://schemas.microsoft.com/office/drawing/2014/main" id="{469E6CBC-B67C-48AC-8A13-CB61B77A09FB}"/>
              </a:ext>
            </a:extLst>
          </p:cNvPr>
          <p:cNvSpPr/>
          <p:nvPr/>
        </p:nvSpPr>
        <p:spPr>
          <a:xfrm>
            <a:off x="8877657" y="4331583"/>
            <a:ext cx="1848536" cy="338554"/>
          </a:xfrm>
          <a:prstGeom prst="rect">
            <a:avLst/>
          </a:prstGeom>
        </p:spPr>
        <p:txBody>
          <a:bodyPr wrap="square" anchor="b">
            <a:spAutoFit/>
          </a:bodyPr>
          <a:lstStyle/>
          <a:p>
            <a:r>
              <a:rPr lang="en-US" sz="1600" b="1" dirty="0">
                <a:solidFill>
                  <a:schemeClr val="accent4"/>
                </a:solidFill>
                <a:latin typeface="+mj-lt"/>
              </a:rPr>
              <a:t>Insert title here</a:t>
            </a:r>
          </a:p>
        </p:txBody>
      </p:sp>
      <p:sp>
        <p:nvSpPr>
          <p:cNvPr id="35" name="Rectangle 34">
            <a:extLst>
              <a:ext uri="{FF2B5EF4-FFF2-40B4-BE49-F238E27FC236}">
                <a16:creationId xmlns:a16="http://schemas.microsoft.com/office/drawing/2014/main" id="{D1850666-E1E1-489C-A176-BFEFCB0B551E}"/>
              </a:ext>
            </a:extLst>
          </p:cNvPr>
          <p:cNvSpPr/>
          <p:nvPr/>
        </p:nvSpPr>
        <p:spPr>
          <a:xfrm>
            <a:off x="8877657" y="4697429"/>
            <a:ext cx="2324298" cy="553998"/>
          </a:xfrm>
          <a:prstGeom prst="rect">
            <a:avLst/>
          </a:prstGeom>
        </p:spPr>
        <p:txBody>
          <a:bodyPr wrap="square">
            <a:spAutoFit/>
          </a:bodyPr>
          <a:lstStyle/>
          <a:p>
            <a:pP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36" name="Rectangle 35">
            <a:extLst>
              <a:ext uri="{FF2B5EF4-FFF2-40B4-BE49-F238E27FC236}">
                <a16:creationId xmlns:a16="http://schemas.microsoft.com/office/drawing/2014/main" id="{469E6CBC-B67C-48AC-8A13-CB61B77A09FB}"/>
              </a:ext>
            </a:extLst>
          </p:cNvPr>
          <p:cNvSpPr/>
          <p:nvPr/>
        </p:nvSpPr>
        <p:spPr>
          <a:xfrm>
            <a:off x="8877657" y="2196034"/>
            <a:ext cx="1848536" cy="338554"/>
          </a:xfrm>
          <a:prstGeom prst="rect">
            <a:avLst/>
          </a:prstGeom>
        </p:spPr>
        <p:txBody>
          <a:bodyPr wrap="square" anchor="b">
            <a:spAutoFit/>
          </a:bodyPr>
          <a:lstStyle/>
          <a:p>
            <a:r>
              <a:rPr lang="en-US" sz="1600" b="1" dirty="0">
                <a:solidFill>
                  <a:schemeClr val="accent5"/>
                </a:solidFill>
                <a:latin typeface="+mj-lt"/>
              </a:rPr>
              <a:t>Insert title here</a:t>
            </a:r>
          </a:p>
        </p:txBody>
      </p:sp>
      <p:sp>
        <p:nvSpPr>
          <p:cNvPr id="37" name="Rectangle 36">
            <a:extLst>
              <a:ext uri="{FF2B5EF4-FFF2-40B4-BE49-F238E27FC236}">
                <a16:creationId xmlns:a16="http://schemas.microsoft.com/office/drawing/2014/main" id="{D1850666-E1E1-489C-A176-BFEFCB0B551E}"/>
              </a:ext>
            </a:extLst>
          </p:cNvPr>
          <p:cNvSpPr/>
          <p:nvPr/>
        </p:nvSpPr>
        <p:spPr>
          <a:xfrm>
            <a:off x="8877657" y="2561880"/>
            <a:ext cx="2324298" cy="553998"/>
          </a:xfrm>
          <a:prstGeom prst="rect">
            <a:avLst/>
          </a:prstGeom>
        </p:spPr>
        <p:txBody>
          <a:bodyPr wrap="square">
            <a:spAutoFit/>
          </a:bodyPr>
          <a:lstStyle/>
          <a:p>
            <a:pP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38" name="Rectangle 37">
            <a:extLst>
              <a:ext uri="{FF2B5EF4-FFF2-40B4-BE49-F238E27FC236}">
                <a16:creationId xmlns:a16="http://schemas.microsoft.com/office/drawing/2014/main" id="{469E6CBC-B67C-48AC-8A13-CB61B77A09FB}"/>
              </a:ext>
            </a:extLst>
          </p:cNvPr>
          <p:cNvSpPr/>
          <p:nvPr/>
        </p:nvSpPr>
        <p:spPr>
          <a:xfrm>
            <a:off x="5177288" y="5481364"/>
            <a:ext cx="1848536" cy="338554"/>
          </a:xfrm>
          <a:prstGeom prst="rect">
            <a:avLst/>
          </a:prstGeom>
        </p:spPr>
        <p:txBody>
          <a:bodyPr wrap="square" anchor="b">
            <a:spAutoFit/>
          </a:bodyPr>
          <a:lstStyle/>
          <a:p>
            <a:pPr algn="ctr"/>
            <a:r>
              <a:rPr lang="en-US" sz="1600" b="1" dirty="0">
                <a:solidFill>
                  <a:schemeClr val="accent3"/>
                </a:solidFill>
                <a:latin typeface="+mj-lt"/>
              </a:rPr>
              <a:t>Insert title here</a:t>
            </a:r>
          </a:p>
        </p:txBody>
      </p:sp>
      <p:sp>
        <p:nvSpPr>
          <p:cNvPr id="39" name="Rectangle 38">
            <a:extLst>
              <a:ext uri="{FF2B5EF4-FFF2-40B4-BE49-F238E27FC236}">
                <a16:creationId xmlns:a16="http://schemas.microsoft.com/office/drawing/2014/main" id="{D1850666-E1E1-489C-A176-BFEFCB0B551E}"/>
              </a:ext>
            </a:extLst>
          </p:cNvPr>
          <p:cNvSpPr/>
          <p:nvPr/>
        </p:nvSpPr>
        <p:spPr>
          <a:xfrm>
            <a:off x="4737099" y="5847210"/>
            <a:ext cx="2728914" cy="553998"/>
          </a:xfrm>
          <a:prstGeom prst="rect">
            <a:avLst/>
          </a:prstGeom>
        </p:spPr>
        <p:txBody>
          <a:bodyPr wrap="square">
            <a:spAutoFit/>
          </a:bodyPr>
          <a:lstStyle/>
          <a:p>
            <a:pPr algn="ctr">
              <a:lnSpc>
                <a:spcPts val="1800"/>
              </a:lnSpc>
            </a:pPr>
            <a:r>
              <a:rPr lang="da-DK" sz="1200" dirty="0">
                <a:solidFill>
                  <a:schemeClr val="bg1"/>
                </a:solidFill>
                <a:latin typeface="+mj-lt"/>
              </a:rPr>
              <a:t>Ut mauris libero, vestibulum pede ante ad et, sollicitudin risus</a:t>
            </a:r>
            <a:endParaRPr lang="en-US" sz="1200" dirty="0">
              <a:solidFill>
                <a:schemeClr val="bg1"/>
              </a:solidFill>
              <a:latin typeface="+mj-lt"/>
            </a:endParaRPr>
          </a:p>
        </p:txBody>
      </p:sp>
      <p:sp>
        <p:nvSpPr>
          <p:cNvPr id="40" name="TextBox 39"/>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41" name="TextBox 40"/>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44" name="TextBox 43"/>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15323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6812802" y="1926072"/>
            <a:ext cx="2447815" cy="2086226"/>
            <a:chOff x="1355717" y="1642734"/>
            <a:chExt cx="2447815" cy="2086226"/>
          </a:xfrm>
        </p:grpSpPr>
        <p:sp>
          <p:nvSpPr>
            <p:cNvPr id="6" name="Freeform 251"/>
            <p:cNvSpPr>
              <a:spLocks/>
            </p:cNvSpPr>
            <p:nvPr/>
          </p:nvSpPr>
          <p:spPr bwMode="auto">
            <a:xfrm>
              <a:off x="1500404" y="1767821"/>
              <a:ext cx="1860557" cy="1431395"/>
            </a:xfrm>
            <a:custGeom>
              <a:avLst/>
              <a:gdLst>
                <a:gd name="T0" fmla="*/ 4218 w 4218"/>
                <a:gd name="T1" fmla="*/ 0 h 3258"/>
                <a:gd name="T2" fmla="*/ 1793 w 4218"/>
                <a:gd name="T3" fmla="*/ 1295 h 3258"/>
                <a:gd name="T4" fmla="*/ 0 w 4218"/>
                <a:gd name="T5" fmla="*/ 3258 h 3258"/>
                <a:gd name="T6" fmla="*/ 4218 w 4218"/>
                <a:gd name="T7" fmla="*/ 0 h 3258"/>
              </a:gdLst>
              <a:ahLst/>
              <a:cxnLst>
                <a:cxn ang="0">
                  <a:pos x="T0" y="T1"/>
                </a:cxn>
                <a:cxn ang="0">
                  <a:pos x="T2" y="T3"/>
                </a:cxn>
                <a:cxn ang="0">
                  <a:pos x="T4" y="T5"/>
                </a:cxn>
                <a:cxn ang="0">
                  <a:pos x="T6" y="T7"/>
                </a:cxn>
              </a:cxnLst>
              <a:rect l="0" t="0" r="r" b="b"/>
              <a:pathLst>
                <a:path w="4218" h="3258">
                  <a:moveTo>
                    <a:pt x="4218" y="0"/>
                  </a:moveTo>
                  <a:cubicBezTo>
                    <a:pt x="3495" y="193"/>
                    <a:pt x="2628" y="641"/>
                    <a:pt x="1793" y="1295"/>
                  </a:cubicBezTo>
                  <a:cubicBezTo>
                    <a:pt x="993" y="1922"/>
                    <a:pt x="369" y="2623"/>
                    <a:pt x="0" y="3258"/>
                  </a:cubicBezTo>
                  <a:cubicBezTo>
                    <a:pt x="649" y="1398"/>
                    <a:pt x="2334" y="152"/>
                    <a:pt x="4218"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 name="Freeform 252"/>
            <p:cNvSpPr>
              <a:spLocks/>
            </p:cNvSpPr>
            <p:nvPr/>
          </p:nvSpPr>
          <p:spPr bwMode="auto">
            <a:xfrm>
              <a:off x="1355717" y="1642734"/>
              <a:ext cx="2447815" cy="2086226"/>
            </a:xfrm>
            <a:custGeom>
              <a:avLst/>
              <a:gdLst>
                <a:gd name="T0" fmla="*/ 3515 w 5549"/>
                <a:gd name="T1" fmla="*/ 3319 h 4749"/>
                <a:gd name="T2" fmla="*/ 409 w 5549"/>
                <a:gd name="T3" fmla="*/ 4227 h 4749"/>
                <a:gd name="T4" fmla="*/ 2035 w 5549"/>
                <a:gd name="T5" fmla="*/ 1429 h 4749"/>
                <a:gd name="T6" fmla="*/ 5140 w 5549"/>
                <a:gd name="T7" fmla="*/ 522 h 4749"/>
                <a:gd name="T8" fmla="*/ 3515 w 5549"/>
                <a:gd name="T9" fmla="*/ 3319 h 4749"/>
              </a:gdLst>
              <a:ahLst/>
              <a:cxnLst>
                <a:cxn ang="0">
                  <a:pos x="T0" y="T1"/>
                </a:cxn>
                <a:cxn ang="0">
                  <a:pos x="T2" y="T3"/>
                </a:cxn>
                <a:cxn ang="0">
                  <a:pos x="T4" y="T5"/>
                </a:cxn>
                <a:cxn ang="0">
                  <a:pos x="T6" y="T7"/>
                </a:cxn>
                <a:cxn ang="0">
                  <a:pos x="T8" y="T9"/>
                </a:cxn>
              </a:cxnLst>
              <a:rect l="0" t="0" r="r" b="b"/>
              <a:pathLst>
                <a:path w="5549" h="4749">
                  <a:moveTo>
                    <a:pt x="3515" y="3319"/>
                  </a:moveTo>
                  <a:cubicBezTo>
                    <a:pt x="2209" y="4342"/>
                    <a:pt x="818" y="4749"/>
                    <a:pt x="409" y="4227"/>
                  </a:cubicBezTo>
                  <a:cubicBezTo>
                    <a:pt x="0" y="3705"/>
                    <a:pt x="728" y="2452"/>
                    <a:pt x="2035" y="1429"/>
                  </a:cubicBezTo>
                  <a:cubicBezTo>
                    <a:pt x="3341" y="406"/>
                    <a:pt x="4732" y="0"/>
                    <a:pt x="5140" y="522"/>
                  </a:cubicBezTo>
                  <a:cubicBezTo>
                    <a:pt x="5549" y="1044"/>
                    <a:pt x="4821" y="2297"/>
                    <a:pt x="3515" y="331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 name="Freeform 253"/>
            <p:cNvSpPr>
              <a:spLocks/>
            </p:cNvSpPr>
            <p:nvPr/>
          </p:nvSpPr>
          <p:spPr bwMode="auto">
            <a:xfrm>
              <a:off x="1356233" y="1658208"/>
              <a:ext cx="2242262" cy="1892795"/>
            </a:xfrm>
            <a:custGeom>
              <a:avLst/>
              <a:gdLst>
                <a:gd name="T0" fmla="*/ 540 w 5083"/>
                <a:gd name="T1" fmla="*/ 4309 h 4309"/>
                <a:gd name="T2" fmla="*/ 408 w 5083"/>
                <a:gd name="T3" fmla="*/ 4191 h 4309"/>
                <a:gd name="T4" fmla="*/ 2034 w 5083"/>
                <a:gd name="T5" fmla="*/ 1394 h 4309"/>
                <a:gd name="T6" fmla="*/ 5083 w 5083"/>
                <a:gd name="T7" fmla="*/ 426 h 4309"/>
                <a:gd name="T8" fmla="*/ 2108 w 5083"/>
                <a:gd name="T9" fmla="*/ 1450 h 4309"/>
                <a:gd name="T10" fmla="*/ 483 w 5083"/>
                <a:gd name="T11" fmla="*/ 4248 h 4309"/>
                <a:gd name="T12" fmla="*/ 540 w 5083"/>
                <a:gd name="T13" fmla="*/ 4309 h 4309"/>
              </a:gdLst>
              <a:ahLst/>
              <a:cxnLst>
                <a:cxn ang="0">
                  <a:pos x="T0" y="T1"/>
                </a:cxn>
                <a:cxn ang="0">
                  <a:pos x="T2" y="T3"/>
                </a:cxn>
                <a:cxn ang="0">
                  <a:pos x="T4" y="T5"/>
                </a:cxn>
                <a:cxn ang="0">
                  <a:pos x="T6" y="T7"/>
                </a:cxn>
                <a:cxn ang="0">
                  <a:pos x="T8" y="T9"/>
                </a:cxn>
                <a:cxn ang="0">
                  <a:pos x="T10" y="T11"/>
                </a:cxn>
                <a:cxn ang="0">
                  <a:pos x="T12" y="T13"/>
                </a:cxn>
              </a:cxnLst>
              <a:rect l="0" t="0" r="r" b="b"/>
              <a:pathLst>
                <a:path w="5083" h="4309">
                  <a:moveTo>
                    <a:pt x="540" y="4309"/>
                  </a:moveTo>
                  <a:cubicBezTo>
                    <a:pt x="489" y="4277"/>
                    <a:pt x="445" y="4238"/>
                    <a:pt x="408" y="4191"/>
                  </a:cubicBezTo>
                  <a:cubicBezTo>
                    <a:pt x="0" y="3670"/>
                    <a:pt x="727" y="2417"/>
                    <a:pt x="2034" y="1394"/>
                  </a:cubicBezTo>
                  <a:cubicBezTo>
                    <a:pt x="3285" y="414"/>
                    <a:pt x="4614" y="0"/>
                    <a:pt x="5083" y="426"/>
                  </a:cubicBezTo>
                  <a:cubicBezTo>
                    <a:pt x="4559" y="98"/>
                    <a:pt x="3299" y="518"/>
                    <a:pt x="2108" y="1450"/>
                  </a:cubicBezTo>
                  <a:cubicBezTo>
                    <a:pt x="802" y="2473"/>
                    <a:pt x="74" y="3726"/>
                    <a:pt x="483" y="4248"/>
                  </a:cubicBezTo>
                  <a:cubicBezTo>
                    <a:pt x="500" y="4270"/>
                    <a:pt x="519" y="4290"/>
                    <a:pt x="540" y="430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grpSp>
        <p:nvGrpSpPr>
          <p:cNvPr id="9" name="Group 8"/>
          <p:cNvGrpSpPr/>
          <p:nvPr/>
        </p:nvGrpSpPr>
        <p:grpSpPr>
          <a:xfrm>
            <a:off x="6903701" y="2009119"/>
            <a:ext cx="3851101" cy="3055449"/>
            <a:chOff x="1306198" y="1725781"/>
            <a:chExt cx="3851101" cy="3055449"/>
          </a:xfrm>
        </p:grpSpPr>
        <p:grpSp>
          <p:nvGrpSpPr>
            <p:cNvPr id="10" name="Group 9"/>
            <p:cNvGrpSpPr/>
            <p:nvPr/>
          </p:nvGrpSpPr>
          <p:grpSpPr>
            <a:xfrm>
              <a:off x="1306198" y="1725781"/>
              <a:ext cx="3851101" cy="3055449"/>
              <a:chOff x="1306198" y="1725781"/>
              <a:chExt cx="3851101" cy="3055449"/>
            </a:xfrm>
          </p:grpSpPr>
          <p:sp>
            <p:nvSpPr>
              <p:cNvPr id="12" name="Freeform 249"/>
              <p:cNvSpPr>
                <a:spLocks/>
              </p:cNvSpPr>
              <p:nvPr/>
            </p:nvSpPr>
            <p:spPr bwMode="auto">
              <a:xfrm>
                <a:off x="1412973" y="1998133"/>
                <a:ext cx="3744326" cy="2783097"/>
              </a:xfrm>
              <a:custGeom>
                <a:avLst/>
                <a:gdLst>
                  <a:gd name="T0" fmla="*/ 135 w 8488"/>
                  <a:gd name="T1" fmla="*/ 5407 h 6335"/>
                  <a:gd name="T2" fmla="*/ 352 w 8488"/>
                  <a:gd name="T3" fmla="*/ 4750 h 6335"/>
                  <a:gd name="T4" fmla="*/ 6304 w 8488"/>
                  <a:gd name="T5" fmla="*/ 64 h 6335"/>
                  <a:gd name="T6" fmla="*/ 7489 w 8488"/>
                  <a:gd name="T7" fmla="*/ 343 h 6335"/>
                  <a:gd name="T8" fmla="*/ 1528 w 8488"/>
                  <a:gd name="T9" fmla="*/ 6219 h 6335"/>
                  <a:gd name="T10" fmla="*/ 135 w 8488"/>
                  <a:gd name="T11" fmla="*/ 5407 h 6335"/>
                </a:gdLst>
                <a:ahLst/>
                <a:cxnLst>
                  <a:cxn ang="0">
                    <a:pos x="T0" y="T1"/>
                  </a:cxn>
                  <a:cxn ang="0">
                    <a:pos x="T2" y="T3"/>
                  </a:cxn>
                  <a:cxn ang="0">
                    <a:pos x="T4" y="T5"/>
                  </a:cxn>
                  <a:cxn ang="0">
                    <a:pos x="T6" y="T7"/>
                  </a:cxn>
                  <a:cxn ang="0">
                    <a:pos x="T8" y="T9"/>
                  </a:cxn>
                  <a:cxn ang="0">
                    <a:pos x="T10" y="T11"/>
                  </a:cxn>
                </a:cxnLst>
                <a:rect l="0" t="0" r="r" b="b"/>
                <a:pathLst>
                  <a:path w="8488" h="6335">
                    <a:moveTo>
                      <a:pt x="135" y="5407"/>
                    </a:moveTo>
                    <a:cubicBezTo>
                      <a:pt x="168" y="5192"/>
                      <a:pt x="273" y="4997"/>
                      <a:pt x="352" y="4750"/>
                    </a:cubicBezTo>
                    <a:cubicBezTo>
                      <a:pt x="1610" y="5819"/>
                      <a:pt x="6860" y="1218"/>
                      <a:pt x="6304" y="64"/>
                    </a:cubicBezTo>
                    <a:cubicBezTo>
                      <a:pt x="6655" y="0"/>
                      <a:pt x="7212" y="18"/>
                      <a:pt x="7489" y="343"/>
                    </a:cubicBezTo>
                    <a:cubicBezTo>
                      <a:pt x="8488" y="1728"/>
                      <a:pt x="4175" y="5792"/>
                      <a:pt x="1528" y="6219"/>
                    </a:cubicBezTo>
                    <a:cubicBezTo>
                      <a:pt x="808" y="6335"/>
                      <a:pt x="0" y="6282"/>
                      <a:pt x="135" y="540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3" name="Freeform 250"/>
              <p:cNvSpPr>
                <a:spLocks/>
              </p:cNvSpPr>
              <p:nvPr/>
            </p:nvSpPr>
            <p:spPr bwMode="auto">
              <a:xfrm>
                <a:off x="1491893" y="2173511"/>
                <a:ext cx="3613049" cy="2594566"/>
              </a:xfrm>
              <a:custGeom>
                <a:avLst/>
                <a:gdLst>
                  <a:gd name="T0" fmla="*/ 7350 w 8190"/>
                  <a:gd name="T1" fmla="*/ 0 h 5906"/>
                  <a:gd name="T2" fmla="*/ 1350 w 8190"/>
                  <a:gd name="T3" fmla="*/ 5816 h 5906"/>
                  <a:gd name="T4" fmla="*/ 0 w 8190"/>
                  <a:gd name="T5" fmla="*/ 5483 h 5906"/>
                  <a:gd name="T6" fmla="*/ 1302 w 8190"/>
                  <a:gd name="T7" fmla="*/ 5731 h 5906"/>
                  <a:gd name="T8" fmla="*/ 7350 w 8190"/>
                  <a:gd name="T9" fmla="*/ 0 h 5906"/>
                </a:gdLst>
                <a:ahLst/>
                <a:cxnLst>
                  <a:cxn ang="0">
                    <a:pos x="T0" y="T1"/>
                  </a:cxn>
                  <a:cxn ang="0">
                    <a:pos x="T2" y="T3"/>
                  </a:cxn>
                  <a:cxn ang="0">
                    <a:pos x="T4" y="T5"/>
                  </a:cxn>
                  <a:cxn ang="0">
                    <a:pos x="T6" y="T7"/>
                  </a:cxn>
                  <a:cxn ang="0">
                    <a:pos x="T8" y="T9"/>
                  </a:cxn>
                </a:cxnLst>
                <a:rect l="0" t="0" r="r" b="b"/>
                <a:pathLst>
                  <a:path w="8190" h="5906">
                    <a:moveTo>
                      <a:pt x="7350" y="0"/>
                    </a:moveTo>
                    <a:cubicBezTo>
                      <a:pt x="8190" y="1437"/>
                      <a:pt x="3961" y="5395"/>
                      <a:pt x="1350" y="5816"/>
                    </a:cubicBezTo>
                    <a:cubicBezTo>
                      <a:pt x="795" y="5906"/>
                      <a:pt x="187" y="5894"/>
                      <a:pt x="0" y="5483"/>
                    </a:cubicBezTo>
                    <a:cubicBezTo>
                      <a:pt x="229" y="5810"/>
                      <a:pt x="788" y="5814"/>
                      <a:pt x="1302" y="5731"/>
                    </a:cubicBezTo>
                    <a:cubicBezTo>
                      <a:pt x="3862" y="5318"/>
                      <a:pt x="7978" y="1506"/>
                      <a:pt x="7350"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 name="Freeform 257"/>
              <p:cNvSpPr>
                <a:spLocks/>
              </p:cNvSpPr>
              <p:nvPr/>
            </p:nvSpPr>
            <p:spPr bwMode="auto">
              <a:xfrm>
                <a:off x="1306198" y="1726555"/>
                <a:ext cx="3411880" cy="2891935"/>
              </a:xfrm>
              <a:custGeom>
                <a:avLst/>
                <a:gdLst>
                  <a:gd name="T0" fmla="*/ 4739 w 7734"/>
                  <a:gd name="T1" fmla="*/ 280 h 6583"/>
                  <a:gd name="T2" fmla="*/ 7734 w 7734"/>
                  <a:gd name="T3" fmla="*/ 956 h 6583"/>
                  <a:gd name="T4" fmla="*/ 3124 w 7734"/>
                  <a:gd name="T5" fmla="*/ 2341 h 6583"/>
                  <a:gd name="T6" fmla="*/ 457 w 7734"/>
                  <a:gd name="T7" fmla="*/ 6583 h 6583"/>
                  <a:gd name="T8" fmla="*/ 717 w 7734"/>
                  <a:gd name="T9" fmla="*/ 3423 h 6583"/>
                  <a:gd name="T10" fmla="*/ 4739 w 7734"/>
                  <a:gd name="T11" fmla="*/ 280 h 6583"/>
                </a:gdLst>
                <a:ahLst/>
                <a:cxnLst>
                  <a:cxn ang="0">
                    <a:pos x="T0" y="T1"/>
                  </a:cxn>
                  <a:cxn ang="0">
                    <a:pos x="T2" y="T3"/>
                  </a:cxn>
                  <a:cxn ang="0">
                    <a:pos x="T4" y="T5"/>
                  </a:cxn>
                  <a:cxn ang="0">
                    <a:pos x="T6" y="T7"/>
                  </a:cxn>
                  <a:cxn ang="0">
                    <a:pos x="T8" y="T9"/>
                  </a:cxn>
                  <a:cxn ang="0">
                    <a:pos x="T10" y="T11"/>
                  </a:cxn>
                </a:cxnLst>
                <a:rect l="0" t="0" r="r" b="b"/>
                <a:pathLst>
                  <a:path w="7734" h="6583">
                    <a:moveTo>
                      <a:pt x="4739" y="280"/>
                    </a:moveTo>
                    <a:cubicBezTo>
                      <a:pt x="5651" y="1"/>
                      <a:pt x="6971" y="219"/>
                      <a:pt x="7734" y="956"/>
                    </a:cubicBezTo>
                    <a:cubicBezTo>
                      <a:pt x="6659" y="0"/>
                      <a:pt x="3911" y="1725"/>
                      <a:pt x="3124" y="2341"/>
                    </a:cubicBezTo>
                    <a:cubicBezTo>
                      <a:pt x="1506" y="3609"/>
                      <a:pt x="88" y="5550"/>
                      <a:pt x="457" y="6583"/>
                    </a:cubicBezTo>
                    <a:cubicBezTo>
                      <a:pt x="0" y="5511"/>
                      <a:pt x="185" y="4364"/>
                      <a:pt x="717" y="3423"/>
                    </a:cubicBezTo>
                    <a:cubicBezTo>
                      <a:pt x="1552" y="1947"/>
                      <a:pt x="3146" y="769"/>
                      <a:pt x="4739" y="2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5" name="Freeform 264"/>
              <p:cNvSpPr>
                <a:spLocks/>
              </p:cNvSpPr>
              <p:nvPr/>
            </p:nvSpPr>
            <p:spPr bwMode="auto">
              <a:xfrm>
                <a:off x="1344110" y="1725781"/>
                <a:ext cx="3373453" cy="2891419"/>
              </a:xfrm>
              <a:custGeom>
                <a:avLst/>
                <a:gdLst>
                  <a:gd name="T0" fmla="*/ 7366 w 7647"/>
                  <a:gd name="T1" fmla="*/ 724 h 6582"/>
                  <a:gd name="T2" fmla="*/ 7647 w 7647"/>
                  <a:gd name="T3" fmla="*/ 956 h 6582"/>
                  <a:gd name="T4" fmla="*/ 3037 w 7647"/>
                  <a:gd name="T5" fmla="*/ 2341 h 6582"/>
                  <a:gd name="T6" fmla="*/ 370 w 7647"/>
                  <a:gd name="T7" fmla="*/ 6582 h 6582"/>
                  <a:gd name="T8" fmla="*/ 261 w 7647"/>
                  <a:gd name="T9" fmla="*/ 6289 h 6582"/>
                  <a:gd name="T10" fmla="*/ 2990 w 7647"/>
                  <a:gd name="T11" fmla="*/ 2276 h 6582"/>
                  <a:gd name="T12" fmla="*/ 7366 w 7647"/>
                  <a:gd name="T13" fmla="*/ 724 h 6582"/>
                </a:gdLst>
                <a:ahLst/>
                <a:cxnLst>
                  <a:cxn ang="0">
                    <a:pos x="T0" y="T1"/>
                  </a:cxn>
                  <a:cxn ang="0">
                    <a:pos x="T2" y="T3"/>
                  </a:cxn>
                  <a:cxn ang="0">
                    <a:pos x="T4" y="T5"/>
                  </a:cxn>
                  <a:cxn ang="0">
                    <a:pos x="T6" y="T7"/>
                  </a:cxn>
                  <a:cxn ang="0">
                    <a:pos x="T8" y="T9"/>
                  </a:cxn>
                  <a:cxn ang="0">
                    <a:pos x="T10" y="T11"/>
                  </a:cxn>
                  <a:cxn ang="0">
                    <a:pos x="T12" y="T13"/>
                  </a:cxn>
                </a:cxnLst>
                <a:rect l="0" t="0" r="r" b="b"/>
                <a:pathLst>
                  <a:path w="7647" h="6582">
                    <a:moveTo>
                      <a:pt x="7366" y="724"/>
                    </a:moveTo>
                    <a:cubicBezTo>
                      <a:pt x="7466" y="795"/>
                      <a:pt x="7560" y="872"/>
                      <a:pt x="7647" y="956"/>
                    </a:cubicBezTo>
                    <a:cubicBezTo>
                      <a:pt x="6571" y="0"/>
                      <a:pt x="3823" y="1725"/>
                      <a:pt x="3037" y="2341"/>
                    </a:cubicBezTo>
                    <a:cubicBezTo>
                      <a:pt x="1418" y="3608"/>
                      <a:pt x="0" y="5550"/>
                      <a:pt x="370" y="6582"/>
                    </a:cubicBezTo>
                    <a:cubicBezTo>
                      <a:pt x="328" y="6485"/>
                      <a:pt x="292" y="6387"/>
                      <a:pt x="261" y="6289"/>
                    </a:cubicBezTo>
                    <a:cubicBezTo>
                      <a:pt x="154" y="5213"/>
                      <a:pt x="1485" y="3454"/>
                      <a:pt x="2990" y="2276"/>
                    </a:cubicBezTo>
                    <a:cubicBezTo>
                      <a:pt x="3724" y="1701"/>
                      <a:pt x="6160" y="163"/>
                      <a:pt x="7366" y="724"/>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11" name="TextBox 10"/>
            <p:cNvSpPr txBox="1"/>
            <p:nvPr/>
          </p:nvSpPr>
          <p:spPr>
            <a:xfrm rot="19186263">
              <a:off x="2239632" y="2408431"/>
              <a:ext cx="418704"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dirty="0">
                  <a:latin typeface="+mj-lt"/>
                </a:rPr>
                <a:t>01</a:t>
              </a:r>
            </a:p>
          </p:txBody>
        </p:sp>
      </p:grpSp>
      <p:grpSp>
        <p:nvGrpSpPr>
          <p:cNvPr id="16" name="Group 15"/>
          <p:cNvGrpSpPr/>
          <p:nvPr/>
        </p:nvGrpSpPr>
        <p:grpSpPr>
          <a:xfrm>
            <a:off x="7127566" y="2177276"/>
            <a:ext cx="4008940" cy="3722402"/>
            <a:chOff x="1530063" y="1893938"/>
            <a:chExt cx="4008940" cy="3722402"/>
          </a:xfrm>
        </p:grpSpPr>
        <p:sp>
          <p:nvSpPr>
            <p:cNvPr id="17" name="Freeform 254"/>
            <p:cNvSpPr>
              <a:spLocks/>
            </p:cNvSpPr>
            <p:nvPr/>
          </p:nvSpPr>
          <p:spPr bwMode="auto">
            <a:xfrm>
              <a:off x="1816342" y="2651417"/>
              <a:ext cx="3711055" cy="2964923"/>
            </a:xfrm>
            <a:custGeom>
              <a:avLst/>
              <a:gdLst>
                <a:gd name="T0" fmla="*/ 5243 w 8413"/>
                <a:gd name="T1" fmla="*/ 4580 h 6749"/>
                <a:gd name="T2" fmla="*/ 1930 w 8413"/>
                <a:gd name="T3" fmla="*/ 6433 h 6749"/>
                <a:gd name="T4" fmla="*/ 535 w 8413"/>
                <a:gd name="T5" fmla="*/ 5182 h 6749"/>
                <a:gd name="T6" fmla="*/ 597 w 8413"/>
                <a:gd name="T7" fmla="*/ 5049 h 6749"/>
                <a:gd name="T8" fmla="*/ 4184 w 8413"/>
                <a:gd name="T9" fmla="*/ 3250 h 6749"/>
                <a:gd name="T10" fmla="*/ 6788 w 8413"/>
                <a:gd name="T11" fmla="*/ 206 h 6749"/>
                <a:gd name="T12" fmla="*/ 6794 w 8413"/>
                <a:gd name="T13" fmla="*/ 95 h 6749"/>
                <a:gd name="T14" fmla="*/ 8168 w 8413"/>
                <a:gd name="T15" fmla="*/ 770 h 6749"/>
                <a:gd name="T16" fmla="*/ 5243 w 8413"/>
                <a:gd name="T17" fmla="*/ 458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13" h="6749">
                  <a:moveTo>
                    <a:pt x="5243" y="4580"/>
                  </a:moveTo>
                  <a:cubicBezTo>
                    <a:pt x="4472" y="5183"/>
                    <a:pt x="3002" y="6050"/>
                    <a:pt x="1930" y="6433"/>
                  </a:cubicBezTo>
                  <a:cubicBezTo>
                    <a:pt x="1041" y="6749"/>
                    <a:pt x="0" y="6669"/>
                    <a:pt x="535" y="5182"/>
                  </a:cubicBezTo>
                  <a:cubicBezTo>
                    <a:pt x="554" y="5138"/>
                    <a:pt x="575" y="5094"/>
                    <a:pt x="597" y="5049"/>
                  </a:cubicBezTo>
                  <a:cubicBezTo>
                    <a:pt x="1500" y="4930"/>
                    <a:pt x="2862" y="4285"/>
                    <a:pt x="4184" y="3250"/>
                  </a:cubicBezTo>
                  <a:cubicBezTo>
                    <a:pt x="5506" y="2215"/>
                    <a:pt x="6453" y="1054"/>
                    <a:pt x="6788" y="206"/>
                  </a:cubicBezTo>
                  <a:cubicBezTo>
                    <a:pt x="6837" y="195"/>
                    <a:pt x="6747" y="103"/>
                    <a:pt x="6794" y="95"/>
                  </a:cubicBezTo>
                  <a:cubicBezTo>
                    <a:pt x="7595" y="0"/>
                    <a:pt x="8068" y="362"/>
                    <a:pt x="8168" y="770"/>
                  </a:cubicBezTo>
                  <a:cubicBezTo>
                    <a:pt x="8413" y="1772"/>
                    <a:pt x="5916" y="4052"/>
                    <a:pt x="5243" y="458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 name="Freeform 255"/>
            <p:cNvSpPr>
              <a:spLocks/>
            </p:cNvSpPr>
            <p:nvPr/>
          </p:nvSpPr>
          <p:spPr bwMode="auto">
            <a:xfrm>
              <a:off x="2070641" y="2817769"/>
              <a:ext cx="3468362" cy="2770718"/>
            </a:xfrm>
            <a:custGeom>
              <a:avLst/>
              <a:gdLst>
                <a:gd name="T0" fmla="*/ 4691 w 7862"/>
                <a:gd name="T1" fmla="*/ 4219 h 6307"/>
                <a:gd name="T2" fmla="*/ 1378 w 7862"/>
                <a:gd name="T3" fmla="*/ 6072 h 6307"/>
                <a:gd name="T4" fmla="*/ 0 w 7862"/>
                <a:gd name="T5" fmla="*/ 6010 h 6307"/>
                <a:gd name="T6" fmla="*/ 1324 w 7862"/>
                <a:gd name="T7" fmla="*/ 6021 h 6307"/>
                <a:gd name="T8" fmla="*/ 4637 w 7862"/>
                <a:gd name="T9" fmla="*/ 4168 h 6307"/>
                <a:gd name="T10" fmla="*/ 7563 w 7862"/>
                <a:gd name="T11" fmla="*/ 359 h 6307"/>
                <a:gd name="T12" fmla="*/ 7359 w 7862"/>
                <a:gd name="T13" fmla="*/ 0 h 6307"/>
                <a:gd name="T14" fmla="*/ 7617 w 7862"/>
                <a:gd name="T15" fmla="*/ 409 h 6307"/>
                <a:gd name="T16" fmla="*/ 4691 w 7862"/>
                <a:gd name="T17" fmla="*/ 4219 h 6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62" h="6307">
                  <a:moveTo>
                    <a:pt x="4691" y="4219"/>
                  </a:moveTo>
                  <a:cubicBezTo>
                    <a:pt x="3921" y="4822"/>
                    <a:pt x="2450" y="5690"/>
                    <a:pt x="1378" y="6072"/>
                  </a:cubicBezTo>
                  <a:cubicBezTo>
                    <a:pt x="853" y="6259"/>
                    <a:pt x="275" y="6307"/>
                    <a:pt x="0" y="6010"/>
                  </a:cubicBezTo>
                  <a:cubicBezTo>
                    <a:pt x="292" y="6250"/>
                    <a:pt x="832" y="6197"/>
                    <a:pt x="1324" y="6021"/>
                  </a:cubicBezTo>
                  <a:cubicBezTo>
                    <a:pt x="2396" y="5639"/>
                    <a:pt x="3867" y="4772"/>
                    <a:pt x="4637" y="4168"/>
                  </a:cubicBezTo>
                  <a:cubicBezTo>
                    <a:pt x="5311" y="3641"/>
                    <a:pt x="7808" y="1361"/>
                    <a:pt x="7563" y="359"/>
                  </a:cubicBezTo>
                  <a:cubicBezTo>
                    <a:pt x="7531" y="230"/>
                    <a:pt x="7463" y="107"/>
                    <a:pt x="7359" y="0"/>
                  </a:cubicBezTo>
                  <a:cubicBezTo>
                    <a:pt x="7494" y="117"/>
                    <a:pt x="7580" y="260"/>
                    <a:pt x="7617" y="409"/>
                  </a:cubicBezTo>
                  <a:cubicBezTo>
                    <a:pt x="7862" y="1411"/>
                    <a:pt x="5365" y="3691"/>
                    <a:pt x="4691" y="4219"/>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 name="Freeform 258"/>
            <p:cNvSpPr>
              <a:spLocks/>
            </p:cNvSpPr>
            <p:nvPr/>
          </p:nvSpPr>
          <p:spPr bwMode="auto">
            <a:xfrm>
              <a:off x="1530063" y="1893938"/>
              <a:ext cx="3895460" cy="3605570"/>
            </a:xfrm>
            <a:custGeom>
              <a:avLst/>
              <a:gdLst>
                <a:gd name="T0" fmla="*/ 571 w 8831"/>
                <a:gd name="T1" fmla="*/ 5235 h 8207"/>
                <a:gd name="T2" fmla="*/ 3739 w 8831"/>
                <a:gd name="T3" fmla="*/ 2003 h 8207"/>
                <a:gd name="T4" fmla="*/ 8014 w 8831"/>
                <a:gd name="T5" fmla="*/ 1188 h 8207"/>
                <a:gd name="T6" fmla="*/ 8831 w 8831"/>
                <a:gd name="T7" fmla="*/ 2476 h 8207"/>
                <a:gd name="T8" fmla="*/ 4043 w 8831"/>
                <a:gd name="T9" fmla="*/ 3812 h 8207"/>
                <a:gd name="T10" fmla="*/ 1336 w 8831"/>
                <a:gd name="T11" fmla="*/ 8207 h 8207"/>
                <a:gd name="T12" fmla="*/ 650 w 8831"/>
                <a:gd name="T13" fmla="*/ 7475 h 8207"/>
                <a:gd name="T14" fmla="*/ 571 w 8831"/>
                <a:gd name="T15" fmla="*/ 5235 h 8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31" h="8207">
                  <a:moveTo>
                    <a:pt x="571" y="5235"/>
                  </a:moveTo>
                  <a:cubicBezTo>
                    <a:pt x="1237" y="4071"/>
                    <a:pt x="2443" y="2858"/>
                    <a:pt x="3739" y="2003"/>
                  </a:cubicBezTo>
                  <a:cubicBezTo>
                    <a:pt x="4734" y="1346"/>
                    <a:pt x="7042" y="0"/>
                    <a:pt x="8014" y="1188"/>
                  </a:cubicBezTo>
                  <a:cubicBezTo>
                    <a:pt x="8341" y="1588"/>
                    <a:pt x="8599" y="1991"/>
                    <a:pt x="8831" y="2476"/>
                  </a:cubicBezTo>
                  <a:cubicBezTo>
                    <a:pt x="8379" y="1529"/>
                    <a:pt x="5921" y="2338"/>
                    <a:pt x="4043" y="3812"/>
                  </a:cubicBezTo>
                  <a:cubicBezTo>
                    <a:pt x="2164" y="5285"/>
                    <a:pt x="565" y="7376"/>
                    <a:pt x="1336" y="8207"/>
                  </a:cubicBezTo>
                  <a:cubicBezTo>
                    <a:pt x="1087" y="8035"/>
                    <a:pt x="868" y="7751"/>
                    <a:pt x="650" y="7475"/>
                  </a:cubicBezTo>
                  <a:cubicBezTo>
                    <a:pt x="115" y="6798"/>
                    <a:pt x="0" y="6196"/>
                    <a:pt x="571" y="523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Freeform 263"/>
            <p:cNvSpPr>
              <a:spLocks/>
            </p:cNvSpPr>
            <p:nvPr/>
          </p:nvSpPr>
          <p:spPr bwMode="auto">
            <a:xfrm>
              <a:off x="1774304" y="2586681"/>
              <a:ext cx="3651737" cy="2912826"/>
            </a:xfrm>
            <a:custGeom>
              <a:avLst/>
              <a:gdLst>
                <a:gd name="T0" fmla="*/ 8167 w 8278"/>
                <a:gd name="T1" fmla="*/ 677 h 6630"/>
                <a:gd name="T2" fmla="*/ 8278 w 8278"/>
                <a:gd name="T3" fmla="*/ 900 h 6630"/>
                <a:gd name="T4" fmla="*/ 3495 w 8278"/>
                <a:gd name="T5" fmla="*/ 2214 h 6630"/>
                <a:gd name="T6" fmla="*/ 783 w 8278"/>
                <a:gd name="T7" fmla="*/ 6630 h 6630"/>
                <a:gd name="T8" fmla="*/ 648 w 8278"/>
                <a:gd name="T9" fmla="*/ 6529 h 6630"/>
                <a:gd name="T10" fmla="*/ 3420 w 8278"/>
                <a:gd name="T11" fmla="*/ 2115 h 6630"/>
                <a:gd name="T12" fmla="*/ 8167 w 8278"/>
                <a:gd name="T13" fmla="*/ 677 h 6630"/>
              </a:gdLst>
              <a:ahLst/>
              <a:cxnLst>
                <a:cxn ang="0">
                  <a:pos x="T0" y="T1"/>
                </a:cxn>
                <a:cxn ang="0">
                  <a:pos x="T2" y="T3"/>
                </a:cxn>
                <a:cxn ang="0">
                  <a:pos x="T4" y="T5"/>
                </a:cxn>
                <a:cxn ang="0">
                  <a:pos x="T6" y="T7"/>
                </a:cxn>
                <a:cxn ang="0">
                  <a:pos x="T8" y="T9"/>
                </a:cxn>
                <a:cxn ang="0">
                  <a:pos x="T10" y="T11"/>
                </a:cxn>
                <a:cxn ang="0">
                  <a:pos x="T12" y="T13"/>
                </a:cxn>
              </a:cxnLst>
              <a:rect l="0" t="0" r="r" b="b"/>
              <a:pathLst>
                <a:path w="8278" h="6630">
                  <a:moveTo>
                    <a:pt x="8167" y="677"/>
                  </a:moveTo>
                  <a:cubicBezTo>
                    <a:pt x="8205" y="749"/>
                    <a:pt x="8242" y="823"/>
                    <a:pt x="8278" y="900"/>
                  </a:cubicBezTo>
                  <a:cubicBezTo>
                    <a:pt x="7830" y="31"/>
                    <a:pt x="5369" y="741"/>
                    <a:pt x="3495" y="2214"/>
                  </a:cubicBezTo>
                  <a:cubicBezTo>
                    <a:pt x="1621" y="3686"/>
                    <a:pt x="12" y="5799"/>
                    <a:pt x="783" y="6630"/>
                  </a:cubicBezTo>
                  <a:cubicBezTo>
                    <a:pt x="747" y="6606"/>
                    <a:pt x="683" y="6557"/>
                    <a:pt x="648" y="6529"/>
                  </a:cubicBezTo>
                  <a:cubicBezTo>
                    <a:pt x="0" y="5658"/>
                    <a:pt x="1611" y="3535"/>
                    <a:pt x="3420" y="2115"/>
                  </a:cubicBezTo>
                  <a:cubicBezTo>
                    <a:pt x="5229" y="696"/>
                    <a:pt x="7513" y="0"/>
                    <a:pt x="8167" y="677"/>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TextBox 20"/>
            <p:cNvSpPr txBox="1"/>
            <p:nvPr/>
          </p:nvSpPr>
          <p:spPr>
            <a:xfrm rot="19186263">
              <a:off x="2775591" y="3126078"/>
              <a:ext cx="418704"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dirty="0">
                  <a:latin typeface="+mj-lt"/>
                </a:rPr>
                <a:t>02</a:t>
              </a:r>
            </a:p>
          </p:txBody>
        </p:sp>
      </p:grpSp>
      <p:grpSp>
        <p:nvGrpSpPr>
          <p:cNvPr id="22" name="Group 21"/>
          <p:cNvGrpSpPr/>
          <p:nvPr/>
        </p:nvGrpSpPr>
        <p:grpSpPr>
          <a:xfrm>
            <a:off x="7943848" y="3380680"/>
            <a:ext cx="3634973" cy="3085624"/>
            <a:chOff x="2346345" y="3097342"/>
            <a:chExt cx="3634973" cy="3085624"/>
          </a:xfrm>
        </p:grpSpPr>
        <p:grpSp>
          <p:nvGrpSpPr>
            <p:cNvPr id="23" name="Group 22"/>
            <p:cNvGrpSpPr/>
            <p:nvPr/>
          </p:nvGrpSpPr>
          <p:grpSpPr>
            <a:xfrm>
              <a:off x="2346345" y="3097342"/>
              <a:ext cx="3634973" cy="3085624"/>
              <a:chOff x="2346345" y="3097342"/>
              <a:chExt cx="3634973" cy="3085624"/>
            </a:xfrm>
          </p:grpSpPr>
          <p:sp>
            <p:nvSpPr>
              <p:cNvPr id="25" name="Freeform 256"/>
              <p:cNvSpPr>
                <a:spLocks/>
              </p:cNvSpPr>
              <p:nvPr/>
            </p:nvSpPr>
            <p:spPr bwMode="auto">
              <a:xfrm>
                <a:off x="2723151" y="3578857"/>
                <a:ext cx="3258167" cy="2604109"/>
              </a:xfrm>
              <a:custGeom>
                <a:avLst/>
                <a:gdLst>
                  <a:gd name="T0" fmla="*/ 0 w 7386"/>
                  <a:gd name="T1" fmla="*/ 4615 h 5928"/>
                  <a:gd name="T2" fmla="*/ 19 w 7386"/>
                  <a:gd name="T3" fmla="*/ 4476 h 5928"/>
                  <a:gd name="T4" fmla="*/ 5805 w 7386"/>
                  <a:gd name="T5" fmla="*/ 1 h 5928"/>
                  <a:gd name="T6" fmla="*/ 5923 w 7386"/>
                  <a:gd name="T7" fmla="*/ 1 h 5928"/>
                  <a:gd name="T8" fmla="*/ 4217 w 7386"/>
                  <a:gd name="T9" fmla="*/ 4116 h 5928"/>
                  <a:gd name="T10" fmla="*/ 0 w 7386"/>
                  <a:gd name="T11" fmla="*/ 4615 h 5928"/>
                </a:gdLst>
                <a:ahLst/>
                <a:cxnLst>
                  <a:cxn ang="0">
                    <a:pos x="T0" y="T1"/>
                  </a:cxn>
                  <a:cxn ang="0">
                    <a:pos x="T2" y="T3"/>
                  </a:cxn>
                  <a:cxn ang="0">
                    <a:pos x="T4" y="T5"/>
                  </a:cxn>
                  <a:cxn ang="0">
                    <a:pos x="T6" y="T7"/>
                  </a:cxn>
                  <a:cxn ang="0">
                    <a:pos x="T8" y="T9"/>
                  </a:cxn>
                  <a:cxn ang="0">
                    <a:pos x="T10" y="T11"/>
                  </a:cxn>
                </a:cxnLst>
                <a:rect l="0" t="0" r="r" b="b"/>
                <a:pathLst>
                  <a:path w="7386" h="5928">
                    <a:moveTo>
                      <a:pt x="0" y="4615"/>
                    </a:moveTo>
                    <a:cubicBezTo>
                      <a:pt x="9" y="4574"/>
                      <a:pt x="7" y="4518"/>
                      <a:pt x="19" y="4476"/>
                    </a:cubicBezTo>
                    <a:cubicBezTo>
                      <a:pt x="1747" y="4448"/>
                      <a:pt x="5392" y="1699"/>
                      <a:pt x="5805" y="1"/>
                    </a:cubicBezTo>
                    <a:cubicBezTo>
                      <a:pt x="5845" y="0"/>
                      <a:pt x="5885" y="0"/>
                      <a:pt x="5923" y="1"/>
                    </a:cubicBezTo>
                    <a:cubicBezTo>
                      <a:pt x="7386" y="686"/>
                      <a:pt x="6001" y="2757"/>
                      <a:pt x="4217" y="4116"/>
                    </a:cubicBezTo>
                    <a:cubicBezTo>
                      <a:pt x="2459" y="5455"/>
                      <a:pt x="530" y="5928"/>
                      <a:pt x="0" y="461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6" name="Freeform 259"/>
              <p:cNvSpPr>
                <a:spLocks/>
              </p:cNvSpPr>
              <p:nvPr/>
            </p:nvSpPr>
            <p:spPr bwMode="auto">
              <a:xfrm>
                <a:off x="2346345" y="3097342"/>
                <a:ext cx="3420133" cy="2863307"/>
              </a:xfrm>
              <a:custGeom>
                <a:avLst/>
                <a:gdLst>
                  <a:gd name="T0" fmla="*/ 14 w 7753"/>
                  <a:gd name="T1" fmla="*/ 5358 h 6518"/>
                  <a:gd name="T2" fmla="*/ 381 w 7753"/>
                  <a:gd name="T3" fmla="*/ 4208 h 6518"/>
                  <a:gd name="T4" fmla="*/ 2421 w 7753"/>
                  <a:gd name="T5" fmla="*/ 1904 h 6518"/>
                  <a:gd name="T6" fmla="*/ 2632 w 7753"/>
                  <a:gd name="T7" fmla="*/ 1735 h 6518"/>
                  <a:gd name="T8" fmla="*/ 3003 w 7753"/>
                  <a:gd name="T9" fmla="*/ 1456 h 6518"/>
                  <a:gd name="T10" fmla="*/ 5646 w 7753"/>
                  <a:gd name="T11" fmla="*/ 142 h 6518"/>
                  <a:gd name="T12" fmla="*/ 6825 w 7753"/>
                  <a:gd name="T13" fmla="*/ 77 h 6518"/>
                  <a:gd name="T14" fmla="*/ 7333 w 7753"/>
                  <a:gd name="T15" fmla="*/ 2430 h 6518"/>
                  <a:gd name="T16" fmla="*/ 7218 w 7753"/>
                  <a:gd name="T17" fmla="*/ 1988 h 6518"/>
                  <a:gd name="T18" fmla="*/ 1872 w 7753"/>
                  <a:gd name="T19" fmla="*/ 6189 h 6518"/>
                  <a:gd name="T20" fmla="*/ 2256 w 7753"/>
                  <a:gd name="T21" fmla="*/ 6474 h 6518"/>
                  <a:gd name="T22" fmla="*/ 14 w 7753"/>
                  <a:gd name="T23" fmla="*/ 5358 h 6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53" h="6518">
                    <a:moveTo>
                      <a:pt x="14" y="5358"/>
                    </a:moveTo>
                    <a:cubicBezTo>
                      <a:pt x="0" y="5003"/>
                      <a:pt x="127" y="4667"/>
                      <a:pt x="381" y="4208"/>
                    </a:cubicBezTo>
                    <a:cubicBezTo>
                      <a:pt x="788" y="3474"/>
                      <a:pt x="1504" y="2656"/>
                      <a:pt x="2421" y="1904"/>
                    </a:cubicBezTo>
                    <a:cubicBezTo>
                      <a:pt x="2490" y="1847"/>
                      <a:pt x="2560" y="1791"/>
                      <a:pt x="2632" y="1735"/>
                    </a:cubicBezTo>
                    <a:cubicBezTo>
                      <a:pt x="2755" y="1638"/>
                      <a:pt x="2879" y="1545"/>
                      <a:pt x="3003" y="1456"/>
                    </a:cubicBezTo>
                    <a:cubicBezTo>
                      <a:pt x="3926" y="794"/>
                      <a:pt x="4864" y="338"/>
                      <a:pt x="5646" y="142"/>
                    </a:cubicBezTo>
                    <a:cubicBezTo>
                      <a:pt x="6105" y="27"/>
                      <a:pt x="6510" y="0"/>
                      <a:pt x="6825" y="77"/>
                    </a:cubicBezTo>
                    <a:cubicBezTo>
                      <a:pt x="7753" y="306"/>
                      <a:pt x="7534" y="1792"/>
                      <a:pt x="7333" y="2430"/>
                    </a:cubicBezTo>
                    <a:cubicBezTo>
                      <a:pt x="7339" y="2274"/>
                      <a:pt x="7343" y="2148"/>
                      <a:pt x="7218" y="1988"/>
                    </a:cubicBezTo>
                    <a:cubicBezTo>
                      <a:pt x="6143" y="616"/>
                      <a:pt x="845" y="4877"/>
                      <a:pt x="1872" y="6189"/>
                    </a:cubicBezTo>
                    <a:cubicBezTo>
                      <a:pt x="1999" y="6350"/>
                      <a:pt x="2095" y="6447"/>
                      <a:pt x="2256" y="6474"/>
                    </a:cubicBezTo>
                    <a:cubicBezTo>
                      <a:pt x="1574" y="6518"/>
                      <a:pt x="53" y="6298"/>
                      <a:pt x="14" y="535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7" name="Freeform 260"/>
              <p:cNvSpPr>
                <a:spLocks/>
              </p:cNvSpPr>
              <p:nvPr/>
            </p:nvSpPr>
            <p:spPr bwMode="auto">
              <a:xfrm>
                <a:off x="2662800" y="3300316"/>
                <a:ext cx="2955640" cy="2643569"/>
              </a:xfrm>
              <a:custGeom>
                <a:avLst/>
                <a:gdLst>
                  <a:gd name="T0" fmla="*/ 6700 w 6700"/>
                  <a:gd name="T1" fmla="*/ 1644 h 6018"/>
                  <a:gd name="T2" fmla="*/ 6615 w 6700"/>
                  <a:gd name="T3" fmla="*/ 1968 h 6018"/>
                  <a:gd name="T4" fmla="*/ 6499 w 6700"/>
                  <a:gd name="T5" fmla="*/ 1525 h 6018"/>
                  <a:gd name="T6" fmla="*/ 1154 w 6700"/>
                  <a:gd name="T7" fmla="*/ 5726 h 6018"/>
                  <a:gd name="T8" fmla="*/ 1538 w 6700"/>
                  <a:gd name="T9" fmla="*/ 6012 h 6018"/>
                  <a:gd name="T10" fmla="*/ 1329 w 6700"/>
                  <a:gd name="T11" fmla="*/ 6017 h 6018"/>
                  <a:gd name="T12" fmla="*/ 1062 w 6700"/>
                  <a:gd name="T13" fmla="*/ 5764 h 6018"/>
                  <a:gd name="T14" fmla="*/ 6590 w 6700"/>
                  <a:gd name="T15" fmla="*/ 1420 h 6018"/>
                  <a:gd name="T16" fmla="*/ 6700 w 6700"/>
                  <a:gd name="T17" fmla="*/ 1644 h 6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00" h="6018">
                    <a:moveTo>
                      <a:pt x="6700" y="1644"/>
                    </a:moveTo>
                    <a:cubicBezTo>
                      <a:pt x="6673" y="1766"/>
                      <a:pt x="6644" y="1876"/>
                      <a:pt x="6615" y="1968"/>
                    </a:cubicBezTo>
                    <a:cubicBezTo>
                      <a:pt x="6621" y="1812"/>
                      <a:pt x="6625" y="1686"/>
                      <a:pt x="6499" y="1525"/>
                    </a:cubicBezTo>
                    <a:cubicBezTo>
                      <a:pt x="5425" y="153"/>
                      <a:pt x="127" y="4415"/>
                      <a:pt x="1154" y="5726"/>
                    </a:cubicBezTo>
                    <a:cubicBezTo>
                      <a:pt x="1280" y="5888"/>
                      <a:pt x="1377" y="5985"/>
                      <a:pt x="1538" y="6012"/>
                    </a:cubicBezTo>
                    <a:cubicBezTo>
                      <a:pt x="1475" y="6016"/>
                      <a:pt x="1405" y="6018"/>
                      <a:pt x="1329" y="6017"/>
                    </a:cubicBezTo>
                    <a:cubicBezTo>
                      <a:pt x="1232" y="5967"/>
                      <a:pt x="1155" y="5883"/>
                      <a:pt x="1062" y="5764"/>
                    </a:cubicBezTo>
                    <a:cubicBezTo>
                      <a:pt x="0" y="4407"/>
                      <a:pt x="5479" y="0"/>
                      <a:pt x="6590" y="1420"/>
                    </a:cubicBezTo>
                    <a:cubicBezTo>
                      <a:pt x="6653" y="1500"/>
                      <a:pt x="6685" y="1573"/>
                      <a:pt x="6700" y="1644"/>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grpSp>
        <p:sp>
          <p:nvSpPr>
            <p:cNvPr id="24" name="TextBox 23"/>
            <p:cNvSpPr txBox="1"/>
            <p:nvPr/>
          </p:nvSpPr>
          <p:spPr>
            <a:xfrm rot="19186263">
              <a:off x="3473105" y="3980537"/>
              <a:ext cx="418704"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dirty="0">
                  <a:latin typeface="+mj-lt"/>
                </a:rPr>
                <a:t>03</a:t>
              </a:r>
            </a:p>
          </p:txBody>
        </p:sp>
      </p:grpSp>
      <p:grpSp>
        <p:nvGrpSpPr>
          <p:cNvPr id="28" name="Group 27"/>
          <p:cNvGrpSpPr/>
          <p:nvPr/>
        </p:nvGrpSpPr>
        <p:grpSpPr>
          <a:xfrm>
            <a:off x="9226689" y="4630765"/>
            <a:ext cx="1956500" cy="1676409"/>
            <a:chOff x="3629186" y="4347427"/>
            <a:chExt cx="1956500" cy="1676409"/>
          </a:xfrm>
        </p:grpSpPr>
        <p:sp>
          <p:nvSpPr>
            <p:cNvPr id="29" name="Freeform 261"/>
            <p:cNvSpPr>
              <a:spLocks/>
            </p:cNvSpPr>
            <p:nvPr/>
          </p:nvSpPr>
          <p:spPr bwMode="auto">
            <a:xfrm>
              <a:off x="3629186" y="4347427"/>
              <a:ext cx="1930966" cy="1644428"/>
            </a:xfrm>
            <a:custGeom>
              <a:avLst/>
              <a:gdLst>
                <a:gd name="T0" fmla="*/ 2747 w 4377"/>
                <a:gd name="T1" fmla="*/ 2580 h 3743"/>
                <a:gd name="T2" fmla="*/ 308 w 4377"/>
                <a:gd name="T3" fmla="*/ 3351 h 3743"/>
                <a:gd name="T4" fmla="*/ 1631 w 4377"/>
                <a:gd name="T5" fmla="*/ 1162 h 3743"/>
                <a:gd name="T6" fmla="*/ 4069 w 4377"/>
                <a:gd name="T7" fmla="*/ 391 h 3743"/>
                <a:gd name="T8" fmla="*/ 2747 w 4377"/>
                <a:gd name="T9" fmla="*/ 2580 h 3743"/>
              </a:gdLst>
              <a:ahLst/>
              <a:cxnLst>
                <a:cxn ang="0">
                  <a:pos x="T0" y="T1"/>
                </a:cxn>
                <a:cxn ang="0">
                  <a:pos x="T2" y="T3"/>
                </a:cxn>
                <a:cxn ang="0">
                  <a:pos x="T4" y="T5"/>
                </a:cxn>
                <a:cxn ang="0">
                  <a:pos x="T6" y="T7"/>
                </a:cxn>
                <a:cxn ang="0">
                  <a:pos x="T8" y="T9"/>
                </a:cxn>
              </a:cxnLst>
              <a:rect l="0" t="0" r="r" b="b"/>
              <a:pathLst>
                <a:path w="4377" h="3743">
                  <a:moveTo>
                    <a:pt x="2747" y="2580"/>
                  </a:moveTo>
                  <a:cubicBezTo>
                    <a:pt x="1708" y="3397"/>
                    <a:pt x="617" y="3743"/>
                    <a:pt x="308" y="3351"/>
                  </a:cubicBezTo>
                  <a:cubicBezTo>
                    <a:pt x="0" y="2960"/>
                    <a:pt x="593" y="1980"/>
                    <a:pt x="1631" y="1162"/>
                  </a:cubicBezTo>
                  <a:cubicBezTo>
                    <a:pt x="2669" y="345"/>
                    <a:pt x="3761" y="0"/>
                    <a:pt x="4069" y="391"/>
                  </a:cubicBezTo>
                  <a:cubicBezTo>
                    <a:pt x="4377" y="782"/>
                    <a:pt x="3785" y="1763"/>
                    <a:pt x="2747" y="2580"/>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0" name="Freeform 262"/>
            <p:cNvSpPr>
              <a:spLocks/>
            </p:cNvSpPr>
            <p:nvPr/>
          </p:nvSpPr>
          <p:spPr bwMode="auto">
            <a:xfrm>
              <a:off x="3654977" y="4379665"/>
              <a:ext cx="1930709" cy="1644171"/>
            </a:xfrm>
            <a:custGeom>
              <a:avLst/>
              <a:gdLst>
                <a:gd name="T0" fmla="*/ 2747 w 4377"/>
                <a:gd name="T1" fmla="*/ 2581 h 3743"/>
                <a:gd name="T2" fmla="*/ 308 w 4377"/>
                <a:gd name="T3" fmla="*/ 3352 h 3743"/>
                <a:gd name="T4" fmla="*/ 1631 w 4377"/>
                <a:gd name="T5" fmla="*/ 1163 h 3743"/>
                <a:gd name="T6" fmla="*/ 4069 w 4377"/>
                <a:gd name="T7" fmla="*/ 392 h 3743"/>
                <a:gd name="T8" fmla="*/ 2747 w 4377"/>
                <a:gd name="T9" fmla="*/ 2581 h 3743"/>
              </a:gdLst>
              <a:ahLst/>
              <a:cxnLst>
                <a:cxn ang="0">
                  <a:pos x="T0" y="T1"/>
                </a:cxn>
                <a:cxn ang="0">
                  <a:pos x="T2" y="T3"/>
                </a:cxn>
                <a:cxn ang="0">
                  <a:pos x="T4" y="T5"/>
                </a:cxn>
                <a:cxn ang="0">
                  <a:pos x="T6" y="T7"/>
                </a:cxn>
                <a:cxn ang="0">
                  <a:pos x="T8" y="T9"/>
                </a:cxn>
              </a:cxnLst>
              <a:rect l="0" t="0" r="r" b="b"/>
              <a:pathLst>
                <a:path w="4377" h="3743">
                  <a:moveTo>
                    <a:pt x="2747" y="2581"/>
                  </a:moveTo>
                  <a:cubicBezTo>
                    <a:pt x="1708" y="3398"/>
                    <a:pt x="617" y="3743"/>
                    <a:pt x="308" y="3352"/>
                  </a:cubicBezTo>
                  <a:cubicBezTo>
                    <a:pt x="0" y="2960"/>
                    <a:pt x="593" y="1980"/>
                    <a:pt x="1631" y="1163"/>
                  </a:cubicBezTo>
                  <a:cubicBezTo>
                    <a:pt x="2669" y="346"/>
                    <a:pt x="3761" y="0"/>
                    <a:pt x="4069" y="392"/>
                  </a:cubicBezTo>
                  <a:cubicBezTo>
                    <a:pt x="4377" y="783"/>
                    <a:pt x="3785" y="1763"/>
                    <a:pt x="2747" y="25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TextBox 30"/>
            <p:cNvSpPr txBox="1"/>
            <p:nvPr/>
          </p:nvSpPr>
          <p:spPr>
            <a:xfrm rot="19186263">
              <a:off x="4384018" y="5058583"/>
              <a:ext cx="418704"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dirty="0">
                  <a:latin typeface="+mj-lt"/>
                </a:rPr>
                <a:t>04</a:t>
              </a:r>
            </a:p>
          </p:txBody>
        </p:sp>
      </p:grpSp>
      <p:sp>
        <p:nvSpPr>
          <p:cNvPr id="33" name="TextBox 32"/>
          <p:cNvSpPr txBox="1"/>
          <p:nvPr/>
        </p:nvSpPr>
        <p:spPr>
          <a:xfrm>
            <a:off x="910559" y="2806028"/>
            <a:ext cx="1769398" cy="338554"/>
          </a:xfrm>
          <a:prstGeom prst="rect">
            <a:avLst/>
          </a:prstGeom>
          <a:noFill/>
        </p:spPr>
        <p:txBody>
          <a:bodyPr wrap="square" rtlCol="0">
            <a:spAutoFit/>
          </a:bodyPr>
          <a:lstStyle/>
          <a:p>
            <a:r>
              <a:rPr lang="en-US" sz="1600" dirty="0">
                <a:solidFill>
                  <a:schemeClr val="bg1"/>
                </a:solidFill>
                <a:latin typeface="+mj-lt"/>
              </a:rPr>
              <a:t>Insert title here</a:t>
            </a:r>
          </a:p>
        </p:txBody>
      </p:sp>
      <p:sp>
        <p:nvSpPr>
          <p:cNvPr id="34" name="TextBox 33"/>
          <p:cNvSpPr txBox="1"/>
          <p:nvPr/>
        </p:nvSpPr>
        <p:spPr>
          <a:xfrm>
            <a:off x="910559" y="3167476"/>
            <a:ext cx="2352732" cy="498598"/>
          </a:xfrm>
          <a:prstGeom prst="rect">
            <a:avLst/>
          </a:prstGeom>
          <a:noFill/>
        </p:spPr>
        <p:txBody>
          <a:bodyPr wrap="square" rtlCol="0">
            <a:spAutoFit/>
          </a:bodyPr>
          <a:lstStyle/>
          <a:p>
            <a:pPr>
              <a:lnSpc>
                <a:spcPct val="110000"/>
              </a:lnSpc>
            </a:pPr>
            <a:r>
              <a:rPr lang="en-US" sz="1200" dirty="0">
                <a:solidFill>
                  <a:schemeClr val="bg1"/>
                </a:solidFill>
                <a:latin typeface="+mj-lt"/>
              </a:rPr>
              <a:t>Sed perspiciatis unde omnis iste natus error voluptatem rem.</a:t>
            </a:r>
          </a:p>
        </p:txBody>
      </p:sp>
      <p:sp>
        <p:nvSpPr>
          <p:cNvPr id="36" name="TextBox 35"/>
          <p:cNvSpPr txBox="1"/>
          <p:nvPr/>
        </p:nvSpPr>
        <p:spPr>
          <a:xfrm>
            <a:off x="910558" y="5117930"/>
            <a:ext cx="1845081" cy="338554"/>
          </a:xfrm>
          <a:prstGeom prst="rect">
            <a:avLst/>
          </a:prstGeom>
          <a:noFill/>
        </p:spPr>
        <p:txBody>
          <a:bodyPr wrap="square" rtlCol="0">
            <a:spAutoFit/>
          </a:bodyPr>
          <a:lstStyle/>
          <a:p>
            <a:r>
              <a:rPr lang="en-US" sz="1600" dirty="0">
                <a:solidFill>
                  <a:schemeClr val="bg1"/>
                </a:solidFill>
                <a:latin typeface="+mj-lt"/>
              </a:rPr>
              <a:t>Insert title here</a:t>
            </a:r>
          </a:p>
        </p:txBody>
      </p:sp>
      <p:sp>
        <p:nvSpPr>
          <p:cNvPr id="37" name="TextBox 36"/>
          <p:cNvSpPr txBox="1"/>
          <p:nvPr/>
        </p:nvSpPr>
        <p:spPr>
          <a:xfrm>
            <a:off x="910559" y="5479378"/>
            <a:ext cx="2352732" cy="498598"/>
          </a:xfrm>
          <a:prstGeom prst="rect">
            <a:avLst/>
          </a:prstGeom>
          <a:noFill/>
        </p:spPr>
        <p:txBody>
          <a:bodyPr wrap="square" rtlCol="0">
            <a:spAutoFit/>
          </a:bodyPr>
          <a:lstStyle/>
          <a:p>
            <a:pPr>
              <a:lnSpc>
                <a:spcPct val="110000"/>
              </a:lnSpc>
            </a:pPr>
            <a:r>
              <a:rPr lang="en-US" sz="1200" dirty="0">
                <a:solidFill>
                  <a:schemeClr val="bg1"/>
                </a:solidFill>
                <a:latin typeface="+mj-lt"/>
              </a:rPr>
              <a:t>Sed perspiciatis unde omnis iste natus error voluptatem rem.</a:t>
            </a:r>
          </a:p>
        </p:txBody>
      </p:sp>
      <p:sp>
        <p:nvSpPr>
          <p:cNvPr id="39" name="TextBox 38"/>
          <p:cNvSpPr txBox="1"/>
          <p:nvPr/>
        </p:nvSpPr>
        <p:spPr>
          <a:xfrm>
            <a:off x="3850790" y="2806028"/>
            <a:ext cx="1819053" cy="338554"/>
          </a:xfrm>
          <a:prstGeom prst="rect">
            <a:avLst/>
          </a:prstGeom>
          <a:noFill/>
        </p:spPr>
        <p:txBody>
          <a:bodyPr wrap="square" rtlCol="0">
            <a:spAutoFit/>
          </a:bodyPr>
          <a:lstStyle/>
          <a:p>
            <a:r>
              <a:rPr lang="en-US" sz="1600" dirty="0">
                <a:solidFill>
                  <a:schemeClr val="bg1"/>
                </a:solidFill>
                <a:latin typeface="+mj-lt"/>
              </a:rPr>
              <a:t>Insert title here</a:t>
            </a:r>
          </a:p>
        </p:txBody>
      </p:sp>
      <p:sp>
        <p:nvSpPr>
          <p:cNvPr id="40" name="TextBox 39"/>
          <p:cNvSpPr txBox="1"/>
          <p:nvPr/>
        </p:nvSpPr>
        <p:spPr>
          <a:xfrm>
            <a:off x="3850791" y="3167476"/>
            <a:ext cx="2352732" cy="498598"/>
          </a:xfrm>
          <a:prstGeom prst="rect">
            <a:avLst/>
          </a:prstGeom>
          <a:noFill/>
        </p:spPr>
        <p:txBody>
          <a:bodyPr wrap="square" rtlCol="0">
            <a:spAutoFit/>
          </a:bodyPr>
          <a:lstStyle/>
          <a:p>
            <a:pPr>
              <a:lnSpc>
                <a:spcPct val="110000"/>
              </a:lnSpc>
            </a:pPr>
            <a:r>
              <a:rPr lang="en-US" sz="1200" dirty="0">
                <a:solidFill>
                  <a:schemeClr val="bg1"/>
                </a:solidFill>
                <a:latin typeface="+mj-lt"/>
              </a:rPr>
              <a:t>Sed perspiciatis unde omnis iste natus error voluptatem rem.</a:t>
            </a:r>
          </a:p>
        </p:txBody>
      </p:sp>
      <p:sp>
        <p:nvSpPr>
          <p:cNvPr id="42" name="TextBox 41"/>
          <p:cNvSpPr txBox="1"/>
          <p:nvPr/>
        </p:nvSpPr>
        <p:spPr>
          <a:xfrm>
            <a:off x="3850791" y="5117930"/>
            <a:ext cx="1819052" cy="338554"/>
          </a:xfrm>
          <a:prstGeom prst="rect">
            <a:avLst/>
          </a:prstGeom>
          <a:noFill/>
        </p:spPr>
        <p:txBody>
          <a:bodyPr wrap="square" rtlCol="0">
            <a:spAutoFit/>
          </a:bodyPr>
          <a:lstStyle/>
          <a:p>
            <a:r>
              <a:rPr lang="en-US" sz="1600" dirty="0">
                <a:solidFill>
                  <a:schemeClr val="bg1"/>
                </a:solidFill>
                <a:latin typeface="+mj-lt"/>
              </a:rPr>
              <a:t>Insert title here</a:t>
            </a:r>
          </a:p>
        </p:txBody>
      </p:sp>
      <p:sp>
        <p:nvSpPr>
          <p:cNvPr id="43" name="TextBox 42"/>
          <p:cNvSpPr txBox="1"/>
          <p:nvPr/>
        </p:nvSpPr>
        <p:spPr>
          <a:xfrm>
            <a:off x="3850791" y="5479378"/>
            <a:ext cx="2352732" cy="498598"/>
          </a:xfrm>
          <a:prstGeom prst="rect">
            <a:avLst/>
          </a:prstGeom>
          <a:noFill/>
        </p:spPr>
        <p:txBody>
          <a:bodyPr wrap="square" rtlCol="0">
            <a:spAutoFit/>
          </a:bodyPr>
          <a:lstStyle/>
          <a:p>
            <a:pPr>
              <a:lnSpc>
                <a:spcPct val="110000"/>
              </a:lnSpc>
            </a:pPr>
            <a:r>
              <a:rPr lang="en-US" sz="1200" dirty="0">
                <a:solidFill>
                  <a:schemeClr val="bg1"/>
                </a:solidFill>
                <a:latin typeface="+mj-lt"/>
              </a:rPr>
              <a:t>Sed perspiciatis unde omnis iste natus error voluptatem rem.</a:t>
            </a:r>
          </a:p>
        </p:txBody>
      </p:sp>
      <p:sp>
        <p:nvSpPr>
          <p:cNvPr id="44" name="AutoShape 22"/>
          <p:cNvSpPr>
            <a:spLocks/>
          </p:cNvSpPr>
          <p:nvPr/>
        </p:nvSpPr>
        <p:spPr bwMode="auto">
          <a:xfrm>
            <a:off x="1052635" y="2340264"/>
            <a:ext cx="329950" cy="265522"/>
          </a:xfrm>
          <a:custGeom>
            <a:avLst/>
            <a:gdLst>
              <a:gd name="T0" fmla="*/ 402413 w 21335"/>
              <a:gd name="T1" fmla="*/ 328839 h 21422"/>
              <a:gd name="T2" fmla="*/ 402413 w 21335"/>
              <a:gd name="T3" fmla="*/ 328839 h 21422"/>
              <a:gd name="T4" fmla="*/ 402413 w 21335"/>
              <a:gd name="T5" fmla="*/ 328839 h 21422"/>
              <a:gd name="T6" fmla="*/ 402413 w 21335"/>
              <a:gd name="T7" fmla="*/ 328839 h 214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35" h="21422">
                <a:moveTo>
                  <a:pt x="19499" y="4188"/>
                </a:moveTo>
                <a:lnTo>
                  <a:pt x="17977" y="2290"/>
                </a:lnTo>
                <a:cubicBezTo>
                  <a:pt x="17713" y="1961"/>
                  <a:pt x="17284" y="1961"/>
                  <a:pt x="17018" y="2290"/>
                </a:cubicBezTo>
                <a:lnTo>
                  <a:pt x="8914" y="12399"/>
                </a:lnTo>
                <a:cubicBezTo>
                  <a:pt x="8384" y="13060"/>
                  <a:pt x="7524" y="13060"/>
                  <a:pt x="6996" y="12399"/>
                </a:cubicBezTo>
                <a:lnTo>
                  <a:pt x="4317" y="9058"/>
                </a:lnTo>
                <a:cubicBezTo>
                  <a:pt x="4051" y="8728"/>
                  <a:pt x="3622" y="8728"/>
                  <a:pt x="3358" y="9058"/>
                </a:cubicBezTo>
                <a:lnTo>
                  <a:pt x="1836" y="10956"/>
                </a:lnTo>
                <a:cubicBezTo>
                  <a:pt x="1572" y="11286"/>
                  <a:pt x="1572" y="11821"/>
                  <a:pt x="1836" y="12152"/>
                </a:cubicBezTo>
                <a:lnTo>
                  <a:pt x="7523" y="19246"/>
                </a:lnTo>
                <a:cubicBezTo>
                  <a:pt x="7788" y="19575"/>
                  <a:pt x="8218" y="19575"/>
                  <a:pt x="8482" y="19246"/>
                </a:cubicBezTo>
                <a:lnTo>
                  <a:pt x="10004" y="17348"/>
                </a:lnTo>
                <a:cubicBezTo>
                  <a:pt x="10076" y="17257"/>
                  <a:pt x="10125" y="17149"/>
                  <a:pt x="10158" y="17036"/>
                </a:cubicBezTo>
                <a:lnTo>
                  <a:pt x="19499" y="5385"/>
                </a:lnTo>
                <a:cubicBezTo>
                  <a:pt x="19763" y="5053"/>
                  <a:pt x="19763" y="4518"/>
                  <a:pt x="19499" y="4188"/>
                </a:cubicBezTo>
                <a:cubicBezTo>
                  <a:pt x="19499" y="4188"/>
                  <a:pt x="19499" y="4188"/>
                  <a:pt x="19499" y="4188"/>
                </a:cubicBezTo>
                <a:close/>
                <a:moveTo>
                  <a:pt x="20938" y="5983"/>
                </a:moveTo>
                <a:lnTo>
                  <a:pt x="8951" y="20934"/>
                </a:lnTo>
                <a:cubicBezTo>
                  <a:pt x="8675" y="21278"/>
                  <a:pt x="8314" y="21434"/>
                  <a:pt x="7955" y="21420"/>
                </a:cubicBezTo>
                <a:cubicBezTo>
                  <a:pt x="7597" y="21434"/>
                  <a:pt x="7233" y="21278"/>
                  <a:pt x="6958" y="20934"/>
                </a:cubicBezTo>
                <a:lnTo>
                  <a:pt x="397" y="12750"/>
                </a:lnTo>
                <a:cubicBezTo>
                  <a:pt x="-132" y="12090"/>
                  <a:pt x="-132" y="11019"/>
                  <a:pt x="397" y="10358"/>
                </a:cubicBezTo>
                <a:lnTo>
                  <a:pt x="2878" y="7263"/>
                </a:lnTo>
                <a:cubicBezTo>
                  <a:pt x="3408" y="6602"/>
                  <a:pt x="4267" y="6602"/>
                  <a:pt x="4797" y="7263"/>
                </a:cubicBezTo>
                <a:lnTo>
                  <a:pt x="7955" y="11203"/>
                </a:lnTo>
                <a:lnTo>
                  <a:pt x="16538" y="495"/>
                </a:lnTo>
                <a:cubicBezTo>
                  <a:pt x="17068" y="-165"/>
                  <a:pt x="17928" y="-165"/>
                  <a:pt x="18458" y="495"/>
                </a:cubicBezTo>
                <a:lnTo>
                  <a:pt x="20938" y="3590"/>
                </a:lnTo>
                <a:cubicBezTo>
                  <a:pt x="21467" y="4251"/>
                  <a:pt x="21467" y="5322"/>
                  <a:pt x="20938" y="5983"/>
                </a:cubicBezTo>
                <a:cubicBezTo>
                  <a:pt x="20938" y="5983"/>
                  <a:pt x="20938" y="5983"/>
                  <a:pt x="20938" y="5983"/>
                </a:cubicBezTo>
                <a:close/>
              </a:path>
            </a:pathLst>
          </a:custGeom>
          <a:solidFill>
            <a:schemeClr val="accent1"/>
          </a:solidFill>
          <a:ln>
            <a:noFill/>
          </a:ln>
          <a:effectLst/>
        </p:spPr>
        <p:txBody>
          <a:bodyPr lIns="0" tIns="0" rIns="0" bIns="0" anchor="ctr"/>
          <a:lstStyle/>
          <a:p>
            <a:endParaRPr lang="id-ID" sz="900">
              <a:solidFill>
                <a:schemeClr val="bg1"/>
              </a:solidFill>
              <a:latin typeface="+mj-lt"/>
            </a:endParaRPr>
          </a:p>
        </p:txBody>
      </p:sp>
      <p:sp>
        <p:nvSpPr>
          <p:cNvPr id="45" name="Shape 97"/>
          <p:cNvSpPr>
            <a:spLocks/>
          </p:cNvSpPr>
          <p:nvPr/>
        </p:nvSpPr>
        <p:spPr bwMode="auto">
          <a:xfrm>
            <a:off x="1061314" y="4641316"/>
            <a:ext cx="312592" cy="326914"/>
          </a:xfrm>
          <a:custGeom>
            <a:avLst/>
            <a:gdLst>
              <a:gd name="T0" fmla="*/ 59232377 w 21600"/>
              <a:gd name="T1" fmla="*/ 67792521 h 21600"/>
              <a:gd name="T2" fmla="*/ 59232377 w 21600"/>
              <a:gd name="T3" fmla="*/ 67792521 h 21600"/>
              <a:gd name="T4" fmla="*/ 59232377 w 21600"/>
              <a:gd name="T5" fmla="*/ 67792521 h 21600"/>
              <a:gd name="T6" fmla="*/ 59232377 w 21600"/>
              <a:gd name="T7" fmla="*/ 677925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5020"/>
                </a:moveTo>
                <a:lnTo>
                  <a:pt x="21600" y="12986"/>
                </a:lnTo>
                <a:lnTo>
                  <a:pt x="12524" y="7618"/>
                </a:lnTo>
                <a:lnTo>
                  <a:pt x="12524" y="1645"/>
                </a:lnTo>
                <a:cubicBezTo>
                  <a:pt x="12524" y="822"/>
                  <a:pt x="11662" y="0"/>
                  <a:pt x="10800" y="0"/>
                </a:cubicBezTo>
                <a:cubicBezTo>
                  <a:pt x="9938" y="0"/>
                  <a:pt x="9076" y="822"/>
                  <a:pt x="9076" y="1645"/>
                </a:cubicBezTo>
                <a:lnTo>
                  <a:pt x="9076" y="7618"/>
                </a:lnTo>
                <a:lnTo>
                  <a:pt x="0" y="12986"/>
                </a:lnTo>
                <a:lnTo>
                  <a:pt x="0" y="15020"/>
                </a:lnTo>
                <a:lnTo>
                  <a:pt x="9076" y="12337"/>
                </a:lnTo>
                <a:lnTo>
                  <a:pt x="9076" y="18310"/>
                </a:lnTo>
                <a:lnTo>
                  <a:pt x="6897" y="19955"/>
                </a:lnTo>
                <a:lnTo>
                  <a:pt x="6897" y="21600"/>
                </a:lnTo>
                <a:lnTo>
                  <a:pt x="10800" y="20604"/>
                </a:lnTo>
                <a:lnTo>
                  <a:pt x="14657" y="21600"/>
                </a:lnTo>
                <a:lnTo>
                  <a:pt x="14657" y="19955"/>
                </a:lnTo>
                <a:lnTo>
                  <a:pt x="12524" y="18310"/>
                </a:lnTo>
                <a:lnTo>
                  <a:pt x="12524" y="12337"/>
                </a:lnTo>
                <a:lnTo>
                  <a:pt x="21600" y="15020"/>
                </a:lnTo>
              </a:path>
            </a:pathLst>
          </a:custGeom>
          <a:solidFill>
            <a:schemeClr val="accent2"/>
          </a:solidFill>
          <a:ln w="12700">
            <a:noFill/>
            <a:miter lim="400000"/>
            <a:headEnd/>
            <a:tailEnd/>
          </a:ln>
        </p:spPr>
        <p:txBody>
          <a:bodyPr lIns="22860" rIns="22860" anchor="ctr"/>
          <a:lstStyle/>
          <a:p>
            <a:endParaRPr lang="ar-IQ" sz="900">
              <a:latin typeface="+mj-lt"/>
            </a:endParaRPr>
          </a:p>
        </p:txBody>
      </p:sp>
      <p:sp>
        <p:nvSpPr>
          <p:cNvPr id="46" name="AutoShape 21"/>
          <p:cNvSpPr>
            <a:spLocks/>
          </p:cNvSpPr>
          <p:nvPr/>
        </p:nvSpPr>
        <p:spPr bwMode="auto">
          <a:xfrm>
            <a:off x="4022956" y="4647607"/>
            <a:ext cx="314332" cy="314332"/>
          </a:xfrm>
          <a:custGeom>
            <a:avLst/>
            <a:gdLst>
              <a:gd name="T0" fmla="*/ 383382 w 21468"/>
              <a:gd name="T1" fmla="*/ 383382 h 21468"/>
              <a:gd name="T2" fmla="*/ 383382 w 21468"/>
              <a:gd name="T3" fmla="*/ 383382 h 21468"/>
              <a:gd name="T4" fmla="*/ 383382 w 21468"/>
              <a:gd name="T5" fmla="*/ 383382 h 21468"/>
              <a:gd name="T6" fmla="*/ 383382 w 21468"/>
              <a:gd name="T7" fmla="*/ 383382 h 21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468">
                <a:moveTo>
                  <a:pt x="13411" y="8795"/>
                </a:moveTo>
                <a:cubicBezTo>
                  <a:pt x="13406" y="6254"/>
                  <a:pt x="11344" y="4193"/>
                  <a:pt x="8803" y="4193"/>
                </a:cubicBezTo>
                <a:cubicBezTo>
                  <a:pt x="8799" y="4193"/>
                  <a:pt x="8796" y="4195"/>
                  <a:pt x="8793" y="4195"/>
                </a:cubicBezTo>
                <a:lnTo>
                  <a:pt x="8793" y="3374"/>
                </a:lnTo>
                <a:cubicBezTo>
                  <a:pt x="8796" y="3374"/>
                  <a:pt x="8799" y="3374"/>
                  <a:pt x="8801" y="3374"/>
                </a:cubicBezTo>
                <a:cubicBezTo>
                  <a:pt x="11797" y="3374"/>
                  <a:pt x="14225" y="5800"/>
                  <a:pt x="14230" y="8795"/>
                </a:cubicBezTo>
                <a:lnTo>
                  <a:pt x="13411" y="8795"/>
                </a:lnTo>
                <a:cubicBezTo>
                  <a:pt x="13411" y="8795"/>
                  <a:pt x="13411" y="8795"/>
                  <a:pt x="13411" y="8795"/>
                </a:cubicBezTo>
                <a:close/>
                <a:moveTo>
                  <a:pt x="16168" y="8801"/>
                </a:moveTo>
                <a:cubicBezTo>
                  <a:pt x="16168" y="4732"/>
                  <a:pt x="12870" y="1435"/>
                  <a:pt x="8801" y="1435"/>
                </a:cubicBezTo>
                <a:cubicBezTo>
                  <a:pt x="4732" y="1435"/>
                  <a:pt x="1433" y="4732"/>
                  <a:pt x="1433" y="8801"/>
                </a:cubicBezTo>
                <a:cubicBezTo>
                  <a:pt x="1433" y="12870"/>
                  <a:pt x="4732" y="16170"/>
                  <a:pt x="8801" y="16170"/>
                </a:cubicBezTo>
                <a:cubicBezTo>
                  <a:pt x="10582" y="16170"/>
                  <a:pt x="12215" y="15536"/>
                  <a:pt x="13489" y="14486"/>
                </a:cubicBezTo>
                <a:lnTo>
                  <a:pt x="18719" y="19714"/>
                </a:lnTo>
                <a:cubicBezTo>
                  <a:pt x="18981" y="19977"/>
                  <a:pt x="19408" y="19977"/>
                  <a:pt x="19672" y="19714"/>
                </a:cubicBezTo>
                <a:cubicBezTo>
                  <a:pt x="19935" y="19452"/>
                  <a:pt x="19935" y="19024"/>
                  <a:pt x="19672" y="18761"/>
                </a:cubicBezTo>
                <a:lnTo>
                  <a:pt x="14445" y="13534"/>
                </a:lnTo>
                <a:cubicBezTo>
                  <a:pt x="15519" y="12254"/>
                  <a:pt x="16168" y="10603"/>
                  <a:pt x="16168" y="8801"/>
                </a:cubicBezTo>
                <a:cubicBezTo>
                  <a:pt x="16168" y="8801"/>
                  <a:pt x="16168" y="8801"/>
                  <a:pt x="16168" y="8801"/>
                </a:cubicBezTo>
                <a:close/>
                <a:moveTo>
                  <a:pt x="21073" y="18164"/>
                </a:moveTo>
                <a:cubicBezTo>
                  <a:pt x="21600" y="18690"/>
                  <a:pt x="21600" y="19544"/>
                  <a:pt x="21073" y="20071"/>
                </a:cubicBezTo>
                <a:lnTo>
                  <a:pt x="20071" y="21073"/>
                </a:lnTo>
                <a:cubicBezTo>
                  <a:pt x="19544" y="21600"/>
                  <a:pt x="18690" y="21600"/>
                  <a:pt x="18164" y="21073"/>
                </a:cubicBezTo>
                <a:lnTo>
                  <a:pt x="13651" y="16560"/>
                </a:lnTo>
                <a:cubicBezTo>
                  <a:pt x="13562" y="16473"/>
                  <a:pt x="13511" y="16365"/>
                  <a:pt x="13453" y="16262"/>
                </a:cubicBezTo>
                <a:cubicBezTo>
                  <a:pt x="12102" y="17106"/>
                  <a:pt x="10511" y="17601"/>
                  <a:pt x="8799" y="17601"/>
                </a:cubicBezTo>
                <a:cubicBezTo>
                  <a:pt x="3940" y="17601"/>
                  <a:pt x="0" y="13662"/>
                  <a:pt x="0" y="8801"/>
                </a:cubicBezTo>
                <a:cubicBezTo>
                  <a:pt x="0" y="3940"/>
                  <a:pt x="3940" y="0"/>
                  <a:pt x="8799" y="0"/>
                </a:cubicBezTo>
                <a:cubicBezTo>
                  <a:pt x="13660" y="0"/>
                  <a:pt x="17601" y="3940"/>
                  <a:pt x="17601" y="8801"/>
                </a:cubicBezTo>
                <a:cubicBezTo>
                  <a:pt x="17601" y="10511"/>
                  <a:pt x="17106" y="12103"/>
                  <a:pt x="16261" y="13453"/>
                </a:cubicBezTo>
                <a:cubicBezTo>
                  <a:pt x="16365" y="13512"/>
                  <a:pt x="16471" y="13564"/>
                  <a:pt x="16560" y="13651"/>
                </a:cubicBezTo>
                <a:lnTo>
                  <a:pt x="21073" y="18164"/>
                </a:lnTo>
                <a:cubicBezTo>
                  <a:pt x="21073" y="18164"/>
                  <a:pt x="21073" y="18164"/>
                  <a:pt x="21073" y="18164"/>
                </a:cubicBezTo>
                <a:close/>
              </a:path>
            </a:pathLst>
          </a:custGeom>
          <a:solidFill>
            <a:schemeClr val="accent4"/>
          </a:solidFill>
          <a:ln>
            <a:noFill/>
          </a:ln>
          <a:effectLst/>
        </p:spPr>
        <p:txBody>
          <a:bodyPr lIns="0" tIns="0" rIns="0" bIns="0" anchor="ctr"/>
          <a:lstStyle/>
          <a:p>
            <a:endParaRPr lang="id-ID" sz="900">
              <a:solidFill>
                <a:schemeClr val="bg1"/>
              </a:solidFill>
              <a:latin typeface="+mj-lt"/>
            </a:endParaRPr>
          </a:p>
        </p:txBody>
      </p:sp>
      <p:sp>
        <p:nvSpPr>
          <p:cNvPr id="47" name="AutoShape 31"/>
          <p:cNvSpPr>
            <a:spLocks/>
          </p:cNvSpPr>
          <p:nvPr/>
        </p:nvSpPr>
        <p:spPr bwMode="auto">
          <a:xfrm>
            <a:off x="4035974" y="2321717"/>
            <a:ext cx="288298" cy="302616"/>
          </a:xfrm>
          <a:custGeom>
            <a:avLst/>
            <a:gdLst>
              <a:gd name="T0" fmla="*/ 351631 w 21600"/>
              <a:gd name="T1" fmla="*/ 379701 h 21294"/>
              <a:gd name="T2" fmla="*/ 351631 w 21600"/>
              <a:gd name="T3" fmla="*/ 379701 h 21294"/>
              <a:gd name="T4" fmla="*/ 351631 w 21600"/>
              <a:gd name="T5" fmla="*/ 379701 h 21294"/>
              <a:gd name="T6" fmla="*/ 351631 w 21600"/>
              <a:gd name="T7" fmla="*/ 379701 h 21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94">
                <a:moveTo>
                  <a:pt x="17208" y="15534"/>
                </a:moveTo>
                <a:cubicBezTo>
                  <a:pt x="16444" y="15195"/>
                  <a:pt x="14772" y="14720"/>
                  <a:pt x="14081" y="14313"/>
                </a:cubicBezTo>
                <a:cubicBezTo>
                  <a:pt x="13635" y="14052"/>
                  <a:pt x="12766" y="13513"/>
                  <a:pt x="12199" y="13160"/>
                </a:cubicBezTo>
                <a:lnTo>
                  <a:pt x="12199" y="10830"/>
                </a:lnTo>
                <a:cubicBezTo>
                  <a:pt x="12899" y="10258"/>
                  <a:pt x="13439" y="9266"/>
                  <a:pt x="13686" y="8062"/>
                </a:cubicBezTo>
                <a:lnTo>
                  <a:pt x="13714" y="8062"/>
                </a:lnTo>
                <a:cubicBezTo>
                  <a:pt x="13714" y="8062"/>
                  <a:pt x="13718" y="8053"/>
                  <a:pt x="13718" y="8050"/>
                </a:cubicBezTo>
                <a:cubicBezTo>
                  <a:pt x="13727" y="8053"/>
                  <a:pt x="13732" y="8064"/>
                  <a:pt x="13742" y="8067"/>
                </a:cubicBezTo>
                <a:cubicBezTo>
                  <a:pt x="14003" y="8131"/>
                  <a:pt x="14324" y="7806"/>
                  <a:pt x="14457" y="7340"/>
                </a:cubicBezTo>
                <a:cubicBezTo>
                  <a:pt x="14591" y="6875"/>
                  <a:pt x="14488" y="6445"/>
                  <a:pt x="14227" y="6378"/>
                </a:cubicBezTo>
                <a:cubicBezTo>
                  <a:pt x="14213" y="6375"/>
                  <a:pt x="14198" y="6384"/>
                  <a:pt x="14185" y="6383"/>
                </a:cubicBezTo>
                <a:cubicBezTo>
                  <a:pt x="14359" y="5487"/>
                  <a:pt x="14452" y="4377"/>
                  <a:pt x="14155" y="3416"/>
                </a:cubicBezTo>
                <a:cubicBezTo>
                  <a:pt x="13739" y="2061"/>
                  <a:pt x="13265" y="1811"/>
                  <a:pt x="11866" y="1454"/>
                </a:cubicBezTo>
                <a:cubicBezTo>
                  <a:pt x="10468" y="1097"/>
                  <a:pt x="9705" y="1427"/>
                  <a:pt x="9387" y="1564"/>
                </a:cubicBezTo>
                <a:cubicBezTo>
                  <a:pt x="9069" y="1701"/>
                  <a:pt x="8720" y="2057"/>
                  <a:pt x="8720" y="2057"/>
                </a:cubicBezTo>
                <a:cubicBezTo>
                  <a:pt x="8720" y="2057"/>
                  <a:pt x="8275" y="1811"/>
                  <a:pt x="7734" y="2442"/>
                </a:cubicBezTo>
                <a:cubicBezTo>
                  <a:pt x="7193" y="3072"/>
                  <a:pt x="7257" y="3374"/>
                  <a:pt x="7257" y="3731"/>
                </a:cubicBezTo>
                <a:cubicBezTo>
                  <a:pt x="7257" y="4819"/>
                  <a:pt x="7352" y="5701"/>
                  <a:pt x="7472" y="6383"/>
                </a:cubicBezTo>
                <a:cubicBezTo>
                  <a:pt x="7460" y="6384"/>
                  <a:pt x="7447" y="6375"/>
                  <a:pt x="7434" y="6378"/>
                </a:cubicBezTo>
                <a:cubicBezTo>
                  <a:pt x="7173" y="6445"/>
                  <a:pt x="7070" y="6875"/>
                  <a:pt x="7203" y="7340"/>
                </a:cubicBezTo>
                <a:cubicBezTo>
                  <a:pt x="7337" y="7806"/>
                  <a:pt x="7659" y="8131"/>
                  <a:pt x="7919" y="8067"/>
                </a:cubicBezTo>
                <a:cubicBezTo>
                  <a:pt x="7921" y="8067"/>
                  <a:pt x="7922" y="8064"/>
                  <a:pt x="7924" y="8064"/>
                </a:cubicBezTo>
                <a:cubicBezTo>
                  <a:pt x="7936" y="8090"/>
                  <a:pt x="7947" y="8116"/>
                  <a:pt x="7947" y="8116"/>
                </a:cubicBezTo>
                <a:lnTo>
                  <a:pt x="8018" y="8114"/>
                </a:lnTo>
                <a:cubicBezTo>
                  <a:pt x="8257" y="9231"/>
                  <a:pt x="8747" y="10160"/>
                  <a:pt x="9382" y="10734"/>
                </a:cubicBezTo>
                <a:lnTo>
                  <a:pt x="9382" y="13154"/>
                </a:lnTo>
                <a:cubicBezTo>
                  <a:pt x="8815" y="13507"/>
                  <a:pt x="7939" y="14051"/>
                  <a:pt x="7491" y="14313"/>
                </a:cubicBezTo>
                <a:cubicBezTo>
                  <a:pt x="6801" y="14720"/>
                  <a:pt x="5128" y="15195"/>
                  <a:pt x="4364" y="15534"/>
                </a:cubicBezTo>
                <a:cubicBezTo>
                  <a:pt x="3602" y="15872"/>
                  <a:pt x="1565" y="16834"/>
                  <a:pt x="1565" y="18759"/>
                </a:cubicBezTo>
                <a:cubicBezTo>
                  <a:pt x="1565" y="18951"/>
                  <a:pt x="1851" y="19101"/>
                  <a:pt x="2302" y="19221"/>
                </a:cubicBezTo>
                <a:cubicBezTo>
                  <a:pt x="3192" y="19651"/>
                  <a:pt x="6655" y="19974"/>
                  <a:pt x="10799" y="19974"/>
                </a:cubicBezTo>
                <a:cubicBezTo>
                  <a:pt x="15023" y="19974"/>
                  <a:pt x="18545" y="19639"/>
                  <a:pt x="19351" y="19196"/>
                </a:cubicBezTo>
                <a:cubicBezTo>
                  <a:pt x="19752" y="19079"/>
                  <a:pt x="20007" y="18937"/>
                  <a:pt x="20007" y="18759"/>
                </a:cubicBezTo>
                <a:cubicBezTo>
                  <a:pt x="20007" y="16834"/>
                  <a:pt x="17971" y="15872"/>
                  <a:pt x="17208" y="15534"/>
                </a:cubicBezTo>
                <a:cubicBezTo>
                  <a:pt x="17208" y="15534"/>
                  <a:pt x="17208" y="15534"/>
                  <a:pt x="17208" y="15534"/>
                </a:cubicBezTo>
                <a:close/>
                <a:moveTo>
                  <a:pt x="10801" y="21294"/>
                </a:moveTo>
                <a:cubicBezTo>
                  <a:pt x="4835" y="21294"/>
                  <a:pt x="0" y="20334"/>
                  <a:pt x="0" y="19047"/>
                </a:cubicBezTo>
                <a:cubicBezTo>
                  <a:pt x="0" y="19042"/>
                  <a:pt x="1" y="19039"/>
                  <a:pt x="1" y="19035"/>
                </a:cubicBezTo>
                <a:cubicBezTo>
                  <a:pt x="1" y="19035"/>
                  <a:pt x="0" y="19033"/>
                  <a:pt x="0" y="19032"/>
                </a:cubicBezTo>
                <a:cubicBezTo>
                  <a:pt x="0" y="16644"/>
                  <a:pt x="1977" y="14936"/>
                  <a:pt x="2923" y="14515"/>
                </a:cubicBezTo>
                <a:cubicBezTo>
                  <a:pt x="3871" y="14096"/>
                  <a:pt x="5947" y="13507"/>
                  <a:pt x="6803" y="13002"/>
                </a:cubicBezTo>
                <a:cubicBezTo>
                  <a:pt x="7660" y="12497"/>
                  <a:pt x="7941" y="12287"/>
                  <a:pt x="7941" y="12287"/>
                </a:cubicBezTo>
                <a:cubicBezTo>
                  <a:pt x="7941" y="12287"/>
                  <a:pt x="7947" y="12352"/>
                  <a:pt x="7967" y="12457"/>
                </a:cubicBezTo>
                <a:lnTo>
                  <a:pt x="7967" y="11388"/>
                </a:lnTo>
                <a:cubicBezTo>
                  <a:pt x="7357" y="10637"/>
                  <a:pt x="6893" y="9650"/>
                  <a:pt x="6640" y="8529"/>
                </a:cubicBezTo>
                <a:cubicBezTo>
                  <a:pt x="6634" y="8531"/>
                  <a:pt x="6629" y="8538"/>
                  <a:pt x="6622" y="8540"/>
                </a:cubicBezTo>
                <a:cubicBezTo>
                  <a:pt x="6214" y="8643"/>
                  <a:pt x="5712" y="8134"/>
                  <a:pt x="5502" y="7405"/>
                </a:cubicBezTo>
                <a:cubicBezTo>
                  <a:pt x="5292" y="6677"/>
                  <a:pt x="5455" y="6003"/>
                  <a:pt x="5863" y="5900"/>
                </a:cubicBezTo>
                <a:cubicBezTo>
                  <a:pt x="5889" y="5894"/>
                  <a:pt x="5915" y="5908"/>
                  <a:pt x="5942" y="5906"/>
                </a:cubicBezTo>
                <a:cubicBezTo>
                  <a:pt x="5876" y="5100"/>
                  <a:pt x="5793" y="4001"/>
                  <a:pt x="5793" y="3667"/>
                </a:cubicBezTo>
                <a:cubicBezTo>
                  <a:pt x="5793" y="3121"/>
                  <a:pt x="5702" y="2659"/>
                  <a:pt x="6468" y="1692"/>
                </a:cubicBezTo>
                <a:cubicBezTo>
                  <a:pt x="7236" y="724"/>
                  <a:pt x="7867" y="1103"/>
                  <a:pt x="7867" y="1103"/>
                </a:cubicBezTo>
                <a:cubicBezTo>
                  <a:pt x="7867" y="1103"/>
                  <a:pt x="8364" y="639"/>
                  <a:pt x="8815" y="429"/>
                </a:cubicBezTo>
                <a:cubicBezTo>
                  <a:pt x="9266" y="219"/>
                  <a:pt x="10348" y="-306"/>
                  <a:pt x="12334" y="239"/>
                </a:cubicBezTo>
                <a:cubicBezTo>
                  <a:pt x="14318" y="787"/>
                  <a:pt x="15085" y="1018"/>
                  <a:pt x="15582" y="3121"/>
                </a:cubicBezTo>
                <a:cubicBezTo>
                  <a:pt x="15867" y="4333"/>
                  <a:pt x="15821" y="5295"/>
                  <a:pt x="15734" y="5903"/>
                </a:cubicBezTo>
                <a:cubicBezTo>
                  <a:pt x="15749" y="5905"/>
                  <a:pt x="15765" y="5897"/>
                  <a:pt x="15780" y="5900"/>
                </a:cubicBezTo>
                <a:cubicBezTo>
                  <a:pt x="16190" y="6003"/>
                  <a:pt x="16351" y="6677"/>
                  <a:pt x="16141" y="7405"/>
                </a:cubicBezTo>
                <a:cubicBezTo>
                  <a:pt x="15936" y="8120"/>
                  <a:pt x="15451" y="8620"/>
                  <a:pt x="15046" y="8541"/>
                </a:cubicBezTo>
                <a:cubicBezTo>
                  <a:pt x="14778" y="9720"/>
                  <a:pt x="14280" y="10747"/>
                  <a:pt x="13622" y="11508"/>
                </a:cubicBezTo>
                <a:lnTo>
                  <a:pt x="13622" y="12353"/>
                </a:lnTo>
                <a:cubicBezTo>
                  <a:pt x="13629" y="12313"/>
                  <a:pt x="13631" y="12287"/>
                  <a:pt x="13631" y="12287"/>
                </a:cubicBezTo>
                <a:cubicBezTo>
                  <a:pt x="13631" y="12287"/>
                  <a:pt x="13913" y="12497"/>
                  <a:pt x="14769" y="13002"/>
                </a:cubicBezTo>
                <a:cubicBezTo>
                  <a:pt x="15626" y="13507"/>
                  <a:pt x="17702" y="14096"/>
                  <a:pt x="18648" y="14515"/>
                </a:cubicBezTo>
                <a:cubicBezTo>
                  <a:pt x="19573" y="14925"/>
                  <a:pt x="21462" y="16564"/>
                  <a:pt x="21557" y="18859"/>
                </a:cubicBezTo>
                <a:cubicBezTo>
                  <a:pt x="21580" y="18921"/>
                  <a:pt x="21599" y="18984"/>
                  <a:pt x="21599" y="19047"/>
                </a:cubicBezTo>
                <a:cubicBezTo>
                  <a:pt x="21599" y="20334"/>
                  <a:pt x="16764" y="21294"/>
                  <a:pt x="10801" y="21294"/>
                </a:cubicBezTo>
                <a:cubicBezTo>
                  <a:pt x="10801" y="21294"/>
                  <a:pt x="10801" y="21294"/>
                  <a:pt x="10801" y="21294"/>
                </a:cubicBezTo>
                <a:close/>
              </a:path>
            </a:pathLst>
          </a:custGeom>
          <a:solidFill>
            <a:schemeClr val="accent3"/>
          </a:solidFill>
          <a:ln>
            <a:noFill/>
          </a:ln>
          <a:effectLst/>
        </p:spPr>
        <p:txBody>
          <a:bodyPr lIns="0" tIns="0" rIns="0" bIns="0" anchor="ctr"/>
          <a:lstStyle/>
          <a:p>
            <a:endParaRPr lang="id-ID" sz="900">
              <a:solidFill>
                <a:schemeClr val="bg1"/>
              </a:solidFill>
              <a:latin typeface="+mj-lt"/>
            </a:endParaRPr>
          </a:p>
        </p:txBody>
      </p:sp>
      <p:sp>
        <p:nvSpPr>
          <p:cNvPr id="49" name="TextBox 48"/>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52" name="TextBox 51"/>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53" name="TextBox 52"/>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122583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50849A-B830-4274-A335-EB64289B7E89}"/>
              </a:ext>
            </a:extLst>
          </p:cNvPr>
          <p:cNvSpPr txBox="1"/>
          <p:nvPr/>
        </p:nvSpPr>
        <p:spPr>
          <a:xfrm>
            <a:off x="6452600" y="495988"/>
            <a:ext cx="2274341" cy="1015663"/>
          </a:xfrm>
          <a:prstGeom prst="rect">
            <a:avLst/>
          </a:prstGeom>
          <a:noFill/>
        </p:spPr>
        <p:txBody>
          <a:bodyPr wrap="none" rtlCol="0">
            <a:spAutoFit/>
          </a:bodyPr>
          <a:lstStyle/>
          <a:p>
            <a:r>
              <a:rPr lang="id-ID" sz="6000" b="1" dirty="0">
                <a:gradFill>
                  <a:gsLst>
                    <a:gs pos="0">
                      <a:schemeClr val="accent4"/>
                    </a:gs>
                    <a:gs pos="100000">
                      <a:schemeClr val="accent6"/>
                    </a:gs>
                  </a:gsLst>
                  <a:lin ang="2700000" scaled="1"/>
                </a:gradFill>
                <a:latin typeface="+mj-lt"/>
              </a:rPr>
              <a:t>create.</a:t>
            </a:r>
            <a:endParaRPr lang="en-US" sz="6000" b="1" dirty="0">
              <a:gradFill>
                <a:gsLst>
                  <a:gs pos="0">
                    <a:schemeClr val="accent4"/>
                  </a:gs>
                  <a:gs pos="100000">
                    <a:schemeClr val="accent6"/>
                  </a:gs>
                </a:gsLst>
                <a:lin ang="2700000" scaled="1"/>
              </a:gradFill>
              <a:latin typeface="+mj-lt"/>
            </a:endParaRPr>
          </a:p>
        </p:txBody>
      </p:sp>
      <p:sp>
        <p:nvSpPr>
          <p:cNvPr id="11" name="TextBox 10">
            <a:extLst>
              <a:ext uri="{FF2B5EF4-FFF2-40B4-BE49-F238E27FC236}">
                <a16:creationId xmlns:a16="http://schemas.microsoft.com/office/drawing/2014/main" id="{88B12EE2-5961-4D37-9F0B-DFA35811E0EC}"/>
              </a:ext>
            </a:extLst>
          </p:cNvPr>
          <p:cNvSpPr txBox="1"/>
          <p:nvPr/>
        </p:nvSpPr>
        <p:spPr>
          <a:xfrm>
            <a:off x="6452600" y="1141102"/>
            <a:ext cx="2799805" cy="707886"/>
          </a:xfrm>
          <a:prstGeom prst="rect">
            <a:avLst/>
          </a:prstGeom>
          <a:noFill/>
        </p:spPr>
        <p:txBody>
          <a:bodyPr wrap="none" rtlCol="0">
            <a:spAutoFit/>
          </a:bodyPr>
          <a:lstStyle/>
          <a:p>
            <a:r>
              <a:rPr lang="en-US" sz="4000" dirty="0">
                <a:solidFill>
                  <a:schemeClr val="bg1"/>
                </a:solidFill>
                <a:latin typeface="+mj-lt"/>
              </a:rPr>
              <a:t>presentation</a:t>
            </a:r>
          </a:p>
        </p:txBody>
      </p:sp>
      <p:sp>
        <p:nvSpPr>
          <p:cNvPr id="12" name="TextBox 11">
            <a:extLst>
              <a:ext uri="{FF2B5EF4-FFF2-40B4-BE49-F238E27FC236}">
                <a16:creationId xmlns:a16="http://schemas.microsoft.com/office/drawing/2014/main" id="{C311CE91-0287-4141-9227-A254657467EE}"/>
              </a:ext>
            </a:extLst>
          </p:cNvPr>
          <p:cNvSpPr txBox="1"/>
          <p:nvPr/>
        </p:nvSpPr>
        <p:spPr>
          <a:xfrm>
            <a:off x="6485918" y="442457"/>
            <a:ext cx="1314399" cy="307777"/>
          </a:xfrm>
          <a:prstGeom prst="rect">
            <a:avLst/>
          </a:prstGeom>
          <a:noFill/>
        </p:spPr>
        <p:txBody>
          <a:bodyPr wrap="none" rtlCol="0">
            <a:spAutoFit/>
          </a:bodyPr>
          <a:lstStyle/>
          <a:p>
            <a:r>
              <a:rPr lang="en-US" sz="1400" dirty="0">
                <a:solidFill>
                  <a:schemeClr val="bg1"/>
                </a:solidFill>
                <a:latin typeface="+mj-lt"/>
              </a:rPr>
              <a:t>welcome to our</a:t>
            </a:r>
          </a:p>
        </p:txBody>
      </p:sp>
      <p:sp>
        <p:nvSpPr>
          <p:cNvPr id="45" name="Shape 956">
            <a:extLst>
              <a:ext uri="{FF2B5EF4-FFF2-40B4-BE49-F238E27FC236}">
                <a16:creationId xmlns:a16="http://schemas.microsoft.com/office/drawing/2014/main" id="{5146AA90-F8A1-425B-8103-3FDD8766ED56}"/>
              </a:ext>
            </a:extLst>
          </p:cNvPr>
          <p:cNvSpPr/>
          <p:nvPr/>
        </p:nvSpPr>
        <p:spPr>
          <a:xfrm>
            <a:off x="971815" y="5191926"/>
            <a:ext cx="2788401" cy="76970"/>
          </a:xfrm>
          <a:prstGeom prst="rect">
            <a:avLst/>
          </a:prstGeom>
          <a:solidFill>
            <a:srgbClr val="2F3139"/>
          </a:solidFill>
          <a:ln w="12700">
            <a:miter lim="400000"/>
          </a:ln>
        </p:spPr>
        <p:txBody>
          <a:bodyPr lIns="27708" rIns="27708" anchor="ctr"/>
          <a:lstStyle/>
          <a:p>
            <a:endParaRPr sz="1091" dirty="0">
              <a:latin typeface="+mj-lt"/>
            </a:endParaRPr>
          </a:p>
        </p:txBody>
      </p:sp>
      <p:sp>
        <p:nvSpPr>
          <p:cNvPr id="46" name="Shape 957">
            <a:extLst>
              <a:ext uri="{FF2B5EF4-FFF2-40B4-BE49-F238E27FC236}">
                <a16:creationId xmlns:a16="http://schemas.microsoft.com/office/drawing/2014/main" id="{1FD45804-7C3E-4D86-A76F-6ADC2CC2D65E}"/>
              </a:ext>
            </a:extLst>
          </p:cNvPr>
          <p:cNvSpPr/>
          <p:nvPr/>
        </p:nvSpPr>
        <p:spPr>
          <a:xfrm>
            <a:off x="971815" y="5191926"/>
            <a:ext cx="2616970" cy="76970"/>
          </a:xfrm>
          <a:prstGeom prst="rect">
            <a:avLst/>
          </a:prstGeom>
          <a:gradFill>
            <a:gsLst>
              <a:gs pos="0">
                <a:schemeClr val="accent3"/>
              </a:gs>
              <a:gs pos="100000">
                <a:schemeClr val="accent2"/>
              </a:gs>
            </a:gsLst>
            <a:lin ang="207265"/>
          </a:gradFill>
          <a:ln w="12700">
            <a:miter lim="400000"/>
          </a:ln>
        </p:spPr>
        <p:txBody>
          <a:bodyPr lIns="27708" rIns="27708" anchor="ctr"/>
          <a:lstStyle/>
          <a:p>
            <a:endParaRPr sz="1091" dirty="0">
              <a:latin typeface="+mj-lt"/>
            </a:endParaRPr>
          </a:p>
        </p:txBody>
      </p:sp>
      <p:sp>
        <p:nvSpPr>
          <p:cNvPr id="47" name="Shape 958">
            <a:extLst>
              <a:ext uri="{FF2B5EF4-FFF2-40B4-BE49-F238E27FC236}">
                <a16:creationId xmlns:a16="http://schemas.microsoft.com/office/drawing/2014/main" id="{0334AEA0-0847-42A8-A292-3BE1101DDE6B}"/>
              </a:ext>
            </a:extLst>
          </p:cNvPr>
          <p:cNvSpPr/>
          <p:nvPr/>
        </p:nvSpPr>
        <p:spPr>
          <a:xfrm>
            <a:off x="971815" y="4980073"/>
            <a:ext cx="464871" cy="1306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400">
                <a:solidFill>
                  <a:srgbClr val="FFFFFF"/>
                </a:solidFill>
                <a:latin typeface="San Francisco Display Light"/>
                <a:ea typeface="San Francisco Display Light"/>
                <a:cs typeface="San Francisco Display Light"/>
                <a:sym typeface="San Francisco Display Light"/>
              </a:defRPr>
            </a:pPr>
            <a:r>
              <a:rPr sz="849" dirty="0">
                <a:latin typeface="+mj-lt"/>
                <a:ea typeface="San Francisco Display Bold"/>
                <a:cs typeface="San Francisco Display Bold"/>
                <a:sym typeface="San Francisco Display Bold"/>
              </a:rPr>
              <a:t>Skill</a:t>
            </a:r>
            <a:r>
              <a:rPr sz="849" dirty="0">
                <a:latin typeface="+mj-lt"/>
              </a:rPr>
              <a:t> </a:t>
            </a:r>
            <a:r>
              <a:rPr sz="849" dirty="0">
                <a:solidFill>
                  <a:srgbClr val="B5B8B7"/>
                </a:solidFill>
                <a:latin typeface="+mj-lt"/>
              </a:rPr>
              <a:t>Name</a:t>
            </a:r>
          </a:p>
        </p:txBody>
      </p:sp>
      <p:sp>
        <p:nvSpPr>
          <p:cNvPr id="48" name="Shape 959">
            <a:extLst>
              <a:ext uri="{FF2B5EF4-FFF2-40B4-BE49-F238E27FC236}">
                <a16:creationId xmlns:a16="http://schemas.microsoft.com/office/drawing/2014/main" id="{86B33346-9A8D-4F2A-A0E7-23F79E7FF9F0}"/>
              </a:ext>
            </a:extLst>
          </p:cNvPr>
          <p:cNvSpPr/>
          <p:nvPr/>
        </p:nvSpPr>
        <p:spPr>
          <a:xfrm>
            <a:off x="3545211" y="4980073"/>
            <a:ext cx="187552" cy="1306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FFFFFF"/>
                </a:solidFill>
                <a:latin typeface="San Francisco Display Bold"/>
                <a:ea typeface="San Francisco Display Bold"/>
                <a:cs typeface="San Francisco Display Bold"/>
                <a:sym typeface="San Francisco Display Bold"/>
              </a:defRPr>
            </a:lvl1pPr>
          </a:lstStyle>
          <a:p>
            <a:pPr>
              <a:defRPr>
                <a:latin typeface="San Francisco Display Light"/>
                <a:ea typeface="San Francisco Display Light"/>
                <a:cs typeface="San Francisco Display Light"/>
                <a:sym typeface="San Francisco Display Light"/>
              </a:defRPr>
            </a:pPr>
            <a:r>
              <a:rPr sz="849" dirty="0">
                <a:latin typeface="+mj-lt"/>
              </a:rPr>
              <a:t>95%</a:t>
            </a:r>
          </a:p>
        </p:txBody>
      </p:sp>
      <p:sp>
        <p:nvSpPr>
          <p:cNvPr id="49" name="Shape 960">
            <a:extLst>
              <a:ext uri="{FF2B5EF4-FFF2-40B4-BE49-F238E27FC236}">
                <a16:creationId xmlns:a16="http://schemas.microsoft.com/office/drawing/2014/main" id="{A25EE824-9591-4D32-9530-FE7CC03D205F}"/>
              </a:ext>
            </a:extLst>
          </p:cNvPr>
          <p:cNvSpPr/>
          <p:nvPr/>
        </p:nvSpPr>
        <p:spPr>
          <a:xfrm>
            <a:off x="971815" y="5724136"/>
            <a:ext cx="2788401" cy="76970"/>
          </a:xfrm>
          <a:prstGeom prst="rect">
            <a:avLst/>
          </a:prstGeom>
          <a:solidFill>
            <a:srgbClr val="2F3139"/>
          </a:solidFill>
          <a:ln w="12700">
            <a:miter lim="400000"/>
          </a:ln>
        </p:spPr>
        <p:txBody>
          <a:bodyPr lIns="27708" rIns="27708" anchor="ctr"/>
          <a:lstStyle/>
          <a:p>
            <a:endParaRPr sz="1091" dirty="0">
              <a:latin typeface="+mj-lt"/>
            </a:endParaRPr>
          </a:p>
        </p:txBody>
      </p:sp>
      <p:sp>
        <p:nvSpPr>
          <p:cNvPr id="50" name="Shape 961">
            <a:extLst>
              <a:ext uri="{FF2B5EF4-FFF2-40B4-BE49-F238E27FC236}">
                <a16:creationId xmlns:a16="http://schemas.microsoft.com/office/drawing/2014/main" id="{312DC039-F28D-4201-964E-B68DDBF5E631}"/>
              </a:ext>
            </a:extLst>
          </p:cNvPr>
          <p:cNvSpPr/>
          <p:nvPr/>
        </p:nvSpPr>
        <p:spPr>
          <a:xfrm>
            <a:off x="971815" y="5724136"/>
            <a:ext cx="2155152" cy="76970"/>
          </a:xfrm>
          <a:prstGeom prst="rect">
            <a:avLst/>
          </a:prstGeom>
          <a:gradFill>
            <a:gsLst>
              <a:gs pos="0">
                <a:schemeClr val="accent3"/>
              </a:gs>
              <a:gs pos="100000">
                <a:schemeClr val="accent2"/>
              </a:gs>
            </a:gsLst>
            <a:lin ang="207265"/>
          </a:gradFill>
          <a:ln w="12700">
            <a:miter lim="400000"/>
          </a:ln>
        </p:spPr>
        <p:txBody>
          <a:bodyPr lIns="27708" rIns="27708" anchor="ctr"/>
          <a:lstStyle/>
          <a:p>
            <a:endParaRPr sz="1091" dirty="0">
              <a:latin typeface="+mj-lt"/>
            </a:endParaRPr>
          </a:p>
        </p:txBody>
      </p:sp>
      <p:sp>
        <p:nvSpPr>
          <p:cNvPr id="51" name="Shape 962">
            <a:extLst>
              <a:ext uri="{FF2B5EF4-FFF2-40B4-BE49-F238E27FC236}">
                <a16:creationId xmlns:a16="http://schemas.microsoft.com/office/drawing/2014/main" id="{5D31502A-6F47-4F69-8843-81994A818DAC}"/>
              </a:ext>
            </a:extLst>
          </p:cNvPr>
          <p:cNvSpPr/>
          <p:nvPr/>
        </p:nvSpPr>
        <p:spPr>
          <a:xfrm>
            <a:off x="971815" y="5512283"/>
            <a:ext cx="464871" cy="1306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defRPr sz="1400">
                <a:solidFill>
                  <a:srgbClr val="FFFFFF"/>
                </a:solidFill>
                <a:latin typeface="San Francisco Display Light"/>
                <a:ea typeface="San Francisco Display Light"/>
                <a:cs typeface="San Francisco Display Light"/>
                <a:sym typeface="San Francisco Display Light"/>
              </a:defRPr>
            </a:pPr>
            <a:r>
              <a:rPr sz="849" dirty="0">
                <a:latin typeface="+mj-lt"/>
                <a:ea typeface="San Francisco Display Bold"/>
                <a:cs typeface="San Francisco Display Bold"/>
                <a:sym typeface="San Francisco Display Bold"/>
              </a:rPr>
              <a:t>Skill</a:t>
            </a:r>
            <a:r>
              <a:rPr sz="849" dirty="0">
                <a:latin typeface="+mj-lt"/>
              </a:rPr>
              <a:t> </a:t>
            </a:r>
            <a:r>
              <a:rPr sz="849" dirty="0">
                <a:solidFill>
                  <a:srgbClr val="B5B8B7"/>
                </a:solidFill>
                <a:latin typeface="+mj-lt"/>
              </a:rPr>
              <a:t>Name</a:t>
            </a:r>
          </a:p>
        </p:txBody>
      </p:sp>
      <p:sp>
        <p:nvSpPr>
          <p:cNvPr id="52" name="Shape 963">
            <a:extLst>
              <a:ext uri="{FF2B5EF4-FFF2-40B4-BE49-F238E27FC236}">
                <a16:creationId xmlns:a16="http://schemas.microsoft.com/office/drawing/2014/main" id="{F4BB0677-4B80-488C-9367-26C9D6D7C775}"/>
              </a:ext>
            </a:extLst>
          </p:cNvPr>
          <p:cNvSpPr/>
          <p:nvPr/>
        </p:nvSpPr>
        <p:spPr>
          <a:xfrm>
            <a:off x="3545211" y="5512283"/>
            <a:ext cx="187552" cy="1306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400">
                <a:solidFill>
                  <a:srgbClr val="FFFFFF"/>
                </a:solidFill>
                <a:latin typeface="San Francisco Display Bold"/>
                <a:ea typeface="San Francisco Display Bold"/>
                <a:cs typeface="San Francisco Display Bold"/>
                <a:sym typeface="San Francisco Display Bold"/>
              </a:defRPr>
            </a:lvl1pPr>
          </a:lstStyle>
          <a:p>
            <a:pPr>
              <a:defRPr>
                <a:latin typeface="San Francisco Display Light"/>
                <a:ea typeface="San Francisco Display Light"/>
                <a:cs typeface="San Francisco Display Light"/>
                <a:sym typeface="San Francisco Display Light"/>
              </a:defRPr>
            </a:pPr>
            <a:r>
              <a:rPr sz="849" dirty="0">
                <a:latin typeface="+mj-lt"/>
              </a:rPr>
              <a:t>75%</a:t>
            </a:r>
          </a:p>
        </p:txBody>
      </p:sp>
      <p:sp>
        <p:nvSpPr>
          <p:cNvPr id="53" name="Shape 705">
            <a:extLst>
              <a:ext uri="{FF2B5EF4-FFF2-40B4-BE49-F238E27FC236}">
                <a16:creationId xmlns:a16="http://schemas.microsoft.com/office/drawing/2014/main" id="{4B753531-40A1-4E4C-9E2B-4E0FAD4C8357}"/>
              </a:ext>
            </a:extLst>
          </p:cNvPr>
          <p:cNvSpPr/>
          <p:nvPr/>
        </p:nvSpPr>
        <p:spPr>
          <a:xfrm>
            <a:off x="933716" y="2545759"/>
            <a:ext cx="4581714" cy="126957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Appropriately supply web-enabled leadership through client </a:t>
            </a:r>
            <a:r>
              <a:rPr sz="1100" dirty="0" err="1">
                <a:latin typeface="+mj-lt"/>
              </a:rPr>
              <a:t>ed</a:t>
            </a:r>
            <a:r>
              <a:rPr sz="1100" dirty="0">
                <a:latin typeface="+mj-lt"/>
              </a:rPr>
              <a:t> relationships. Efficiently whiteboard B2B leadership for sticky potentialities.</a:t>
            </a:r>
            <a:r>
              <a:rPr lang="en-US" sz="1100" dirty="0">
                <a:solidFill>
                  <a:srgbClr val="FFFFFF"/>
                </a:solidFill>
                <a:ea typeface="San Francisco Display Light"/>
                <a:cs typeface="San Francisco Display Light"/>
                <a:sym typeface="San Francisco Display Light"/>
              </a:rPr>
              <a:t> Appropriately supply web-enabled leadership through client </a:t>
            </a:r>
            <a:r>
              <a:rPr lang="en-US" sz="1100" dirty="0" err="1">
                <a:solidFill>
                  <a:srgbClr val="FFFFFF"/>
                </a:solidFill>
                <a:ea typeface="San Francisco Display Light"/>
                <a:cs typeface="San Francisco Display Light"/>
                <a:sym typeface="San Francisco Display Light"/>
              </a:rPr>
              <a:t>ed</a:t>
            </a:r>
            <a:r>
              <a:rPr lang="en-US" sz="1100" dirty="0">
                <a:solidFill>
                  <a:srgbClr val="FFFFFF"/>
                </a:solidFill>
                <a:ea typeface="San Francisco Display Light"/>
                <a:cs typeface="San Francisco Display Light"/>
                <a:sym typeface="San Francisco Display Light"/>
              </a:rPr>
              <a:t> relationships. Efficiently whiteboard B2B leadership r sticky potentialities. leadership r sticky potentialities.</a:t>
            </a:r>
          </a:p>
        </p:txBody>
      </p:sp>
      <p:sp>
        <p:nvSpPr>
          <p:cNvPr id="54" name="Shape 823">
            <a:extLst>
              <a:ext uri="{FF2B5EF4-FFF2-40B4-BE49-F238E27FC236}">
                <a16:creationId xmlns:a16="http://schemas.microsoft.com/office/drawing/2014/main" id="{09301802-C881-4E4C-9B42-74DF18BD402F}"/>
              </a:ext>
            </a:extLst>
          </p:cNvPr>
          <p:cNvSpPr/>
          <p:nvPr/>
        </p:nvSpPr>
        <p:spPr>
          <a:xfrm>
            <a:off x="986421" y="4280136"/>
            <a:ext cx="155479" cy="155479"/>
          </a:xfrm>
          <a:prstGeom prst="ellipse">
            <a:avLst/>
          </a:prstGeom>
          <a:solidFill>
            <a:schemeClr val="accent1"/>
          </a:solidFill>
          <a:ln w="12700">
            <a:miter lim="400000"/>
          </a:ln>
          <a:effectLst>
            <a:outerShdw blurRad="127000" dist="25400" dir="3679049" rotWithShape="0">
              <a:srgbClr val="000000">
                <a:alpha val="41912"/>
              </a:srgbClr>
            </a:outerShdw>
          </a:effectLst>
        </p:spPr>
        <p:txBody>
          <a:bodyPr lIns="27708" rIns="27708" anchor="ctr"/>
          <a:lstStyle/>
          <a:p>
            <a:endParaRPr sz="1091">
              <a:latin typeface="+mj-lt"/>
            </a:endParaRPr>
          </a:p>
        </p:txBody>
      </p:sp>
      <p:sp>
        <p:nvSpPr>
          <p:cNvPr id="55" name="Shape 828">
            <a:extLst>
              <a:ext uri="{FF2B5EF4-FFF2-40B4-BE49-F238E27FC236}">
                <a16:creationId xmlns:a16="http://schemas.microsoft.com/office/drawing/2014/main" id="{624EF5A6-4BA8-44C4-AEC1-B837C91235D1}"/>
              </a:ext>
            </a:extLst>
          </p:cNvPr>
          <p:cNvSpPr/>
          <p:nvPr/>
        </p:nvSpPr>
        <p:spPr>
          <a:xfrm>
            <a:off x="1422048" y="4194700"/>
            <a:ext cx="1033789" cy="406009"/>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849">
                <a:latin typeface="+mj-lt"/>
              </a:rPr>
              <a:t>Consulting</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849">
                <a:latin typeface="+mj-lt"/>
              </a:rPr>
              <a:t>Business &amp; Consulting</a:t>
            </a:r>
          </a:p>
        </p:txBody>
      </p:sp>
      <p:sp>
        <p:nvSpPr>
          <p:cNvPr id="56" name="Shape 831">
            <a:extLst>
              <a:ext uri="{FF2B5EF4-FFF2-40B4-BE49-F238E27FC236}">
                <a16:creationId xmlns:a16="http://schemas.microsoft.com/office/drawing/2014/main" id="{39305218-3B09-4B6D-84B8-F3522C8E6AE0}"/>
              </a:ext>
            </a:extLst>
          </p:cNvPr>
          <p:cNvSpPr/>
          <p:nvPr/>
        </p:nvSpPr>
        <p:spPr>
          <a:xfrm>
            <a:off x="2644485" y="4194699"/>
            <a:ext cx="273966" cy="223010"/>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lvl1pPr>
              <a:defRPr sz="1400">
                <a:solidFill>
                  <a:srgbClr val="FFFFFF"/>
                </a:solidFill>
                <a:latin typeface="San Francisco Display Bold"/>
                <a:ea typeface="San Francisco Display Bold"/>
                <a:cs typeface="San Francisco Display Bold"/>
                <a:sym typeface="San Francisco Display Bold"/>
              </a:defRPr>
            </a:lvl1pPr>
          </a:lstStyle>
          <a:p>
            <a:r>
              <a:rPr sz="849">
                <a:latin typeface="+mj-lt"/>
              </a:rPr>
              <a:t>2016</a:t>
            </a:r>
          </a:p>
        </p:txBody>
      </p:sp>
      <p:sp>
        <p:nvSpPr>
          <p:cNvPr id="57" name="Shape 823">
            <a:extLst>
              <a:ext uri="{FF2B5EF4-FFF2-40B4-BE49-F238E27FC236}">
                <a16:creationId xmlns:a16="http://schemas.microsoft.com/office/drawing/2014/main" id="{3FE9203F-8CE3-4B11-92FA-F204300E4C8A}"/>
              </a:ext>
            </a:extLst>
          </p:cNvPr>
          <p:cNvSpPr/>
          <p:nvPr/>
        </p:nvSpPr>
        <p:spPr>
          <a:xfrm>
            <a:off x="3297136" y="4280136"/>
            <a:ext cx="155479" cy="155479"/>
          </a:xfrm>
          <a:prstGeom prst="ellipse">
            <a:avLst/>
          </a:prstGeom>
          <a:solidFill>
            <a:schemeClr val="accent1"/>
          </a:solidFill>
          <a:ln w="12700">
            <a:miter lim="400000"/>
          </a:ln>
          <a:effectLst>
            <a:outerShdw blurRad="127000" dist="25400" dir="3679049" rotWithShape="0">
              <a:srgbClr val="000000">
                <a:alpha val="41912"/>
              </a:srgbClr>
            </a:outerShdw>
          </a:effectLst>
        </p:spPr>
        <p:txBody>
          <a:bodyPr lIns="27708" rIns="27708" anchor="ctr"/>
          <a:lstStyle/>
          <a:p>
            <a:endParaRPr sz="1091">
              <a:latin typeface="+mj-lt"/>
            </a:endParaRPr>
          </a:p>
        </p:txBody>
      </p:sp>
      <p:sp>
        <p:nvSpPr>
          <p:cNvPr id="58" name="Shape 828">
            <a:extLst>
              <a:ext uri="{FF2B5EF4-FFF2-40B4-BE49-F238E27FC236}">
                <a16:creationId xmlns:a16="http://schemas.microsoft.com/office/drawing/2014/main" id="{CCD1DAE4-6A48-475B-B0E0-A9CA5AE39FCD}"/>
              </a:ext>
            </a:extLst>
          </p:cNvPr>
          <p:cNvSpPr/>
          <p:nvPr/>
        </p:nvSpPr>
        <p:spPr>
          <a:xfrm>
            <a:off x="3732763" y="4194700"/>
            <a:ext cx="1033789" cy="406009"/>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849" dirty="0">
                <a:latin typeface="+mj-lt"/>
              </a:rPr>
              <a:t>Consulting</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849" dirty="0">
                <a:latin typeface="+mj-lt"/>
              </a:rPr>
              <a:t>Business &amp; Consulting</a:t>
            </a:r>
          </a:p>
        </p:txBody>
      </p:sp>
      <p:sp>
        <p:nvSpPr>
          <p:cNvPr id="59" name="Shape 831">
            <a:extLst>
              <a:ext uri="{FF2B5EF4-FFF2-40B4-BE49-F238E27FC236}">
                <a16:creationId xmlns:a16="http://schemas.microsoft.com/office/drawing/2014/main" id="{74F098F4-2E09-4A2A-9E13-7A57C5509A44}"/>
              </a:ext>
            </a:extLst>
          </p:cNvPr>
          <p:cNvSpPr/>
          <p:nvPr/>
        </p:nvSpPr>
        <p:spPr>
          <a:xfrm>
            <a:off x="4955200" y="4194699"/>
            <a:ext cx="273966" cy="223010"/>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lvl1pPr>
              <a:defRPr sz="1400">
                <a:solidFill>
                  <a:srgbClr val="FFFFFF"/>
                </a:solidFill>
                <a:latin typeface="San Francisco Display Bold"/>
                <a:ea typeface="San Francisco Display Bold"/>
                <a:cs typeface="San Francisco Display Bold"/>
                <a:sym typeface="San Francisco Display Bold"/>
              </a:defRPr>
            </a:lvl1pPr>
          </a:lstStyle>
          <a:p>
            <a:r>
              <a:rPr sz="849">
                <a:latin typeface="+mj-lt"/>
              </a:rPr>
              <a:t>2016</a:t>
            </a:r>
          </a:p>
        </p:txBody>
      </p:sp>
      <p:sp>
        <p:nvSpPr>
          <p:cNvPr id="61" name="Rectangle 60">
            <a:extLst>
              <a:ext uri="{FF2B5EF4-FFF2-40B4-BE49-F238E27FC236}">
                <a16:creationId xmlns:a16="http://schemas.microsoft.com/office/drawing/2014/main" id="{F196E874-59E9-4825-AB50-265680869D45}"/>
              </a:ext>
            </a:extLst>
          </p:cNvPr>
          <p:cNvSpPr/>
          <p:nvPr/>
        </p:nvSpPr>
        <p:spPr>
          <a:xfrm>
            <a:off x="-1" y="0"/>
            <a:ext cx="6038335" cy="1631092"/>
          </a:xfrm>
          <a:prstGeom prst="rect">
            <a:avLst/>
          </a:pr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hape 773">
            <a:extLst>
              <a:ext uri="{FF2B5EF4-FFF2-40B4-BE49-F238E27FC236}">
                <a16:creationId xmlns:a16="http://schemas.microsoft.com/office/drawing/2014/main" id="{10BFAD54-FA8A-4C2C-A5B7-A8DB21C697F1}"/>
              </a:ext>
            </a:extLst>
          </p:cNvPr>
          <p:cNvSpPr/>
          <p:nvPr/>
        </p:nvSpPr>
        <p:spPr>
          <a:xfrm>
            <a:off x="6555605" y="2701984"/>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dirty="0">
                <a:latin typeface="+mj-lt"/>
              </a:rPr>
              <a:t>17,805$ </a:t>
            </a:r>
            <a:r>
              <a:rPr sz="1600" dirty="0" err="1">
                <a:latin typeface="+mj-lt"/>
              </a:rPr>
              <a:t>Bn</a:t>
            </a:r>
            <a:endParaRPr sz="1600" dirty="0">
              <a:latin typeface="+mj-lt"/>
            </a:endParaRP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Business Strategies</a:t>
            </a:r>
          </a:p>
        </p:txBody>
      </p:sp>
      <p:sp>
        <p:nvSpPr>
          <p:cNvPr id="87" name="Shape 774">
            <a:extLst>
              <a:ext uri="{FF2B5EF4-FFF2-40B4-BE49-F238E27FC236}">
                <a16:creationId xmlns:a16="http://schemas.microsoft.com/office/drawing/2014/main" id="{3009C8F2-9DE2-4EB7-B88F-13C8CF6F42CA}"/>
              </a:ext>
            </a:extLst>
          </p:cNvPr>
          <p:cNvSpPr/>
          <p:nvPr/>
        </p:nvSpPr>
        <p:spPr>
          <a:xfrm>
            <a:off x="8419521" y="2701984"/>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88" name="Shape 775">
            <a:extLst>
              <a:ext uri="{FF2B5EF4-FFF2-40B4-BE49-F238E27FC236}">
                <a16:creationId xmlns:a16="http://schemas.microsoft.com/office/drawing/2014/main" id="{69253D56-5966-42C2-8D2B-972C9A659A0C}"/>
              </a:ext>
            </a:extLst>
          </p:cNvPr>
          <p:cNvSpPr/>
          <p:nvPr/>
        </p:nvSpPr>
        <p:spPr>
          <a:xfrm>
            <a:off x="10283436" y="2701984"/>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89" name="Shape 776">
            <a:extLst>
              <a:ext uri="{FF2B5EF4-FFF2-40B4-BE49-F238E27FC236}">
                <a16:creationId xmlns:a16="http://schemas.microsoft.com/office/drawing/2014/main" id="{D782CB3D-14D0-4C50-A8A5-131D33BD870E}"/>
              </a:ext>
            </a:extLst>
          </p:cNvPr>
          <p:cNvSpPr/>
          <p:nvPr/>
        </p:nvSpPr>
        <p:spPr>
          <a:xfrm>
            <a:off x="6555606" y="2251296"/>
            <a:ext cx="338969" cy="33894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90" name="Shape 777">
            <a:extLst>
              <a:ext uri="{FF2B5EF4-FFF2-40B4-BE49-F238E27FC236}">
                <a16:creationId xmlns:a16="http://schemas.microsoft.com/office/drawing/2014/main" id="{8F9577DA-7F17-4C5C-8803-C68770B1518F}"/>
              </a:ext>
            </a:extLst>
          </p:cNvPr>
          <p:cNvSpPr/>
          <p:nvPr/>
        </p:nvSpPr>
        <p:spPr>
          <a:xfrm>
            <a:off x="10283437" y="2282094"/>
            <a:ext cx="338970" cy="308145"/>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91" name="Shape 778">
            <a:extLst>
              <a:ext uri="{FF2B5EF4-FFF2-40B4-BE49-F238E27FC236}">
                <a16:creationId xmlns:a16="http://schemas.microsoft.com/office/drawing/2014/main" id="{E5670555-012B-462F-AA4F-08B60C438394}"/>
              </a:ext>
            </a:extLst>
          </p:cNvPr>
          <p:cNvSpPr/>
          <p:nvPr/>
        </p:nvSpPr>
        <p:spPr>
          <a:xfrm>
            <a:off x="8419522" y="2251296"/>
            <a:ext cx="338969" cy="338943"/>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92" name="Shape 779">
            <a:extLst>
              <a:ext uri="{FF2B5EF4-FFF2-40B4-BE49-F238E27FC236}">
                <a16:creationId xmlns:a16="http://schemas.microsoft.com/office/drawing/2014/main" id="{1DD3FD3E-33D2-4096-A4E7-B4D50E8A4251}"/>
              </a:ext>
            </a:extLst>
          </p:cNvPr>
          <p:cNvSpPr/>
          <p:nvPr/>
        </p:nvSpPr>
        <p:spPr>
          <a:xfrm flipV="1">
            <a:off x="8034588" y="2743514"/>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sp>
        <p:nvSpPr>
          <p:cNvPr id="93" name="Shape 780">
            <a:extLst>
              <a:ext uri="{FF2B5EF4-FFF2-40B4-BE49-F238E27FC236}">
                <a16:creationId xmlns:a16="http://schemas.microsoft.com/office/drawing/2014/main" id="{9AFFCC06-1699-424E-8F83-DE0EF9CB1859}"/>
              </a:ext>
            </a:extLst>
          </p:cNvPr>
          <p:cNvSpPr/>
          <p:nvPr/>
        </p:nvSpPr>
        <p:spPr>
          <a:xfrm flipV="1">
            <a:off x="9898503" y="2743514"/>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sp>
        <p:nvSpPr>
          <p:cNvPr id="97" name="Shape 688">
            <a:extLst>
              <a:ext uri="{FF2B5EF4-FFF2-40B4-BE49-F238E27FC236}">
                <a16:creationId xmlns:a16="http://schemas.microsoft.com/office/drawing/2014/main" id="{3ADDBE0E-9A1C-4E6A-A41E-EA114768227C}"/>
              </a:ext>
            </a:extLst>
          </p:cNvPr>
          <p:cNvSpPr/>
          <p:nvPr/>
        </p:nvSpPr>
        <p:spPr>
          <a:xfrm>
            <a:off x="6597404" y="381363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98" name="Shape 689">
            <a:extLst>
              <a:ext uri="{FF2B5EF4-FFF2-40B4-BE49-F238E27FC236}">
                <a16:creationId xmlns:a16="http://schemas.microsoft.com/office/drawing/2014/main" id="{B122EE47-8658-4AE4-8426-6F1E549F154A}"/>
              </a:ext>
            </a:extLst>
          </p:cNvPr>
          <p:cNvSpPr/>
          <p:nvPr/>
        </p:nvSpPr>
        <p:spPr>
          <a:xfrm>
            <a:off x="7731321" y="381363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99" name="Shape 690">
            <a:extLst>
              <a:ext uri="{FF2B5EF4-FFF2-40B4-BE49-F238E27FC236}">
                <a16:creationId xmlns:a16="http://schemas.microsoft.com/office/drawing/2014/main" id="{184977AF-E13C-4451-A747-C51F3739BB47}"/>
              </a:ext>
            </a:extLst>
          </p:cNvPr>
          <p:cNvSpPr/>
          <p:nvPr/>
        </p:nvSpPr>
        <p:spPr>
          <a:xfrm>
            <a:off x="8725035" y="381363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40%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grpSp>
        <p:nvGrpSpPr>
          <p:cNvPr id="100" name="Group 99">
            <a:extLst>
              <a:ext uri="{FF2B5EF4-FFF2-40B4-BE49-F238E27FC236}">
                <a16:creationId xmlns:a16="http://schemas.microsoft.com/office/drawing/2014/main" id="{EE97EB1D-0B08-4995-8D26-12647DBB137C}"/>
              </a:ext>
            </a:extLst>
          </p:cNvPr>
          <p:cNvGrpSpPr/>
          <p:nvPr/>
        </p:nvGrpSpPr>
        <p:grpSpPr>
          <a:xfrm>
            <a:off x="6591870" y="4318197"/>
            <a:ext cx="3305422" cy="282512"/>
            <a:chOff x="7655867" y="3439654"/>
            <a:chExt cx="5943678" cy="508001"/>
          </a:xfrm>
        </p:grpSpPr>
        <p:sp>
          <p:nvSpPr>
            <p:cNvPr id="101" name="Shape 684">
              <a:extLst>
                <a:ext uri="{FF2B5EF4-FFF2-40B4-BE49-F238E27FC236}">
                  <a16:creationId xmlns:a16="http://schemas.microsoft.com/office/drawing/2014/main" id="{3E0ECF17-0184-4BD4-8081-0C6F404B0627}"/>
                </a:ext>
              </a:extLst>
            </p:cNvPr>
            <p:cNvSpPr/>
            <p:nvPr/>
          </p:nvSpPr>
          <p:spPr>
            <a:xfrm>
              <a:off x="10688533" y="3439654"/>
              <a:ext cx="2911012" cy="508001"/>
            </a:xfrm>
            <a:prstGeom prst="rect">
              <a:avLst/>
            </a:prstGeom>
            <a:gradFill>
              <a:gsLst>
                <a:gs pos="0">
                  <a:schemeClr val="accent6"/>
                </a:gs>
                <a:gs pos="100000">
                  <a:schemeClr val="accent4"/>
                </a:gs>
              </a:gsLst>
              <a:lin ang="20498872" scaled="0"/>
            </a:gradFill>
            <a:ln w="12700">
              <a:miter lim="400000"/>
            </a:ln>
          </p:spPr>
          <p:txBody>
            <a:bodyPr lIns="45719" rIns="45719" anchor="ctr"/>
            <a:lstStyle/>
            <a:p>
              <a:endParaRPr>
                <a:latin typeface="+mj-lt"/>
              </a:endParaRPr>
            </a:p>
          </p:txBody>
        </p:sp>
        <p:sp>
          <p:nvSpPr>
            <p:cNvPr id="102" name="Shape 685">
              <a:extLst>
                <a:ext uri="{FF2B5EF4-FFF2-40B4-BE49-F238E27FC236}">
                  <a16:creationId xmlns:a16="http://schemas.microsoft.com/office/drawing/2014/main" id="{FEBFDE42-1970-4AB5-969F-36070BDDA4A5}"/>
                </a:ext>
              </a:extLst>
            </p:cNvPr>
            <p:cNvSpPr/>
            <p:nvPr/>
          </p:nvSpPr>
          <p:spPr>
            <a:xfrm>
              <a:off x="9208648" y="3439654"/>
              <a:ext cx="2223082" cy="508001"/>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103" name="Shape 686">
              <a:extLst>
                <a:ext uri="{FF2B5EF4-FFF2-40B4-BE49-F238E27FC236}">
                  <a16:creationId xmlns:a16="http://schemas.microsoft.com/office/drawing/2014/main" id="{E7E9C159-7E01-4AB2-A3AC-73244CF19B84}"/>
                </a:ext>
              </a:extLst>
            </p:cNvPr>
            <p:cNvSpPr/>
            <p:nvPr/>
          </p:nvSpPr>
          <p:spPr>
            <a:xfrm>
              <a:off x="7655867" y="3439654"/>
              <a:ext cx="2056764" cy="508001"/>
            </a:xfrm>
            <a:prstGeom prst="rect">
              <a:avLst/>
            </a:prstGeom>
            <a:gradFill>
              <a:gsLst>
                <a:gs pos="1000">
                  <a:schemeClr val="accent2"/>
                </a:gs>
                <a:gs pos="100000">
                  <a:schemeClr val="accent3"/>
                </a:gs>
              </a:gsLst>
              <a:lin ang="20498872" scaled="0"/>
            </a:gradFill>
            <a:ln w="12700">
              <a:miter lim="400000"/>
            </a:ln>
          </p:spPr>
          <p:txBody>
            <a:bodyPr lIns="45719" rIns="45719" anchor="ctr"/>
            <a:lstStyle/>
            <a:p>
              <a:endParaRPr>
                <a:latin typeface="+mj-lt"/>
              </a:endParaRPr>
            </a:p>
          </p:txBody>
        </p:sp>
        <p:sp>
          <p:nvSpPr>
            <p:cNvPr id="104" name="Shape 692">
              <a:extLst>
                <a:ext uri="{FF2B5EF4-FFF2-40B4-BE49-F238E27FC236}">
                  <a16:creationId xmlns:a16="http://schemas.microsoft.com/office/drawing/2014/main" id="{AB471DF2-2614-44E0-9986-3E0BB47ABF6A}"/>
                </a:ext>
              </a:extLst>
            </p:cNvPr>
            <p:cNvSpPr/>
            <p:nvPr/>
          </p:nvSpPr>
          <p:spPr>
            <a:xfrm>
              <a:off x="9827227" y="3565190"/>
              <a:ext cx="256947" cy="256927"/>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105" name="Shape 693">
              <a:extLst>
                <a:ext uri="{FF2B5EF4-FFF2-40B4-BE49-F238E27FC236}">
                  <a16:creationId xmlns:a16="http://schemas.microsoft.com/office/drawing/2014/main" id="{EE56DD88-B804-4196-939D-337ADC9DDF7A}"/>
                </a:ext>
              </a:extLst>
            </p:cNvPr>
            <p:cNvSpPr/>
            <p:nvPr/>
          </p:nvSpPr>
          <p:spPr>
            <a:xfrm>
              <a:off x="8555775" y="3568111"/>
              <a:ext cx="256947" cy="25108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106" name="Shape 694">
              <a:extLst>
                <a:ext uri="{FF2B5EF4-FFF2-40B4-BE49-F238E27FC236}">
                  <a16:creationId xmlns:a16="http://schemas.microsoft.com/office/drawing/2014/main" id="{97B73C46-B21B-44DC-9D7E-B2757EC9C464}"/>
                </a:ext>
              </a:extLst>
            </p:cNvPr>
            <p:cNvSpPr/>
            <p:nvPr/>
          </p:nvSpPr>
          <p:spPr>
            <a:xfrm>
              <a:off x="11555261" y="3588547"/>
              <a:ext cx="256947" cy="210213"/>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grpSp>
      <p:sp>
        <p:nvSpPr>
          <p:cNvPr id="107" name="Shape 688">
            <a:extLst>
              <a:ext uri="{FF2B5EF4-FFF2-40B4-BE49-F238E27FC236}">
                <a16:creationId xmlns:a16="http://schemas.microsoft.com/office/drawing/2014/main" id="{1C7B3B46-3C40-424C-9D8A-E6A697648D1A}"/>
              </a:ext>
            </a:extLst>
          </p:cNvPr>
          <p:cNvSpPr/>
          <p:nvPr/>
        </p:nvSpPr>
        <p:spPr>
          <a:xfrm>
            <a:off x="9864281" y="381363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113" name="Shape 686">
            <a:extLst>
              <a:ext uri="{FF2B5EF4-FFF2-40B4-BE49-F238E27FC236}">
                <a16:creationId xmlns:a16="http://schemas.microsoft.com/office/drawing/2014/main" id="{0C331C1D-CA20-4EA7-B85D-1CE0FA313BDD}"/>
              </a:ext>
            </a:extLst>
          </p:cNvPr>
          <p:cNvSpPr/>
          <p:nvPr/>
        </p:nvSpPr>
        <p:spPr>
          <a:xfrm>
            <a:off x="9858747" y="4318197"/>
            <a:ext cx="1143816" cy="282512"/>
          </a:xfrm>
          <a:prstGeom prst="rect">
            <a:avLst/>
          </a:prstGeom>
          <a:gradFill>
            <a:gsLst>
              <a:gs pos="1000">
                <a:schemeClr val="accent1"/>
              </a:gs>
              <a:gs pos="100000">
                <a:schemeClr val="accent1">
                  <a:lumMod val="50000"/>
                </a:schemeClr>
              </a:gs>
            </a:gsLst>
            <a:lin ang="20498872" scaled="0"/>
          </a:gradFill>
          <a:ln w="12700">
            <a:miter lim="400000"/>
          </a:ln>
        </p:spPr>
        <p:txBody>
          <a:bodyPr lIns="45719" rIns="45719" anchor="ctr"/>
          <a:lstStyle/>
          <a:p>
            <a:endParaRPr>
              <a:latin typeface="+mj-lt"/>
            </a:endParaRPr>
          </a:p>
        </p:txBody>
      </p:sp>
      <p:sp>
        <p:nvSpPr>
          <p:cNvPr id="115" name="Shape 693">
            <a:extLst>
              <a:ext uri="{FF2B5EF4-FFF2-40B4-BE49-F238E27FC236}">
                <a16:creationId xmlns:a16="http://schemas.microsoft.com/office/drawing/2014/main" id="{99B04E75-DA50-4BB5-86E2-10728486FB14}"/>
              </a:ext>
            </a:extLst>
          </p:cNvPr>
          <p:cNvSpPr/>
          <p:nvPr/>
        </p:nvSpPr>
        <p:spPr>
          <a:xfrm>
            <a:off x="10359207" y="4389635"/>
            <a:ext cx="142894" cy="13963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pic>
        <p:nvPicPr>
          <p:cNvPr id="4" name="Picture Placeholder 3">
            <a:extLst>
              <a:ext uri="{FF2B5EF4-FFF2-40B4-BE49-F238E27FC236}">
                <a16:creationId xmlns:a16="http://schemas.microsoft.com/office/drawing/2014/main" id="{DDF7E8E2-59D3-4524-9A8F-022243222D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042" b="30042"/>
          <a:stretch>
            <a:fillRect/>
          </a:stretch>
        </p:blipFill>
        <p:spPr/>
      </p:pic>
    </p:spTree>
    <p:extLst>
      <p:ext uri="{BB962C8B-B14F-4D97-AF65-F5344CB8AC3E}">
        <p14:creationId xmlns:p14="http://schemas.microsoft.com/office/powerpoint/2010/main" val="602684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0" name="Oval 30">
            <a:extLst>
              <a:ext uri="{FF2B5EF4-FFF2-40B4-BE49-F238E27FC236}">
                <a16:creationId xmlns:a16="http://schemas.microsoft.com/office/drawing/2014/main" id="{9F9215AE-5A43-465F-9BBB-9B26D5210C15}"/>
              </a:ext>
            </a:extLst>
          </p:cNvPr>
          <p:cNvSpPr>
            <a:spLocks noChangeArrowheads="1"/>
          </p:cNvSpPr>
          <p:nvPr/>
        </p:nvSpPr>
        <p:spPr bwMode="auto">
          <a:xfrm>
            <a:off x="2361979" y="2748360"/>
            <a:ext cx="3027392" cy="3017287"/>
          </a:xfrm>
          <a:prstGeom prst="ellipse">
            <a:avLst/>
          </a:prstGeom>
          <a:solidFill>
            <a:schemeClr val="accent4"/>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1" name="Oval 29">
            <a:extLst>
              <a:ext uri="{FF2B5EF4-FFF2-40B4-BE49-F238E27FC236}">
                <a16:creationId xmlns:a16="http://schemas.microsoft.com/office/drawing/2014/main" id="{722400C0-1CF3-45E0-B712-9EF34A3AC939}"/>
              </a:ext>
            </a:extLst>
          </p:cNvPr>
          <p:cNvSpPr>
            <a:spLocks noChangeArrowheads="1"/>
          </p:cNvSpPr>
          <p:nvPr/>
        </p:nvSpPr>
        <p:spPr bwMode="auto">
          <a:xfrm>
            <a:off x="2174937" y="2556305"/>
            <a:ext cx="3406448" cy="3401397"/>
          </a:xfrm>
          <a:prstGeom prst="pie">
            <a:avLst>
              <a:gd name="adj1" fmla="val 5400656"/>
              <a:gd name="adj2" fmla="val 1138281"/>
            </a:avLst>
          </a:prstGeom>
          <a:solidFill>
            <a:schemeClr val="accent3"/>
          </a:solidFill>
          <a:ln w="3175" cap="flat">
            <a:noFill/>
            <a:prstDash val="solid"/>
            <a:miter lim="800000"/>
            <a:headEnd/>
            <a:tailEnd/>
          </a:ln>
          <a:effectLst>
            <a:outerShdw blurRad="2032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Oval 28">
            <a:extLst>
              <a:ext uri="{FF2B5EF4-FFF2-40B4-BE49-F238E27FC236}">
                <a16:creationId xmlns:a16="http://schemas.microsoft.com/office/drawing/2014/main" id="{AB994D52-A821-4C96-B5D6-333ACD132227}"/>
              </a:ext>
            </a:extLst>
          </p:cNvPr>
          <p:cNvSpPr>
            <a:spLocks noChangeArrowheads="1"/>
          </p:cNvSpPr>
          <p:nvPr/>
        </p:nvSpPr>
        <p:spPr bwMode="auto">
          <a:xfrm>
            <a:off x="1992990" y="2374357"/>
            <a:ext cx="3770344" cy="3765293"/>
          </a:xfrm>
          <a:prstGeom prst="pie">
            <a:avLst>
              <a:gd name="adj1" fmla="val 3547197"/>
              <a:gd name="adj2" fmla="val 20377078"/>
            </a:avLst>
          </a:prstGeom>
          <a:solidFill>
            <a:schemeClr val="accent2"/>
          </a:solidFill>
          <a:ln w="3175" cap="flat">
            <a:noFill/>
            <a:prstDash val="solid"/>
            <a:miter lim="800000"/>
            <a:headEnd/>
            <a:tailEnd/>
          </a:ln>
          <a:effectLst>
            <a:outerShdw blurRad="2032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27">
            <a:extLst>
              <a:ext uri="{FF2B5EF4-FFF2-40B4-BE49-F238E27FC236}">
                <a16:creationId xmlns:a16="http://schemas.microsoft.com/office/drawing/2014/main" id="{7A96ED71-E187-4DAA-B049-7B6361BB5530}"/>
              </a:ext>
            </a:extLst>
          </p:cNvPr>
          <p:cNvSpPr>
            <a:spLocks noChangeArrowheads="1"/>
          </p:cNvSpPr>
          <p:nvPr/>
        </p:nvSpPr>
        <p:spPr bwMode="auto">
          <a:xfrm>
            <a:off x="1800935" y="2182302"/>
            <a:ext cx="4154453" cy="4149402"/>
          </a:xfrm>
          <a:prstGeom prst="pie">
            <a:avLst>
              <a:gd name="adj1" fmla="val 3089877"/>
              <a:gd name="adj2" fmla="val 16200000"/>
            </a:avLst>
          </a:prstGeom>
          <a:solidFill>
            <a:schemeClr val="accent1"/>
          </a:solidFill>
          <a:ln w="3175" cap="flat">
            <a:noFill/>
            <a:prstDash val="solid"/>
            <a:miter lim="800000"/>
            <a:headEnd/>
            <a:tailEnd/>
          </a:ln>
          <a:effectLst>
            <a:outerShdw blurRad="2032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4" name="Rectangle 43">
            <a:extLst>
              <a:ext uri="{FF2B5EF4-FFF2-40B4-BE49-F238E27FC236}">
                <a16:creationId xmlns:a16="http://schemas.microsoft.com/office/drawing/2014/main" id="{33F86685-1BC3-46C3-B64D-C98280023943}"/>
              </a:ext>
            </a:extLst>
          </p:cNvPr>
          <p:cNvSpPr/>
          <p:nvPr/>
        </p:nvSpPr>
        <p:spPr>
          <a:xfrm>
            <a:off x="4060597" y="3054818"/>
            <a:ext cx="1024491" cy="584775"/>
          </a:xfrm>
          <a:prstGeom prst="rect">
            <a:avLst/>
          </a:prstGeom>
          <a:noFill/>
        </p:spPr>
        <p:txBody>
          <a:bodyPr wrap="square" rtlCol="0" anchor="t">
            <a:spAutoFit/>
          </a:bodyPr>
          <a:lstStyle/>
          <a:p>
            <a:pPr algn="ctr"/>
            <a:r>
              <a:rPr lang="en-US" sz="3200" dirty="0">
                <a:solidFill>
                  <a:schemeClr val="bg1"/>
                </a:solidFill>
                <a:cs typeface="Montserrat" panose="02000000000000000000" pitchFamily="2" charset="0"/>
              </a:rPr>
              <a:t>02</a:t>
            </a:r>
          </a:p>
        </p:txBody>
      </p:sp>
      <p:sp>
        <p:nvSpPr>
          <p:cNvPr id="45" name="Rectangle 44">
            <a:extLst>
              <a:ext uri="{FF2B5EF4-FFF2-40B4-BE49-F238E27FC236}">
                <a16:creationId xmlns:a16="http://schemas.microsoft.com/office/drawing/2014/main" id="{AB1087DC-C178-42C9-B4F2-C70E6808B425}"/>
              </a:ext>
            </a:extLst>
          </p:cNvPr>
          <p:cNvSpPr/>
          <p:nvPr/>
        </p:nvSpPr>
        <p:spPr>
          <a:xfrm>
            <a:off x="4617999" y="4010472"/>
            <a:ext cx="829626" cy="461665"/>
          </a:xfrm>
          <a:prstGeom prst="rect">
            <a:avLst/>
          </a:prstGeom>
          <a:noFill/>
        </p:spPr>
        <p:txBody>
          <a:bodyPr wrap="square" rtlCol="0" anchor="t">
            <a:spAutoFit/>
          </a:bodyPr>
          <a:lstStyle/>
          <a:p>
            <a:pPr algn="ctr"/>
            <a:r>
              <a:rPr lang="en-US" sz="2400" dirty="0">
                <a:solidFill>
                  <a:schemeClr val="bg1"/>
                </a:solidFill>
                <a:cs typeface="Montserrat" panose="02000000000000000000" pitchFamily="2" charset="0"/>
              </a:rPr>
              <a:t>03</a:t>
            </a:r>
          </a:p>
        </p:txBody>
      </p:sp>
      <p:sp>
        <p:nvSpPr>
          <p:cNvPr id="46" name="Rectangle 45">
            <a:extLst>
              <a:ext uri="{FF2B5EF4-FFF2-40B4-BE49-F238E27FC236}">
                <a16:creationId xmlns:a16="http://schemas.microsoft.com/office/drawing/2014/main" id="{D0CE44F3-0586-44A1-8D44-22EA45057742}"/>
              </a:ext>
            </a:extLst>
          </p:cNvPr>
          <p:cNvSpPr/>
          <p:nvPr/>
        </p:nvSpPr>
        <p:spPr>
          <a:xfrm>
            <a:off x="4468343" y="4712069"/>
            <a:ext cx="589438" cy="369332"/>
          </a:xfrm>
          <a:prstGeom prst="rect">
            <a:avLst/>
          </a:prstGeom>
          <a:noFill/>
        </p:spPr>
        <p:txBody>
          <a:bodyPr wrap="square" rtlCol="0" anchor="t">
            <a:spAutoFit/>
          </a:bodyPr>
          <a:lstStyle/>
          <a:p>
            <a:pPr algn="ctr"/>
            <a:r>
              <a:rPr lang="en-US" dirty="0">
                <a:solidFill>
                  <a:schemeClr val="bg1"/>
                </a:solidFill>
                <a:cs typeface="Montserrat" panose="02000000000000000000" pitchFamily="2" charset="0"/>
              </a:rPr>
              <a:t>04</a:t>
            </a:r>
          </a:p>
        </p:txBody>
      </p:sp>
      <p:sp>
        <p:nvSpPr>
          <p:cNvPr id="47" name="Rectangle 46">
            <a:extLst>
              <a:ext uri="{FF2B5EF4-FFF2-40B4-BE49-F238E27FC236}">
                <a16:creationId xmlns:a16="http://schemas.microsoft.com/office/drawing/2014/main" id="{20192D79-CE1C-46DB-9177-107454C8E281}"/>
              </a:ext>
            </a:extLst>
          </p:cNvPr>
          <p:cNvSpPr/>
          <p:nvPr/>
        </p:nvSpPr>
        <p:spPr>
          <a:xfrm>
            <a:off x="2275029" y="4167097"/>
            <a:ext cx="1237484" cy="707886"/>
          </a:xfrm>
          <a:prstGeom prst="rect">
            <a:avLst/>
          </a:prstGeom>
          <a:noFill/>
        </p:spPr>
        <p:txBody>
          <a:bodyPr wrap="square" rtlCol="0" anchor="t">
            <a:spAutoFit/>
          </a:bodyPr>
          <a:lstStyle/>
          <a:p>
            <a:pPr algn="ctr"/>
            <a:r>
              <a:rPr lang="en-US" sz="4000" dirty="0">
                <a:solidFill>
                  <a:schemeClr val="bg1"/>
                </a:solidFill>
                <a:cs typeface="Montserrat" panose="02000000000000000000" pitchFamily="2" charset="0"/>
              </a:rPr>
              <a:t>01</a:t>
            </a:r>
          </a:p>
        </p:txBody>
      </p:sp>
      <p:sp>
        <p:nvSpPr>
          <p:cNvPr id="48" name="Freeform 34">
            <a:extLst>
              <a:ext uri="{FF2B5EF4-FFF2-40B4-BE49-F238E27FC236}">
                <a16:creationId xmlns:a16="http://schemas.microsoft.com/office/drawing/2014/main" id="{E813847D-CAF3-477A-A435-B8D0D3C8EDA6}"/>
              </a:ext>
            </a:extLst>
          </p:cNvPr>
          <p:cNvSpPr>
            <a:spLocks/>
          </p:cNvSpPr>
          <p:nvPr/>
        </p:nvSpPr>
        <p:spPr bwMode="auto">
          <a:xfrm>
            <a:off x="5120594" y="2433405"/>
            <a:ext cx="4052879" cy="440799"/>
          </a:xfrm>
          <a:custGeom>
            <a:avLst/>
            <a:gdLst>
              <a:gd name="T0" fmla="*/ 0 w 675"/>
              <a:gd name="T1" fmla="*/ 84 h 84"/>
              <a:gd name="T2" fmla="*/ 167 w 675"/>
              <a:gd name="T3" fmla="*/ 0 h 84"/>
              <a:gd name="T4" fmla="*/ 675 w 675"/>
              <a:gd name="T5" fmla="*/ 0 h 84"/>
            </a:gdLst>
            <a:ahLst/>
            <a:cxnLst>
              <a:cxn ang="0">
                <a:pos x="T0" y="T1"/>
              </a:cxn>
              <a:cxn ang="0">
                <a:pos x="T2" y="T3"/>
              </a:cxn>
              <a:cxn ang="0">
                <a:pos x="T4" y="T5"/>
              </a:cxn>
            </a:cxnLst>
            <a:rect l="0" t="0" r="r" b="b"/>
            <a:pathLst>
              <a:path w="675" h="84">
                <a:moveTo>
                  <a:pt x="0" y="84"/>
                </a:moveTo>
                <a:lnTo>
                  <a:pt x="167" y="0"/>
                </a:lnTo>
                <a:lnTo>
                  <a:pt x="675" y="0"/>
                </a:lnTo>
              </a:path>
            </a:pathLst>
          </a:custGeom>
          <a:ln w="12700" cap="sq" cmpd="sng">
            <a:solidFill>
              <a:schemeClr val="tx2">
                <a:lumMod val="75000"/>
              </a:schemeClr>
            </a:solidFill>
            <a:round/>
            <a:headEnd type="none" w="med" len="med"/>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solidFill>
                <a:schemeClr val="bg1"/>
              </a:solidFill>
              <a:latin typeface="Questrial" charset="0"/>
            </a:endParaRPr>
          </a:p>
        </p:txBody>
      </p:sp>
      <p:sp>
        <p:nvSpPr>
          <p:cNvPr id="49" name="Freeform 33">
            <a:extLst>
              <a:ext uri="{FF2B5EF4-FFF2-40B4-BE49-F238E27FC236}">
                <a16:creationId xmlns:a16="http://schemas.microsoft.com/office/drawing/2014/main" id="{2190F3FB-82ED-4BDF-B75B-649FE3FA4754}"/>
              </a:ext>
            </a:extLst>
          </p:cNvPr>
          <p:cNvSpPr>
            <a:spLocks/>
          </p:cNvSpPr>
          <p:nvPr/>
        </p:nvSpPr>
        <p:spPr bwMode="auto">
          <a:xfrm>
            <a:off x="5120594" y="3438041"/>
            <a:ext cx="4052879" cy="440799"/>
          </a:xfrm>
          <a:custGeom>
            <a:avLst/>
            <a:gdLst>
              <a:gd name="T0" fmla="*/ 0 w 675"/>
              <a:gd name="T1" fmla="*/ 84 h 84"/>
              <a:gd name="T2" fmla="*/ 167 w 675"/>
              <a:gd name="T3" fmla="*/ 0 h 84"/>
              <a:gd name="T4" fmla="*/ 675 w 675"/>
              <a:gd name="T5" fmla="*/ 0 h 84"/>
            </a:gdLst>
            <a:ahLst/>
            <a:cxnLst>
              <a:cxn ang="0">
                <a:pos x="T0" y="T1"/>
              </a:cxn>
              <a:cxn ang="0">
                <a:pos x="T2" y="T3"/>
              </a:cxn>
              <a:cxn ang="0">
                <a:pos x="T4" y="T5"/>
              </a:cxn>
            </a:cxnLst>
            <a:rect l="0" t="0" r="r" b="b"/>
            <a:pathLst>
              <a:path w="675" h="84">
                <a:moveTo>
                  <a:pt x="0" y="84"/>
                </a:moveTo>
                <a:lnTo>
                  <a:pt x="167" y="0"/>
                </a:lnTo>
                <a:lnTo>
                  <a:pt x="675" y="0"/>
                </a:lnTo>
              </a:path>
            </a:pathLst>
          </a:custGeom>
          <a:ln w="12700" cap="sq" cmpd="sng">
            <a:solidFill>
              <a:schemeClr val="tx2">
                <a:lumMod val="75000"/>
              </a:schemeClr>
            </a:solidFill>
            <a:round/>
            <a:headEnd type="none" w="med" len="med"/>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solidFill>
                <a:schemeClr val="bg1"/>
              </a:solidFill>
              <a:latin typeface="Questrial" charset="0"/>
            </a:endParaRPr>
          </a:p>
        </p:txBody>
      </p:sp>
      <p:sp>
        <p:nvSpPr>
          <p:cNvPr id="50" name="Freeform 32">
            <a:extLst>
              <a:ext uri="{FF2B5EF4-FFF2-40B4-BE49-F238E27FC236}">
                <a16:creationId xmlns:a16="http://schemas.microsoft.com/office/drawing/2014/main" id="{2024BB0C-3C66-4566-8032-A7F9422BCB85}"/>
              </a:ext>
            </a:extLst>
          </p:cNvPr>
          <p:cNvSpPr>
            <a:spLocks/>
          </p:cNvSpPr>
          <p:nvPr/>
        </p:nvSpPr>
        <p:spPr bwMode="auto">
          <a:xfrm>
            <a:off x="5120594" y="4442676"/>
            <a:ext cx="4052879" cy="440799"/>
          </a:xfrm>
          <a:custGeom>
            <a:avLst/>
            <a:gdLst>
              <a:gd name="T0" fmla="*/ 0 w 675"/>
              <a:gd name="T1" fmla="*/ 84 h 84"/>
              <a:gd name="T2" fmla="*/ 167 w 675"/>
              <a:gd name="T3" fmla="*/ 0 h 84"/>
              <a:gd name="T4" fmla="*/ 675 w 675"/>
              <a:gd name="T5" fmla="*/ 0 h 84"/>
            </a:gdLst>
            <a:ahLst/>
            <a:cxnLst>
              <a:cxn ang="0">
                <a:pos x="T0" y="T1"/>
              </a:cxn>
              <a:cxn ang="0">
                <a:pos x="T2" y="T3"/>
              </a:cxn>
              <a:cxn ang="0">
                <a:pos x="T4" y="T5"/>
              </a:cxn>
            </a:cxnLst>
            <a:rect l="0" t="0" r="r" b="b"/>
            <a:pathLst>
              <a:path w="675" h="84">
                <a:moveTo>
                  <a:pt x="0" y="84"/>
                </a:moveTo>
                <a:lnTo>
                  <a:pt x="167" y="0"/>
                </a:lnTo>
                <a:lnTo>
                  <a:pt x="675" y="0"/>
                </a:lnTo>
              </a:path>
            </a:pathLst>
          </a:custGeom>
          <a:ln w="12700" cap="sq" cmpd="sng">
            <a:solidFill>
              <a:schemeClr val="tx2">
                <a:lumMod val="75000"/>
              </a:schemeClr>
            </a:solidFill>
            <a:round/>
            <a:headEnd type="none" w="med" len="med"/>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solidFill>
                <a:schemeClr val="bg1"/>
              </a:solidFill>
              <a:latin typeface="Questrial" charset="0"/>
            </a:endParaRPr>
          </a:p>
        </p:txBody>
      </p:sp>
      <p:sp>
        <p:nvSpPr>
          <p:cNvPr id="51" name="Freeform 31">
            <a:extLst>
              <a:ext uri="{FF2B5EF4-FFF2-40B4-BE49-F238E27FC236}">
                <a16:creationId xmlns:a16="http://schemas.microsoft.com/office/drawing/2014/main" id="{16BFEDDD-7693-4916-A71D-691675A97D29}"/>
              </a:ext>
            </a:extLst>
          </p:cNvPr>
          <p:cNvSpPr>
            <a:spLocks/>
          </p:cNvSpPr>
          <p:nvPr/>
        </p:nvSpPr>
        <p:spPr bwMode="auto">
          <a:xfrm>
            <a:off x="5120594" y="5447311"/>
            <a:ext cx="4052879" cy="440799"/>
          </a:xfrm>
          <a:custGeom>
            <a:avLst/>
            <a:gdLst>
              <a:gd name="T0" fmla="*/ 0 w 675"/>
              <a:gd name="T1" fmla="*/ 84 h 84"/>
              <a:gd name="T2" fmla="*/ 167 w 675"/>
              <a:gd name="T3" fmla="*/ 0 h 84"/>
              <a:gd name="T4" fmla="*/ 675 w 675"/>
              <a:gd name="T5" fmla="*/ 0 h 84"/>
            </a:gdLst>
            <a:ahLst/>
            <a:cxnLst>
              <a:cxn ang="0">
                <a:pos x="T0" y="T1"/>
              </a:cxn>
              <a:cxn ang="0">
                <a:pos x="T2" y="T3"/>
              </a:cxn>
              <a:cxn ang="0">
                <a:pos x="T4" y="T5"/>
              </a:cxn>
            </a:cxnLst>
            <a:rect l="0" t="0" r="r" b="b"/>
            <a:pathLst>
              <a:path w="675" h="84">
                <a:moveTo>
                  <a:pt x="0" y="84"/>
                </a:moveTo>
                <a:lnTo>
                  <a:pt x="167" y="0"/>
                </a:lnTo>
                <a:lnTo>
                  <a:pt x="675" y="0"/>
                </a:lnTo>
              </a:path>
            </a:pathLst>
          </a:custGeom>
          <a:ln w="12700" cap="sq" cmpd="sng">
            <a:solidFill>
              <a:schemeClr val="tx2">
                <a:lumMod val="75000"/>
              </a:schemeClr>
            </a:solidFill>
            <a:round/>
            <a:headEnd type="none" w="med" len="med"/>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solidFill>
                <a:schemeClr val="bg1"/>
              </a:solidFill>
              <a:latin typeface="Questrial" charset="0"/>
            </a:endParaRPr>
          </a:p>
        </p:txBody>
      </p:sp>
      <p:sp>
        <p:nvSpPr>
          <p:cNvPr id="52" name="Rectangle 51">
            <a:extLst>
              <a:ext uri="{FF2B5EF4-FFF2-40B4-BE49-F238E27FC236}">
                <a16:creationId xmlns:a16="http://schemas.microsoft.com/office/drawing/2014/main" id="{CB72CA42-166D-453F-8EE9-2F953927A951}"/>
              </a:ext>
            </a:extLst>
          </p:cNvPr>
          <p:cNvSpPr/>
          <p:nvPr/>
        </p:nvSpPr>
        <p:spPr>
          <a:xfrm>
            <a:off x="5909521" y="5543747"/>
            <a:ext cx="891591" cy="584775"/>
          </a:xfrm>
          <a:prstGeom prst="rect">
            <a:avLst/>
          </a:prstGeom>
          <a:noFill/>
        </p:spPr>
        <p:txBody>
          <a:bodyPr wrap="none" rtlCol="0">
            <a:spAutoFit/>
          </a:bodyPr>
          <a:lstStyle/>
          <a:p>
            <a:r>
              <a:rPr lang="en-US" sz="3200" dirty="0">
                <a:solidFill>
                  <a:schemeClr val="bg1"/>
                </a:solidFill>
                <a:latin typeface="+mj-lt"/>
              </a:rPr>
              <a:t>10%</a:t>
            </a:r>
          </a:p>
        </p:txBody>
      </p:sp>
      <p:sp>
        <p:nvSpPr>
          <p:cNvPr id="53" name="TextBox 52">
            <a:extLst>
              <a:ext uri="{FF2B5EF4-FFF2-40B4-BE49-F238E27FC236}">
                <a16:creationId xmlns:a16="http://schemas.microsoft.com/office/drawing/2014/main" id="{2A27747C-FB90-44AE-A8D2-9D2417FDA8F3}"/>
              </a:ext>
            </a:extLst>
          </p:cNvPr>
          <p:cNvSpPr txBox="1"/>
          <p:nvPr/>
        </p:nvSpPr>
        <p:spPr>
          <a:xfrm>
            <a:off x="6967019" y="5583939"/>
            <a:ext cx="2309819" cy="498598"/>
          </a:xfrm>
          <a:prstGeom prst="rect">
            <a:avLst/>
          </a:prstGeom>
          <a:noFill/>
        </p:spPr>
        <p:txBody>
          <a:bodyPr wrap="square" rtlCol="0">
            <a:spAutoFit/>
          </a:bodyPr>
          <a:lstStyle/>
          <a:p>
            <a:pPr>
              <a:lnSpc>
                <a:spcPct val="110000"/>
              </a:lnSpc>
            </a:pPr>
            <a:r>
              <a:rPr lang="en-US" sz="1200" dirty="0">
                <a:solidFill>
                  <a:schemeClr val="bg1"/>
                </a:solidFill>
              </a:rPr>
              <a:t>Perspiciatis unde omnis iste natus error voluptatem rem aperiam.</a:t>
            </a:r>
          </a:p>
        </p:txBody>
      </p:sp>
      <p:sp>
        <p:nvSpPr>
          <p:cNvPr id="54" name="Rectangle 53">
            <a:extLst>
              <a:ext uri="{FF2B5EF4-FFF2-40B4-BE49-F238E27FC236}">
                <a16:creationId xmlns:a16="http://schemas.microsoft.com/office/drawing/2014/main" id="{B7F70F94-ABC6-40E9-995D-BE1C242FAFCC}"/>
              </a:ext>
            </a:extLst>
          </p:cNvPr>
          <p:cNvSpPr/>
          <p:nvPr/>
        </p:nvSpPr>
        <p:spPr>
          <a:xfrm>
            <a:off x="5909521" y="4547665"/>
            <a:ext cx="891591" cy="584775"/>
          </a:xfrm>
          <a:prstGeom prst="rect">
            <a:avLst/>
          </a:prstGeom>
          <a:noFill/>
        </p:spPr>
        <p:txBody>
          <a:bodyPr wrap="none" rtlCol="0">
            <a:spAutoFit/>
          </a:bodyPr>
          <a:lstStyle/>
          <a:p>
            <a:r>
              <a:rPr lang="en-US" sz="3200" dirty="0">
                <a:solidFill>
                  <a:schemeClr val="bg1"/>
                </a:solidFill>
                <a:latin typeface="+mj-lt"/>
              </a:rPr>
              <a:t>20%</a:t>
            </a:r>
          </a:p>
        </p:txBody>
      </p:sp>
      <p:sp>
        <p:nvSpPr>
          <p:cNvPr id="55" name="TextBox 54">
            <a:extLst>
              <a:ext uri="{FF2B5EF4-FFF2-40B4-BE49-F238E27FC236}">
                <a16:creationId xmlns:a16="http://schemas.microsoft.com/office/drawing/2014/main" id="{A56ABB5C-70A0-4277-9550-E444212414F1}"/>
              </a:ext>
            </a:extLst>
          </p:cNvPr>
          <p:cNvSpPr txBox="1"/>
          <p:nvPr/>
        </p:nvSpPr>
        <p:spPr>
          <a:xfrm>
            <a:off x="6967019" y="4587857"/>
            <a:ext cx="2309819" cy="498598"/>
          </a:xfrm>
          <a:prstGeom prst="rect">
            <a:avLst/>
          </a:prstGeom>
          <a:noFill/>
        </p:spPr>
        <p:txBody>
          <a:bodyPr wrap="square" rtlCol="0">
            <a:spAutoFit/>
          </a:bodyPr>
          <a:lstStyle/>
          <a:p>
            <a:pPr>
              <a:lnSpc>
                <a:spcPct val="110000"/>
              </a:lnSpc>
            </a:pPr>
            <a:r>
              <a:rPr lang="en-US" sz="1200" dirty="0">
                <a:solidFill>
                  <a:schemeClr val="bg1"/>
                </a:solidFill>
              </a:rPr>
              <a:t>Perspiciatis unde omnis iste natus error voluptatem rem aperiam.</a:t>
            </a:r>
          </a:p>
        </p:txBody>
      </p:sp>
      <p:sp>
        <p:nvSpPr>
          <p:cNvPr id="56" name="Rectangle 55">
            <a:extLst>
              <a:ext uri="{FF2B5EF4-FFF2-40B4-BE49-F238E27FC236}">
                <a16:creationId xmlns:a16="http://schemas.microsoft.com/office/drawing/2014/main" id="{A50FB7A9-B38A-485A-98E0-A2CC08623049}"/>
              </a:ext>
            </a:extLst>
          </p:cNvPr>
          <p:cNvSpPr/>
          <p:nvPr/>
        </p:nvSpPr>
        <p:spPr>
          <a:xfrm>
            <a:off x="5909521" y="3538628"/>
            <a:ext cx="891591" cy="584775"/>
          </a:xfrm>
          <a:prstGeom prst="rect">
            <a:avLst/>
          </a:prstGeom>
          <a:noFill/>
        </p:spPr>
        <p:txBody>
          <a:bodyPr wrap="none" rtlCol="0">
            <a:spAutoFit/>
          </a:bodyPr>
          <a:lstStyle/>
          <a:p>
            <a:r>
              <a:rPr lang="en-US" sz="3200" dirty="0">
                <a:solidFill>
                  <a:schemeClr val="bg1"/>
                </a:solidFill>
                <a:latin typeface="+mj-lt"/>
              </a:rPr>
              <a:t>30%</a:t>
            </a:r>
          </a:p>
        </p:txBody>
      </p:sp>
      <p:sp>
        <p:nvSpPr>
          <p:cNvPr id="57" name="TextBox 56">
            <a:extLst>
              <a:ext uri="{FF2B5EF4-FFF2-40B4-BE49-F238E27FC236}">
                <a16:creationId xmlns:a16="http://schemas.microsoft.com/office/drawing/2014/main" id="{02DE3A3C-0498-40F7-AC9E-F31B4C5B675E}"/>
              </a:ext>
            </a:extLst>
          </p:cNvPr>
          <p:cNvSpPr txBox="1"/>
          <p:nvPr/>
        </p:nvSpPr>
        <p:spPr>
          <a:xfrm>
            <a:off x="6967019" y="3578821"/>
            <a:ext cx="2309819" cy="498598"/>
          </a:xfrm>
          <a:prstGeom prst="rect">
            <a:avLst/>
          </a:prstGeom>
          <a:noFill/>
        </p:spPr>
        <p:txBody>
          <a:bodyPr wrap="square" rtlCol="0">
            <a:spAutoFit/>
          </a:bodyPr>
          <a:lstStyle/>
          <a:p>
            <a:pPr>
              <a:lnSpc>
                <a:spcPct val="110000"/>
              </a:lnSpc>
            </a:pPr>
            <a:r>
              <a:rPr lang="en-US" sz="1200" dirty="0">
                <a:solidFill>
                  <a:schemeClr val="bg1"/>
                </a:solidFill>
              </a:rPr>
              <a:t>Perspiciatis unde omnis iste natus error voluptatem rem aperiam.</a:t>
            </a:r>
          </a:p>
        </p:txBody>
      </p:sp>
      <p:sp>
        <p:nvSpPr>
          <p:cNvPr id="58" name="Rectangle 57">
            <a:extLst>
              <a:ext uri="{FF2B5EF4-FFF2-40B4-BE49-F238E27FC236}">
                <a16:creationId xmlns:a16="http://schemas.microsoft.com/office/drawing/2014/main" id="{37FE455B-C341-4FE9-BE20-51A44CB5A7DB}"/>
              </a:ext>
            </a:extLst>
          </p:cNvPr>
          <p:cNvSpPr/>
          <p:nvPr/>
        </p:nvSpPr>
        <p:spPr>
          <a:xfrm>
            <a:off x="5909521" y="2542909"/>
            <a:ext cx="891591" cy="584775"/>
          </a:xfrm>
          <a:prstGeom prst="rect">
            <a:avLst/>
          </a:prstGeom>
          <a:noFill/>
        </p:spPr>
        <p:txBody>
          <a:bodyPr wrap="none" rtlCol="0">
            <a:spAutoFit/>
          </a:bodyPr>
          <a:lstStyle/>
          <a:p>
            <a:r>
              <a:rPr lang="en-US" sz="3200" dirty="0">
                <a:solidFill>
                  <a:schemeClr val="bg1"/>
                </a:solidFill>
                <a:latin typeface="+mj-lt"/>
              </a:rPr>
              <a:t>40%</a:t>
            </a:r>
          </a:p>
        </p:txBody>
      </p:sp>
      <p:sp>
        <p:nvSpPr>
          <p:cNvPr id="59" name="TextBox 58">
            <a:extLst>
              <a:ext uri="{FF2B5EF4-FFF2-40B4-BE49-F238E27FC236}">
                <a16:creationId xmlns:a16="http://schemas.microsoft.com/office/drawing/2014/main" id="{62B6176E-1EE0-4EBF-916F-7A549263845A}"/>
              </a:ext>
            </a:extLst>
          </p:cNvPr>
          <p:cNvSpPr txBox="1"/>
          <p:nvPr/>
        </p:nvSpPr>
        <p:spPr>
          <a:xfrm>
            <a:off x="6967019" y="2583101"/>
            <a:ext cx="2309819" cy="498598"/>
          </a:xfrm>
          <a:prstGeom prst="rect">
            <a:avLst/>
          </a:prstGeom>
          <a:noFill/>
        </p:spPr>
        <p:txBody>
          <a:bodyPr wrap="square" rtlCol="0">
            <a:spAutoFit/>
          </a:bodyPr>
          <a:lstStyle/>
          <a:p>
            <a:pPr>
              <a:lnSpc>
                <a:spcPct val="110000"/>
              </a:lnSpc>
            </a:pPr>
            <a:r>
              <a:rPr lang="en-US" sz="1200" dirty="0">
                <a:solidFill>
                  <a:schemeClr val="bg1"/>
                </a:solidFill>
              </a:rPr>
              <a:t>Perspiciatis unde omnis iste natus error voluptatem rem aperiam.</a:t>
            </a:r>
          </a:p>
        </p:txBody>
      </p:sp>
      <p:sp>
        <p:nvSpPr>
          <p:cNvPr id="60" name="Oval 59">
            <a:extLst>
              <a:ext uri="{FF2B5EF4-FFF2-40B4-BE49-F238E27FC236}">
                <a16:creationId xmlns:a16="http://schemas.microsoft.com/office/drawing/2014/main" id="{D635F541-91D8-4747-866E-254D95122025}"/>
              </a:ext>
            </a:extLst>
          </p:cNvPr>
          <p:cNvSpPr/>
          <p:nvPr/>
        </p:nvSpPr>
        <p:spPr>
          <a:xfrm>
            <a:off x="9602056" y="2070954"/>
            <a:ext cx="722847" cy="7228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61" name="TextBox 60">
            <a:extLst>
              <a:ext uri="{FF2B5EF4-FFF2-40B4-BE49-F238E27FC236}">
                <a16:creationId xmlns:a16="http://schemas.microsoft.com/office/drawing/2014/main" id="{62C5F01C-FFF6-49C2-88BF-DBC9CBB6EF60}"/>
              </a:ext>
            </a:extLst>
          </p:cNvPr>
          <p:cNvSpPr txBox="1"/>
          <p:nvPr/>
        </p:nvSpPr>
        <p:spPr>
          <a:xfrm>
            <a:off x="9687308" y="2276482"/>
            <a:ext cx="540533" cy="338554"/>
          </a:xfrm>
          <a:prstGeom prst="rect">
            <a:avLst/>
          </a:prstGeom>
          <a:noFill/>
        </p:spPr>
        <p:txBody>
          <a:bodyPr wrap="none" rtlCol="0">
            <a:spAutoFit/>
          </a:bodyPr>
          <a:lstStyle/>
          <a:p>
            <a:pPr algn="ctr"/>
            <a:r>
              <a:rPr lang="en-US" sz="1600" dirty="0">
                <a:solidFill>
                  <a:schemeClr val="bg1"/>
                </a:solidFill>
              </a:rPr>
              <a:t>32%</a:t>
            </a:r>
          </a:p>
        </p:txBody>
      </p:sp>
      <p:sp>
        <p:nvSpPr>
          <p:cNvPr id="62" name="Oval 61">
            <a:extLst>
              <a:ext uri="{FF2B5EF4-FFF2-40B4-BE49-F238E27FC236}">
                <a16:creationId xmlns:a16="http://schemas.microsoft.com/office/drawing/2014/main" id="{8C8D6AFE-2815-440C-89A7-435A6369557D}"/>
              </a:ext>
            </a:extLst>
          </p:cNvPr>
          <p:cNvSpPr/>
          <p:nvPr/>
        </p:nvSpPr>
        <p:spPr>
          <a:xfrm>
            <a:off x="9602057" y="3076831"/>
            <a:ext cx="722847" cy="7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63" name="TextBox 62">
            <a:extLst>
              <a:ext uri="{FF2B5EF4-FFF2-40B4-BE49-F238E27FC236}">
                <a16:creationId xmlns:a16="http://schemas.microsoft.com/office/drawing/2014/main" id="{470FF397-9491-45CB-937A-5B2B632F2688}"/>
              </a:ext>
            </a:extLst>
          </p:cNvPr>
          <p:cNvSpPr txBox="1"/>
          <p:nvPr/>
        </p:nvSpPr>
        <p:spPr>
          <a:xfrm>
            <a:off x="9687308" y="3282359"/>
            <a:ext cx="540533" cy="338554"/>
          </a:xfrm>
          <a:prstGeom prst="rect">
            <a:avLst/>
          </a:prstGeom>
          <a:noFill/>
        </p:spPr>
        <p:txBody>
          <a:bodyPr wrap="none" rtlCol="0">
            <a:spAutoFit/>
          </a:bodyPr>
          <a:lstStyle/>
          <a:p>
            <a:pPr algn="ctr"/>
            <a:r>
              <a:rPr lang="en-US" sz="1600" dirty="0">
                <a:solidFill>
                  <a:schemeClr val="bg1"/>
                </a:solidFill>
              </a:rPr>
              <a:t>23%</a:t>
            </a:r>
          </a:p>
        </p:txBody>
      </p:sp>
      <p:sp>
        <p:nvSpPr>
          <p:cNvPr id="64" name="Oval 63">
            <a:extLst>
              <a:ext uri="{FF2B5EF4-FFF2-40B4-BE49-F238E27FC236}">
                <a16:creationId xmlns:a16="http://schemas.microsoft.com/office/drawing/2014/main" id="{7A1B0B60-74DF-4AEE-84A7-1AD2CC20CBAF}"/>
              </a:ext>
            </a:extLst>
          </p:cNvPr>
          <p:cNvSpPr/>
          <p:nvPr/>
        </p:nvSpPr>
        <p:spPr>
          <a:xfrm>
            <a:off x="9602056" y="4132852"/>
            <a:ext cx="722847" cy="7228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65" name="TextBox 64">
            <a:extLst>
              <a:ext uri="{FF2B5EF4-FFF2-40B4-BE49-F238E27FC236}">
                <a16:creationId xmlns:a16="http://schemas.microsoft.com/office/drawing/2014/main" id="{3A163B1C-DCE3-463D-B639-691B24E472DA}"/>
              </a:ext>
            </a:extLst>
          </p:cNvPr>
          <p:cNvSpPr txBox="1"/>
          <p:nvPr/>
        </p:nvSpPr>
        <p:spPr>
          <a:xfrm>
            <a:off x="9687307" y="4338380"/>
            <a:ext cx="540533" cy="338554"/>
          </a:xfrm>
          <a:prstGeom prst="rect">
            <a:avLst/>
          </a:prstGeom>
          <a:noFill/>
        </p:spPr>
        <p:txBody>
          <a:bodyPr wrap="none" rtlCol="0">
            <a:spAutoFit/>
          </a:bodyPr>
          <a:lstStyle/>
          <a:p>
            <a:pPr algn="ctr"/>
            <a:r>
              <a:rPr lang="en-US" sz="1600" dirty="0">
                <a:solidFill>
                  <a:schemeClr val="bg1"/>
                </a:solidFill>
              </a:rPr>
              <a:t>14%</a:t>
            </a:r>
          </a:p>
        </p:txBody>
      </p:sp>
      <p:sp>
        <p:nvSpPr>
          <p:cNvPr id="66" name="Oval 65">
            <a:extLst>
              <a:ext uri="{FF2B5EF4-FFF2-40B4-BE49-F238E27FC236}">
                <a16:creationId xmlns:a16="http://schemas.microsoft.com/office/drawing/2014/main" id="{211C0A82-FF0B-476B-8808-F46734FEB91E}"/>
              </a:ext>
            </a:extLst>
          </p:cNvPr>
          <p:cNvSpPr/>
          <p:nvPr/>
        </p:nvSpPr>
        <p:spPr>
          <a:xfrm>
            <a:off x="9568326" y="5192633"/>
            <a:ext cx="722847" cy="7228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67" name="TextBox 66">
            <a:extLst>
              <a:ext uri="{FF2B5EF4-FFF2-40B4-BE49-F238E27FC236}">
                <a16:creationId xmlns:a16="http://schemas.microsoft.com/office/drawing/2014/main" id="{9EBF9530-969D-4D4F-ABC5-8665CAF43933}"/>
              </a:ext>
            </a:extLst>
          </p:cNvPr>
          <p:cNvSpPr txBox="1"/>
          <p:nvPr/>
        </p:nvSpPr>
        <p:spPr>
          <a:xfrm>
            <a:off x="9653577" y="5398160"/>
            <a:ext cx="540533" cy="338554"/>
          </a:xfrm>
          <a:prstGeom prst="rect">
            <a:avLst/>
          </a:prstGeom>
          <a:noFill/>
        </p:spPr>
        <p:txBody>
          <a:bodyPr wrap="none" rtlCol="0">
            <a:spAutoFit/>
          </a:bodyPr>
          <a:lstStyle/>
          <a:p>
            <a:pPr algn="ctr"/>
            <a:r>
              <a:rPr lang="en-US" sz="1600" dirty="0">
                <a:solidFill>
                  <a:schemeClr val="bg1"/>
                </a:solidFill>
              </a:rPr>
              <a:t>56%</a:t>
            </a:r>
          </a:p>
        </p:txBody>
      </p:sp>
      <p:sp>
        <p:nvSpPr>
          <p:cNvPr id="32" name="TextBox 31"/>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33" name="TextBox 32"/>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34" name="TextBox 33"/>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2096150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99" name="Group 98">
            <a:extLst>
              <a:ext uri="{FF2B5EF4-FFF2-40B4-BE49-F238E27FC236}">
                <a16:creationId xmlns:a16="http://schemas.microsoft.com/office/drawing/2014/main" id="{11EF9835-CCC2-4FF1-BD8E-E8E000FA9D78}"/>
              </a:ext>
            </a:extLst>
          </p:cNvPr>
          <p:cNvGrpSpPr/>
          <p:nvPr/>
        </p:nvGrpSpPr>
        <p:grpSpPr>
          <a:xfrm>
            <a:off x="6528174" y="2070954"/>
            <a:ext cx="5663826" cy="4330797"/>
            <a:chOff x="6081931" y="1847850"/>
            <a:chExt cx="6110069" cy="4672013"/>
          </a:xfrm>
        </p:grpSpPr>
        <p:sp>
          <p:nvSpPr>
            <p:cNvPr id="100" name="Freeform 7">
              <a:extLst>
                <a:ext uri="{FF2B5EF4-FFF2-40B4-BE49-F238E27FC236}">
                  <a16:creationId xmlns:a16="http://schemas.microsoft.com/office/drawing/2014/main" id="{0A78F607-87FD-4124-B8F6-2D9562234A27}"/>
                </a:ext>
              </a:extLst>
            </p:cNvPr>
            <p:cNvSpPr>
              <a:spLocks/>
            </p:cNvSpPr>
            <p:nvPr/>
          </p:nvSpPr>
          <p:spPr bwMode="auto">
            <a:xfrm>
              <a:off x="7892519" y="4749332"/>
              <a:ext cx="320458" cy="216309"/>
            </a:xfrm>
            <a:custGeom>
              <a:avLst/>
              <a:gdLst>
                <a:gd name="T0" fmla="*/ 176 w 240"/>
                <a:gd name="T1" fmla="*/ 0 h 162"/>
                <a:gd name="T2" fmla="*/ 193 w 240"/>
                <a:gd name="T3" fmla="*/ 2 h 162"/>
                <a:gd name="T4" fmla="*/ 209 w 240"/>
                <a:gd name="T5" fmla="*/ 7 h 162"/>
                <a:gd name="T6" fmla="*/ 223 w 240"/>
                <a:gd name="T7" fmla="*/ 22 h 162"/>
                <a:gd name="T8" fmla="*/ 236 w 240"/>
                <a:gd name="T9" fmla="*/ 42 h 162"/>
                <a:gd name="T10" fmla="*/ 240 w 240"/>
                <a:gd name="T11" fmla="*/ 62 h 162"/>
                <a:gd name="T12" fmla="*/ 239 w 240"/>
                <a:gd name="T13" fmla="*/ 83 h 162"/>
                <a:gd name="T14" fmla="*/ 230 w 240"/>
                <a:gd name="T15" fmla="*/ 103 h 162"/>
                <a:gd name="T16" fmla="*/ 218 w 240"/>
                <a:gd name="T17" fmla="*/ 120 h 162"/>
                <a:gd name="T18" fmla="*/ 199 w 240"/>
                <a:gd name="T19" fmla="*/ 136 h 162"/>
                <a:gd name="T20" fmla="*/ 173 w 240"/>
                <a:gd name="T21" fmla="*/ 149 h 162"/>
                <a:gd name="T22" fmla="*/ 145 w 240"/>
                <a:gd name="T23" fmla="*/ 158 h 162"/>
                <a:gd name="T24" fmla="*/ 116 w 240"/>
                <a:gd name="T25" fmla="*/ 162 h 162"/>
                <a:gd name="T26" fmla="*/ 86 w 240"/>
                <a:gd name="T27" fmla="*/ 161 h 162"/>
                <a:gd name="T28" fmla="*/ 57 w 240"/>
                <a:gd name="T29" fmla="*/ 155 h 162"/>
                <a:gd name="T30" fmla="*/ 39 w 240"/>
                <a:gd name="T31" fmla="*/ 148 h 162"/>
                <a:gd name="T32" fmla="*/ 23 w 240"/>
                <a:gd name="T33" fmla="*/ 138 h 162"/>
                <a:gd name="T34" fmla="*/ 10 w 240"/>
                <a:gd name="T35" fmla="*/ 125 h 162"/>
                <a:gd name="T36" fmla="*/ 3 w 240"/>
                <a:gd name="T37" fmla="*/ 110 h 162"/>
                <a:gd name="T38" fmla="*/ 0 w 240"/>
                <a:gd name="T39" fmla="*/ 93 h 162"/>
                <a:gd name="T40" fmla="*/ 3 w 240"/>
                <a:gd name="T41" fmla="*/ 75 h 162"/>
                <a:gd name="T42" fmla="*/ 0 w 240"/>
                <a:gd name="T43" fmla="*/ 65 h 162"/>
                <a:gd name="T44" fmla="*/ 3 w 240"/>
                <a:gd name="T45" fmla="*/ 52 h 162"/>
                <a:gd name="T46" fmla="*/ 13 w 240"/>
                <a:gd name="T47" fmla="*/ 37 h 162"/>
                <a:gd name="T48" fmla="*/ 24 w 240"/>
                <a:gd name="T49" fmla="*/ 26 h 162"/>
                <a:gd name="T50" fmla="*/ 37 w 240"/>
                <a:gd name="T51" fmla="*/ 17 h 162"/>
                <a:gd name="T52" fmla="*/ 53 w 240"/>
                <a:gd name="T53" fmla="*/ 13 h 162"/>
                <a:gd name="T54" fmla="*/ 67 w 240"/>
                <a:gd name="T55" fmla="*/ 15 h 162"/>
                <a:gd name="T56" fmla="*/ 77 w 240"/>
                <a:gd name="T57" fmla="*/ 19 h 162"/>
                <a:gd name="T58" fmla="*/ 86 w 240"/>
                <a:gd name="T59" fmla="*/ 27 h 162"/>
                <a:gd name="T60" fmla="*/ 92 w 240"/>
                <a:gd name="T61" fmla="*/ 25 h 162"/>
                <a:gd name="T62" fmla="*/ 99 w 240"/>
                <a:gd name="T63" fmla="*/ 22 h 162"/>
                <a:gd name="T64" fmla="*/ 113 w 240"/>
                <a:gd name="T65" fmla="*/ 22 h 162"/>
                <a:gd name="T66" fmla="*/ 127 w 240"/>
                <a:gd name="T67" fmla="*/ 23 h 162"/>
                <a:gd name="T68" fmla="*/ 143 w 240"/>
                <a:gd name="T69" fmla="*/ 12 h 162"/>
                <a:gd name="T70" fmla="*/ 159 w 240"/>
                <a:gd name="T71" fmla="*/ 5 h 162"/>
                <a:gd name="T72" fmla="*/ 176 w 240"/>
                <a:gd name="T7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0" h="162">
                  <a:moveTo>
                    <a:pt x="176" y="0"/>
                  </a:moveTo>
                  <a:lnTo>
                    <a:pt x="193" y="2"/>
                  </a:lnTo>
                  <a:lnTo>
                    <a:pt x="209" y="7"/>
                  </a:lnTo>
                  <a:lnTo>
                    <a:pt x="223" y="22"/>
                  </a:lnTo>
                  <a:lnTo>
                    <a:pt x="236" y="42"/>
                  </a:lnTo>
                  <a:lnTo>
                    <a:pt x="240" y="62"/>
                  </a:lnTo>
                  <a:lnTo>
                    <a:pt x="239" y="83"/>
                  </a:lnTo>
                  <a:lnTo>
                    <a:pt x="230" y="103"/>
                  </a:lnTo>
                  <a:lnTo>
                    <a:pt x="218" y="120"/>
                  </a:lnTo>
                  <a:lnTo>
                    <a:pt x="199" y="136"/>
                  </a:lnTo>
                  <a:lnTo>
                    <a:pt x="173" y="149"/>
                  </a:lnTo>
                  <a:lnTo>
                    <a:pt x="145" y="158"/>
                  </a:lnTo>
                  <a:lnTo>
                    <a:pt x="116" y="162"/>
                  </a:lnTo>
                  <a:lnTo>
                    <a:pt x="86" y="161"/>
                  </a:lnTo>
                  <a:lnTo>
                    <a:pt x="57" y="155"/>
                  </a:lnTo>
                  <a:lnTo>
                    <a:pt x="39" y="148"/>
                  </a:lnTo>
                  <a:lnTo>
                    <a:pt x="23" y="138"/>
                  </a:lnTo>
                  <a:lnTo>
                    <a:pt x="10" y="125"/>
                  </a:lnTo>
                  <a:lnTo>
                    <a:pt x="3" y="110"/>
                  </a:lnTo>
                  <a:lnTo>
                    <a:pt x="0" y="93"/>
                  </a:lnTo>
                  <a:lnTo>
                    <a:pt x="3" y="75"/>
                  </a:lnTo>
                  <a:lnTo>
                    <a:pt x="0" y="65"/>
                  </a:lnTo>
                  <a:lnTo>
                    <a:pt x="3" y="52"/>
                  </a:lnTo>
                  <a:lnTo>
                    <a:pt x="13" y="37"/>
                  </a:lnTo>
                  <a:lnTo>
                    <a:pt x="24" y="26"/>
                  </a:lnTo>
                  <a:lnTo>
                    <a:pt x="37" y="17"/>
                  </a:lnTo>
                  <a:lnTo>
                    <a:pt x="53" y="13"/>
                  </a:lnTo>
                  <a:lnTo>
                    <a:pt x="67" y="15"/>
                  </a:lnTo>
                  <a:lnTo>
                    <a:pt x="77" y="19"/>
                  </a:lnTo>
                  <a:lnTo>
                    <a:pt x="86" y="27"/>
                  </a:lnTo>
                  <a:lnTo>
                    <a:pt x="92" y="25"/>
                  </a:lnTo>
                  <a:lnTo>
                    <a:pt x="99" y="22"/>
                  </a:lnTo>
                  <a:lnTo>
                    <a:pt x="113" y="22"/>
                  </a:lnTo>
                  <a:lnTo>
                    <a:pt x="127" y="23"/>
                  </a:lnTo>
                  <a:lnTo>
                    <a:pt x="143" y="12"/>
                  </a:lnTo>
                  <a:lnTo>
                    <a:pt x="159" y="5"/>
                  </a:lnTo>
                  <a:lnTo>
                    <a:pt x="176" y="0"/>
                  </a:lnTo>
                  <a:close/>
                </a:path>
              </a:pathLst>
            </a:custGeom>
            <a:solidFill>
              <a:srgbClr val="A56C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
              <a:extLst>
                <a:ext uri="{FF2B5EF4-FFF2-40B4-BE49-F238E27FC236}">
                  <a16:creationId xmlns:a16="http://schemas.microsoft.com/office/drawing/2014/main" id="{AF7F1BA7-92C0-4AA0-84C5-C6345C1D7725}"/>
                </a:ext>
              </a:extLst>
            </p:cNvPr>
            <p:cNvSpPr>
              <a:spLocks/>
            </p:cNvSpPr>
            <p:nvPr/>
          </p:nvSpPr>
          <p:spPr bwMode="auto">
            <a:xfrm>
              <a:off x="7791041" y="3383379"/>
              <a:ext cx="261707" cy="1435386"/>
            </a:xfrm>
            <a:custGeom>
              <a:avLst/>
              <a:gdLst>
                <a:gd name="T0" fmla="*/ 196 w 196"/>
                <a:gd name="T1" fmla="*/ 0 h 1075"/>
                <a:gd name="T2" fmla="*/ 196 w 196"/>
                <a:gd name="T3" fmla="*/ 0 h 1075"/>
                <a:gd name="T4" fmla="*/ 166 w 196"/>
                <a:gd name="T5" fmla="*/ 106 h 1075"/>
                <a:gd name="T6" fmla="*/ 143 w 196"/>
                <a:gd name="T7" fmla="*/ 206 h 1075"/>
                <a:gd name="T8" fmla="*/ 125 w 196"/>
                <a:gd name="T9" fmla="*/ 302 h 1075"/>
                <a:gd name="T10" fmla="*/ 112 w 196"/>
                <a:gd name="T11" fmla="*/ 393 h 1075"/>
                <a:gd name="T12" fmla="*/ 103 w 196"/>
                <a:gd name="T13" fmla="*/ 482 h 1075"/>
                <a:gd name="T14" fmla="*/ 99 w 196"/>
                <a:gd name="T15" fmla="*/ 567 h 1075"/>
                <a:gd name="T16" fmla="*/ 100 w 196"/>
                <a:gd name="T17" fmla="*/ 647 h 1075"/>
                <a:gd name="T18" fmla="*/ 105 w 196"/>
                <a:gd name="T19" fmla="*/ 726 h 1075"/>
                <a:gd name="T20" fmla="*/ 112 w 196"/>
                <a:gd name="T21" fmla="*/ 800 h 1075"/>
                <a:gd name="T22" fmla="*/ 123 w 196"/>
                <a:gd name="T23" fmla="*/ 872 h 1075"/>
                <a:gd name="T24" fmla="*/ 136 w 196"/>
                <a:gd name="T25" fmla="*/ 942 h 1075"/>
                <a:gd name="T26" fmla="*/ 153 w 196"/>
                <a:gd name="T27" fmla="*/ 1009 h 1075"/>
                <a:gd name="T28" fmla="*/ 170 w 196"/>
                <a:gd name="T29" fmla="*/ 1075 h 1075"/>
                <a:gd name="T30" fmla="*/ 62 w 196"/>
                <a:gd name="T31" fmla="*/ 1075 h 1075"/>
                <a:gd name="T32" fmla="*/ 45 w 196"/>
                <a:gd name="T33" fmla="*/ 1012 h 1075"/>
                <a:gd name="T34" fmla="*/ 30 w 196"/>
                <a:gd name="T35" fmla="*/ 949 h 1075"/>
                <a:gd name="T36" fmla="*/ 17 w 196"/>
                <a:gd name="T37" fmla="*/ 886 h 1075"/>
                <a:gd name="T38" fmla="*/ 9 w 196"/>
                <a:gd name="T39" fmla="*/ 821 h 1075"/>
                <a:gd name="T40" fmla="*/ 3 w 196"/>
                <a:gd name="T41" fmla="*/ 756 h 1075"/>
                <a:gd name="T42" fmla="*/ 0 w 196"/>
                <a:gd name="T43" fmla="*/ 688 h 1075"/>
                <a:gd name="T44" fmla="*/ 2 w 196"/>
                <a:gd name="T45" fmla="*/ 620 h 1075"/>
                <a:gd name="T46" fmla="*/ 7 w 196"/>
                <a:gd name="T47" fmla="*/ 549 h 1075"/>
                <a:gd name="T48" fmla="*/ 17 w 196"/>
                <a:gd name="T49" fmla="*/ 476 h 1075"/>
                <a:gd name="T50" fmla="*/ 32 w 196"/>
                <a:gd name="T51" fmla="*/ 403 h 1075"/>
                <a:gd name="T52" fmla="*/ 53 w 196"/>
                <a:gd name="T53" fmla="*/ 328 h 1075"/>
                <a:gd name="T54" fmla="*/ 79 w 196"/>
                <a:gd name="T55" fmla="*/ 249 h 1075"/>
                <a:gd name="T56" fmla="*/ 112 w 196"/>
                <a:gd name="T57" fmla="*/ 169 h 1075"/>
                <a:gd name="T58" fmla="*/ 150 w 196"/>
                <a:gd name="T59" fmla="*/ 86 h 1075"/>
                <a:gd name="T60" fmla="*/ 196 w 196"/>
                <a:gd name="T61" fmla="*/ 0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 h="1075">
                  <a:moveTo>
                    <a:pt x="196" y="0"/>
                  </a:moveTo>
                  <a:lnTo>
                    <a:pt x="196" y="0"/>
                  </a:lnTo>
                  <a:lnTo>
                    <a:pt x="166" y="106"/>
                  </a:lnTo>
                  <a:lnTo>
                    <a:pt x="143" y="206"/>
                  </a:lnTo>
                  <a:lnTo>
                    <a:pt x="125" y="302"/>
                  </a:lnTo>
                  <a:lnTo>
                    <a:pt x="112" y="393"/>
                  </a:lnTo>
                  <a:lnTo>
                    <a:pt x="103" y="482"/>
                  </a:lnTo>
                  <a:lnTo>
                    <a:pt x="99" y="567"/>
                  </a:lnTo>
                  <a:lnTo>
                    <a:pt x="100" y="647"/>
                  </a:lnTo>
                  <a:lnTo>
                    <a:pt x="105" y="726"/>
                  </a:lnTo>
                  <a:lnTo>
                    <a:pt x="112" y="800"/>
                  </a:lnTo>
                  <a:lnTo>
                    <a:pt x="123" y="872"/>
                  </a:lnTo>
                  <a:lnTo>
                    <a:pt x="136" y="942"/>
                  </a:lnTo>
                  <a:lnTo>
                    <a:pt x="153" y="1009"/>
                  </a:lnTo>
                  <a:lnTo>
                    <a:pt x="170" y="1075"/>
                  </a:lnTo>
                  <a:lnTo>
                    <a:pt x="62" y="1075"/>
                  </a:lnTo>
                  <a:lnTo>
                    <a:pt x="45" y="1012"/>
                  </a:lnTo>
                  <a:lnTo>
                    <a:pt x="30" y="949"/>
                  </a:lnTo>
                  <a:lnTo>
                    <a:pt x="17" y="886"/>
                  </a:lnTo>
                  <a:lnTo>
                    <a:pt x="9" y="821"/>
                  </a:lnTo>
                  <a:lnTo>
                    <a:pt x="3" y="756"/>
                  </a:lnTo>
                  <a:lnTo>
                    <a:pt x="0" y="688"/>
                  </a:lnTo>
                  <a:lnTo>
                    <a:pt x="2" y="620"/>
                  </a:lnTo>
                  <a:lnTo>
                    <a:pt x="7" y="549"/>
                  </a:lnTo>
                  <a:lnTo>
                    <a:pt x="17" y="476"/>
                  </a:lnTo>
                  <a:lnTo>
                    <a:pt x="32" y="403"/>
                  </a:lnTo>
                  <a:lnTo>
                    <a:pt x="53" y="328"/>
                  </a:lnTo>
                  <a:lnTo>
                    <a:pt x="79" y="249"/>
                  </a:lnTo>
                  <a:lnTo>
                    <a:pt x="112" y="169"/>
                  </a:lnTo>
                  <a:lnTo>
                    <a:pt x="150" y="86"/>
                  </a:lnTo>
                  <a:lnTo>
                    <a:pt x="196" y="0"/>
                  </a:lnTo>
                  <a:close/>
                </a:path>
              </a:pathLst>
            </a:custGeom>
            <a:solidFill>
              <a:srgbClr val="3F0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9">
              <a:extLst>
                <a:ext uri="{FF2B5EF4-FFF2-40B4-BE49-F238E27FC236}">
                  <a16:creationId xmlns:a16="http://schemas.microsoft.com/office/drawing/2014/main" id="{759518B7-DFE4-4375-977F-FB62147BF34A}"/>
                </a:ext>
              </a:extLst>
            </p:cNvPr>
            <p:cNvSpPr>
              <a:spLocks/>
            </p:cNvSpPr>
            <p:nvPr/>
          </p:nvSpPr>
          <p:spPr bwMode="auto">
            <a:xfrm>
              <a:off x="7350411" y="3853384"/>
              <a:ext cx="568813" cy="550120"/>
            </a:xfrm>
            <a:custGeom>
              <a:avLst/>
              <a:gdLst>
                <a:gd name="T0" fmla="*/ 54 w 426"/>
                <a:gd name="T1" fmla="*/ 0 h 412"/>
                <a:gd name="T2" fmla="*/ 106 w 426"/>
                <a:gd name="T3" fmla="*/ 4 h 412"/>
                <a:gd name="T4" fmla="*/ 156 w 426"/>
                <a:gd name="T5" fmla="*/ 14 h 412"/>
                <a:gd name="T6" fmla="*/ 203 w 426"/>
                <a:gd name="T7" fmla="*/ 33 h 412"/>
                <a:gd name="T8" fmla="*/ 246 w 426"/>
                <a:gd name="T9" fmla="*/ 57 h 412"/>
                <a:gd name="T10" fmla="*/ 286 w 426"/>
                <a:gd name="T11" fmla="*/ 87 h 412"/>
                <a:gd name="T12" fmla="*/ 322 w 426"/>
                <a:gd name="T13" fmla="*/ 123 h 412"/>
                <a:gd name="T14" fmla="*/ 353 w 426"/>
                <a:gd name="T15" fmla="*/ 163 h 412"/>
                <a:gd name="T16" fmla="*/ 380 w 426"/>
                <a:gd name="T17" fmla="*/ 209 h 412"/>
                <a:gd name="T18" fmla="*/ 400 w 426"/>
                <a:gd name="T19" fmla="*/ 258 h 412"/>
                <a:gd name="T20" fmla="*/ 416 w 426"/>
                <a:gd name="T21" fmla="*/ 309 h 412"/>
                <a:gd name="T22" fmla="*/ 426 w 426"/>
                <a:gd name="T23" fmla="*/ 364 h 412"/>
                <a:gd name="T24" fmla="*/ 422 w 426"/>
                <a:gd name="T25" fmla="*/ 382 h 412"/>
                <a:gd name="T26" fmla="*/ 412 w 426"/>
                <a:gd name="T27" fmla="*/ 398 h 412"/>
                <a:gd name="T28" fmla="*/ 396 w 426"/>
                <a:gd name="T29" fmla="*/ 409 h 412"/>
                <a:gd name="T30" fmla="*/ 377 w 426"/>
                <a:gd name="T31" fmla="*/ 412 h 412"/>
                <a:gd name="T32" fmla="*/ 359 w 426"/>
                <a:gd name="T33" fmla="*/ 409 h 412"/>
                <a:gd name="T34" fmla="*/ 343 w 426"/>
                <a:gd name="T35" fmla="*/ 399 h 412"/>
                <a:gd name="T36" fmla="*/ 332 w 426"/>
                <a:gd name="T37" fmla="*/ 384 h 412"/>
                <a:gd name="T38" fmla="*/ 329 w 426"/>
                <a:gd name="T39" fmla="*/ 365 h 412"/>
                <a:gd name="T40" fmla="*/ 325 w 426"/>
                <a:gd name="T41" fmla="*/ 316 h 412"/>
                <a:gd name="T42" fmla="*/ 317 w 426"/>
                <a:gd name="T43" fmla="*/ 272 h 412"/>
                <a:gd name="T44" fmla="*/ 305 w 426"/>
                <a:gd name="T45" fmla="*/ 233 h 412"/>
                <a:gd name="T46" fmla="*/ 287 w 426"/>
                <a:gd name="T47" fmla="*/ 199 h 412"/>
                <a:gd name="T48" fmla="*/ 267 w 426"/>
                <a:gd name="T49" fmla="*/ 169 h 412"/>
                <a:gd name="T50" fmla="*/ 243 w 426"/>
                <a:gd name="T51" fmla="*/ 142 h 412"/>
                <a:gd name="T52" fmla="*/ 216 w 426"/>
                <a:gd name="T53" fmla="*/ 117 h 412"/>
                <a:gd name="T54" fmla="*/ 186 w 426"/>
                <a:gd name="T55" fmla="*/ 96 h 412"/>
                <a:gd name="T56" fmla="*/ 153 w 426"/>
                <a:gd name="T57" fmla="*/ 76 h 412"/>
                <a:gd name="T58" fmla="*/ 117 w 426"/>
                <a:gd name="T59" fmla="*/ 57 h 412"/>
                <a:gd name="T60" fmla="*/ 80 w 426"/>
                <a:gd name="T61" fmla="*/ 40 h 412"/>
                <a:gd name="T62" fmla="*/ 40 w 426"/>
                <a:gd name="T63" fmla="*/ 23 h 412"/>
                <a:gd name="T64" fmla="*/ 0 w 426"/>
                <a:gd name="T65" fmla="*/ 6 h 412"/>
                <a:gd name="T66" fmla="*/ 54 w 426"/>
                <a:gd name="T6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12">
                  <a:moveTo>
                    <a:pt x="54" y="0"/>
                  </a:moveTo>
                  <a:lnTo>
                    <a:pt x="106" y="4"/>
                  </a:lnTo>
                  <a:lnTo>
                    <a:pt x="156" y="14"/>
                  </a:lnTo>
                  <a:lnTo>
                    <a:pt x="203" y="33"/>
                  </a:lnTo>
                  <a:lnTo>
                    <a:pt x="246" y="57"/>
                  </a:lnTo>
                  <a:lnTo>
                    <a:pt x="286" y="87"/>
                  </a:lnTo>
                  <a:lnTo>
                    <a:pt x="322" y="123"/>
                  </a:lnTo>
                  <a:lnTo>
                    <a:pt x="353" y="163"/>
                  </a:lnTo>
                  <a:lnTo>
                    <a:pt x="380" y="209"/>
                  </a:lnTo>
                  <a:lnTo>
                    <a:pt x="400" y="258"/>
                  </a:lnTo>
                  <a:lnTo>
                    <a:pt x="416" y="309"/>
                  </a:lnTo>
                  <a:lnTo>
                    <a:pt x="426" y="364"/>
                  </a:lnTo>
                  <a:lnTo>
                    <a:pt x="422" y="382"/>
                  </a:lnTo>
                  <a:lnTo>
                    <a:pt x="412" y="398"/>
                  </a:lnTo>
                  <a:lnTo>
                    <a:pt x="396" y="409"/>
                  </a:lnTo>
                  <a:lnTo>
                    <a:pt x="377" y="412"/>
                  </a:lnTo>
                  <a:lnTo>
                    <a:pt x="359" y="409"/>
                  </a:lnTo>
                  <a:lnTo>
                    <a:pt x="343" y="399"/>
                  </a:lnTo>
                  <a:lnTo>
                    <a:pt x="332" y="384"/>
                  </a:lnTo>
                  <a:lnTo>
                    <a:pt x="329" y="365"/>
                  </a:lnTo>
                  <a:lnTo>
                    <a:pt x="325" y="316"/>
                  </a:lnTo>
                  <a:lnTo>
                    <a:pt x="317" y="272"/>
                  </a:lnTo>
                  <a:lnTo>
                    <a:pt x="305" y="233"/>
                  </a:lnTo>
                  <a:lnTo>
                    <a:pt x="287" y="199"/>
                  </a:lnTo>
                  <a:lnTo>
                    <a:pt x="267" y="169"/>
                  </a:lnTo>
                  <a:lnTo>
                    <a:pt x="243" y="142"/>
                  </a:lnTo>
                  <a:lnTo>
                    <a:pt x="216" y="117"/>
                  </a:lnTo>
                  <a:lnTo>
                    <a:pt x="186" y="96"/>
                  </a:lnTo>
                  <a:lnTo>
                    <a:pt x="153" y="76"/>
                  </a:lnTo>
                  <a:lnTo>
                    <a:pt x="117" y="57"/>
                  </a:lnTo>
                  <a:lnTo>
                    <a:pt x="80" y="40"/>
                  </a:lnTo>
                  <a:lnTo>
                    <a:pt x="40" y="23"/>
                  </a:lnTo>
                  <a:lnTo>
                    <a:pt x="0" y="6"/>
                  </a:lnTo>
                  <a:lnTo>
                    <a:pt x="54" y="0"/>
                  </a:lnTo>
                  <a:close/>
                </a:path>
              </a:pathLst>
            </a:custGeom>
            <a:solidFill>
              <a:srgbClr val="3F0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0">
              <a:extLst>
                <a:ext uri="{FF2B5EF4-FFF2-40B4-BE49-F238E27FC236}">
                  <a16:creationId xmlns:a16="http://schemas.microsoft.com/office/drawing/2014/main" id="{FF333B61-CD7E-470E-B9CD-65B3BCA1F45F}"/>
                </a:ext>
              </a:extLst>
            </p:cNvPr>
            <p:cNvSpPr>
              <a:spLocks/>
            </p:cNvSpPr>
            <p:nvPr/>
          </p:nvSpPr>
          <p:spPr bwMode="auto">
            <a:xfrm>
              <a:off x="7728285" y="2917379"/>
              <a:ext cx="209633" cy="1149644"/>
            </a:xfrm>
            <a:custGeom>
              <a:avLst/>
              <a:gdLst>
                <a:gd name="T0" fmla="*/ 157 w 157"/>
                <a:gd name="T1" fmla="*/ 0 h 861"/>
                <a:gd name="T2" fmla="*/ 157 w 157"/>
                <a:gd name="T3" fmla="*/ 0 h 861"/>
                <a:gd name="T4" fmla="*/ 132 w 157"/>
                <a:gd name="T5" fmla="*/ 91 h 861"/>
                <a:gd name="T6" fmla="*/ 112 w 157"/>
                <a:gd name="T7" fmla="*/ 177 h 861"/>
                <a:gd name="T8" fmla="*/ 97 w 157"/>
                <a:gd name="T9" fmla="*/ 260 h 861"/>
                <a:gd name="T10" fmla="*/ 86 w 157"/>
                <a:gd name="T11" fmla="*/ 339 h 861"/>
                <a:gd name="T12" fmla="*/ 80 w 157"/>
                <a:gd name="T13" fmla="*/ 415 h 861"/>
                <a:gd name="T14" fmla="*/ 79 w 157"/>
                <a:gd name="T15" fmla="*/ 486 h 861"/>
                <a:gd name="T16" fmla="*/ 82 w 157"/>
                <a:gd name="T17" fmla="*/ 555 h 861"/>
                <a:gd name="T18" fmla="*/ 87 w 157"/>
                <a:gd name="T19" fmla="*/ 621 h 861"/>
                <a:gd name="T20" fmla="*/ 96 w 157"/>
                <a:gd name="T21" fmla="*/ 685 h 861"/>
                <a:gd name="T22" fmla="*/ 107 w 157"/>
                <a:gd name="T23" fmla="*/ 745 h 861"/>
                <a:gd name="T24" fmla="*/ 122 w 157"/>
                <a:gd name="T25" fmla="*/ 804 h 861"/>
                <a:gd name="T26" fmla="*/ 137 w 157"/>
                <a:gd name="T27" fmla="*/ 861 h 861"/>
                <a:gd name="T28" fmla="*/ 49 w 157"/>
                <a:gd name="T29" fmla="*/ 861 h 861"/>
                <a:gd name="T30" fmla="*/ 34 w 157"/>
                <a:gd name="T31" fmla="*/ 804 h 861"/>
                <a:gd name="T32" fmla="*/ 22 w 157"/>
                <a:gd name="T33" fmla="*/ 745 h 861"/>
                <a:gd name="T34" fmla="*/ 10 w 157"/>
                <a:gd name="T35" fmla="*/ 687 h 861"/>
                <a:gd name="T36" fmla="*/ 4 w 157"/>
                <a:gd name="T37" fmla="*/ 625 h 861"/>
                <a:gd name="T38" fmla="*/ 0 w 157"/>
                <a:gd name="T39" fmla="*/ 564 h 861"/>
                <a:gd name="T40" fmla="*/ 2 w 157"/>
                <a:gd name="T41" fmla="*/ 501 h 861"/>
                <a:gd name="T42" fmla="*/ 6 w 157"/>
                <a:gd name="T43" fmla="*/ 436 h 861"/>
                <a:gd name="T44" fmla="*/ 16 w 157"/>
                <a:gd name="T45" fmla="*/ 369 h 861"/>
                <a:gd name="T46" fmla="*/ 32 w 157"/>
                <a:gd name="T47" fmla="*/ 300 h 861"/>
                <a:gd name="T48" fmla="*/ 53 w 157"/>
                <a:gd name="T49" fmla="*/ 229 h 861"/>
                <a:gd name="T50" fmla="*/ 82 w 157"/>
                <a:gd name="T51" fmla="*/ 154 h 861"/>
                <a:gd name="T52" fmla="*/ 116 w 157"/>
                <a:gd name="T53" fmla="*/ 78 h 861"/>
                <a:gd name="T54" fmla="*/ 157 w 157"/>
                <a:gd name="T55"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861">
                  <a:moveTo>
                    <a:pt x="157" y="0"/>
                  </a:moveTo>
                  <a:lnTo>
                    <a:pt x="157" y="0"/>
                  </a:lnTo>
                  <a:lnTo>
                    <a:pt x="132" y="91"/>
                  </a:lnTo>
                  <a:lnTo>
                    <a:pt x="112" y="177"/>
                  </a:lnTo>
                  <a:lnTo>
                    <a:pt x="97" y="260"/>
                  </a:lnTo>
                  <a:lnTo>
                    <a:pt x="86" y="339"/>
                  </a:lnTo>
                  <a:lnTo>
                    <a:pt x="80" y="415"/>
                  </a:lnTo>
                  <a:lnTo>
                    <a:pt x="79" y="486"/>
                  </a:lnTo>
                  <a:lnTo>
                    <a:pt x="82" y="555"/>
                  </a:lnTo>
                  <a:lnTo>
                    <a:pt x="87" y="621"/>
                  </a:lnTo>
                  <a:lnTo>
                    <a:pt x="96" y="685"/>
                  </a:lnTo>
                  <a:lnTo>
                    <a:pt x="107" y="745"/>
                  </a:lnTo>
                  <a:lnTo>
                    <a:pt x="122" y="804"/>
                  </a:lnTo>
                  <a:lnTo>
                    <a:pt x="137" y="861"/>
                  </a:lnTo>
                  <a:lnTo>
                    <a:pt x="49" y="861"/>
                  </a:lnTo>
                  <a:lnTo>
                    <a:pt x="34" y="804"/>
                  </a:lnTo>
                  <a:lnTo>
                    <a:pt x="22" y="745"/>
                  </a:lnTo>
                  <a:lnTo>
                    <a:pt x="10" y="687"/>
                  </a:lnTo>
                  <a:lnTo>
                    <a:pt x="4" y="625"/>
                  </a:lnTo>
                  <a:lnTo>
                    <a:pt x="0" y="564"/>
                  </a:lnTo>
                  <a:lnTo>
                    <a:pt x="2" y="501"/>
                  </a:lnTo>
                  <a:lnTo>
                    <a:pt x="6" y="436"/>
                  </a:lnTo>
                  <a:lnTo>
                    <a:pt x="16" y="369"/>
                  </a:lnTo>
                  <a:lnTo>
                    <a:pt x="32" y="300"/>
                  </a:lnTo>
                  <a:lnTo>
                    <a:pt x="53" y="229"/>
                  </a:lnTo>
                  <a:lnTo>
                    <a:pt x="82" y="154"/>
                  </a:lnTo>
                  <a:lnTo>
                    <a:pt x="116" y="78"/>
                  </a:lnTo>
                  <a:lnTo>
                    <a:pt x="157" y="0"/>
                  </a:lnTo>
                  <a:close/>
                </a:path>
              </a:pathLst>
            </a:custGeom>
            <a:solidFill>
              <a:srgbClr val="3F0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1">
              <a:extLst>
                <a:ext uri="{FF2B5EF4-FFF2-40B4-BE49-F238E27FC236}">
                  <a16:creationId xmlns:a16="http://schemas.microsoft.com/office/drawing/2014/main" id="{092E694A-0E85-4564-A06A-894AE0C2EFE3}"/>
                </a:ext>
              </a:extLst>
            </p:cNvPr>
            <p:cNvSpPr>
              <a:spLocks/>
            </p:cNvSpPr>
            <p:nvPr/>
          </p:nvSpPr>
          <p:spPr bwMode="auto">
            <a:xfrm>
              <a:off x="7373111" y="3293918"/>
              <a:ext cx="456653" cy="443300"/>
            </a:xfrm>
            <a:custGeom>
              <a:avLst/>
              <a:gdLst>
                <a:gd name="T0" fmla="*/ 49 w 342"/>
                <a:gd name="T1" fmla="*/ 0 h 332"/>
                <a:gd name="T2" fmla="*/ 93 w 342"/>
                <a:gd name="T3" fmla="*/ 4 h 332"/>
                <a:gd name="T4" fmla="*/ 137 w 342"/>
                <a:gd name="T5" fmla="*/ 15 h 332"/>
                <a:gd name="T6" fmla="*/ 177 w 342"/>
                <a:gd name="T7" fmla="*/ 32 h 332"/>
                <a:gd name="T8" fmla="*/ 215 w 342"/>
                <a:gd name="T9" fmla="*/ 55 h 332"/>
                <a:gd name="T10" fmla="*/ 247 w 342"/>
                <a:gd name="T11" fmla="*/ 85 h 332"/>
                <a:gd name="T12" fmla="*/ 276 w 342"/>
                <a:gd name="T13" fmla="*/ 118 h 332"/>
                <a:gd name="T14" fmla="*/ 300 w 342"/>
                <a:gd name="T15" fmla="*/ 157 h 332"/>
                <a:gd name="T16" fmla="*/ 320 w 342"/>
                <a:gd name="T17" fmla="*/ 198 h 332"/>
                <a:gd name="T18" fmla="*/ 335 w 342"/>
                <a:gd name="T19" fmla="*/ 244 h 332"/>
                <a:gd name="T20" fmla="*/ 342 w 342"/>
                <a:gd name="T21" fmla="*/ 292 h 332"/>
                <a:gd name="T22" fmla="*/ 339 w 342"/>
                <a:gd name="T23" fmla="*/ 307 h 332"/>
                <a:gd name="T24" fmla="*/ 332 w 342"/>
                <a:gd name="T25" fmla="*/ 319 h 332"/>
                <a:gd name="T26" fmla="*/ 319 w 342"/>
                <a:gd name="T27" fmla="*/ 327 h 332"/>
                <a:gd name="T28" fmla="*/ 303 w 342"/>
                <a:gd name="T29" fmla="*/ 332 h 332"/>
                <a:gd name="T30" fmla="*/ 289 w 342"/>
                <a:gd name="T31" fmla="*/ 327 h 332"/>
                <a:gd name="T32" fmla="*/ 276 w 342"/>
                <a:gd name="T33" fmla="*/ 320 h 332"/>
                <a:gd name="T34" fmla="*/ 268 w 342"/>
                <a:gd name="T35" fmla="*/ 307 h 332"/>
                <a:gd name="T36" fmla="*/ 265 w 342"/>
                <a:gd name="T37" fmla="*/ 293 h 332"/>
                <a:gd name="T38" fmla="*/ 262 w 342"/>
                <a:gd name="T39" fmla="*/ 250 h 332"/>
                <a:gd name="T40" fmla="*/ 255 w 342"/>
                <a:gd name="T41" fmla="*/ 213 h 332"/>
                <a:gd name="T42" fmla="*/ 242 w 342"/>
                <a:gd name="T43" fmla="*/ 180 h 332"/>
                <a:gd name="T44" fmla="*/ 227 w 342"/>
                <a:gd name="T45" fmla="*/ 151 h 332"/>
                <a:gd name="T46" fmla="*/ 209 w 342"/>
                <a:gd name="T47" fmla="*/ 125 h 332"/>
                <a:gd name="T48" fmla="*/ 186 w 342"/>
                <a:gd name="T49" fmla="*/ 104 h 332"/>
                <a:gd name="T50" fmla="*/ 160 w 342"/>
                <a:gd name="T51" fmla="*/ 84 h 332"/>
                <a:gd name="T52" fmla="*/ 133 w 342"/>
                <a:gd name="T53" fmla="*/ 65 h 332"/>
                <a:gd name="T54" fmla="*/ 103 w 342"/>
                <a:gd name="T55" fmla="*/ 50 h 332"/>
                <a:gd name="T56" fmla="*/ 70 w 342"/>
                <a:gd name="T57" fmla="*/ 34 h 332"/>
                <a:gd name="T58" fmla="*/ 36 w 342"/>
                <a:gd name="T59" fmla="*/ 20 h 332"/>
                <a:gd name="T60" fmla="*/ 0 w 342"/>
                <a:gd name="T61" fmla="*/ 4 h 332"/>
                <a:gd name="T62" fmla="*/ 49 w 342"/>
                <a:gd name="T6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332">
                  <a:moveTo>
                    <a:pt x="49" y="0"/>
                  </a:moveTo>
                  <a:lnTo>
                    <a:pt x="93" y="4"/>
                  </a:lnTo>
                  <a:lnTo>
                    <a:pt x="137" y="15"/>
                  </a:lnTo>
                  <a:lnTo>
                    <a:pt x="177" y="32"/>
                  </a:lnTo>
                  <a:lnTo>
                    <a:pt x="215" y="55"/>
                  </a:lnTo>
                  <a:lnTo>
                    <a:pt x="247" y="85"/>
                  </a:lnTo>
                  <a:lnTo>
                    <a:pt x="276" y="118"/>
                  </a:lnTo>
                  <a:lnTo>
                    <a:pt x="300" y="157"/>
                  </a:lnTo>
                  <a:lnTo>
                    <a:pt x="320" y="198"/>
                  </a:lnTo>
                  <a:lnTo>
                    <a:pt x="335" y="244"/>
                  </a:lnTo>
                  <a:lnTo>
                    <a:pt x="342" y="292"/>
                  </a:lnTo>
                  <a:lnTo>
                    <a:pt x="339" y="307"/>
                  </a:lnTo>
                  <a:lnTo>
                    <a:pt x="332" y="319"/>
                  </a:lnTo>
                  <a:lnTo>
                    <a:pt x="319" y="327"/>
                  </a:lnTo>
                  <a:lnTo>
                    <a:pt x="303" y="332"/>
                  </a:lnTo>
                  <a:lnTo>
                    <a:pt x="289" y="327"/>
                  </a:lnTo>
                  <a:lnTo>
                    <a:pt x="276" y="320"/>
                  </a:lnTo>
                  <a:lnTo>
                    <a:pt x="268" y="307"/>
                  </a:lnTo>
                  <a:lnTo>
                    <a:pt x="265" y="293"/>
                  </a:lnTo>
                  <a:lnTo>
                    <a:pt x="262" y="250"/>
                  </a:lnTo>
                  <a:lnTo>
                    <a:pt x="255" y="213"/>
                  </a:lnTo>
                  <a:lnTo>
                    <a:pt x="242" y="180"/>
                  </a:lnTo>
                  <a:lnTo>
                    <a:pt x="227" y="151"/>
                  </a:lnTo>
                  <a:lnTo>
                    <a:pt x="209" y="125"/>
                  </a:lnTo>
                  <a:lnTo>
                    <a:pt x="186" y="104"/>
                  </a:lnTo>
                  <a:lnTo>
                    <a:pt x="160" y="84"/>
                  </a:lnTo>
                  <a:lnTo>
                    <a:pt x="133" y="65"/>
                  </a:lnTo>
                  <a:lnTo>
                    <a:pt x="103" y="50"/>
                  </a:lnTo>
                  <a:lnTo>
                    <a:pt x="70" y="34"/>
                  </a:lnTo>
                  <a:lnTo>
                    <a:pt x="36" y="20"/>
                  </a:lnTo>
                  <a:lnTo>
                    <a:pt x="0" y="4"/>
                  </a:lnTo>
                  <a:lnTo>
                    <a:pt x="49" y="0"/>
                  </a:lnTo>
                  <a:close/>
                </a:path>
              </a:pathLst>
            </a:custGeom>
            <a:solidFill>
              <a:srgbClr val="3F0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2">
              <a:extLst>
                <a:ext uri="{FF2B5EF4-FFF2-40B4-BE49-F238E27FC236}">
                  <a16:creationId xmlns:a16="http://schemas.microsoft.com/office/drawing/2014/main" id="{49C1EA32-6F16-446B-B39A-B843C866058B}"/>
                </a:ext>
              </a:extLst>
            </p:cNvPr>
            <p:cNvSpPr>
              <a:spLocks/>
            </p:cNvSpPr>
            <p:nvPr/>
          </p:nvSpPr>
          <p:spPr bwMode="auto">
            <a:xfrm>
              <a:off x="8012691" y="3101643"/>
              <a:ext cx="857225" cy="495375"/>
            </a:xfrm>
            <a:custGeom>
              <a:avLst/>
              <a:gdLst>
                <a:gd name="T0" fmla="*/ 372 w 642"/>
                <a:gd name="T1" fmla="*/ 0 h 371"/>
                <a:gd name="T2" fmla="*/ 419 w 642"/>
                <a:gd name="T3" fmla="*/ 6 h 371"/>
                <a:gd name="T4" fmla="*/ 471 w 642"/>
                <a:gd name="T5" fmla="*/ 18 h 371"/>
                <a:gd name="T6" fmla="*/ 525 w 642"/>
                <a:gd name="T7" fmla="*/ 35 h 371"/>
                <a:gd name="T8" fmla="*/ 582 w 642"/>
                <a:gd name="T9" fmla="*/ 60 h 371"/>
                <a:gd name="T10" fmla="*/ 642 w 642"/>
                <a:gd name="T11" fmla="*/ 92 h 371"/>
                <a:gd name="T12" fmla="*/ 612 w 642"/>
                <a:gd name="T13" fmla="*/ 92 h 371"/>
                <a:gd name="T14" fmla="*/ 581 w 642"/>
                <a:gd name="T15" fmla="*/ 101 h 371"/>
                <a:gd name="T16" fmla="*/ 551 w 642"/>
                <a:gd name="T17" fmla="*/ 115 h 371"/>
                <a:gd name="T18" fmla="*/ 521 w 642"/>
                <a:gd name="T19" fmla="*/ 135 h 371"/>
                <a:gd name="T20" fmla="*/ 494 w 642"/>
                <a:gd name="T21" fmla="*/ 158 h 371"/>
                <a:gd name="T22" fmla="*/ 471 w 642"/>
                <a:gd name="T23" fmla="*/ 184 h 371"/>
                <a:gd name="T24" fmla="*/ 452 w 642"/>
                <a:gd name="T25" fmla="*/ 209 h 371"/>
                <a:gd name="T26" fmla="*/ 438 w 642"/>
                <a:gd name="T27" fmla="*/ 234 h 371"/>
                <a:gd name="T28" fmla="*/ 424 w 642"/>
                <a:gd name="T29" fmla="*/ 261 h 371"/>
                <a:gd name="T30" fmla="*/ 404 w 642"/>
                <a:gd name="T31" fmla="*/ 287 h 371"/>
                <a:gd name="T32" fmla="*/ 379 w 642"/>
                <a:gd name="T33" fmla="*/ 308 h 371"/>
                <a:gd name="T34" fmla="*/ 351 w 642"/>
                <a:gd name="T35" fmla="*/ 328 h 371"/>
                <a:gd name="T36" fmla="*/ 319 w 642"/>
                <a:gd name="T37" fmla="*/ 345 h 371"/>
                <a:gd name="T38" fmla="*/ 286 w 642"/>
                <a:gd name="T39" fmla="*/ 357 h 371"/>
                <a:gd name="T40" fmla="*/ 251 w 642"/>
                <a:gd name="T41" fmla="*/ 367 h 371"/>
                <a:gd name="T42" fmla="*/ 213 w 642"/>
                <a:gd name="T43" fmla="*/ 371 h 371"/>
                <a:gd name="T44" fmla="*/ 176 w 642"/>
                <a:gd name="T45" fmla="*/ 370 h 371"/>
                <a:gd name="T46" fmla="*/ 139 w 642"/>
                <a:gd name="T47" fmla="*/ 364 h 371"/>
                <a:gd name="T48" fmla="*/ 102 w 642"/>
                <a:gd name="T49" fmla="*/ 354 h 371"/>
                <a:gd name="T50" fmla="*/ 66 w 642"/>
                <a:gd name="T51" fmla="*/ 337 h 371"/>
                <a:gd name="T52" fmla="*/ 33 w 642"/>
                <a:gd name="T53" fmla="*/ 314 h 371"/>
                <a:gd name="T54" fmla="*/ 3 w 642"/>
                <a:gd name="T55" fmla="*/ 284 h 371"/>
                <a:gd name="T56" fmla="*/ 0 w 642"/>
                <a:gd name="T57" fmla="*/ 280 h 371"/>
                <a:gd name="T58" fmla="*/ 13 w 642"/>
                <a:gd name="T59" fmla="*/ 247 h 371"/>
                <a:gd name="T60" fmla="*/ 29 w 642"/>
                <a:gd name="T61" fmla="*/ 215 h 371"/>
                <a:gd name="T62" fmla="*/ 47 w 642"/>
                <a:gd name="T63" fmla="*/ 182 h 371"/>
                <a:gd name="T64" fmla="*/ 67 w 642"/>
                <a:gd name="T65" fmla="*/ 152 h 371"/>
                <a:gd name="T66" fmla="*/ 90 w 642"/>
                <a:gd name="T67" fmla="*/ 122 h 371"/>
                <a:gd name="T68" fmla="*/ 116 w 642"/>
                <a:gd name="T69" fmla="*/ 95 h 371"/>
                <a:gd name="T70" fmla="*/ 145 w 642"/>
                <a:gd name="T71" fmla="*/ 71 h 371"/>
                <a:gd name="T72" fmla="*/ 175 w 642"/>
                <a:gd name="T73" fmla="*/ 49 h 371"/>
                <a:gd name="T74" fmla="*/ 209 w 642"/>
                <a:gd name="T75" fmla="*/ 30 h 371"/>
                <a:gd name="T76" fmla="*/ 245 w 642"/>
                <a:gd name="T77" fmla="*/ 16 h 371"/>
                <a:gd name="T78" fmla="*/ 285 w 642"/>
                <a:gd name="T79" fmla="*/ 6 h 371"/>
                <a:gd name="T80" fmla="*/ 326 w 642"/>
                <a:gd name="T81" fmla="*/ 0 h 371"/>
                <a:gd name="T82" fmla="*/ 372 w 642"/>
                <a:gd name="T8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371">
                  <a:moveTo>
                    <a:pt x="372" y="0"/>
                  </a:moveTo>
                  <a:lnTo>
                    <a:pt x="419" y="6"/>
                  </a:lnTo>
                  <a:lnTo>
                    <a:pt x="471" y="18"/>
                  </a:lnTo>
                  <a:lnTo>
                    <a:pt x="525" y="35"/>
                  </a:lnTo>
                  <a:lnTo>
                    <a:pt x="582" y="60"/>
                  </a:lnTo>
                  <a:lnTo>
                    <a:pt x="642" y="92"/>
                  </a:lnTo>
                  <a:lnTo>
                    <a:pt x="612" y="92"/>
                  </a:lnTo>
                  <a:lnTo>
                    <a:pt x="581" y="101"/>
                  </a:lnTo>
                  <a:lnTo>
                    <a:pt x="551" y="115"/>
                  </a:lnTo>
                  <a:lnTo>
                    <a:pt x="521" y="135"/>
                  </a:lnTo>
                  <a:lnTo>
                    <a:pt x="494" y="158"/>
                  </a:lnTo>
                  <a:lnTo>
                    <a:pt x="471" y="184"/>
                  </a:lnTo>
                  <a:lnTo>
                    <a:pt x="452" y="209"/>
                  </a:lnTo>
                  <a:lnTo>
                    <a:pt x="438" y="234"/>
                  </a:lnTo>
                  <a:lnTo>
                    <a:pt x="424" y="261"/>
                  </a:lnTo>
                  <a:lnTo>
                    <a:pt x="404" y="287"/>
                  </a:lnTo>
                  <a:lnTo>
                    <a:pt x="379" y="308"/>
                  </a:lnTo>
                  <a:lnTo>
                    <a:pt x="351" y="328"/>
                  </a:lnTo>
                  <a:lnTo>
                    <a:pt x="319" y="345"/>
                  </a:lnTo>
                  <a:lnTo>
                    <a:pt x="286" y="357"/>
                  </a:lnTo>
                  <a:lnTo>
                    <a:pt x="251" y="367"/>
                  </a:lnTo>
                  <a:lnTo>
                    <a:pt x="213" y="371"/>
                  </a:lnTo>
                  <a:lnTo>
                    <a:pt x="176" y="370"/>
                  </a:lnTo>
                  <a:lnTo>
                    <a:pt x="139" y="364"/>
                  </a:lnTo>
                  <a:lnTo>
                    <a:pt x="102" y="354"/>
                  </a:lnTo>
                  <a:lnTo>
                    <a:pt x="66" y="337"/>
                  </a:lnTo>
                  <a:lnTo>
                    <a:pt x="33" y="314"/>
                  </a:lnTo>
                  <a:lnTo>
                    <a:pt x="3" y="284"/>
                  </a:lnTo>
                  <a:lnTo>
                    <a:pt x="0" y="280"/>
                  </a:lnTo>
                  <a:lnTo>
                    <a:pt x="13" y="247"/>
                  </a:lnTo>
                  <a:lnTo>
                    <a:pt x="29" y="215"/>
                  </a:lnTo>
                  <a:lnTo>
                    <a:pt x="47" y="182"/>
                  </a:lnTo>
                  <a:lnTo>
                    <a:pt x="67" y="152"/>
                  </a:lnTo>
                  <a:lnTo>
                    <a:pt x="90" y="122"/>
                  </a:lnTo>
                  <a:lnTo>
                    <a:pt x="116" y="95"/>
                  </a:lnTo>
                  <a:lnTo>
                    <a:pt x="145" y="71"/>
                  </a:lnTo>
                  <a:lnTo>
                    <a:pt x="175" y="49"/>
                  </a:lnTo>
                  <a:lnTo>
                    <a:pt x="209" y="30"/>
                  </a:lnTo>
                  <a:lnTo>
                    <a:pt x="245" y="16"/>
                  </a:lnTo>
                  <a:lnTo>
                    <a:pt x="285" y="6"/>
                  </a:lnTo>
                  <a:lnTo>
                    <a:pt x="326" y="0"/>
                  </a:lnTo>
                  <a:lnTo>
                    <a:pt x="372" y="0"/>
                  </a:lnTo>
                  <a:close/>
                </a:path>
              </a:pathLst>
            </a:custGeom>
            <a:solidFill>
              <a:srgbClr val="2E9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3">
              <a:extLst>
                <a:ext uri="{FF2B5EF4-FFF2-40B4-BE49-F238E27FC236}">
                  <a16:creationId xmlns:a16="http://schemas.microsoft.com/office/drawing/2014/main" id="{0E030169-98AC-4755-A087-7D9A6128E463}"/>
                </a:ext>
              </a:extLst>
            </p:cNvPr>
            <p:cNvSpPr>
              <a:spLocks/>
            </p:cNvSpPr>
            <p:nvPr/>
          </p:nvSpPr>
          <p:spPr bwMode="auto">
            <a:xfrm>
              <a:off x="8012691" y="3094966"/>
              <a:ext cx="857225" cy="510063"/>
            </a:xfrm>
            <a:custGeom>
              <a:avLst/>
              <a:gdLst>
                <a:gd name="T0" fmla="*/ 328 w 642"/>
                <a:gd name="T1" fmla="*/ 0 h 382"/>
                <a:gd name="T2" fmla="*/ 375 w 642"/>
                <a:gd name="T3" fmla="*/ 1 h 382"/>
                <a:gd name="T4" fmla="*/ 426 w 642"/>
                <a:gd name="T5" fmla="*/ 8 h 382"/>
                <a:gd name="T6" fmla="*/ 478 w 642"/>
                <a:gd name="T7" fmla="*/ 23 h 382"/>
                <a:gd name="T8" fmla="*/ 531 w 642"/>
                <a:gd name="T9" fmla="*/ 41 h 382"/>
                <a:gd name="T10" fmla="*/ 587 w 642"/>
                <a:gd name="T11" fmla="*/ 67 h 382"/>
                <a:gd name="T12" fmla="*/ 642 w 642"/>
                <a:gd name="T13" fmla="*/ 97 h 382"/>
                <a:gd name="T14" fmla="*/ 612 w 642"/>
                <a:gd name="T15" fmla="*/ 97 h 382"/>
                <a:gd name="T16" fmla="*/ 581 w 642"/>
                <a:gd name="T17" fmla="*/ 106 h 382"/>
                <a:gd name="T18" fmla="*/ 551 w 642"/>
                <a:gd name="T19" fmla="*/ 120 h 382"/>
                <a:gd name="T20" fmla="*/ 521 w 642"/>
                <a:gd name="T21" fmla="*/ 140 h 382"/>
                <a:gd name="T22" fmla="*/ 494 w 642"/>
                <a:gd name="T23" fmla="*/ 163 h 382"/>
                <a:gd name="T24" fmla="*/ 471 w 642"/>
                <a:gd name="T25" fmla="*/ 189 h 382"/>
                <a:gd name="T26" fmla="*/ 452 w 642"/>
                <a:gd name="T27" fmla="*/ 214 h 382"/>
                <a:gd name="T28" fmla="*/ 438 w 642"/>
                <a:gd name="T29" fmla="*/ 239 h 382"/>
                <a:gd name="T30" fmla="*/ 419 w 642"/>
                <a:gd name="T31" fmla="*/ 273 h 382"/>
                <a:gd name="T32" fmla="*/ 396 w 642"/>
                <a:gd name="T33" fmla="*/ 302 h 382"/>
                <a:gd name="T34" fmla="*/ 369 w 642"/>
                <a:gd name="T35" fmla="*/ 327 h 382"/>
                <a:gd name="T36" fmla="*/ 339 w 642"/>
                <a:gd name="T37" fmla="*/ 347 h 382"/>
                <a:gd name="T38" fmla="*/ 306 w 642"/>
                <a:gd name="T39" fmla="*/ 363 h 382"/>
                <a:gd name="T40" fmla="*/ 272 w 642"/>
                <a:gd name="T41" fmla="*/ 373 h 382"/>
                <a:gd name="T42" fmla="*/ 235 w 642"/>
                <a:gd name="T43" fmla="*/ 380 h 382"/>
                <a:gd name="T44" fmla="*/ 198 w 642"/>
                <a:gd name="T45" fmla="*/ 382 h 382"/>
                <a:gd name="T46" fmla="*/ 162 w 642"/>
                <a:gd name="T47" fmla="*/ 378 h 382"/>
                <a:gd name="T48" fmla="*/ 125 w 642"/>
                <a:gd name="T49" fmla="*/ 370 h 382"/>
                <a:gd name="T50" fmla="*/ 90 w 642"/>
                <a:gd name="T51" fmla="*/ 358 h 382"/>
                <a:gd name="T52" fmla="*/ 59 w 642"/>
                <a:gd name="T53" fmla="*/ 339 h 382"/>
                <a:gd name="T54" fmla="*/ 29 w 642"/>
                <a:gd name="T55" fmla="*/ 316 h 382"/>
                <a:gd name="T56" fmla="*/ 3 w 642"/>
                <a:gd name="T57" fmla="*/ 289 h 382"/>
                <a:gd name="T58" fmla="*/ 27 w 642"/>
                <a:gd name="T59" fmla="*/ 266 h 382"/>
                <a:gd name="T60" fmla="*/ 60 w 642"/>
                <a:gd name="T61" fmla="*/ 243 h 382"/>
                <a:gd name="T62" fmla="*/ 97 w 642"/>
                <a:gd name="T63" fmla="*/ 217 h 382"/>
                <a:gd name="T64" fmla="*/ 140 w 642"/>
                <a:gd name="T65" fmla="*/ 193 h 382"/>
                <a:gd name="T66" fmla="*/ 188 w 642"/>
                <a:gd name="T67" fmla="*/ 169 h 382"/>
                <a:gd name="T68" fmla="*/ 236 w 642"/>
                <a:gd name="T69" fmla="*/ 146 h 382"/>
                <a:gd name="T70" fmla="*/ 288 w 642"/>
                <a:gd name="T71" fmla="*/ 126 h 382"/>
                <a:gd name="T72" fmla="*/ 341 w 642"/>
                <a:gd name="T73" fmla="*/ 108 h 382"/>
                <a:gd name="T74" fmla="*/ 394 w 642"/>
                <a:gd name="T75" fmla="*/ 96 h 382"/>
                <a:gd name="T76" fmla="*/ 445 w 642"/>
                <a:gd name="T77" fmla="*/ 87 h 382"/>
                <a:gd name="T78" fmla="*/ 395 w 642"/>
                <a:gd name="T79" fmla="*/ 87 h 382"/>
                <a:gd name="T80" fmla="*/ 343 w 642"/>
                <a:gd name="T81" fmla="*/ 91 h 382"/>
                <a:gd name="T82" fmla="*/ 291 w 642"/>
                <a:gd name="T83" fmla="*/ 103 h 382"/>
                <a:gd name="T84" fmla="*/ 240 w 642"/>
                <a:gd name="T85" fmla="*/ 117 h 382"/>
                <a:gd name="T86" fmla="*/ 190 w 642"/>
                <a:gd name="T87" fmla="*/ 137 h 382"/>
                <a:gd name="T88" fmla="*/ 143 w 642"/>
                <a:gd name="T89" fmla="*/ 160 h 382"/>
                <a:gd name="T90" fmla="*/ 100 w 642"/>
                <a:gd name="T91" fmla="*/ 187 h 382"/>
                <a:gd name="T92" fmla="*/ 60 w 642"/>
                <a:gd name="T93" fmla="*/ 217 h 382"/>
                <a:gd name="T94" fmla="*/ 27 w 642"/>
                <a:gd name="T95" fmla="*/ 250 h 382"/>
                <a:gd name="T96" fmla="*/ 0 w 642"/>
                <a:gd name="T97" fmla="*/ 285 h 382"/>
                <a:gd name="T98" fmla="*/ 26 w 642"/>
                <a:gd name="T99" fmla="*/ 224 h 382"/>
                <a:gd name="T100" fmla="*/ 53 w 642"/>
                <a:gd name="T101" fmla="*/ 171 h 382"/>
                <a:gd name="T102" fmla="*/ 85 w 642"/>
                <a:gd name="T103" fmla="*/ 127 h 382"/>
                <a:gd name="T104" fmla="*/ 119 w 642"/>
                <a:gd name="T105" fmla="*/ 88 h 382"/>
                <a:gd name="T106" fmla="*/ 156 w 642"/>
                <a:gd name="T107" fmla="*/ 57 h 382"/>
                <a:gd name="T108" fmla="*/ 195 w 642"/>
                <a:gd name="T109" fmla="*/ 33 h 382"/>
                <a:gd name="T110" fmla="*/ 236 w 642"/>
                <a:gd name="T111" fmla="*/ 15 h 382"/>
                <a:gd name="T112" fmla="*/ 281 w 642"/>
                <a:gd name="T113" fmla="*/ 4 h 382"/>
                <a:gd name="T114" fmla="*/ 328 w 642"/>
                <a:gd name="T115"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2" h="382">
                  <a:moveTo>
                    <a:pt x="328" y="0"/>
                  </a:moveTo>
                  <a:lnTo>
                    <a:pt x="375" y="1"/>
                  </a:lnTo>
                  <a:lnTo>
                    <a:pt x="426" y="8"/>
                  </a:lnTo>
                  <a:lnTo>
                    <a:pt x="478" y="23"/>
                  </a:lnTo>
                  <a:lnTo>
                    <a:pt x="531" y="41"/>
                  </a:lnTo>
                  <a:lnTo>
                    <a:pt x="587" y="67"/>
                  </a:lnTo>
                  <a:lnTo>
                    <a:pt x="642" y="97"/>
                  </a:lnTo>
                  <a:lnTo>
                    <a:pt x="612" y="97"/>
                  </a:lnTo>
                  <a:lnTo>
                    <a:pt x="581" y="106"/>
                  </a:lnTo>
                  <a:lnTo>
                    <a:pt x="551" y="120"/>
                  </a:lnTo>
                  <a:lnTo>
                    <a:pt x="521" y="140"/>
                  </a:lnTo>
                  <a:lnTo>
                    <a:pt x="494" y="163"/>
                  </a:lnTo>
                  <a:lnTo>
                    <a:pt x="471" y="189"/>
                  </a:lnTo>
                  <a:lnTo>
                    <a:pt x="452" y="214"/>
                  </a:lnTo>
                  <a:lnTo>
                    <a:pt x="438" y="239"/>
                  </a:lnTo>
                  <a:lnTo>
                    <a:pt x="419" y="273"/>
                  </a:lnTo>
                  <a:lnTo>
                    <a:pt x="396" y="302"/>
                  </a:lnTo>
                  <a:lnTo>
                    <a:pt x="369" y="327"/>
                  </a:lnTo>
                  <a:lnTo>
                    <a:pt x="339" y="347"/>
                  </a:lnTo>
                  <a:lnTo>
                    <a:pt x="306" y="363"/>
                  </a:lnTo>
                  <a:lnTo>
                    <a:pt x="272" y="373"/>
                  </a:lnTo>
                  <a:lnTo>
                    <a:pt x="235" y="380"/>
                  </a:lnTo>
                  <a:lnTo>
                    <a:pt x="198" y="382"/>
                  </a:lnTo>
                  <a:lnTo>
                    <a:pt x="162" y="378"/>
                  </a:lnTo>
                  <a:lnTo>
                    <a:pt x="125" y="370"/>
                  </a:lnTo>
                  <a:lnTo>
                    <a:pt x="90" y="358"/>
                  </a:lnTo>
                  <a:lnTo>
                    <a:pt x="59" y="339"/>
                  </a:lnTo>
                  <a:lnTo>
                    <a:pt x="29" y="316"/>
                  </a:lnTo>
                  <a:lnTo>
                    <a:pt x="3" y="289"/>
                  </a:lnTo>
                  <a:lnTo>
                    <a:pt x="27" y="266"/>
                  </a:lnTo>
                  <a:lnTo>
                    <a:pt x="60" y="243"/>
                  </a:lnTo>
                  <a:lnTo>
                    <a:pt x="97" y="217"/>
                  </a:lnTo>
                  <a:lnTo>
                    <a:pt x="140" y="193"/>
                  </a:lnTo>
                  <a:lnTo>
                    <a:pt x="188" y="169"/>
                  </a:lnTo>
                  <a:lnTo>
                    <a:pt x="236" y="146"/>
                  </a:lnTo>
                  <a:lnTo>
                    <a:pt x="288" y="126"/>
                  </a:lnTo>
                  <a:lnTo>
                    <a:pt x="341" y="108"/>
                  </a:lnTo>
                  <a:lnTo>
                    <a:pt x="394" y="96"/>
                  </a:lnTo>
                  <a:lnTo>
                    <a:pt x="445" y="87"/>
                  </a:lnTo>
                  <a:lnTo>
                    <a:pt x="395" y="87"/>
                  </a:lnTo>
                  <a:lnTo>
                    <a:pt x="343" y="91"/>
                  </a:lnTo>
                  <a:lnTo>
                    <a:pt x="291" y="103"/>
                  </a:lnTo>
                  <a:lnTo>
                    <a:pt x="240" y="117"/>
                  </a:lnTo>
                  <a:lnTo>
                    <a:pt x="190" y="137"/>
                  </a:lnTo>
                  <a:lnTo>
                    <a:pt x="143" y="160"/>
                  </a:lnTo>
                  <a:lnTo>
                    <a:pt x="100" y="187"/>
                  </a:lnTo>
                  <a:lnTo>
                    <a:pt x="60" y="217"/>
                  </a:lnTo>
                  <a:lnTo>
                    <a:pt x="27" y="250"/>
                  </a:lnTo>
                  <a:lnTo>
                    <a:pt x="0" y="285"/>
                  </a:lnTo>
                  <a:lnTo>
                    <a:pt x="26" y="224"/>
                  </a:lnTo>
                  <a:lnTo>
                    <a:pt x="53" y="171"/>
                  </a:lnTo>
                  <a:lnTo>
                    <a:pt x="85" y="127"/>
                  </a:lnTo>
                  <a:lnTo>
                    <a:pt x="119" y="88"/>
                  </a:lnTo>
                  <a:lnTo>
                    <a:pt x="156" y="57"/>
                  </a:lnTo>
                  <a:lnTo>
                    <a:pt x="195" y="33"/>
                  </a:lnTo>
                  <a:lnTo>
                    <a:pt x="236" y="15"/>
                  </a:lnTo>
                  <a:lnTo>
                    <a:pt x="281" y="4"/>
                  </a:lnTo>
                  <a:lnTo>
                    <a:pt x="328" y="0"/>
                  </a:lnTo>
                  <a:close/>
                </a:path>
              </a:pathLst>
            </a:custGeom>
            <a:solidFill>
              <a:srgbClr val="73F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4">
              <a:extLst>
                <a:ext uri="{FF2B5EF4-FFF2-40B4-BE49-F238E27FC236}">
                  <a16:creationId xmlns:a16="http://schemas.microsoft.com/office/drawing/2014/main" id="{11F2A851-85AD-43C9-B68D-C0A2DD80DFEE}"/>
                </a:ext>
              </a:extLst>
            </p:cNvPr>
            <p:cNvSpPr>
              <a:spLocks/>
            </p:cNvSpPr>
            <p:nvPr/>
          </p:nvSpPr>
          <p:spPr bwMode="auto">
            <a:xfrm>
              <a:off x="6473157" y="3663779"/>
              <a:ext cx="921317" cy="460659"/>
            </a:xfrm>
            <a:custGeom>
              <a:avLst/>
              <a:gdLst>
                <a:gd name="T0" fmla="*/ 365 w 690"/>
                <a:gd name="T1" fmla="*/ 0 h 345"/>
                <a:gd name="T2" fmla="*/ 408 w 690"/>
                <a:gd name="T3" fmla="*/ 2 h 345"/>
                <a:gd name="T4" fmla="*/ 449 w 690"/>
                <a:gd name="T5" fmla="*/ 7 h 345"/>
                <a:gd name="T6" fmla="*/ 490 w 690"/>
                <a:gd name="T7" fmla="*/ 17 h 345"/>
                <a:gd name="T8" fmla="*/ 528 w 690"/>
                <a:gd name="T9" fmla="*/ 32 h 345"/>
                <a:gd name="T10" fmla="*/ 564 w 690"/>
                <a:gd name="T11" fmla="*/ 50 h 345"/>
                <a:gd name="T12" fmla="*/ 600 w 690"/>
                <a:gd name="T13" fmla="*/ 72 h 345"/>
                <a:gd name="T14" fmla="*/ 631 w 690"/>
                <a:gd name="T15" fmla="*/ 96 h 345"/>
                <a:gd name="T16" fmla="*/ 663 w 690"/>
                <a:gd name="T17" fmla="*/ 120 h 345"/>
                <a:gd name="T18" fmla="*/ 690 w 690"/>
                <a:gd name="T19" fmla="*/ 148 h 345"/>
                <a:gd name="T20" fmla="*/ 690 w 690"/>
                <a:gd name="T21" fmla="*/ 153 h 345"/>
                <a:gd name="T22" fmla="*/ 674 w 690"/>
                <a:gd name="T23" fmla="*/ 193 h 345"/>
                <a:gd name="T24" fmla="*/ 651 w 690"/>
                <a:gd name="T25" fmla="*/ 231 h 345"/>
                <a:gd name="T26" fmla="*/ 625 w 690"/>
                <a:gd name="T27" fmla="*/ 261 h 345"/>
                <a:gd name="T28" fmla="*/ 595 w 690"/>
                <a:gd name="T29" fmla="*/ 288 h 345"/>
                <a:gd name="T30" fmla="*/ 562 w 690"/>
                <a:gd name="T31" fmla="*/ 308 h 345"/>
                <a:gd name="T32" fmla="*/ 527 w 690"/>
                <a:gd name="T33" fmla="*/ 325 h 345"/>
                <a:gd name="T34" fmla="*/ 490 w 690"/>
                <a:gd name="T35" fmla="*/ 337 h 345"/>
                <a:gd name="T36" fmla="*/ 452 w 690"/>
                <a:gd name="T37" fmla="*/ 344 h 345"/>
                <a:gd name="T38" fmla="*/ 415 w 690"/>
                <a:gd name="T39" fmla="*/ 345 h 345"/>
                <a:gd name="T40" fmla="*/ 378 w 690"/>
                <a:gd name="T41" fmla="*/ 344 h 345"/>
                <a:gd name="T42" fmla="*/ 344 w 690"/>
                <a:gd name="T43" fmla="*/ 337 h 345"/>
                <a:gd name="T44" fmla="*/ 311 w 690"/>
                <a:gd name="T45" fmla="*/ 325 h 345"/>
                <a:gd name="T46" fmla="*/ 281 w 690"/>
                <a:gd name="T47" fmla="*/ 309 h 345"/>
                <a:gd name="T48" fmla="*/ 255 w 690"/>
                <a:gd name="T49" fmla="*/ 291 h 345"/>
                <a:gd name="T50" fmla="*/ 235 w 690"/>
                <a:gd name="T51" fmla="*/ 275 h 345"/>
                <a:gd name="T52" fmla="*/ 209 w 690"/>
                <a:gd name="T53" fmla="*/ 259 h 345"/>
                <a:gd name="T54" fmla="*/ 181 w 690"/>
                <a:gd name="T55" fmla="*/ 246 h 345"/>
                <a:gd name="T56" fmla="*/ 151 w 690"/>
                <a:gd name="T57" fmla="*/ 236 h 345"/>
                <a:gd name="T58" fmla="*/ 118 w 690"/>
                <a:gd name="T59" fmla="*/ 228 h 345"/>
                <a:gd name="T60" fmla="*/ 86 w 690"/>
                <a:gd name="T61" fmla="*/ 225 h 345"/>
                <a:gd name="T62" fmla="*/ 55 w 690"/>
                <a:gd name="T63" fmla="*/ 225 h 345"/>
                <a:gd name="T64" fmla="*/ 26 w 690"/>
                <a:gd name="T65" fmla="*/ 231 h 345"/>
                <a:gd name="T66" fmla="*/ 0 w 690"/>
                <a:gd name="T67" fmla="*/ 244 h 345"/>
                <a:gd name="T68" fmla="*/ 46 w 690"/>
                <a:gd name="T69" fmla="*/ 183 h 345"/>
                <a:gd name="T70" fmla="*/ 93 w 690"/>
                <a:gd name="T71" fmla="*/ 133 h 345"/>
                <a:gd name="T72" fmla="*/ 139 w 690"/>
                <a:gd name="T73" fmla="*/ 92 h 345"/>
                <a:gd name="T74" fmla="*/ 186 w 690"/>
                <a:gd name="T75" fmla="*/ 59 h 345"/>
                <a:gd name="T76" fmla="*/ 232 w 690"/>
                <a:gd name="T77" fmla="*/ 35 h 345"/>
                <a:gd name="T78" fmla="*/ 276 w 690"/>
                <a:gd name="T79" fmla="*/ 16 h 345"/>
                <a:gd name="T80" fmla="*/ 321 w 690"/>
                <a:gd name="T81" fmla="*/ 6 h 345"/>
                <a:gd name="T82" fmla="*/ 365 w 690"/>
                <a:gd name="T83"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0" h="345">
                  <a:moveTo>
                    <a:pt x="365" y="0"/>
                  </a:moveTo>
                  <a:lnTo>
                    <a:pt x="408" y="2"/>
                  </a:lnTo>
                  <a:lnTo>
                    <a:pt x="449" y="7"/>
                  </a:lnTo>
                  <a:lnTo>
                    <a:pt x="490" y="17"/>
                  </a:lnTo>
                  <a:lnTo>
                    <a:pt x="528" y="32"/>
                  </a:lnTo>
                  <a:lnTo>
                    <a:pt x="564" y="50"/>
                  </a:lnTo>
                  <a:lnTo>
                    <a:pt x="600" y="72"/>
                  </a:lnTo>
                  <a:lnTo>
                    <a:pt x="631" y="96"/>
                  </a:lnTo>
                  <a:lnTo>
                    <a:pt x="663" y="120"/>
                  </a:lnTo>
                  <a:lnTo>
                    <a:pt x="690" y="148"/>
                  </a:lnTo>
                  <a:lnTo>
                    <a:pt x="690" y="153"/>
                  </a:lnTo>
                  <a:lnTo>
                    <a:pt x="674" y="193"/>
                  </a:lnTo>
                  <a:lnTo>
                    <a:pt x="651" y="231"/>
                  </a:lnTo>
                  <a:lnTo>
                    <a:pt x="625" y="261"/>
                  </a:lnTo>
                  <a:lnTo>
                    <a:pt x="595" y="288"/>
                  </a:lnTo>
                  <a:lnTo>
                    <a:pt x="562" y="308"/>
                  </a:lnTo>
                  <a:lnTo>
                    <a:pt x="527" y="325"/>
                  </a:lnTo>
                  <a:lnTo>
                    <a:pt x="490" y="337"/>
                  </a:lnTo>
                  <a:lnTo>
                    <a:pt x="452" y="344"/>
                  </a:lnTo>
                  <a:lnTo>
                    <a:pt x="415" y="345"/>
                  </a:lnTo>
                  <a:lnTo>
                    <a:pt x="378" y="344"/>
                  </a:lnTo>
                  <a:lnTo>
                    <a:pt x="344" y="337"/>
                  </a:lnTo>
                  <a:lnTo>
                    <a:pt x="311" y="325"/>
                  </a:lnTo>
                  <a:lnTo>
                    <a:pt x="281" y="309"/>
                  </a:lnTo>
                  <a:lnTo>
                    <a:pt x="255" y="291"/>
                  </a:lnTo>
                  <a:lnTo>
                    <a:pt x="235" y="275"/>
                  </a:lnTo>
                  <a:lnTo>
                    <a:pt x="209" y="259"/>
                  </a:lnTo>
                  <a:lnTo>
                    <a:pt x="181" y="246"/>
                  </a:lnTo>
                  <a:lnTo>
                    <a:pt x="151" y="236"/>
                  </a:lnTo>
                  <a:lnTo>
                    <a:pt x="118" y="228"/>
                  </a:lnTo>
                  <a:lnTo>
                    <a:pt x="86" y="225"/>
                  </a:lnTo>
                  <a:lnTo>
                    <a:pt x="55" y="225"/>
                  </a:lnTo>
                  <a:lnTo>
                    <a:pt x="26" y="231"/>
                  </a:lnTo>
                  <a:lnTo>
                    <a:pt x="0" y="244"/>
                  </a:lnTo>
                  <a:lnTo>
                    <a:pt x="46" y="183"/>
                  </a:lnTo>
                  <a:lnTo>
                    <a:pt x="93" y="133"/>
                  </a:lnTo>
                  <a:lnTo>
                    <a:pt x="139" y="92"/>
                  </a:lnTo>
                  <a:lnTo>
                    <a:pt x="186" y="59"/>
                  </a:lnTo>
                  <a:lnTo>
                    <a:pt x="232" y="35"/>
                  </a:lnTo>
                  <a:lnTo>
                    <a:pt x="276" y="16"/>
                  </a:lnTo>
                  <a:lnTo>
                    <a:pt x="321" y="6"/>
                  </a:lnTo>
                  <a:lnTo>
                    <a:pt x="365" y="0"/>
                  </a:lnTo>
                  <a:close/>
                </a:path>
              </a:pathLst>
            </a:custGeom>
            <a:solidFill>
              <a:srgbClr val="2E9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5">
              <a:extLst>
                <a:ext uri="{FF2B5EF4-FFF2-40B4-BE49-F238E27FC236}">
                  <a16:creationId xmlns:a16="http://schemas.microsoft.com/office/drawing/2014/main" id="{40ED084D-229A-433A-98E9-E069D4A83D80}"/>
                </a:ext>
              </a:extLst>
            </p:cNvPr>
            <p:cNvSpPr>
              <a:spLocks/>
            </p:cNvSpPr>
            <p:nvPr/>
          </p:nvSpPr>
          <p:spPr bwMode="auto">
            <a:xfrm>
              <a:off x="6473157" y="3650427"/>
              <a:ext cx="921317" cy="483358"/>
            </a:xfrm>
            <a:custGeom>
              <a:avLst/>
              <a:gdLst>
                <a:gd name="T0" fmla="*/ 378 w 690"/>
                <a:gd name="T1" fmla="*/ 0 h 362"/>
                <a:gd name="T2" fmla="*/ 429 w 690"/>
                <a:gd name="T3" fmla="*/ 4 h 362"/>
                <a:gd name="T4" fmla="*/ 481 w 690"/>
                <a:gd name="T5" fmla="*/ 17 h 362"/>
                <a:gd name="T6" fmla="*/ 532 w 690"/>
                <a:gd name="T7" fmla="*/ 37 h 362"/>
                <a:gd name="T8" fmla="*/ 585 w 690"/>
                <a:gd name="T9" fmla="*/ 69 h 362"/>
                <a:gd name="T10" fmla="*/ 637 w 690"/>
                <a:gd name="T11" fmla="*/ 109 h 362"/>
                <a:gd name="T12" fmla="*/ 690 w 690"/>
                <a:gd name="T13" fmla="*/ 158 h 362"/>
                <a:gd name="T14" fmla="*/ 650 w 690"/>
                <a:gd name="T15" fmla="*/ 136 h 362"/>
                <a:gd name="T16" fmla="*/ 604 w 690"/>
                <a:gd name="T17" fmla="*/ 119 h 362"/>
                <a:gd name="T18" fmla="*/ 554 w 690"/>
                <a:gd name="T19" fmla="*/ 108 h 362"/>
                <a:gd name="T20" fmla="*/ 501 w 690"/>
                <a:gd name="T21" fmla="*/ 100 h 362"/>
                <a:gd name="T22" fmla="*/ 447 w 690"/>
                <a:gd name="T23" fmla="*/ 98 h 362"/>
                <a:gd name="T24" fmla="*/ 391 w 690"/>
                <a:gd name="T25" fmla="*/ 100 h 362"/>
                <a:gd name="T26" fmla="*/ 337 w 690"/>
                <a:gd name="T27" fmla="*/ 108 h 362"/>
                <a:gd name="T28" fmla="*/ 282 w 690"/>
                <a:gd name="T29" fmla="*/ 120 h 362"/>
                <a:gd name="T30" fmla="*/ 232 w 690"/>
                <a:gd name="T31" fmla="*/ 138 h 362"/>
                <a:gd name="T32" fmla="*/ 183 w 690"/>
                <a:gd name="T33" fmla="*/ 159 h 362"/>
                <a:gd name="T34" fmla="*/ 236 w 690"/>
                <a:gd name="T35" fmla="*/ 145 h 362"/>
                <a:gd name="T36" fmla="*/ 292 w 690"/>
                <a:gd name="T37" fmla="*/ 136 h 362"/>
                <a:gd name="T38" fmla="*/ 349 w 690"/>
                <a:gd name="T39" fmla="*/ 129 h 362"/>
                <a:gd name="T40" fmla="*/ 407 w 690"/>
                <a:gd name="T41" fmla="*/ 128 h 362"/>
                <a:gd name="T42" fmla="*/ 464 w 690"/>
                <a:gd name="T43" fmla="*/ 128 h 362"/>
                <a:gd name="T44" fmla="*/ 518 w 690"/>
                <a:gd name="T45" fmla="*/ 130 h 362"/>
                <a:gd name="T46" fmla="*/ 570 w 690"/>
                <a:gd name="T47" fmla="*/ 136 h 362"/>
                <a:gd name="T48" fmla="*/ 615 w 690"/>
                <a:gd name="T49" fmla="*/ 143 h 362"/>
                <a:gd name="T50" fmla="*/ 657 w 690"/>
                <a:gd name="T51" fmla="*/ 152 h 362"/>
                <a:gd name="T52" fmla="*/ 690 w 690"/>
                <a:gd name="T53" fmla="*/ 163 h 362"/>
                <a:gd name="T54" fmla="*/ 675 w 690"/>
                <a:gd name="T55" fmla="*/ 203 h 362"/>
                <a:gd name="T56" fmla="*/ 655 w 690"/>
                <a:gd name="T57" fmla="*/ 239 h 362"/>
                <a:gd name="T58" fmla="*/ 630 w 690"/>
                <a:gd name="T59" fmla="*/ 272 h 362"/>
                <a:gd name="T60" fmla="*/ 598 w 690"/>
                <a:gd name="T61" fmla="*/ 299 h 362"/>
                <a:gd name="T62" fmla="*/ 564 w 690"/>
                <a:gd name="T63" fmla="*/ 324 h 362"/>
                <a:gd name="T64" fmla="*/ 527 w 690"/>
                <a:gd name="T65" fmla="*/ 341 h 362"/>
                <a:gd name="T66" fmla="*/ 488 w 690"/>
                <a:gd name="T67" fmla="*/ 354 h 362"/>
                <a:gd name="T68" fmla="*/ 448 w 690"/>
                <a:gd name="T69" fmla="*/ 361 h 362"/>
                <a:gd name="T70" fmla="*/ 407 w 690"/>
                <a:gd name="T71" fmla="*/ 362 h 362"/>
                <a:gd name="T72" fmla="*/ 365 w 690"/>
                <a:gd name="T73" fmla="*/ 357 h 362"/>
                <a:gd name="T74" fmla="*/ 326 w 690"/>
                <a:gd name="T75" fmla="*/ 345 h 362"/>
                <a:gd name="T76" fmla="*/ 289 w 690"/>
                <a:gd name="T77" fmla="*/ 327 h 362"/>
                <a:gd name="T78" fmla="*/ 255 w 690"/>
                <a:gd name="T79" fmla="*/ 301 h 362"/>
                <a:gd name="T80" fmla="*/ 235 w 690"/>
                <a:gd name="T81" fmla="*/ 285 h 362"/>
                <a:gd name="T82" fmla="*/ 209 w 690"/>
                <a:gd name="T83" fmla="*/ 269 h 362"/>
                <a:gd name="T84" fmla="*/ 181 w 690"/>
                <a:gd name="T85" fmla="*/ 256 h 362"/>
                <a:gd name="T86" fmla="*/ 151 w 690"/>
                <a:gd name="T87" fmla="*/ 246 h 362"/>
                <a:gd name="T88" fmla="*/ 118 w 690"/>
                <a:gd name="T89" fmla="*/ 238 h 362"/>
                <a:gd name="T90" fmla="*/ 86 w 690"/>
                <a:gd name="T91" fmla="*/ 235 h 362"/>
                <a:gd name="T92" fmla="*/ 55 w 690"/>
                <a:gd name="T93" fmla="*/ 235 h 362"/>
                <a:gd name="T94" fmla="*/ 26 w 690"/>
                <a:gd name="T95" fmla="*/ 241 h 362"/>
                <a:gd name="T96" fmla="*/ 0 w 690"/>
                <a:gd name="T97" fmla="*/ 254 h 362"/>
                <a:gd name="T98" fmla="*/ 43 w 690"/>
                <a:gd name="T99" fmla="*/ 196 h 362"/>
                <a:gd name="T100" fmla="*/ 89 w 690"/>
                <a:gd name="T101" fmla="*/ 146 h 362"/>
                <a:gd name="T102" fmla="*/ 135 w 690"/>
                <a:gd name="T103" fmla="*/ 103 h 362"/>
                <a:gd name="T104" fmla="*/ 182 w 690"/>
                <a:gd name="T105" fmla="*/ 67 h 362"/>
                <a:gd name="T106" fmla="*/ 229 w 690"/>
                <a:gd name="T107" fmla="*/ 39 h 362"/>
                <a:gd name="T108" fmla="*/ 278 w 690"/>
                <a:gd name="T109" fmla="*/ 19 h 362"/>
                <a:gd name="T110" fmla="*/ 328 w 690"/>
                <a:gd name="T111" fmla="*/ 6 h 362"/>
                <a:gd name="T112" fmla="*/ 378 w 690"/>
                <a:gd name="T11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0" h="362">
                  <a:moveTo>
                    <a:pt x="378" y="0"/>
                  </a:moveTo>
                  <a:lnTo>
                    <a:pt x="429" y="4"/>
                  </a:lnTo>
                  <a:lnTo>
                    <a:pt x="481" y="17"/>
                  </a:lnTo>
                  <a:lnTo>
                    <a:pt x="532" y="37"/>
                  </a:lnTo>
                  <a:lnTo>
                    <a:pt x="585" y="69"/>
                  </a:lnTo>
                  <a:lnTo>
                    <a:pt x="637" y="109"/>
                  </a:lnTo>
                  <a:lnTo>
                    <a:pt x="690" y="158"/>
                  </a:lnTo>
                  <a:lnTo>
                    <a:pt x="650" y="136"/>
                  </a:lnTo>
                  <a:lnTo>
                    <a:pt x="604" y="119"/>
                  </a:lnTo>
                  <a:lnTo>
                    <a:pt x="554" y="108"/>
                  </a:lnTo>
                  <a:lnTo>
                    <a:pt x="501" y="100"/>
                  </a:lnTo>
                  <a:lnTo>
                    <a:pt x="447" y="98"/>
                  </a:lnTo>
                  <a:lnTo>
                    <a:pt x="391" y="100"/>
                  </a:lnTo>
                  <a:lnTo>
                    <a:pt x="337" y="108"/>
                  </a:lnTo>
                  <a:lnTo>
                    <a:pt x="282" y="120"/>
                  </a:lnTo>
                  <a:lnTo>
                    <a:pt x="232" y="138"/>
                  </a:lnTo>
                  <a:lnTo>
                    <a:pt x="183" y="159"/>
                  </a:lnTo>
                  <a:lnTo>
                    <a:pt x="236" y="145"/>
                  </a:lnTo>
                  <a:lnTo>
                    <a:pt x="292" y="136"/>
                  </a:lnTo>
                  <a:lnTo>
                    <a:pt x="349" y="129"/>
                  </a:lnTo>
                  <a:lnTo>
                    <a:pt x="407" y="128"/>
                  </a:lnTo>
                  <a:lnTo>
                    <a:pt x="464" y="128"/>
                  </a:lnTo>
                  <a:lnTo>
                    <a:pt x="518" y="130"/>
                  </a:lnTo>
                  <a:lnTo>
                    <a:pt x="570" y="136"/>
                  </a:lnTo>
                  <a:lnTo>
                    <a:pt x="615" y="143"/>
                  </a:lnTo>
                  <a:lnTo>
                    <a:pt x="657" y="152"/>
                  </a:lnTo>
                  <a:lnTo>
                    <a:pt x="690" y="163"/>
                  </a:lnTo>
                  <a:lnTo>
                    <a:pt x="675" y="203"/>
                  </a:lnTo>
                  <a:lnTo>
                    <a:pt x="655" y="239"/>
                  </a:lnTo>
                  <a:lnTo>
                    <a:pt x="630" y="272"/>
                  </a:lnTo>
                  <a:lnTo>
                    <a:pt x="598" y="299"/>
                  </a:lnTo>
                  <a:lnTo>
                    <a:pt x="564" y="324"/>
                  </a:lnTo>
                  <a:lnTo>
                    <a:pt x="527" y="341"/>
                  </a:lnTo>
                  <a:lnTo>
                    <a:pt x="488" y="354"/>
                  </a:lnTo>
                  <a:lnTo>
                    <a:pt x="448" y="361"/>
                  </a:lnTo>
                  <a:lnTo>
                    <a:pt x="407" y="362"/>
                  </a:lnTo>
                  <a:lnTo>
                    <a:pt x="365" y="357"/>
                  </a:lnTo>
                  <a:lnTo>
                    <a:pt x="326" y="345"/>
                  </a:lnTo>
                  <a:lnTo>
                    <a:pt x="289" y="327"/>
                  </a:lnTo>
                  <a:lnTo>
                    <a:pt x="255" y="301"/>
                  </a:lnTo>
                  <a:lnTo>
                    <a:pt x="235" y="285"/>
                  </a:lnTo>
                  <a:lnTo>
                    <a:pt x="209" y="269"/>
                  </a:lnTo>
                  <a:lnTo>
                    <a:pt x="181" y="256"/>
                  </a:lnTo>
                  <a:lnTo>
                    <a:pt x="151" y="246"/>
                  </a:lnTo>
                  <a:lnTo>
                    <a:pt x="118" y="238"/>
                  </a:lnTo>
                  <a:lnTo>
                    <a:pt x="86" y="235"/>
                  </a:lnTo>
                  <a:lnTo>
                    <a:pt x="55" y="235"/>
                  </a:lnTo>
                  <a:lnTo>
                    <a:pt x="26" y="241"/>
                  </a:lnTo>
                  <a:lnTo>
                    <a:pt x="0" y="254"/>
                  </a:lnTo>
                  <a:lnTo>
                    <a:pt x="43" y="196"/>
                  </a:lnTo>
                  <a:lnTo>
                    <a:pt x="89" y="146"/>
                  </a:lnTo>
                  <a:lnTo>
                    <a:pt x="135" y="103"/>
                  </a:lnTo>
                  <a:lnTo>
                    <a:pt x="182" y="67"/>
                  </a:lnTo>
                  <a:lnTo>
                    <a:pt x="229" y="39"/>
                  </a:lnTo>
                  <a:lnTo>
                    <a:pt x="278" y="19"/>
                  </a:lnTo>
                  <a:lnTo>
                    <a:pt x="328" y="6"/>
                  </a:lnTo>
                  <a:lnTo>
                    <a:pt x="378" y="0"/>
                  </a:lnTo>
                  <a:close/>
                </a:path>
              </a:pathLst>
            </a:custGeom>
            <a:solidFill>
              <a:srgbClr val="73F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6">
              <a:extLst>
                <a:ext uri="{FF2B5EF4-FFF2-40B4-BE49-F238E27FC236}">
                  <a16:creationId xmlns:a16="http://schemas.microsoft.com/office/drawing/2014/main" id="{70ECB4C6-FF2D-4648-8372-CDD50309149C}"/>
                </a:ext>
              </a:extLst>
            </p:cNvPr>
            <p:cNvSpPr>
              <a:spLocks/>
            </p:cNvSpPr>
            <p:nvPr/>
          </p:nvSpPr>
          <p:spPr bwMode="auto">
            <a:xfrm>
              <a:off x="7940588" y="4319384"/>
              <a:ext cx="392561" cy="325799"/>
            </a:xfrm>
            <a:custGeom>
              <a:avLst/>
              <a:gdLst>
                <a:gd name="T0" fmla="*/ 81 w 294"/>
                <a:gd name="T1" fmla="*/ 0 h 244"/>
                <a:gd name="T2" fmla="*/ 109 w 294"/>
                <a:gd name="T3" fmla="*/ 2 h 244"/>
                <a:gd name="T4" fmla="*/ 134 w 294"/>
                <a:gd name="T5" fmla="*/ 6 h 244"/>
                <a:gd name="T6" fmla="*/ 160 w 294"/>
                <a:gd name="T7" fmla="*/ 15 h 244"/>
                <a:gd name="T8" fmla="*/ 184 w 294"/>
                <a:gd name="T9" fmla="*/ 26 h 244"/>
                <a:gd name="T10" fmla="*/ 209 w 294"/>
                <a:gd name="T11" fmla="*/ 42 h 244"/>
                <a:gd name="T12" fmla="*/ 229 w 294"/>
                <a:gd name="T13" fmla="*/ 62 h 244"/>
                <a:gd name="T14" fmla="*/ 249 w 294"/>
                <a:gd name="T15" fmla="*/ 88 h 244"/>
                <a:gd name="T16" fmla="*/ 264 w 294"/>
                <a:gd name="T17" fmla="*/ 118 h 244"/>
                <a:gd name="T18" fmla="*/ 279 w 294"/>
                <a:gd name="T19" fmla="*/ 153 h 244"/>
                <a:gd name="T20" fmla="*/ 289 w 294"/>
                <a:gd name="T21" fmla="*/ 195 h 244"/>
                <a:gd name="T22" fmla="*/ 294 w 294"/>
                <a:gd name="T23" fmla="*/ 244 h 244"/>
                <a:gd name="T24" fmla="*/ 283 w 294"/>
                <a:gd name="T25" fmla="*/ 228 h 244"/>
                <a:gd name="T26" fmla="*/ 267 w 294"/>
                <a:gd name="T27" fmla="*/ 215 h 244"/>
                <a:gd name="T28" fmla="*/ 247 w 294"/>
                <a:gd name="T29" fmla="*/ 205 h 244"/>
                <a:gd name="T30" fmla="*/ 226 w 294"/>
                <a:gd name="T31" fmla="*/ 198 h 244"/>
                <a:gd name="T32" fmla="*/ 204 w 294"/>
                <a:gd name="T33" fmla="*/ 193 h 244"/>
                <a:gd name="T34" fmla="*/ 183 w 294"/>
                <a:gd name="T35" fmla="*/ 193 h 244"/>
                <a:gd name="T36" fmla="*/ 166 w 294"/>
                <a:gd name="T37" fmla="*/ 195 h 244"/>
                <a:gd name="T38" fmla="*/ 141 w 294"/>
                <a:gd name="T39" fmla="*/ 196 h 244"/>
                <a:gd name="T40" fmla="*/ 116 w 294"/>
                <a:gd name="T41" fmla="*/ 193 h 244"/>
                <a:gd name="T42" fmla="*/ 91 w 294"/>
                <a:gd name="T43" fmla="*/ 183 h 244"/>
                <a:gd name="T44" fmla="*/ 67 w 294"/>
                <a:gd name="T45" fmla="*/ 169 h 244"/>
                <a:gd name="T46" fmla="*/ 46 w 294"/>
                <a:gd name="T47" fmla="*/ 152 h 244"/>
                <a:gd name="T48" fmla="*/ 27 w 294"/>
                <a:gd name="T49" fmla="*/ 129 h 244"/>
                <a:gd name="T50" fmla="*/ 13 w 294"/>
                <a:gd name="T51" fmla="*/ 103 h 244"/>
                <a:gd name="T52" fmla="*/ 3 w 294"/>
                <a:gd name="T53" fmla="*/ 76 h 244"/>
                <a:gd name="T54" fmla="*/ 0 w 294"/>
                <a:gd name="T55" fmla="*/ 45 h 244"/>
                <a:gd name="T56" fmla="*/ 4 w 294"/>
                <a:gd name="T57" fmla="*/ 12 h 244"/>
                <a:gd name="T58" fmla="*/ 6 w 294"/>
                <a:gd name="T59" fmla="*/ 10 h 244"/>
                <a:gd name="T60" fmla="*/ 30 w 294"/>
                <a:gd name="T61" fmla="*/ 4 h 244"/>
                <a:gd name="T62" fmla="*/ 56 w 294"/>
                <a:gd name="T63" fmla="*/ 2 h 244"/>
                <a:gd name="T64" fmla="*/ 81 w 294"/>
                <a:gd name="T6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4" h="244">
                  <a:moveTo>
                    <a:pt x="81" y="0"/>
                  </a:moveTo>
                  <a:lnTo>
                    <a:pt x="109" y="2"/>
                  </a:lnTo>
                  <a:lnTo>
                    <a:pt x="134" y="6"/>
                  </a:lnTo>
                  <a:lnTo>
                    <a:pt x="160" y="15"/>
                  </a:lnTo>
                  <a:lnTo>
                    <a:pt x="184" y="26"/>
                  </a:lnTo>
                  <a:lnTo>
                    <a:pt x="209" y="42"/>
                  </a:lnTo>
                  <a:lnTo>
                    <a:pt x="229" y="62"/>
                  </a:lnTo>
                  <a:lnTo>
                    <a:pt x="249" y="88"/>
                  </a:lnTo>
                  <a:lnTo>
                    <a:pt x="264" y="118"/>
                  </a:lnTo>
                  <a:lnTo>
                    <a:pt x="279" y="153"/>
                  </a:lnTo>
                  <a:lnTo>
                    <a:pt x="289" y="195"/>
                  </a:lnTo>
                  <a:lnTo>
                    <a:pt x="294" y="244"/>
                  </a:lnTo>
                  <a:lnTo>
                    <a:pt x="283" y="228"/>
                  </a:lnTo>
                  <a:lnTo>
                    <a:pt x="267" y="215"/>
                  </a:lnTo>
                  <a:lnTo>
                    <a:pt x="247" y="205"/>
                  </a:lnTo>
                  <a:lnTo>
                    <a:pt x="226" y="198"/>
                  </a:lnTo>
                  <a:lnTo>
                    <a:pt x="204" y="193"/>
                  </a:lnTo>
                  <a:lnTo>
                    <a:pt x="183" y="193"/>
                  </a:lnTo>
                  <a:lnTo>
                    <a:pt x="166" y="195"/>
                  </a:lnTo>
                  <a:lnTo>
                    <a:pt x="141" y="196"/>
                  </a:lnTo>
                  <a:lnTo>
                    <a:pt x="116" y="193"/>
                  </a:lnTo>
                  <a:lnTo>
                    <a:pt x="91" y="183"/>
                  </a:lnTo>
                  <a:lnTo>
                    <a:pt x="67" y="169"/>
                  </a:lnTo>
                  <a:lnTo>
                    <a:pt x="46" y="152"/>
                  </a:lnTo>
                  <a:lnTo>
                    <a:pt x="27" y="129"/>
                  </a:lnTo>
                  <a:lnTo>
                    <a:pt x="13" y="103"/>
                  </a:lnTo>
                  <a:lnTo>
                    <a:pt x="3" y="76"/>
                  </a:lnTo>
                  <a:lnTo>
                    <a:pt x="0" y="45"/>
                  </a:lnTo>
                  <a:lnTo>
                    <a:pt x="4" y="12"/>
                  </a:lnTo>
                  <a:lnTo>
                    <a:pt x="6" y="10"/>
                  </a:lnTo>
                  <a:lnTo>
                    <a:pt x="30" y="4"/>
                  </a:lnTo>
                  <a:lnTo>
                    <a:pt x="56" y="2"/>
                  </a:lnTo>
                  <a:lnTo>
                    <a:pt x="81" y="0"/>
                  </a:lnTo>
                  <a:close/>
                </a:path>
              </a:pathLst>
            </a:custGeom>
            <a:solidFill>
              <a:srgbClr val="2E9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7">
              <a:extLst>
                <a:ext uri="{FF2B5EF4-FFF2-40B4-BE49-F238E27FC236}">
                  <a16:creationId xmlns:a16="http://schemas.microsoft.com/office/drawing/2014/main" id="{52BA0D7B-009D-4197-BBAD-AE04B3363535}"/>
                </a:ext>
              </a:extLst>
            </p:cNvPr>
            <p:cNvSpPr>
              <a:spLocks/>
            </p:cNvSpPr>
            <p:nvPr/>
          </p:nvSpPr>
          <p:spPr bwMode="auto">
            <a:xfrm>
              <a:off x="7937918" y="4315378"/>
              <a:ext cx="395232" cy="329805"/>
            </a:xfrm>
            <a:custGeom>
              <a:avLst/>
              <a:gdLst>
                <a:gd name="T0" fmla="*/ 91 w 296"/>
                <a:gd name="T1" fmla="*/ 0 h 247"/>
                <a:gd name="T2" fmla="*/ 128 w 296"/>
                <a:gd name="T3" fmla="*/ 3 h 247"/>
                <a:gd name="T4" fmla="*/ 161 w 296"/>
                <a:gd name="T5" fmla="*/ 10 h 247"/>
                <a:gd name="T6" fmla="*/ 189 w 296"/>
                <a:gd name="T7" fmla="*/ 25 h 247"/>
                <a:gd name="T8" fmla="*/ 215 w 296"/>
                <a:gd name="T9" fmla="*/ 43 h 247"/>
                <a:gd name="T10" fmla="*/ 236 w 296"/>
                <a:gd name="T11" fmla="*/ 66 h 247"/>
                <a:gd name="T12" fmla="*/ 256 w 296"/>
                <a:gd name="T13" fmla="*/ 93 h 247"/>
                <a:gd name="T14" fmla="*/ 271 w 296"/>
                <a:gd name="T15" fmla="*/ 126 h 247"/>
                <a:gd name="T16" fmla="*/ 284 w 296"/>
                <a:gd name="T17" fmla="*/ 162 h 247"/>
                <a:gd name="T18" fmla="*/ 292 w 296"/>
                <a:gd name="T19" fmla="*/ 202 h 247"/>
                <a:gd name="T20" fmla="*/ 296 w 296"/>
                <a:gd name="T21" fmla="*/ 247 h 247"/>
                <a:gd name="T22" fmla="*/ 285 w 296"/>
                <a:gd name="T23" fmla="*/ 231 h 247"/>
                <a:gd name="T24" fmla="*/ 269 w 296"/>
                <a:gd name="T25" fmla="*/ 218 h 247"/>
                <a:gd name="T26" fmla="*/ 249 w 296"/>
                <a:gd name="T27" fmla="*/ 208 h 247"/>
                <a:gd name="T28" fmla="*/ 228 w 296"/>
                <a:gd name="T29" fmla="*/ 201 h 247"/>
                <a:gd name="T30" fmla="*/ 206 w 296"/>
                <a:gd name="T31" fmla="*/ 196 h 247"/>
                <a:gd name="T32" fmla="*/ 185 w 296"/>
                <a:gd name="T33" fmla="*/ 196 h 247"/>
                <a:gd name="T34" fmla="*/ 168 w 296"/>
                <a:gd name="T35" fmla="*/ 198 h 247"/>
                <a:gd name="T36" fmla="*/ 135 w 296"/>
                <a:gd name="T37" fmla="*/ 201 h 247"/>
                <a:gd name="T38" fmla="*/ 103 w 296"/>
                <a:gd name="T39" fmla="*/ 194 h 247"/>
                <a:gd name="T40" fmla="*/ 75 w 296"/>
                <a:gd name="T41" fmla="*/ 181 h 247"/>
                <a:gd name="T42" fmla="*/ 49 w 296"/>
                <a:gd name="T43" fmla="*/ 162 h 247"/>
                <a:gd name="T44" fmla="*/ 29 w 296"/>
                <a:gd name="T45" fmla="*/ 138 h 247"/>
                <a:gd name="T46" fmla="*/ 13 w 296"/>
                <a:gd name="T47" fmla="*/ 111 h 247"/>
                <a:gd name="T48" fmla="*/ 3 w 296"/>
                <a:gd name="T49" fmla="*/ 79 h 247"/>
                <a:gd name="T50" fmla="*/ 0 w 296"/>
                <a:gd name="T51" fmla="*/ 48 h 247"/>
                <a:gd name="T52" fmla="*/ 6 w 296"/>
                <a:gd name="T53" fmla="*/ 15 h 247"/>
                <a:gd name="T54" fmla="*/ 29 w 296"/>
                <a:gd name="T55" fmla="*/ 22 h 247"/>
                <a:gd name="T56" fmla="*/ 56 w 296"/>
                <a:gd name="T57" fmla="*/ 30 h 247"/>
                <a:gd name="T58" fmla="*/ 88 w 296"/>
                <a:gd name="T59" fmla="*/ 45 h 247"/>
                <a:gd name="T60" fmla="*/ 119 w 296"/>
                <a:gd name="T61" fmla="*/ 62 h 247"/>
                <a:gd name="T62" fmla="*/ 152 w 296"/>
                <a:gd name="T63" fmla="*/ 80 h 247"/>
                <a:gd name="T64" fmla="*/ 184 w 296"/>
                <a:gd name="T65" fmla="*/ 103 h 247"/>
                <a:gd name="T66" fmla="*/ 214 w 296"/>
                <a:gd name="T67" fmla="*/ 126 h 247"/>
                <a:gd name="T68" fmla="*/ 239 w 296"/>
                <a:gd name="T69" fmla="*/ 152 h 247"/>
                <a:gd name="T70" fmla="*/ 215 w 296"/>
                <a:gd name="T71" fmla="*/ 121 h 247"/>
                <a:gd name="T72" fmla="*/ 186 w 296"/>
                <a:gd name="T73" fmla="*/ 91 h 247"/>
                <a:gd name="T74" fmla="*/ 152 w 296"/>
                <a:gd name="T75" fmla="*/ 63 h 247"/>
                <a:gd name="T76" fmla="*/ 116 w 296"/>
                <a:gd name="T77" fmla="*/ 42 h 247"/>
                <a:gd name="T78" fmla="*/ 79 w 296"/>
                <a:gd name="T79" fmla="*/ 26 h 247"/>
                <a:gd name="T80" fmla="*/ 42 w 296"/>
                <a:gd name="T81" fmla="*/ 16 h 247"/>
                <a:gd name="T82" fmla="*/ 8 w 296"/>
                <a:gd name="T83" fmla="*/ 13 h 247"/>
                <a:gd name="T84" fmla="*/ 50 w 296"/>
                <a:gd name="T85" fmla="*/ 3 h 247"/>
                <a:gd name="T86" fmla="*/ 91 w 296"/>
                <a:gd name="T8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6" h="247">
                  <a:moveTo>
                    <a:pt x="91" y="0"/>
                  </a:moveTo>
                  <a:lnTo>
                    <a:pt x="128" y="3"/>
                  </a:lnTo>
                  <a:lnTo>
                    <a:pt x="161" y="10"/>
                  </a:lnTo>
                  <a:lnTo>
                    <a:pt x="189" y="25"/>
                  </a:lnTo>
                  <a:lnTo>
                    <a:pt x="215" y="43"/>
                  </a:lnTo>
                  <a:lnTo>
                    <a:pt x="236" y="66"/>
                  </a:lnTo>
                  <a:lnTo>
                    <a:pt x="256" y="93"/>
                  </a:lnTo>
                  <a:lnTo>
                    <a:pt x="271" y="126"/>
                  </a:lnTo>
                  <a:lnTo>
                    <a:pt x="284" y="162"/>
                  </a:lnTo>
                  <a:lnTo>
                    <a:pt x="292" y="202"/>
                  </a:lnTo>
                  <a:lnTo>
                    <a:pt x="296" y="247"/>
                  </a:lnTo>
                  <a:lnTo>
                    <a:pt x="285" y="231"/>
                  </a:lnTo>
                  <a:lnTo>
                    <a:pt x="269" y="218"/>
                  </a:lnTo>
                  <a:lnTo>
                    <a:pt x="249" y="208"/>
                  </a:lnTo>
                  <a:lnTo>
                    <a:pt x="228" y="201"/>
                  </a:lnTo>
                  <a:lnTo>
                    <a:pt x="206" y="196"/>
                  </a:lnTo>
                  <a:lnTo>
                    <a:pt x="185" y="196"/>
                  </a:lnTo>
                  <a:lnTo>
                    <a:pt x="168" y="198"/>
                  </a:lnTo>
                  <a:lnTo>
                    <a:pt x="135" y="201"/>
                  </a:lnTo>
                  <a:lnTo>
                    <a:pt x="103" y="194"/>
                  </a:lnTo>
                  <a:lnTo>
                    <a:pt x="75" y="181"/>
                  </a:lnTo>
                  <a:lnTo>
                    <a:pt x="49" y="162"/>
                  </a:lnTo>
                  <a:lnTo>
                    <a:pt x="29" y="138"/>
                  </a:lnTo>
                  <a:lnTo>
                    <a:pt x="13" y="111"/>
                  </a:lnTo>
                  <a:lnTo>
                    <a:pt x="3" y="79"/>
                  </a:lnTo>
                  <a:lnTo>
                    <a:pt x="0" y="48"/>
                  </a:lnTo>
                  <a:lnTo>
                    <a:pt x="6" y="15"/>
                  </a:lnTo>
                  <a:lnTo>
                    <a:pt x="29" y="22"/>
                  </a:lnTo>
                  <a:lnTo>
                    <a:pt x="56" y="30"/>
                  </a:lnTo>
                  <a:lnTo>
                    <a:pt x="88" y="45"/>
                  </a:lnTo>
                  <a:lnTo>
                    <a:pt x="119" y="62"/>
                  </a:lnTo>
                  <a:lnTo>
                    <a:pt x="152" y="80"/>
                  </a:lnTo>
                  <a:lnTo>
                    <a:pt x="184" y="103"/>
                  </a:lnTo>
                  <a:lnTo>
                    <a:pt x="214" y="126"/>
                  </a:lnTo>
                  <a:lnTo>
                    <a:pt x="239" y="152"/>
                  </a:lnTo>
                  <a:lnTo>
                    <a:pt x="215" y="121"/>
                  </a:lnTo>
                  <a:lnTo>
                    <a:pt x="186" y="91"/>
                  </a:lnTo>
                  <a:lnTo>
                    <a:pt x="152" y="63"/>
                  </a:lnTo>
                  <a:lnTo>
                    <a:pt x="116" y="42"/>
                  </a:lnTo>
                  <a:lnTo>
                    <a:pt x="79" y="26"/>
                  </a:lnTo>
                  <a:lnTo>
                    <a:pt x="42" y="16"/>
                  </a:lnTo>
                  <a:lnTo>
                    <a:pt x="8" y="13"/>
                  </a:lnTo>
                  <a:lnTo>
                    <a:pt x="50" y="3"/>
                  </a:lnTo>
                  <a:lnTo>
                    <a:pt x="91" y="0"/>
                  </a:lnTo>
                  <a:close/>
                </a:path>
              </a:pathLst>
            </a:custGeom>
            <a:solidFill>
              <a:srgbClr val="73F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8">
              <a:extLst>
                <a:ext uri="{FF2B5EF4-FFF2-40B4-BE49-F238E27FC236}">
                  <a16:creationId xmlns:a16="http://schemas.microsoft.com/office/drawing/2014/main" id="{14A3B6A5-7019-46E0-88B8-E05F6E7005E0}"/>
                </a:ext>
              </a:extLst>
            </p:cNvPr>
            <p:cNvSpPr>
              <a:spLocks/>
            </p:cNvSpPr>
            <p:nvPr/>
          </p:nvSpPr>
          <p:spPr bwMode="auto">
            <a:xfrm>
              <a:off x="7453225" y="3260536"/>
              <a:ext cx="498046" cy="252361"/>
            </a:xfrm>
            <a:custGeom>
              <a:avLst/>
              <a:gdLst>
                <a:gd name="T0" fmla="*/ 213 w 373"/>
                <a:gd name="T1" fmla="*/ 0 h 189"/>
                <a:gd name="T2" fmla="*/ 243 w 373"/>
                <a:gd name="T3" fmla="*/ 3 h 189"/>
                <a:gd name="T4" fmla="*/ 272 w 373"/>
                <a:gd name="T5" fmla="*/ 9 h 189"/>
                <a:gd name="T6" fmla="*/ 300 w 373"/>
                <a:gd name="T7" fmla="*/ 20 h 189"/>
                <a:gd name="T8" fmla="*/ 326 w 373"/>
                <a:gd name="T9" fmla="*/ 33 h 189"/>
                <a:gd name="T10" fmla="*/ 351 w 373"/>
                <a:gd name="T11" fmla="*/ 49 h 189"/>
                <a:gd name="T12" fmla="*/ 373 w 373"/>
                <a:gd name="T13" fmla="*/ 66 h 189"/>
                <a:gd name="T14" fmla="*/ 373 w 373"/>
                <a:gd name="T15" fmla="*/ 67 h 189"/>
                <a:gd name="T16" fmla="*/ 363 w 373"/>
                <a:gd name="T17" fmla="*/ 98 h 189"/>
                <a:gd name="T18" fmla="*/ 349 w 373"/>
                <a:gd name="T19" fmla="*/ 123 h 189"/>
                <a:gd name="T20" fmla="*/ 331 w 373"/>
                <a:gd name="T21" fmla="*/ 145 h 189"/>
                <a:gd name="T22" fmla="*/ 309 w 373"/>
                <a:gd name="T23" fmla="*/ 162 h 189"/>
                <a:gd name="T24" fmla="*/ 286 w 373"/>
                <a:gd name="T25" fmla="*/ 175 h 189"/>
                <a:gd name="T26" fmla="*/ 260 w 373"/>
                <a:gd name="T27" fmla="*/ 183 h 189"/>
                <a:gd name="T28" fmla="*/ 235 w 373"/>
                <a:gd name="T29" fmla="*/ 189 h 189"/>
                <a:gd name="T30" fmla="*/ 209 w 373"/>
                <a:gd name="T31" fmla="*/ 189 h 189"/>
                <a:gd name="T32" fmla="*/ 185 w 373"/>
                <a:gd name="T33" fmla="*/ 186 h 189"/>
                <a:gd name="T34" fmla="*/ 162 w 373"/>
                <a:gd name="T35" fmla="*/ 179 h 189"/>
                <a:gd name="T36" fmla="*/ 142 w 373"/>
                <a:gd name="T37" fmla="*/ 168 h 189"/>
                <a:gd name="T38" fmla="*/ 126 w 373"/>
                <a:gd name="T39" fmla="*/ 158 h 189"/>
                <a:gd name="T40" fmla="*/ 106 w 373"/>
                <a:gd name="T41" fmla="*/ 149 h 189"/>
                <a:gd name="T42" fmla="*/ 85 w 373"/>
                <a:gd name="T43" fmla="*/ 143 h 189"/>
                <a:gd name="T44" fmla="*/ 62 w 373"/>
                <a:gd name="T45" fmla="*/ 140 h 189"/>
                <a:gd name="T46" fmla="*/ 39 w 373"/>
                <a:gd name="T47" fmla="*/ 142 h 189"/>
                <a:gd name="T48" fmla="*/ 17 w 373"/>
                <a:gd name="T49" fmla="*/ 146 h 189"/>
                <a:gd name="T50" fmla="*/ 0 w 373"/>
                <a:gd name="T51" fmla="*/ 155 h 189"/>
                <a:gd name="T52" fmla="*/ 29 w 373"/>
                <a:gd name="T53" fmla="*/ 110 h 189"/>
                <a:gd name="T54" fmla="*/ 59 w 373"/>
                <a:gd name="T55" fmla="*/ 75 h 189"/>
                <a:gd name="T56" fmla="*/ 90 w 373"/>
                <a:gd name="T57" fmla="*/ 46 h 189"/>
                <a:gd name="T58" fmla="*/ 120 w 373"/>
                <a:gd name="T59" fmla="*/ 25 h 189"/>
                <a:gd name="T60" fmla="*/ 152 w 373"/>
                <a:gd name="T61" fmla="*/ 12 h 189"/>
                <a:gd name="T62" fmla="*/ 183 w 373"/>
                <a:gd name="T63" fmla="*/ 3 h 189"/>
                <a:gd name="T64" fmla="*/ 213 w 373"/>
                <a:gd name="T6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189">
                  <a:moveTo>
                    <a:pt x="213" y="0"/>
                  </a:moveTo>
                  <a:lnTo>
                    <a:pt x="243" y="3"/>
                  </a:lnTo>
                  <a:lnTo>
                    <a:pt x="272" y="9"/>
                  </a:lnTo>
                  <a:lnTo>
                    <a:pt x="300" y="20"/>
                  </a:lnTo>
                  <a:lnTo>
                    <a:pt x="326" y="33"/>
                  </a:lnTo>
                  <a:lnTo>
                    <a:pt x="351" y="49"/>
                  </a:lnTo>
                  <a:lnTo>
                    <a:pt x="373" y="66"/>
                  </a:lnTo>
                  <a:lnTo>
                    <a:pt x="373" y="67"/>
                  </a:lnTo>
                  <a:lnTo>
                    <a:pt x="363" y="98"/>
                  </a:lnTo>
                  <a:lnTo>
                    <a:pt x="349" y="123"/>
                  </a:lnTo>
                  <a:lnTo>
                    <a:pt x="331" y="145"/>
                  </a:lnTo>
                  <a:lnTo>
                    <a:pt x="309" y="162"/>
                  </a:lnTo>
                  <a:lnTo>
                    <a:pt x="286" y="175"/>
                  </a:lnTo>
                  <a:lnTo>
                    <a:pt x="260" y="183"/>
                  </a:lnTo>
                  <a:lnTo>
                    <a:pt x="235" y="189"/>
                  </a:lnTo>
                  <a:lnTo>
                    <a:pt x="209" y="189"/>
                  </a:lnTo>
                  <a:lnTo>
                    <a:pt x="185" y="186"/>
                  </a:lnTo>
                  <a:lnTo>
                    <a:pt x="162" y="179"/>
                  </a:lnTo>
                  <a:lnTo>
                    <a:pt x="142" y="168"/>
                  </a:lnTo>
                  <a:lnTo>
                    <a:pt x="126" y="158"/>
                  </a:lnTo>
                  <a:lnTo>
                    <a:pt x="106" y="149"/>
                  </a:lnTo>
                  <a:lnTo>
                    <a:pt x="85" y="143"/>
                  </a:lnTo>
                  <a:lnTo>
                    <a:pt x="62" y="140"/>
                  </a:lnTo>
                  <a:lnTo>
                    <a:pt x="39" y="142"/>
                  </a:lnTo>
                  <a:lnTo>
                    <a:pt x="17" y="146"/>
                  </a:lnTo>
                  <a:lnTo>
                    <a:pt x="0" y="155"/>
                  </a:lnTo>
                  <a:lnTo>
                    <a:pt x="29" y="110"/>
                  </a:lnTo>
                  <a:lnTo>
                    <a:pt x="59" y="75"/>
                  </a:lnTo>
                  <a:lnTo>
                    <a:pt x="90" y="46"/>
                  </a:lnTo>
                  <a:lnTo>
                    <a:pt x="120" y="25"/>
                  </a:lnTo>
                  <a:lnTo>
                    <a:pt x="152" y="12"/>
                  </a:lnTo>
                  <a:lnTo>
                    <a:pt x="183" y="3"/>
                  </a:lnTo>
                  <a:lnTo>
                    <a:pt x="213" y="0"/>
                  </a:lnTo>
                  <a:close/>
                </a:path>
              </a:pathLst>
            </a:custGeom>
            <a:solidFill>
              <a:srgbClr val="2E9C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19">
              <a:extLst>
                <a:ext uri="{FF2B5EF4-FFF2-40B4-BE49-F238E27FC236}">
                  <a16:creationId xmlns:a16="http://schemas.microsoft.com/office/drawing/2014/main" id="{2FDA4CEF-A47A-475E-ACE9-B77F5BA94B59}"/>
                </a:ext>
              </a:extLst>
            </p:cNvPr>
            <p:cNvSpPr>
              <a:spLocks/>
            </p:cNvSpPr>
            <p:nvPr/>
          </p:nvSpPr>
          <p:spPr bwMode="auto">
            <a:xfrm>
              <a:off x="7453225" y="3255195"/>
              <a:ext cx="498046" cy="263043"/>
            </a:xfrm>
            <a:custGeom>
              <a:avLst/>
              <a:gdLst>
                <a:gd name="T0" fmla="*/ 219 w 373"/>
                <a:gd name="T1" fmla="*/ 0 h 197"/>
                <a:gd name="T2" fmla="*/ 256 w 373"/>
                <a:gd name="T3" fmla="*/ 4 h 197"/>
                <a:gd name="T4" fmla="*/ 293 w 373"/>
                <a:gd name="T5" fmla="*/ 19 h 197"/>
                <a:gd name="T6" fmla="*/ 332 w 373"/>
                <a:gd name="T7" fmla="*/ 40 h 197"/>
                <a:gd name="T8" fmla="*/ 373 w 373"/>
                <a:gd name="T9" fmla="*/ 70 h 197"/>
                <a:gd name="T10" fmla="*/ 343 w 373"/>
                <a:gd name="T11" fmla="*/ 57 h 197"/>
                <a:gd name="T12" fmla="*/ 309 w 373"/>
                <a:gd name="T13" fmla="*/ 50 h 197"/>
                <a:gd name="T14" fmla="*/ 273 w 373"/>
                <a:gd name="T15" fmla="*/ 49 h 197"/>
                <a:gd name="T16" fmla="*/ 236 w 373"/>
                <a:gd name="T17" fmla="*/ 50 h 197"/>
                <a:gd name="T18" fmla="*/ 199 w 373"/>
                <a:gd name="T19" fmla="*/ 56 h 197"/>
                <a:gd name="T20" fmla="*/ 162 w 373"/>
                <a:gd name="T21" fmla="*/ 66 h 197"/>
                <a:gd name="T22" fmla="*/ 127 w 373"/>
                <a:gd name="T23" fmla="*/ 80 h 197"/>
                <a:gd name="T24" fmla="*/ 95 w 373"/>
                <a:gd name="T25" fmla="*/ 97 h 197"/>
                <a:gd name="T26" fmla="*/ 130 w 373"/>
                <a:gd name="T27" fmla="*/ 86 h 197"/>
                <a:gd name="T28" fmla="*/ 169 w 373"/>
                <a:gd name="T29" fmla="*/ 76 h 197"/>
                <a:gd name="T30" fmla="*/ 208 w 373"/>
                <a:gd name="T31" fmla="*/ 69 h 197"/>
                <a:gd name="T32" fmla="*/ 248 w 373"/>
                <a:gd name="T33" fmla="*/ 66 h 197"/>
                <a:gd name="T34" fmla="*/ 285 w 373"/>
                <a:gd name="T35" fmla="*/ 64 h 197"/>
                <a:gd name="T36" fmla="*/ 319 w 373"/>
                <a:gd name="T37" fmla="*/ 64 h 197"/>
                <a:gd name="T38" fmla="*/ 349 w 373"/>
                <a:gd name="T39" fmla="*/ 67 h 197"/>
                <a:gd name="T40" fmla="*/ 373 w 373"/>
                <a:gd name="T41" fmla="*/ 71 h 197"/>
                <a:gd name="T42" fmla="*/ 365 w 373"/>
                <a:gd name="T43" fmla="*/ 102 h 197"/>
                <a:gd name="T44" fmla="*/ 351 w 373"/>
                <a:gd name="T45" fmla="*/ 127 h 197"/>
                <a:gd name="T46" fmla="*/ 332 w 373"/>
                <a:gd name="T47" fmla="*/ 150 h 197"/>
                <a:gd name="T48" fmla="*/ 309 w 373"/>
                <a:gd name="T49" fmla="*/ 169 h 197"/>
                <a:gd name="T50" fmla="*/ 283 w 373"/>
                <a:gd name="T51" fmla="*/ 185 h 197"/>
                <a:gd name="T52" fmla="*/ 255 w 373"/>
                <a:gd name="T53" fmla="*/ 193 h 197"/>
                <a:gd name="T54" fmla="*/ 226 w 373"/>
                <a:gd name="T55" fmla="*/ 197 h 197"/>
                <a:gd name="T56" fmla="*/ 198 w 373"/>
                <a:gd name="T57" fmla="*/ 195 h 197"/>
                <a:gd name="T58" fmla="*/ 169 w 373"/>
                <a:gd name="T59" fmla="*/ 187 h 197"/>
                <a:gd name="T60" fmla="*/ 142 w 373"/>
                <a:gd name="T61" fmla="*/ 172 h 197"/>
                <a:gd name="T62" fmla="*/ 126 w 373"/>
                <a:gd name="T63" fmla="*/ 162 h 197"/>
                <a:gd name="T64" fmla="*/ 106 w 373"/>
                <a:gd name="T65" fmla="*/ 153 h 197"/>
                <a:gd name="T66" fmla="*/ 85 w 373"/>
                <a:gd name="T67" fmla="*/ 147 h 197"/>
                <a:gd name="T68" fmla="*/ 62 w 373"/>
                <a:gd name="T69" fmla="*/ 144 h 197"/>
                <a:gd name="T70" fmla="*/ 39 w 373"/>
                <a:gd name="T71" fmla="*/ 146 h 197"/>
                <a:gd name="T72" fmla="*/ 17 w 373"/>
                <a:gd name="T73" fmla="*/ 150 h 197"/>
                <a:gd name="T74" fmla="*/ 0 w 373"/>
                <a:gd name="T75" fmla="*/ 159 h 197"/>
                <a:gd name="T76" fmla="*/ 26 w 373"/>
                <a:gd name="T77" fmla="*/ 117 h 197"/>
                <a:gd name="T78" fmla="*/ 54 w 373"/>
                <a:gd name="T79" fmla="*/ 81 h 197"/>
                <a:gd name="T80" fmla="*/ 85 w 373"/>
                <a:gd name="T81" fmla="*/ 51 h 197"/>
                <a:gd name="T82" fmla="*/ 116 w 373"/>
                <a:gd name="T83" fmla="*/ 29 h 197"/>
                <a:gd name="T84" fmla="*/ 149 w 373"/>
                <a:gd name="T85" fmla="*/ 11 h 197"/>
                <a:gd name="T86" fmla="*/ 183 w 373"/>
                <a:gd name="T87" fmla="*/ 1 h 197"/>
                <a:gd name="T88" fmla="*/ 219 w 373"/>
                <a:gd name="T8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3" h="197">
                  <a:moveTo>
                    <a:pt x="219" y="0"/>
                  </a:moveTo>
                  <a:lnTo>
                    <a:pt x="256" y="4"/>
                  </a:lnTo>
                  <a:lnTo>
                    <a:pt x="293" y="19"/>
                  </a:lnTo>
                  <a:lnTo>
                    <a:pt x="332" y="40"/>
                  </a:lnTo>
                  <a:lnTo>
                    <a:pt x="373" y="70"/>
                  </a:lnTo>
                  <a:lnTo>
                    <a:pt x="343" y="57"/>
                  </a:lnTo>
                  <a:lnTo>
                    <a:pt x="309" y="50"/>
                  </a:lnTo>
                  <a:lnTo>
                    <a:pt x="273" y="49"/>
                  </a:lnTo>
                  <a:lnTo>
                    <a:pt x="236" y="50"/>
                  </a:lnTo>
                  <a:lnTo>
                    <a:pt x="199" y="56"/>
                  </a:lnTo>
                  <a:lnTo>
                    <a:pt x="162" y="66"/>
                  </a:lnTo>
                  <a:lnTo>
                    <a:pt x="127" y="80"/>
                  </a:lnTo>
                  <a:lnTo>
                    <a:pt x="95" y="97"/>
                  </a:lnTo>
                  <a:lnTo>
                    <a:pt x="130" y="86"/>
                  </a:lnTo>
                  <a:lnTo>
                    <a:pt x="169" y="76"/>
                  </a:lnTo>
                  <a:lnTo>
                    <a:pt x="208" y="69"/>
                  </a:lnTo>
                  <a:lnTo>
                    <a:pt x="248" y="66"/>
                  </a:lnTo>
                  <a:lnTo>
                    <a:pt x="285" y="64"/>
                  </a:lnTo>
                  <a:lnTo>
                    <a:pt x="319" y="64"/>
                  </a:lnTo>
                  <a:lnTo>
                    <a:pt x="349" y="67"/>
                  </a:lnTo>
                  <a:lnTo>
                    <a:pt x="373" y="71"/>
                  </a:lnTo>
                  <a:lnTo>
                    <a:pt x="365" y="102"/>
                  </a:lnTo>
                  <a:lnTo>
                    <a:pt x="351" y="127"/>
                  </a:lnTo>
                  <a:lnTo>
                    <a:pt x="332" y="150"/>
                  </a:lnTo>
                  <a:lnTo>
                    <a:pt x="309" y="169"/>
                  </a:lnTo>
                  <a:lnTo>
                    <a:pt x="283" y="185"/>
                  </a:lnTo>
                  <a:lnTo>
                    <a:pt x="255" y="193"/>
                  </a:lnTo>
                  <a:lnTo>
                    <a:pt x="226" y="197"/>
                  </a:lnTo>
                  <a:lnTo>
                    <a:pt x="198" y="195"/>
                  </a:lnTo>
                  <a:lnTo>
                    <a:pt x="169" y="187"/>
                  </a:lnTo>
                  <a:lnTo>
                    <a:pt x="142" y="172"/>
                  </a:lnTo>
                  <a:lnTo>
                    <a:pt x="126" y="162"/>
                  </a:lnTo>
                  <a:lnTo>
                    <a:pt x="106" y="153"/>
                  </a:lnTo>
                  <a:lnTo>
                    <a:pt x="85" y="147"/>
                  </a:lnTo>
                  <a:lnTo>
                    <a:pt x="62" y="144"/>
                  </a:lnTo>
                  <a:lnTo>
                    <a:pt x="39" y="146"/>
                  </a:lnTo>
                  <a:lnTo>
                    <a:pt x="17" y="150"/>
                  </a:lnTo>
                  <a:lnTo>
                    <a:pt x="0" y="159"/>
                  </a:lnTo>
                  <a:lnTo>
                    <a:pt x="26" y="117"/>
                  </a:lnTo>
                  <a:lnTo>
                    <a:pt x="54" y="81"/>
                  </a:lnTo>
                  <a:lnTo>
                    <a:pt x="85" y="51"/>
                  </a:lnTo>
                  <a:lnTo>
                    <a:pt x="116" y="29"/>
                  </a:lnTo>
                  <a:lnTo>
                    <a:pt x="149" y="11"/>
                  </a:lnTo>
                  <a:lnTo>
                    <a:pt x="183" y="1"/>
                  </a:lnTo>
                  <a:lnTo>
                    <a:pt x="219" y="0"/>
                  </a:lnTo>
                  <a:close/>
                </a:path>
              </a:pathLst>
            </a:custGeom>
            <a:solidFill>
              <a:srgbClr val="73F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20">
              <a:extLst>
                <a:ext uri="{FF2B5EF4-FFF2-40B4-BE49-F238E27FC236}">
                  <a16:creationId xmlns:a16="http://schemas.microsoft.com/office/drawing/2014/main" id="{CF197E15-67E6-44BD-B8AF-F4F58470B781}"/>
                </a:ext>
              </a:extLst>
            </p:cNvPr>
            <p:cNvSpPr>
              <a:spLocks/>
            </p:cNvSpPr>
            <p:nvPr/>
          </p:nvSpPr>
          <p:spPr bwMode="auto">
            <a:xfrm>
              <a:off x="6769581" y="4661206"/>
              <a:ext cx="2366049" cy="814498"/>
            </a:xfrm>
            <a:custGeom>
              <a:avLst/>
              <a:gdLst>
                <a:gd name="T0" fmla="*/ 948 w 1772"/>
                <a:gd name="T1" fmla="*/ 3 h 610"/>
                <a:gd name="T2" fmla="*/ 997 w 1772"/>
                <a:gd name="T3" fmla="*/ 26 h 610"/>
                <a:gd name="T4" fmla="*/ 1037 w 1772"/>
                <a:gd name="T5" fmla="*/ 53 h 610"/>
                <a:gd name="T6" fmla="*/ 1117 w 1772"/>
                <a:gd name="T7" fmla="*/ 86 h 610"/>
                <a:gd name="T8" fmla="*/ 1279 w 1772"/>
                <a:gd name="T9" fmla="*/ 149 h 610"/>
                <a:gd name="T10" fmla="*/ 1490 w 1772"/>
                <a:gd name="T11" fmla="*/ 215 h 610"/>
                <a:gd name="T12" fmla="*/ 1622 w 1772"/>
                <a:gd name="T13" fmla="*/ 252 h 610"/>
                <a:gd name="T14" fmla="*/ 1672 w 1772"/>
                <a:gd name="T15" fmla="*/ 271 h 610"/>
                <a:gd name="T16" fmla="*/ 1721 w 1772"/>
                <a:gd name="T17" fmla="*/ 297 h 610"/>
                <a:gd name="T18" fmla="*/ 1756 w 1772"/>
                <a:gd name="T19" fmla="*/ 332 h 610"/>
                <a:gd name="T20" fmla="*/ 1772 w 1772"/>
                <a:gd name="T21" fmla="*/ 383 h 610"/>
                <a:gd name="T22" fmla="*/ 1761 w 1772"/>
                <a:gd name="T23" fmla="*/ 437 h 610"/>
                <a:gd name="T24" fmla="*/ 1725 w 1772"/>
                <a:gd name="T25" fmla="*/ 483 h 610"/>
                <a:gd name="T26" fmla="*/ 1676 w 1772"/>
                <a:gd name="T27" fmla="*/ 520 h 610"/>
                <a:gd name="T28" fmla="*/ 1623 w 1772"/>
                <a:gd name="T29" fmla="*/ 549 h 610"/>
                <a:gd name="T30" fmla="*/ 1543 w 1772"/>
                <a:gd name="T31" fmla="*/ 580 h 610"/>
                <a:gd name="T32" fmla="*/ 1429 w 1772"/>
                <a:gd name="T33" fmla="*/ 603 h 610"/>
                <a:gd name="T34" fmla="*/ 1312 w 1772"/>
                <a:gd name="T35" fmla="*/ 610 h 610"/>
                <a:gd name="T36" fmla="*/ 1127 w 1772"/>
                <a:gd name="T37" fmla="*/ 606 h 610"/>
                <a:gd name="T38" fmla="*/ 873 w 1772"/>
                <a:gd name="T39" fmla="*/ 602 h 610"/>
                <a:gd name="T40" fmla="*/ 645 w 1772"/>
                <a:gd name="T41" fmla="*/ 603 h 610"/>
                <a:gd name="T42" fmla="*/ 546 w 1772"/>
                <a:gd name="T43" fmla="*/ 599 h 610"/>
                <a:gd name="T44" fmla="*/ 449 w 1772"/>
                <a:gd name="T45" fmla="*/ 583 h 610"/>
                <a:gd name="T46" fmla="*/ 286 w 1772"/>
                <a:gd name="T47" fmla="*/ 527 h 610"/>
                <a:gd name="T48" fmla="*/ 177 w 1772"/>
                <a:gd name="T49" fmla="*/ 483 h 610"/>
                <a:gd name="T50" fmla="*/ 74 w 1772"/>
                <a:gd name="T51" fmla="*/ 428 h 610"/>
                <a:gd name="T52" fmla="*/ 43 w 1772"/>
                <a:gd name="T53" fmla="*/ 407 h 610"/>
                <a:gd name="T54" fmla="*/ 13 w 1772"/>
                <a:gd name="T55" fmla="*/ 377 h 610"/>
                <a:gd name="T56" fmla="*/ 0 w 1772"/>
                <a:gd name="T57" fmla="*/ 343 h 610"/>
                <a:gd name="T58" fmla="*/ 9 w 1772"/>
                <a:gd name="T59" fmla="*/ 312 h 610"/>
                <a:gd name="T60" fmla="*/ 26 w 1772"/>
                <a:gd name="T61" fmla="*/ 307 h 610"/>
                <a:gd name="T62" fmla="*/ 43 w 1772"/>
                <a:gd name="T63" fmla="*/ 312 h 610"/>
                <a:gd name="T64" fmla="*/ 152 w 1772"/>
                <a:gd name="T65" fmla="*/ 285 h 610"/>
                <a:gd name="T66" fmla="*/ 227 w 1772"/>
                <a:gd name="T67" fmla="*/ 271 h 610"/>
                <a:gd name="T68" fmla="*/ 299 w 1772"/>
                <a:gd name="T69" fmla="*/ 251 h 610"/>
                <a:gd name="T70" fmla="*/ 369 w 1772"/>
                <a:gd name="T71" fmla="*/ 225 h 610"/>
                <a:gd name="T72" fmla="*/ 439 w 1772"/>
                <a:gd name="T73" fmla="*/ 208 h 610"/>
                <a:gd name="T74" fmla="*/ 481 w 1772"/>
                <a:gd name="T75" fmla="*/ 207 h 610"/>
                <a:gd name="T76" fmla="*/ 521 w 1772"/>
                <a:gd name="T77" fmla="*/ 204 h 610"/>
                <a:gd name="T78" fmla="*/ 558 w 1772"/>
                <a:gd name="T79" fmla="*/ 189 h 610"/>
                <a:gd name="T80" fmla="*/ 585 w 1772"/>
                <a:gd name="T81" fmla="*/ 161 h 610"/>
                <a:gd name="T82" fmla="*/ 611 w 1772"/>
                <a:gd name="T83" fmla="*/ 131 h 610"/>
                <a:gd name="T84" fmla="*/ 657 w 1772"/>
                <a:gd name="T85" fmla="*/ 106 h 610"/>
                <a:gd name="T86" fmla="*/ 718 w 1772"/>
                <a:gd name="T87" fmla="*/ 89 h 610"/>
                <a:gd name="T88" fmla="*/ 770 w 1772"/>
                <a:gd name="T89" fmla="*/ 68 h 610"/>
                <a:gd name="T90" fmla="*/ 815 w 1772"/>
                <a:gd name="T91" fmla="*/ 38 h 610"/>
                <a:gd name="T92" fmla="*/ 865 w 1772"/>
                <a:gd name="T93" fmla="*/ 12 h 610"/>
                <a:gd name="T94" fmla="*/ 921 w 1772"/>
                <a:gd name="T95"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2" h="610">
                  <a:moveTo>
                    <a:pt x="921" y="0"/>
                  </a:moveTo>
                  <a:lnTo>
                    <a:pt x="948" y="3"/>
                  </a:lnTo>
                  <a:lnTo>
                    <a:pt x="976" y="15"/>
                  </a:lnTo>
                  <a:lnTo>
                    <a:pt x="997" y="26"/>
                  </a:lnTo>
                  <a:lnTo>
                    <a:pt x="1017" y="40"/>
                  </a:lnTo>
                  <a:lnTo>
                    <a:pt x="1037" y="53"/>
                  </a:lnTo>
                  <a:lnTo>
                    <a:pt x="1060" y="65"/>
                  </a:lnTo>
                  <a:lnTo>
                    <a:pt x="1117" y="86"/>
                  </a:lnTo>
                  <a:lnTo>
                    <a:pt x="1174" y="109"/>
                  </a:lnTo>
                  <a:lnTo>
                    <a:pt x="1279" y="149"/>
                  </a:lnTo>
                  <a:lnTo>
                    <a:pt x="1385" y="184"/>
                  </a:lnTo>
                  <a:lnTo>
                    <a:pt x="1490" y="215"/>
                  </a:lnTo>
                  <a:lnTo>
                    <a:pt x="1598" y="245"/>
                  </a:lnTo>
                  <a:lnTo>
                    <a:pt x="1622" y="252"/>
                  </a:lnTo>
                  <a:lnTo>
                    <a:pt x="1648" y="261"/>
                  </a:lnTo>
                  <a:lnTo>
                    <a:pt x="1672" y="271"/>
                  </a:lnTo>
                  <a:lnTo>
                    <a:pt x="1698" y="282"/>
                  </a:lnTo>
                  <a:lnTo>
                    <a:pt x="1721" y="297"/>
                  </a:lnTo>
                  <a:lnTo>
                    <a:pt x="1741" y="312"/>
                  </a:lnTo>
                  <a:lnTo>
                    <a:pt x="1756" y="332"/>
                  </a:lnTo>
                  <a:lnTo>
                    <a:pt x="1768" y="355"/>
                  </a:lnTo>
                  <a:lnTo>
                    <a:pt x="1772" y="383"/>
                  </a:lnTo>
                  <a:lnTo>
                    <a:pt x="1771" y="411"/>
                  </a:lnTo>
                  <a:lnTo>
                    <a:pt x="1761" y="437"/>
                  </a:lnTo>
                  <a:lnTo>
                    <a:pt x="1745" y="461"/>
                  </a:lnTo>
                  <a:lnTo>
                    <a:pt x="1725" y="483"/>
                  </a:lnTo>
                  <a:lnTo>
                    <a:pt x="1702" y="503"/>
                  </a:lnTo>
                  <a:lnTo>
                    <a:pt x="1676" y="520"/>
                  </a:lnTo>
                  <a:lnTo>
                    <a:pt x="1649" y="536"/>
                  </a:lnTo>
                  <a:lnTo>
                    <a:pt x="1623" y="549"/>
                  </a:lnTo>
                  <a:lnTo>
                    <a:pt x="1599" y="560"/>
                  </a:lnTo>
                  <a:lnTo>
                    <a:pt x="1543" y="580"/>
                  </a:lnTo>
                  <a:lnTo>
                    <a:pt x="1488" y="594"/>
                  </a:lnTo>
                  <a:lnTo>
                    <a:pt x="1429" y="603"/>
                  </a:lnTo>
                  <a:lnTo>
                    <a:pt x="1370" y="609"/>
                  </a:lnTo>
                  <a:lnTo>
                    <a:pt x="1312" y="610"/>
                  </a:lnTo>
                  <a:lnTo>
                    <a:pt x="1253" y="610"/>
                  </a:lnTo>
                  <a:lnTo>
                    <a:pt x="1127" y="606"/>
                  </a:lnTo>
                  <a:lnTo>
                    <a:pt x="1000" y="602"/>
                  </a:lnTo>
                  <a:lnTo>
                    <a:pt x="873" y="602"/>
                  </a:lnTo>
                  <a:lnTo>
                    <a:pt x="760" y="603"/>
                  </a:lnTo>
                  <a:lnTo>
                    <a:pt x="645" y="603"/>
                  </a:lnTo>
                  <a:lnTo>
                    <a:pt x="597" y="602"/>
                  </a:lnTo>
                  <a:lnTo>
                    <a:pt x="546" y="599"/>
                  </a:lnTo>
                  <a:lnTo>
                    <a:pt x="498" y="593"/>
                  </a:lnTo>
                  <a:lnTo>
                    <a:pt x="449" y="583"/>
                  </a:lnTo>
                  <a:lnTo>
                    <a:pt x="366" y="557"/>
                  </a:lnTo>
                  <a:lnTo>
                    <a:pt x="286" y="527"/>
                  </a:lnTo>
                  <a:lnTo>
                    <a:pt x="232" y="506"/>
                  </a:lnTo>
                  <a:lnTo>
                    <a:pt x="177" y="483"/>
                  </a:lnTo>
                  <a:lnTo>
                    <a:pt x="125" y="457"/>
                  </a:lnTo>
                  <a:lnTo>
                    <a:pt x="74" y="428"/>
                  </a:lnTo>
                  <a:lnTo>
                    <a:pt x="59" y="418"/>
                  </a:lnTo>
                  <a:lnTo>
                    <a:pt x="43" y="407"/>
                  </a:lnTo>
                  <a:lnTo>
                    <a:pt x="27" y="393"/>
                  </a:lnTo>
                  <a:lnTo>
                    <a:pt x="13" y="377"/>
                  </a:lnTo>
                  <a:lnTo>
                    <a:pt x="3" y="360"/>
                  </a:lnTo>
                  <a:lnTo>
                    <a:pt x="0" y="343"/>
                  </a:lnTo>
                  <a:lnTo>
                    <a:pt x="3" y="322"/>
                  </a:lnTo>
                  <a:lnTo>
                    <a:pt x="9" y="312"/>
                  </a:lnTo>
                  <a:lnTo>
                    <a:pt x="17" y="308"/>
                  </a:lnTo>
                  <a:lnTo>
                    <a:pt x="26" y="307"/>
                  </a:lnTo>
                  <a:lnTo>
                    <a:pt x="36" y="308"/>
                  </a:lnTo>
                  <a:lnTo>
                    <a:pt x="43" y="312"/>
                  </a:lnTo>
                  <a:lnTo>
                    <a:pt x="97" y="300"/>
                  </a:lnTo>
                  <a:lnTo>
                    <a:pt x="152" y="285"/>
                  </a:lnTo>
                  <a:lnTo>
                    <a:pt x="189" y="278"/>
                  </a:lnTo>
                  <a:lnTo>
                    <a:pt x="227" y="271"/>
                  </a:lnTo>
                  <a:lnTo>
                    <a:pt x="265" y="262"/>
                  </a:lnTo>
                  <a:lnTo>
                    <a:pt x="299" y="251"/>
                  </a:lnTo>
                  <a:lnTo>
                    <a:pt x="333" y="238"/>
                  </a:lnTo>
                  <a:lnTo>
                    <a:pt x="369" y="225"/>
                  </a:lnTo>
                  <a:lnTo>
                    <a:pt x="403" y="214"/>
                  </a:lnTo>
                  <a:lnTo>
                    <a:pt x="439" y="208"/>
                  </a:lnTo>
                  <a:lnTo>
                    <a:pt x="461" y="207"/>
                  </a:lnTo>
                  <a:lnTo>
                    <a:pt x="481" y="207"/>
                  </a:lnTo>
                  <a:lnTo>
                    <a:pt x="501" y="207"/>
                  </a:lnTo>
                  <a:lnTo>
                    <a:pt x="521" y="204"/>
                  </a:lnTo>
                  <a:lnTo>
                    <a:pt x="539" y="199"/>
                  </a:lnTo>
                  <a:lnTo>
                    <a:pt x="558" y="189"/>
                  </a:lnTo>
                  <a:lnTo>
                    <a:pt x="574" y="175"/>
                  </a:lnTo>
                  <a:lnTo>
                    <a:pt x="585" y="161"/>
                  </a:lnTo>
                  <a:lnTo>
                    <a:pt x="598" y="145"/>
                  </a:lnTo>
                  <a:lnTo>
                    <a:pt x="611" y="131"/>
                  </a:lnTo>
                  <a:lnTo>
                    <a:pt x="627" y="119"/>
                  </a:lnTo>
                  <a:lnTo>
                    <a:pt x="657" y="106"/>
                  </a:lnTo>
                  <a:lnTo>
                    <a:pt x="687" y="98"/>
                  </a:lnTo>
                  <a:lnTo>
                    <a:pt x="718" y="89"/>
                  </a:lnTo>
                  <a:lnTo>
                    <a:pt x="745" y="81"/>
                  </a:lnTo>
                  <a:lnTo>
                    <a:pt x="770" y="68"/>
                  </a:lnTo>
                  <a:lnTo>
                    <a:pt x="792" y="53"/>
                  </a:lnTo>
                  <a:lnTo>
                    <a:pt x="815" y="38"/>
                  </a:lnTo>
                  <a:lnTo>
                    <a:pt x="840" y="23"/>
                  </a:lnTo>
                  <a:lnTo>
                    <a:pt x="865" y="12"/>
                  </a:lnTo>
                  <a:lnTo>
                    <a:pt x="893" y="3"/>
                  </a:lnTo>
                  <a:lnTo>
                    <a:pt x="921" y="0"/>
                  </a:lnTo>
                  <a:close/>
                </a:path>
              </a:pathLst>
            </a:custGeom>
            <a:solidFill>
              <a:srgbClr val="A56C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21">
              <a:extLst>
                <a:ext uri="{FF2B5EF4-FFF2-40B4-BE49-F238E27FC236}">
                  <a16:creationId xmlns:a16="http://schemas.microsoft.com/office/drawing/2014/main" id="{98634611-D3F8-4DFA-BB14-FCABFA744350}"/>
                </a:ext>
              </a:extLst>
            </p:cNvPr>
            <p:cNvSpPr>
              <a:spLocks/>
            </p:cNvSpPr>
            <p:nvPr/>
          </p:nvSpPr>
          <p:spPr bwMode="auto">
            <a:xfrm>
              <a:off x="6195427" y="5053767"/>
              <a:ext cx="3463618" cy="926658"/>
            </a:xfrm>
            <a:custGeom>
              <a:avLst/>
              <a:gdLst>
                <a:gd name="T0" fmla="*/ 271 w 2594"/>
                <a:gd name="T1" fmla="*/ 0 h 694"/>
                <a:gd name="T2" fmla="*/ 366 w 2594"/>
                <a:gd name="T3" fmla="*/ 10 h 694"/>
                <a:gd name="T4" fmla="*/ 473 w 2594"/>
                <a:gd name="T5" fmla="*/ 26 h 694"/>
                <a:gd name="T6" fmla="*/ 596 w 2594"/>
                <a:gd name="T7" fmla="*/ 46 h 694"/>
                <a:gd name="T8" fmla="*/ 728 w 2594"/>
                <a:gd name="T9" fmla="*/ 69 h 694"/>
                <a:gd name="T10" fmla="*/ 862 w 2594"/>
                <a:gd name="T11" fmla="*/ 90 h 694"/>
                <a:gd name="T12" fmla="*/ 995 w 2594"/>
                <a:gd name="T13" fmla="*/ 112 h 694"/>
                <a:gd name="T14" fmla="*/ 1121 w 2594"/>
                <a:gd name="T15" fmla="*/ 132 h 694"/>
                <a:gd name="T16" fmla="*/ 1234 w 2594"/>
                <a:gd name="T17" fmla="*/ 146 h 694"/>
                <a:gd name="T18" fmla="*/ 1330 w 2594"/>
                <a:gd name="T19" fmla="*/ 154 h 694"/>
                <a:gd name="T20" fmla="*/ 1400 w 2594"/>
                <a:gd name="T21" fmla="*/ 156 h 694"/>
                <a:gd name="T22" fmla="*/ 1443 w 2594"/>
                <a:gd name="T23" fmla="*/ 149 h 694"/>
                <a:gd name="T24" fmla="*/ 1474 w 2594"/>
                <a:gd name="T25" fmla="*/ 147 h 694"/>
                <a:gd name="T26" fmla="*/ 1530 w 2594"/>
                <a:gd name="T27" fmla="*/ 160 h 694"/>
                <a:gd name="T28" fmla="*/ 1606 w 2594"/>
                <a:gd name="T29" fmla="*/ 185 h 694"/>
                <a:gd name="T30" fmla="*/ 1696 w 2594"/>
                <a:gd name="T31" fmla="*/ 217 h 694"/>
                <a:gd name="T32" fmla="*/ 1799 w 2594"/>
                <a:gd name="T33" fmla="*/ 259 h 694"/>
                <a:gd name="T34" fmla="*/ 1909 w 2594"/>
                <a:gd name="T35" fmla="*/ 305 h 694"/>
                <a:gd name="T36" fmla="*/ 2023 w 2594"/>
                <a:gd name="T37" fmla="*/ 355 h 694"/>
                <a:gd name="T38" fmla="*/ 2138 w 2594"/>
                <a:gd name="T39" fmla="*/ 405 h 694"/>
                <a:gd name="T40" fmla="*/ 2247 w 2594"/>
                <a:gd name="T41" fmla="*/ 455 h 694"/>
                <a:gd name="T42" fmla="*/ 2348 w 2594"/>
                <a:gd name="T43" fmla="*/ 502 h 694"/>
                <a:gd name="T44" fmla="*/ 2437 w 2594"/>
                <a:gd name="T45" fmla="*/ 544 h 694"/>
                <a:gd name="T46" fmla="*/ 2510 w 2594"/>
                <a:gd name="T47" fmla="*/ 578 h 694"/>
                <a:gd name="T48" fmla="*/ 2563 w 2594"/>
                <a:gd name="T49" fmla="*/ 602 h 694"/>
                <a:gd name="T50" fmla="*/ 2590 w 2594"/>
                <a:gd name="T51" fmla="*/ 617 h 694"/>
                <a:gd name="T52" fmla="*/ 2593 w 2594"/>
                <a:gd name="T53" fmla="*/ 617 h 694"/>
                <a:gd name="T54" fmla="*/ 2583 w 2594"/>
                <a:gd name="T55" fmla="*/ 614 h 694"/>
                <a:gd name="T56" fmla="*/ 2561 w 2594"/>
                <a:gd name="T57" fmla="*/ 610 h 694"/>
                <a:gd name="T58" fmla="*/ 2523 w 2594"/>
                <a:gd name="T59" fmla="*/ 604 h 694"/>
                <a:gd name="T60" fmla="*/ 2467 w 2594"/>
                <a:gd name="T61" fmla="*/ 600 h 694"/>
                <a:gd name="T62" fmla="*/ 2390 w 2594"/>
                <a:gd name="T63" fmla="*/ 597 h 694"/>
                <a:gd name="T64" fmla="*/ 2288 w 2594"/>
                <a:gd name="T65" fmla="*/ 598 h 694"/>
                <a:gd name="T66" fmla="*/ 2159 w 2594"/>
                <a:gd name="T67" fmla="*/ 604 h 694"/>
                <a:gd name="T68" fmla="*/ 2001 w 2594"/>
                <a:gd name="T69" fmla="*/ 617 h 694"/>
                <a:gd name="T70" fmla="*/ 1833 w 2594"/>
                <a:gd name="T71" fmla="*/ 634 h 694"/>
                <a:gd name="T72" fmla="*/ 1712 w 2594"/>
                <a:gd name="T73" fmla="*/ 651 h 694"/>
                <a:gd name="T74" fmla="*/ 1619 w 2594"/>
                <a:gd name="T75" fmla="*/ 668 h 694"/>
                <a:gd name="T76" fmla="*/ 1550 w 2594"/>
                <a:gd name="T77" fmla="*/ 683 h 694"/>
                <a:gd name="T78" fmla="*/ 1494 w 2594"/>
                <a:gd name="T79" fmla="*/ 691 h 694"/>
                <a:gd name="T80" fmla="*/ 1447 w 2594"/>
                <a:gd name="T81" fmla="*/ 694 h 694"/>
                <a:gd name="T82" fmla="*/ 1400 w 2594"/>
                <a:gd name="T83" fmla="*/ 688 h 694"/>
                <a:gd name="T84" fmla="*/ 1344 w 2594"/>
                <a:gd name="T85" fmla="*/ 673 h 694"/>
                <a:gd name="T86" fmla="*/ 1287 w 2594"/>
                <a:gd name="T87" fmla="*/ 648 h 694"/>
                <a:gd name="T88" fmla="*/ 1205 w 2594"/>
                <a:gd name="T89" fmla="*/ 610 h 694"/>
                <a:gd name="T90" fmla="*/ 1105 w 2594"/>
                <a:gd name="T91" fmla="*/ 561 h 694"/>
                <a:gd name="T92" fmla="*/ 989 w 2594"/>
                <a:gd name="T93" fmla="*/ 505 h 694"/>
                <a:gd name="T94" fmla="*/ 863 w 2594"/>
                <a:gd name="T95" fmla="*/ 445 h 694"/>
                <a:gd name="T96" fmla="*/ 732 w 2594"/>
                <a:gd name="T97" fmla="*/ 385 h 694"/>
                <a:gd name="T98" fmla="*/ 599 w 2594"/>
                <a:gd name="T99" fmla="*/ 328 h 694"/>
                <a:gd name="T100" fmla="*/ 467 w 2594"/>
                <a:gd name="T101" fmla="*/ 276 h 694"/>
                <a:gd name="T102" fmla="*/ 344 w 2594"/>
                <a:gd name="T103" fmla="*/ 233 h 694"/>
                <a:gd name="T104" fmla="*/ 234 w 2594"/>
                <a:gd name="T105" fmla="*/ 205 h 694"/>
                <a:gd name="T106" fmla="*/ 135 w 2594"/>
                <a:gd name="T107" fmla="*/ 187 h 694"/>
                <a:gd name="T108" fmla="*/ 62 w 2594"/>
                <a:gd name="T109" fmla="*/ 164 h 694"/>
                <a:gd name="T110" fmla="*/ 18 w 2594"/>
                <a:gd name="T111" fmla="*/ 137 h 694"/>
                <a:gd name="T112" fmla="*/ 0 w 2594"/>
                <a:gd name="T113" fmla="*/ 107 h 694"/>
                <a:gd name="T114" fmla="*/ 7 w 2594"/>
                <a:gd name="T115" fmla="*/ 76 h 694"/>
                <a:gd name="T116" fmla="*/ 35 w 2594"/>
                <a:gd name="T117" fmla="*/ 47 h 694"/>
                <a:gd name="T118" fmla="*/ 83 w 2594"/>
                <a:gd name="T119" fmla="*/ 23 h 694"/>
                <a:gd name="T120" fmla="*/ 147 w 2594"/>
                <a:gd name="T121" fmla="*/ 7 h 694"/>
                <a:gd name="T122" fmla="*/ 227 w 2594"/>
                <a:gd name="T12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4" h="694">
                  <a:moveTo>
                    <a:pt x="227" y="0"/>
                  </a:moveTo>
                  <a:lnTo>
                    <a:pt x="271" y="0"/>
                  </a:lnTo>
                  <a:lnTo>
                    <a:pt x="319" y="4"/>
                  </a:lnTo>
                  <a:lnTo>
                    <a:pt x="366" y="10"/>
                  </a:lnTo>
                  <a:lnTo>
                    <a:pt x="417" y="18"/>
                  </a:lnTo>
                  <a:lnTo>
                    <a:pt x="473" y="26"/>
                  </a:lnTo>
                  <a:lnTo>
                    <a:pt x="533" y="36"/>
                  </a:lnTo>
                  <a:lnTo>
                    <a:pt x="596" y="46"/>
                  </a:lnTo>
                  <a:lnTo>
                    <a:pt x="660" y="57"/>
                  </a:lnTo>
                  <a:lnTo>
                    <a:pt x="728" y="69"/>
                  </a:lnTo>
                  <a:lnTo>
                    <a:pt x="795" y="79"/>
                  </a:lnTo>
                  <a:lnTo>
                    <a:pt x="862" y="90"/>
                  </a:lnTo>
                  <a:lnTo>
                    <a:pt x="929" y="101"/>
                  </a:lnTo>
                  <a:lnTo>
                    <a:pt x="995" y="112"/>
                  </a:lnTo>
                  <a:lnTo>
                    <a:pt x="1059" y="122"/>
                  </a:lnTo>
                  <a:lnTo>
                    <a:pt x="1121" y="132"/>
                  </a:lnTo>
                  <a:lnTo>
                    <a:pt x="1180" y="139"/>
                  </a:lnTo>
                  <a:lnTo>
                    <a:pt x="1234" y="146"/>
                  </a:lnTo>
                  <a:lnTo>
                    <a:pt x="1284" y="152"/>
                  </a:lnTo>
                  <a:lnTo>
                    <a:pt x="1330" y="154"/>
                  </a:lnTo>
                  <a:lnTo>
                    <a:pt x="1368" y="156"/>
                  </a:lnTo>
                  <a:lnTo>
                    <a:pt x="1400" y="156"/>
                  </a:lnTo>
                  <a:lnTo>
                    <a:pt x="1426" y="154"/>
                  </a:lnTo>
                  <a:lnTo>
                    <a:pt x="1443" y="149"/>
                  </a:lnTo>
                  <a:lnTo>
                    <a:pt x="1456" y="146"/>
                  </a:lnTo>
                  <a:lnTo>
                    <a:pt x="1474" y="147"/>
                  </a:lnTo>
                  <a:lnTo>
                    <a:pt x="1500" y="152"/>
                  </a:lnTo>
                  <a:lnTo>
                    <a:pt x="1530" y="160"/>
                  </a:lnTo>
                  <a:lnTo>
                    <a:pt x="1566" y="170"/>
                  </a:lnTo>
                  <a:lnTo>
                    <a:pt x="1606" y="185"/>
                  </a:lnTo>
                  <a:lnTo>
                    <a:pt x="1649" y="200"/>
                  </a:lnTo>
                  <a:lnTo>
                    <a:pt x="1696" y="217"/>
                  </a:lnTo>
                  <a:lnTo>
                    <a:pt x="1746" y="237"/>
                  </a:lnTo>
                  <a:lnTo>
                    <a:pt x="1799" y="259"/>
                  </a:lnTo>
                  <a:lnTo>
                    <a:pt x="1853" y="282"/>
                  </a:lnTo>
                  <a:lnTo>
                    <a:pt x="1909" y="305"/>
                  </a:lnTo>
                  <a:lnTo>
                    <a:pt x="1966" y="329"/>
                  </a:lnTo>
                  <a:lnTo>
                    <a:pt x="2023" y="355"/>
                  </a:lnTo>
                  <a:lnTo>
                    <a:pt x="2081" y="381"/>
                  </a:lnTo>
                  <a:lnTo>
                    <a:pt x="2138" y="405"/>
                  </a:lnTo>
                  <a:lnTo>
                    <a:pt x="2194" y="431"/>
                  </a:lnTo>
                  <a:lnTo>
                    <a:pt x="2247" y="455"/>
                  </a:lnTo>
                  <a:lnTo>
                    <a:pt x="2299" y="479"/>
                  </a:lnTo>
                  <a:lnTo>
                    <a:pt x="2348" y="502"/>
                  </a:lnTo>
                  <a:lnTo>
                    <a:pt x="2394" y="524"/>
                  </a:lnTo>
                  <a:lnTo>
                    <a:pt x="2437" y="544"/>
                  </a:lnTo>
                  <a:lnTo>
                    <a:pt x="2475" y="561"/>
                  </a:lnTo>
                  <a:lnTo>
                    <a:pt x="2510" y="578"/>
                  </a:lnTo>
                  <a:lnTo>
                    <a:pt x="2538" y="591"/>
                  </a:lnTo>
                  <a:lnTo>
                    <a:pt x="2563" y="602"/>
                  </a:lnTo>
                  <a:lnTo>
                    <a:pt x="2580" y="611"/>
                  </a:lnTo>
                  <a:lnTo>
                    <a:pt x="2590" y="617"/>
                  </a:lnTo>
                  <a:lnTo>
                    <a:pt x="2594" y="618"/>
                  </a:lnTo>
                  <a:lnTo>
                    <a:pt x="2593" y="617"/>
                  </a:lnTo>
                  <a:lnTo>
                    <a:pt x="2590" y="617"/>
                  </a:lnTo>
                  <a:lnTo>
                    <a:pt x="2583" y="614"/>
                  </a:lnTo>
                  <a:lnTo>
                    <a:pt x="2574" y="612"/>
                  </a:lnTo>
                  <a:lnTo>
                    <a:pt x="2561" y="610"/>
                  </a:lnTo>
                  <a:lnTo>
                    <a:pt x="2544" y="607"/>
                  </a:lnTo>
                  <a:lnTo>
                    <a:pt x="2523" y="604"/>
                  </a:lnTo>
                  <a:lnTo>
                    <a:pt x="2497" y="601"/>
                  </a:lnTo>
                  <a:lnTo>
                    <a:pt x="2467" y="600"/>
                  </a:lnTo>
                  <a:lnTo>
                    <a:pt x="2431" y="598"/>
                  </a:lnTo>
                  <a:lnTo>
                    <a:pt x="2390" y="597"/>
                  </a:lnTo>
                  <a:lnTo>
                    <a:pt x="2342" y="597"/>
                  </a:lnTo>
                  <a:lnTo>
                    <a:pt x="2288" y="598"/>
                  </a:lnTo>
                  <a:lnTo>
                    <a:pt x="2227" y="600"/>
                  </a:lnTo>
                  <a:lnTo>
                    <a:pt x="2159" y="604"/>
                  </a:lnTo>
                  <a:lnTo>
                    <a:pt x="2084" y="610"/>
                  </a:lnTo>
                  <a:lnTo>
                    <a:pt x="2001" y="617"/>
                  </a:lnTo>
                  <a:lnTo>
                    <a:pt x="1909" y="625"/>
                  </a:lnTo>
                  <a:lnTo>
                    <a:pt x="1833" y="634"/>
                  </a:lnTo>
                  <a:lnTo>
                    <a:pt x="1769" y="643"/>
                  </a:lnTo>
                  <a:lnTo>
                    <a:pt x="1712" y="651"/>
                  </a:lnTo>
                  <a:lnTo>
                    <a:pt x="1662" y="660"/>
                  </a:lnTo>
                  <a:lnTo>
                    <a:pt x="1619" y="668"/>
                  </a:lnTo>
                  <a:lnTo>
                    <a:pt x="1581" y="675"/>
                  </a:lnTo>
                  <a:lnTo>
                    <a:pt x="1550" y="683"/>
                  </a:lnTo>
                  <a:lnTo>
                    <a:pt x="1521" y="688"/>
                  </a:lnTo>
                  <a:lnTo>
                    <a:pt x="1494" y="691"/>
                  </a:lnTo>
                  <a:lnTo>
                    <a:pt x="1470" y="694"/>
                  </a:lnTo>
                  <a:lnTo>
                    <a:pt x="1447" y="694"/>
                  </a:lnTo>
                  <a:lnTo>
                    <a:pt x="1424" y="693"/>
                  </a:lnTo>
                  <a:lnTo>
                    <a:pt x="1400" y="688"/>
                  </a:lnTo>
                  <a:lnTo>
                    <a:pt x="1374" y="681"/>
                  </a:lnTo>
                  <a:lnTo>
                    <a:pt x="1344" y="673"/>
                  </a:lnTo>
                  <a:lnTo>
                    <a:pt x="1320" y="663"/>
                  </a:lnTo>
                  <a:lnTo>
                    <a:pt x="1287" y="648"/>
                  </a:lnTo>
                  <a:lnTo>
                    <a:pt x="1250" y="631"/>
                  </a:lnTo>
                  <a:lnTo>
                    <a:pt x="1205" y="610"/>
                  </a:lnTo>
                  <a:lnTo>
                    <a:pt x="1158" y="587"/>
                  </a:lnTo>
                  <a:lnTo>
                    <a:pt x="1105" y="561"/>
                  </a:lnTo>
                  <a:lnTo>
                    <a:pt x="1049" y="534"/>
                  </a:lnTo>
                  <a:lnTo>
                    <a:pt x="989" y="505"/>
                  </a:lnTo>
                  <a:lnTo>
                    <a:pt x="928" y="475"/>
                  </a:lnTo>
                  <a:lnTo>
                    <a:pt x="863" y="445"/>
                  </a:lnTo>
                  <a:lnTo>
                    <a:pt x="798" y="415"/>
                  </a:lnTo>
                  <a:lnTo>
                    <a:pt x="732" y="385"/>
                  </a:lnTo>
                  <a:lnTo>
                    <a:pt x="665" y="356"/>
                  </a:lnTo>
                  <a:lnTo>
                    <a:pt x="599" y="328"/>
                  </a:lnTo>
                  <a:lnTo>
                    <a:pt x="532" y="300"/>
                  </a:lnTo>
                  <a:lnTo>
                    <a:pt x="467" y="276"/>
                  </a:lnTo>
                  <a:lnTo>
                    <a:pt x="404" y="253"/>
                  </a:lnTo>
                  <a:lnTo>
                    <a:pt x="344" y="233"/>
                  </a:lnTo>
                  <a:lnTo>
                    <a:pt x="287" y="217"/>
                  </a:lnTo>
                  <a:lnTo>
                    <a:pt x="234" y="205"/>
                  </a:lnTo>
                  <a:lnTo>
                    <a:pt x="184" y="196"/>
                  </a:lnTo>
                  <a:lnTo>
                    <a:pt x="135" y="187"/>
                  </a:lnTo>
                  <a:lnTo>
                    <a:pt x="95" y="177"/>
                  </a:lnTo>
                  <a:lnTo>
                    <a:pt x="62" y="164"/>
                  </a:lnTo>
                  <a:lnTo>
                    <a:pt x="37" y="152"/>
                  </a:lnTo>
                  <a:lnTo>
                    <a:pt x="18" y="137"/>
                  </a:lnTo>
                  <a:lnTo>
                    <a:pt x="5" y="122"/>
                  </a:lnTo>
                  <a:lnTo>
                    <a:pt x="0" y="107"/>
                  </a:lnTo>
                  <a:lnTo>
                    <a:pt x="0" y="91"/>
                  </a:lnTo>
                  <a:lnTo>
                    <a:pt x="7" y="76"/>
                  </a:lnTo>
                  <a:lnTo>
                    <a:pt x="18" y="61"/>
                  </a:lnTo>
                  <a:lnTo>
                    <a:pt x="35" y="47"/>
                  </a:lnTo>
                  <a:lnTo>
                    <a:pt x="57" y="34"/>
                  </a:lnTo>
                  <a:lnTo>
                    <a:pt x="83" y="23"/>
                  </a:lnTo>
                  <a:lnTo>
                    <a:pt x="113" y="14"/>
                  </a:lnTo>
                  <a:lnTo>
                    <a:pt x="147" y="7"/>
                  </a:lnTo>
                  <a:lnTo>
                    <a:pt x="185" y="1"/>
                  </a:lnTo>
                  <a:lnTo>
                    <a:pt x="227" y="0"/>
                  </a:lnTo>
                  <a:close/>
                </a:path>
              </a:pathLst>
            </a:custGeom>
            <a:solidFill>
              <a:srgbClr val="EECD7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22">
              <a:extLst>
                <a:ext uri="{FF2B5EF4-FFF2-40B4-BE49-F238E27FC236}">
                  <a16:creationId xmlns:a16="http://schemas.microsoft.com/office/drawing/2014/main" id="{57D8240B-4F61-4F97-A420-6DB79615A19D}"/>
                </a:ext>
              </a:extLst>
            </p:cNvPr>
            <p:cNvSpPr>
              <a:spLocks/>
            </p:cNvSpPr>
            <p:nvPr/>
          </p:nvSpPr>
          <p:spPr bwMode="auto">
            <a:xfrm>
              <a:off x="7422514" y="4930925"/>
              <a:ext cx="3147166" cy="1320555"/>
            </a:xfrm>
            <a:custGeom>
              <a:avLst/>
              <a:gdLst>
                <a:gd name="T0" fmla="*/ 1376 w 2357"/>
                <a:gd name="T1" fmla="*/ 2 h 989"/>
                <a:gd name="T2" fmla="*/ 1463 w 2357"/>
                <a:gd name="T3" fmla="*/ 17 h 989"/>
                <a:gd name="T4" fmla="*/ 1536 w 2357"/>
                <a:gd name="T5" fmla="*/ 40 h 989"/>
                <a:gd name="T6" fmla="*/ 1591 w 2357"/>
                <a:gd name="T7" fmla="*/ 66 h 989"/>
                <a:gd name="T8" fmla="*/ 1628 w 2357"/>
                <a:gd name="T9" fmla="*/ 88 h 989"/>
                <a:gd name="T10" fmla="*/ 1648 w 2357"/>
                <a:gd name="T11" fmla="*/ 102 h 989"/>
                <a:gd name="T12" fmla="*/ 2357 w 2357"/>
                <a:gd name="T13" fmla="*/ 362 h 989"/>
                <a:gd name="T14" fmla="*/ 2242 w 2357"/>
                <a:gd name="T15" fmla="*/ 989 h 989"/>
                <a:gd name="T16" fmla="*/ 2070 w 2357"/>
                <a:gd name="T17" fmla="*/ 876 h 989"/>
                <a:gd name="T18" fmla="*/ 1881 w 2357"/>
                <a:gd name="T19" fmla="*/ 785 h 989"/>
                <a:gd name="T20" fmla="*/ 1678 w 2357"/>
                <a:gd name="T21" fmla="*/ 712 h 989"/>
                <a:gd name="T22" fmla="*/ 1468 w 2357"/>
                <a:gd name="T23" fmla="*/ 654 h 989"/>
                <a:gd name="T24" fmla="*/ 1250 w 2357"/>
                <a:gd name="T25" fmla="*/ 614 h 989"/>
                <a:gd name="T26" fmla="*/ 1033 w 2357"/>
                <a:gd name="T27" fmla="*/ 586 h 989"/>
                <a:gd name="T28" fmla="*/ 811 w 2357"/>
                <a:gd name="T29" fmla="*/ 567 h 989"/>
                <a:gd name="T30" fmla="*/ 608 w 2357"/>
                <a:gd name="T31" fmla="*/ 543 h 989"/>
                <a:gd name="T32" fmla="*/ 441 w 2357"/>
                <a:gd name="T33" fmla="*/ 513 h 989"/>
                <a:gd name="T34" fmla="*/ 303 w 2357"/>
                <a:gd name="T35" fmla="*/ 480 h 989"/>
                <a:gd name="T36" fmla="*/ 196 w 2357"/>
                <a:gd name="T37" fmla="*/ 443 h 989"/>
                <a:gd name="T38" fmla="*/ 113 w 2357"/>
                <a:gd name="T39" fmla="*/ 402 h 989"/>
                <a:gd name="T40" fmla="*/ 56 w 2357"/>
                <a:gd name="T41" fmla="*/ 360 h 989"/>
                <a:gd name="T42" fmla="*/ 20 w 2357"/>
                <a:gd name="T43" fmla="*/ 315 h 989"/>
                <a:gd name="T44" fmla="*/ 2 w 2357"/>
                <a:gd name="T45" fmla="*/ 269 h 989"/>
                <a:gd name="T46" fmla="*/ 2 w 2357"/>
                <a:gd name="T47" fmla="*/ 222 h 989"/>
                <a:gd name="T48" fmla="*/ 15 w 2357"/>
                <a:gd name="T49" fmla="*/ 175 h 989"/>
                <a:gd name="T50" fmla="*/ 19 w 2357"/>
                <a:gd name="T51" fmla="*/ 169 h 989"/>
                <a:gd name="T52" fmla="*/ 33 w 2357"/>
                <a:gd name="T53" fmla="*/ 156 h 989"/>
                <a:gd name="T54" fmla="*/ 62 w 2357"/>
                <a:gd name="T55" fmla="*/ 139 h 989"/>
                <a:gd name="T56" fmla="*/ 103 w 2357"/>
                <a:gd name="T57" fmla="*/ 123 h 989"/>
                <a:gd name="T58" fmla="*/ 160 w 2357"/>
                <a:gd name="T59" fmla="*/ 115 h 989"/>
                <a:gd name="T60" fmla="*/ 236 w 2357"/>
                <a:gd name="T61" fmla="*/ 118 h 989"/>
                <a:gd name="T62" fmla="*/ 332 w 2357"/>
                <a:gd name="T63" fmla="*/ 136 h 989"/>
                <a:gd name="T64" fmla="*/ 452 w 2357"/>
                <a:gd name="T65" fmla="*/ 168 h 989"/>
                <a:gd name="T66" fmla="*/ 562 w 2357"/>
                <a:gd name="T67" fmla="*/ 189 h 989"/>
                <a:gd name="T68" fmla="*/ 647 w 2357"/>
                <a:gd name="T69" fmla="*/ 202 h 989"/>
                <a:gd name="T70" fmla="*/ 711 w 2357"/>
                <a:gd name="T71" fmla="*/ 206 h 989"/>
                <a:gd name="T72" fmla="*/ 761 w 2357"/>
                <a:gd name="T73" fmla="*/ 204 h 989"/>
                <a:gd name="T74" fmla="*/ 798 w 2357"/>
                <a:gd name="T75" fmla="*/ 193 h 989"/>
                <a:gd name="T76" fmla="*/ 830 w 2357"/>
                <a:gd name="T77" fmla="*/ 178 h 989"/>
                <a:gd name="T78" fmla="*/ 860 w 2357"/>
                <a:gd name="T79" fmla="*/ 159 h 989"/>
                <a:gd name="T80" fmla="*/ 891 w 2357"/>
                <a:gd name="T81" fmla="*/ 135 h 989"/>
                <a:gd name="T82" fmla="*/ 931 w 2357"/>
                <a:gd name="T83" fmla="*/ 109 h 989"/>
                <a:gd name="T84" fmla="*/ 981 w 2357"/>
                <a:gd name="T85" fmla="*/ 82 h 989"/>
                <a:gd name="T86" fmla="*/ 1049 w 2357"/>
                <a:gd name="T87" fmla="*/ 52 h 989"/>
                <a:gd name="T88" fmla="*/ 1154 w 2357"/>
                <a:gd name="T89" fmla="*/ 20 h 989"/>
                <a:gd name="T90" fmla="*/ 1272 w 2357"/>
                <a:gd name="T91" fmla="*/ 2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57" h="989">
                  <a:moveTo>
                    <a:pt x="1326" y="0"/>
                  </a:moveTo>
                  <a:lnTo>
                    <a:pt x="1376" y="2"/>
                  </a:lnTo>
                  <a:lnTo>
                    <a:pt x="1422" y="9"/>
                  </a:lnTo>
                  <a:lnTo>
                    <a:pt x="1463" y="17"/>
                  </a:lnTo>
                  <a:lnTo>
                    <a:pt x="1502" y="27"/>
                  </a:lnTo>
                  <a:lnTo>
                    <a:pt x="1536" y="40"/>
                  </a:lnTo>
                  <a:lnTo>
                    <a:pt x="1565" y="53"/>
                  </a:lnTo>
                  <a:lnTo>
                    <a:pt x="1591" y="66"/>
                  </a:lnTo>
                  <a:lnTo>
                    <a:pt x="1612" y="78"/>
                  </a:lnTo>
                  <a:lnTo>
                    <a:pt x="1628" y="88"/>
                  </a:lnTo>
                  <a:lnTo>
                    <a:pt x="1641" y="96"/>
                  </a:lnTo>
                  <a:lnTo>
                    <a:pt x="1648" y="102"/>
                  </a:lnTo>
                  <a:lnTo>
                    <a:pt x="1651" y="103"/>
                  </a:lnTo>
                  <a:lnTo>
                    <a:pt x="2357" y="362"/>
                  </a:lnTo>
                  <a:lnTo>
                    <a:pt x="2357" y="989"/>
                  </a:lnTo>
                  <a:lnTo>
                    <a:pt x="2242" y="989"/>
                  </a:lnTo>
                  <a:lnTo>
                    <a:pt x="2159" y="931"/>
                  </a:lnTo>
                  <a:lnTo>
                    <a:pt x="2070" y="876"/>
                  </a:lnTo>
                  <a:lnTo>
                    <a:pt x="1977" y="828"/>
                  </a:lnTo>
                  <a:lnTo>
                    <a:pt x="1881" y="785"/>
                  </a:lnTo>
                  <a:lnTo>
                    <a:pt x="1781" y="745"/>
                  </a:lnTo>
                  <a:lnTo>
                    <a:pt x="1678" y="712"/>
                  </a:lnTo>
                  <a:lnTo>
                    <a:pt x="1574" y="682"/>
                  </a:lnTo>
                  <a:lnTo>
                    <a:pt x="1468" y="654"/>
                  </a:lnTo>
                  <a:lnTo>
                    <a:pt x="1359" y="633"/>
                  </a:lnTo>
                  <a:lnTo>
                    <a:pt x="1250" y="614"/>
                  </a:lnTo>
                  <a:lnTo>
                    <a:pt x="1142" y="599"/>
                  </a:lnTo>
                  <a:lnTo>
                    <a:pt x="1033" y="586"/>
                  </a:lnTo>
                  <a:lnTo>
                    <a:pt x="926" y="577"/>
                  </a:lnTo>
                  <a:lnTo>
                    <a:pt x="811" y="567"/>
                  </a:lnTo>
                  <a:lnTo>
                    <a:pt x="705" y="554"/>
                  </a:lnTo>
                  <a:lnTo>
                    <a:pt x="608" y="543"/>
                  </a:lnTo>
                  <a:lnTo>
                    <a:pt x="521" y="528"/>
                  </a:lnTo>
                  <a:lnTo>
                    <a:pt x="441" y="513"/>
                  </a:lnTo>
                  <a:lnTo>
                    <a:pt x="368" y="497"/>
                  </a:lnTo>
                  <a:lnTo>
                    <a:pt x="303" y="480"/>
                  </a:lnTo>
                  <a:lnTo>
                    <a:pt x="246" y="461"/>
                  </a:lnTo>
                  <a:lnTo>
                    <a:pt x="196" y="443"/>
                  </a:lnTo>
                  <a:lnTo>
                    <a:pt x="152" y="423"/>
                  </a:lnTo>
                  <a:lnTo>
                    <a:pt x="113" y="402"/>
                  </a:lnTo>
                  <a:lnTo>
                    <a:pt x="82" y="381"/>
                  </a:lnTo>
                  <a:lnTo>
                    <a:pt x="56" y="360"/>
                  </a:lnTo>
                  <a:lnTo>
                    <a:pt x="36" y="338"/>
                  </a:lnTo>
                  <a:lnTo>
                    <a:pt x="20" y="315"/>
                  </a:lnTo>
                  <a:lnTo>
                    <a:pt x="9" y="292"/>
                  </a:lnTo>
                  <a:lnTo>
                    <a:pt x="2" y="269"/>
                  </a:lnTo>
                  <a:lnTo>
                    <a:pt x="0" y="246"/>
                  </a:lnTo>
                  <a:lnTo>
                    <a:pt x="2" y="222"/>
                  </a:lnTo>
                  <a:lnTo>
                    <a:pt x="6" y="199"/>
                  </a:lnTo>
                  <a:lnTo>
                    <a:pt x="15" y="175"/>
                  </a:lnTo>
                  <a:lnTo>
                    <a:pt x="15" y="173"/>
                  </a:lnTo>
                  <a:lnTo>
                    <a:pt x="19" y="169"/>
                  </a:lnTo>
                  <a:lnTo>
                    <a:pt x="25" y="163"/>
                  </a:lnTo>
                  <a:lnTo>
                    <a:pt x="33" y="156"/>
                  </a:lnTo>
                  <a:lnTo>
                    <a:pt x="46" y="148"/>
                  </a:lnTo>
                  <a:lnTo>
                    <a:pt x="62" y="139"/>
                  </a:lnTo>
                  <a:lnTo>
                    <a:pt x="80" y="130"/>
                  </a:lnTo>
                  <a:lnTo>
                    <a:pt x="103" y="123"/>
                  </a:lnTo>
                  <a:lnTo>
                    <a:pt x="130" y="119"/>
                  </a:lnTo>
                  <a:lnTo>
                    <a:pt x="160" y="115"/>
                  </a:lnTo>
                  <a:lnTo>
                    <a:pt x="196" y="115"/>
                  </a:lnTo>
                  <a:lnTo>
                    <a:pt x="236" y="118"/>
                  </a:lnTo>
                  <a:lnTo>
                    <a:pt x="282" y="125"/>
                  </a:lnTo>
                  <a:lnTo>
                    <a:pt x="332" y="136"/>
                  </a:lnTo>
                  <a:lnTo>
                    <a:pt x="388" y="153"/>
                  </a:lnTo>
                  <a:lnTo>
                    <a:pt x="452" y="168"/>
                  </a:lnTo>
                  <a:lnTo>
                    <a:pt x="511" y="179"/>
                  </a:lnTo>
                  <a:lnTo>
                    <a:pt x="562" y="189"/>
                  </a:lnTo>
                  <a:lnTo>
                    <a:pt x="608" y="196"/>
                  </a:lnTo>
                  <a:lnTo>
                    <a:pt x="647" y="202"/>
                  </a:lnTo>
                  <a:lnTo>
                    <a:pt x="681" y="205"/>
                  </a:lnTo>
                  <a:lnTo>
                    <a:pt x="711" y="206"/>
                  </a:lnTo>
                  <a:lnTo>
                    <a:pt x="738" y="205"/>
                  </a:lnTo>
                  <a:lnTo>
                    <a:pt x="761" y="204"/>
                  </a:lnTo>
                  <a:lnTo>
                    <a:pt x="781" y="199"/>
                  </a:lnTo>
                  <a:lnTo>
                    <a:pt x="798" y="193"/>
                  </a:lnTo>
                  <a:lnTo>
                    <a:pt x="816" y="186"/>
                  </a:lnTo>
                  <a:lnTo>
                    <a:pt x="830" y="178"/>
                  </a:lnTo>
                  <a:lnTo>
                    <a:pt x="844" y="169"/>
                  </a:lnTo>
                  <a:lnTo>
                    <a:pt x="860" y="159"/>
                  </a:lnTo>
                  <a:lnTo>
                    <a:pt x="876" y="148"/>
                  </a:lnTo>
                  <a:lnTo>
                    <a:pt x="891" y="135"/>
                  </a:lnTo>
                  <a:lnTo>
                    <a:pt x="910" y="122"/>
                  </a:lnTo>
                  <a:lnTo>
                    <a:pt x="931" y="109"/>
                  </a:lnTo>
                  <a:lnTo>
                    <a:pt x="954" y="95"/>
                  </a:lnTo>
                  <a:lnTo>
                    <a:pt x="981" y="82"/>
                  </a:lnTo>
                  <a:lnTo>
                    <a:pt x="1013" y="68"/>
                  </a:lnTo>
                  <a:lnTo>
                    <a:pt x="1049" y="52"/>
                  </a:lnTo>
                  <a:lnTo>
                    <a:pt x="1090" y="37"/>
                  </a:lnTo>
                  <a:lnTo>
                    <a:pt x="1154" y="20"/>
                  </a:lnTo>
                  <a:lnTo>
                    <a:pt x="1215" y="7"/>
                  </a:lnTo>
                  <a:lnTo>
                    <a:pt x="1272" y="2"/>
                  </a:lnTo>
                  <a:lnTo>
                    <a:pt x="1326" y="0"/>
                  </a:lnTo>
                  <a:close/>
                </a:path>
              </a:pathLst>
            </a:custGeom>
            <a:solidFill>
              <a:srgbClr val="FAD58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23">
              <a:extLst>
                <a:ext uri="{FF2B5EF4-FFF2-40B4-BE49-F238E27FC236}">
                  <a16:creationId xmlns:a16="http://schemas.microsoft.com/office/drawing/2014/main" id="{7EFE4AB0-2FA7-4FC2-ACA4-F67E336C6BFC}"/>
                </a:ext>
              </a:extLst>
            </p:cNvPr>
            <p:cNvSpPr>
              <a:spLocks/>
            </p:cNvSpPr>
            <p:nvPr/>
          </p:nvSpPr>
          <p:spPr bwMode="auto">
            <a:xfrm>
              <a:off x="7497288" y="5411612"/>
              <a:ext cx="1606297" cy="341822"/>
            </a:xfrm>
            <a:custGeom>
              <a:avLst/>
              <a:gdLst>
                <a:gd name="T0" fmla="*/ 0 w 1203"/>
                <a:gd name="T1" fmla="*/ 0 h 256"/>
                <a:gd name="T2" fmla="*/ 16 w 1203"/>
                <a:gd name="T3" fmla="*/ 18 h 256"/>
                <a:gd name="T4" fmla="*/ 39 w 1203"/>
                <a:gd name="T5" fmla="*/ 35 h 256"/>
                <a:gd name="T6" fmla="*/ 69 w 1203"/>
                <a:gd name="T7" fmla="*/ 54 h 256"/>
                <a:gd name="T8" fmla="*/ 104 w 1203"/>
                <a:gd name="T9" fmla="*/ 71 h 256"/>
                <a:gd name="T10" fmla="*/ 146 w 1203"/>
                <a:gd name="T11" fmla="*/ 88 h 256"/>
                <a:gd name="T12" fmla="*/ 190 w 1203"/>
                <a:gd name="T13" fmla="*/ 104 h 256"/>
                <a:gd name="T14" fmla="*/ 237 w 1203"/>
                <a:gd name="T15" fmla="*/ 120 h 256"/>
                <a:gd name="T16" fmla="*/ 288 w 1203"/>
                <a:gd name="T17" fmla="*/ 136 h 256"/>
                <a:gd name="T18" fmla="*/ 338 w 1203"/>
                <a:gd name="T19" fmla="*/ 150 h 256"/>
                <a:gd name="T20" fmla="*/ 388 w 1203"/>
                <a:gd name="T21" fmla="*/ 161 h 256"/>
                <a:gd name="T22" fmla="*/ 435 w 1203"/>
                <a:gd name="T23" fmla="*/ 173 h 256"/>
                <a:gd name="T24" fmla="*/ 481 w 1203"/>
                <a:gd name="T25" fmla="*/ 181 h 256"/>
                <a:gd name="T26" fmla="*/ 522 w 1203"/>
                <a:gd name="T27" fmla="*/ 188 h 256"/>
                <a:gd name="T28" fmla="*/ 558 w 1203"/>
                <a:gd name="T29" fmla="*/ 194 h 256"/>
                <a:gd name="T30" fmla="*/ 589 w 1203"/>
                <a:gd name="T31" fmla="*/ 197 h 256"/>
                <a:gd name="T32" fmla="*/ 612 w 1203"/>
                <a:gd name="T33" fmla="*/ 197 h 256"/>
                <a:gd name="T34" fmla="*/ 635 w 1203"/>
                <a:gd name="T35" fmla="*/ 197 h 256"/>
                <a:gd name="T36" fmla="*/ 664 w 1203"/>
                <a:gd name="T37" fmla="*/ 198 h 256"/>
                <a:gd name="T38" fmla="*/ 699 w 1203"/>
                <a:gd name="T39" fmla="*/ 200 h 256"/>
                <a:gd name="T40" fmla="*/ 738 w 1203"/>
                <a:gd name="T41" fmla="*/ 204 h 256"/>
                <a:gd name="T42" fmla="*/ 782 w 1203"/>
                <a:gd name="T43" fmla="*/ 207 h 256"/>
                <a:gd name="T44" fmla="*/ 828 w 1203"/>
                <a:gd name="T45" fmla="*/ 211 h 256"/>
                <a:gd name="T46" fmla="*/ 875 w 1203"/>
                <a:gd name="T47" fmla="*/ 217 h 256"/>
                <a:gd name="T48" fmla="*/ 923 w 1203"/>
                <a:gd name="T49" fmla="*/ 221 h 256"/>
                <a:gd name="T50" fmla="*/ 971 w 1203"/>
                <a:gd name="T51" fmla="*/ 227 h 256"/>
                <a:gd name="T52" fmla="*/ 1017 w 1203"/>
                <a:gd name="T53" fmla="*/ 233 h 256"/>
                <a:gd name="T54" fmla="*/ 1060 w 1203"/>
                <a:gd name="T55" fmla="*/ 237 h 256"/>
                <a:gd name="T56" fmla="*/ 1098 w 1203"/>
                <a:gd name="T57" fmla="*/ 243 h 256"/>
                <a:gd name="T58" fmla="*/ 1133 w 1203"/>
                <a:gd name="T59" fmla="*/ 247 h 256"/>
                <a:gd name="T60" fmla="*/ 1163 w 1203"/>
                <a:gd name="T61" fmla="*/ 250 h 256"/>
                <a:gd name="T62" fmla="*/ 1184 w 1203"/>
                <a:gd name="T63" fmla="*/ 253 h 256"/>
                <a:gd name="T64" fmla="*/ 1199 w 1203"/>
                <a:gd name="T65" fmla="*/ 254 h 256"/>
                <a:gd name="T66" fmla="*/ 1203 w 1203"/>
                <a:gd name="T67" fmla="*/ 256 h 256"/>
                <a:gd name="T68" fmla="*/ 1080 w 1203"/>
                <a:gd name="T69" fmla="*/ 253 h 256"/>
                <a:gd name="T70" fmla="*/ 967 w 1203"/>
                <a:gd name="T71" fmla="*/ 249 h 256"/>
                <a:gd name="T72" fmla="*/ 861 w 1203"/>
                <a:gd name="T73" fmla="*/ 241 h 256"/>
                <a:gd name="T74" fmla="*/ 762 w 1203"/>
                <a:gd name="T75" fmla="*/ 234 h 256"/>
                <a:gd name="T76" fmla="*/ 672 w 1203"/>
                <a:gd name="T77" fmla="*/ 224 h 256"/>
                <a:gd name="T78" fmla="*/ 591 w 1203"/>
                <a:gd name="T79" fmla="*/ 214 h 256"/>
                <a:gd name="T80" fmla="*/ 515 w 1203"/>
                <a:gd name="T81" fmla="*/ 203 h 256"/>
                <a:gd name="T82" fmla="*/ 445 w 1203"/>
                <a:gd name="T83" fmla="*/ 191 h 256"/>
                <a:gd name="T84" fmla="*/ 382 w 1203"/>
                <a:gd name="T85" fmla="*/ 178 h 256"/>
                <a:gd name="T86" fmla="*/ 326 w 1203"/>
                <a:gd name="T87" fmla="*/ 164 h 256"/>
                <a:gd name="T88" fmla="*/ 275 w 1203"/>
                <a:gd name="T89" fmla="*/ 151 h 256"/>
                <a:gd name="T90" fmla="*/ 230 w 1203"/>
                <a:gd name="T91" fmla="*/ 137 h 256"/>
                <a:gd name="T92" fmla="*/ 189 w 1203"/>
                <a:gd name="T93" fmla="*/ 123 h 256"/>
                <a:gd name="T94" fmla="*/ 154 w 1203"/>
                <a:gd name="T95" fmla="*/ 108 h 256"/>
                <a:gd name="T96" fmla="*/ 123 w 1203"/>
                <a:gd name="T97" fmla="*/ 94 h 256"/>
                <a:gd name="T98" fmla="*/ 97 w 1203"/>
                <a:gd name="T99" fmla="*/ 80 h 256"/>
                <a:gd name="T100" fmla="*/ 74 w 1203"/>
                <a:gd name="T101" fmla="*/ 67 h 256"/>
                <a:gd name="T102" fmla="*/ 56 w 1203"/>
                <a:gd name="T103" fmla="*/ 55 h 256"/>
                <a:gd name="T104" fmla="*/ 40 w 1203"/>
                <a:gd name="T105" fmla="*/ 44 h 256"/>
                <a:gd name="T106" fmla="*/ 27 w 1203"/>
                <a:gd name="T107" fmla="*/ 32 h 256"/>
                <a:gd name="T108" fmla="*/ 19 w 1203"/>
                <a:gd name="T109" fmla="*/ 24 h 256"/>
                <a:gd name="T110" fmla="*/ 11 w 1203"/>
                <a:gd name="T111" fmla="*/ 15 h 256"/>
                <a:gd name="T112" fmla="*/ 6 w 1203"/>
                <a:gd name="T113" fmla="*/ 10 h 256"/>
                <a:gd name="T114" fmla="*/ 3 w 1203"/>
                <a:gd name="T115" fmla="*/ 4 h 256"/>
                <a:gd name="T116" fmla="*/ 1 w 1203"/>
                <a:gd name="T117" fmla="*/ 1 h 256"/>
                <a:gd name="T118" fmla="*/ 0 w 1203"/>
                <a:gd name="T1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3" h="256">
                  <a:moveTo>
                    <a:pt x="0" y="0"/>
                  </a:moveTo>
                  <a:lnTo>
                    <a:pt x="16" y="18"/>
                  </a:lnTo>
                  <a:lnTo>
                    <a:pt x="39" y="35"/>
                  </a:lnTo>
                  <a:lnTo>
                    <a:pt x="69" y="54"/>
                  </a:lnTo>
                  <a:lnTo>
                    <a:pt x="104" y="71"/>
                  </a:lnTo>
                  <a:lnTo>
                    <a:pt x="146" y="88"/>
                  </a:lnTo>
                  <a:lnTo>
                    <a:pt x="190" y="104"/>
                  </a:lnTo>
                  <a:lnTo>
                    <a:pt x="237" y="120"/>
                  </a:lnTo>
                  <a:lnTo>
                    <a:pt x="288" y="136"/>
                  </a:lnTo>
                  <a:lnTo>
                    <a:pt x="338" y="150"/>
                  </a:lnTo>
                  <a:lnTo>
                    <a:pt x="388" y="161"/>
                  </a:lnTo>
                  <a:lnTo>
                    <a:pt x="435" y="173"/>
                  </a:lnTo>
                  <a:lnTo>
                    <a:pt x="481" y="181"/>
                  </a:lnTo>
                  <a:lnTo>
                    <a:pt x="522" y="188"/>
                  </a:lnTo>
                  <a:lnTo>
                    <a:pt x="558" y="194"/>
                  </a:lnTo>
                  <a:lnTo>
                    <a:pt x="589" y="197"/>
                  </a:lnTo>
                  <a:lnTo>
                    <a:pt x="612" y="197"/>
                  </a:lnTo>
                  <a:lnTo>
                    <a:pt x="635" y="197"/>
                  </a:lnTo>
                  <a:lnTo>
                    <a:pt x="664" y="198"/>
                  </a:lnTo>
                  <a:lnTo>
                    <a:pt x="699" y="200"/>
                  </a:lnTo>
                  <a:lnTo>
                    <a:pt x="738" y="204"/>
                  </a:lnTo>
                  <a:lnTo>
                    <a:pt x="782" y="207"/>
                  </a:lnTo>
                  <a:lnTo>
                    <a:pt x="828" y="211"/>
                  </a:lnTo>
                  <a:lnTo>
                    <a:pt x="875" y="217"/>
                  </a:lnTo>
                  <a:lnTo>
                    <a:pt x="923" y="221"/>
                  </a:lnTo>
                  <a:lnTo>
                    <a:pt x="971" y="227"/>
                  </a:lnTo>
                  <a:lnTo>
                    <a:pt x="1017" y="233"/>
                  </a:lnTo>
                  <a:lnTo>
                    <a:pt x="1060" y="237"/>
                  </a:lnTo>
                  <a:lnTo>
                    <a:pt x="1098" y="243"/>
                  </a:lnTo>
                  <a:lnTo>
                    <a:pt x="1133" y="247"/>
                  </a:lnTo>
                  <a:lnTo>
                    <a:pt x="1163" y="250"/>
                  </a:lnTo>
                  <a:lnTo>
                    <a:pt x="1184" y="253"/>
                  </a:lnTo>
                  <a:lnTo>
                    <a:pt x="1199" y="254"/>
                  </a:lnTo>
                  <a:lnTo>
                    <a:pt x="1203" y="256"/>
                  </a:lnTo>
                  <a:lnTo>
                    <a:pt x="1080" y="253"/>
                  </a:lnTo>
                  <a:lnTo>
                    <a:pt x="967" y="249"/>
                  </a:lnTo>
                  <a:lnTo>
                    <a:pt x="861" y="241"/>
                  </a:lnTo>
                  <a:lnTo>
                    <a:pt x="762" y="234"/>
                  </a:lnTo>
                  <a:lnTo>
                    <a:pt x="672" y="224"/>
                  </a:lnTo>
                  <a:lnTo>
                    <a:pt x="591" y="214"/>
                  </a:lnTo>
                  <a:lnTo>
                    <a:pt x="515" y="203"/>
                  </a:lnTo>
                  <a:lnTo>
                    <a:pt x="445" y="191"/>
                  </a:lnTo>
                  <a:lnTo>
                    <a:pt x="382" y="178"/>
                  </a:lnTo>
                  <a:lnTo>
                    <a:pt x="326" y="164"/>
                  </a:lnTo>
                  <a:lnTo>
                    <a:pt x="275" y="151"/>
                  </a:lnTo>
                  <a:lnTo>
                    <a:pt x="230" y="137"/>
                  </a:lnTo>
                  <a:lnTo>
                    <a:pt x="189" y="123"/>
                  </a:lnTo>
                  <a:lnTo>
                    <a:pt x="154" y="108"/>
                  </a:lnTo>
                  <a:lnTo>
                    <a:pt x="123" y="94"/>
                  </a:lnTo>
                  <a:lnTo>
                    <a:pt x="97" y="80"/>
                  </a:lnTo>
                  <a:lnTo>
                    <a:pt x="74" y="67"/>
                  </a:lnTo>
                  <a:lnTo>
                    <a:pt x="56" y="55"/>
                  </a:lnTo>
                  <a:lnTo>
                    <a:pt x="40" y="44"/>
                  </a:lnTo>
                  <a:lnTo>
                    <a:pt x="27" y="32"/>
                  </a:lnTo>
                  <a:lnTo>
                    <a:pt x="19" y="24"/>
                  </a:lnTo>
                  <a:lnTo>
                    <a:pt x="11" y="15"/>
                  </a:lnTo>
                  <a:lnTo>
                    <a:pt x="6" y="10"/>
                  </a:lnTo>
                  <a:lnTo>
                    <a:pt x="3" y="4"/>
                  </a:lnTo>
                  <a:lnTo>
                    <a:pt x="1" y="1"/>
                  </a:lnTo>
                  <a:lnTo>
                    <a:pt x="0" y="0"/>
                  </a:lnTo>
                  <a:close/>
                </a:path>
              </a:pathLst>
            </a:custGeom>
            <a:solidFill>
              <a:srgbClr val="A56C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24">
              <a:extLst>
                <a:ext uri="{FF2B5EF4-FFF2-40B4-BE49-F238E27FC236}">
                  <a16:creationId xmlns:a16="http://schemas.microsoft.com/office/drawing/2014/main" id="{7553E335-465E-400E-8820-985A98736FDC}"/>
                </a:ext>
              </a:extLst>
            </p:cNvPr>
            <p:cNvSpPr>
              <a:spLocks/>
            </p:cNvSpPr>
            <p:nvPr/>
          </p:nvSpPr>
          <p:spPr bwMode="auto">
            <a:xfrm>
              <a:off x="9724472" y="5013710"/>
              <a:ext cx="2467528" cy="1299191"/>
            </a:xfrm>
            <a:custGeom>
              <a:avLst/>
              <a:gdLst>
                <a:gd name="T0" fmla="*/ 17 w 1848"/>
                <a:gd name="T1" fmla="*/ 0 h 973"/>
                <a:gd name="T2" fmla="*/ 1848 w 1848"/>
                <a:gd name="T3" fmla="*/ 48 h 973"/>
                <a:gd name="T4" fmla="*/ 1848 w 1848"/>
                <a:gd name="T5" fmla="*/ 973 h 973"/>
                <a:gd name="T6" fmla="*/ 0 w 1848"/>
                <a:gd name="T7" fmla="*/ 793 h 973"/>
                <a:gd name="T8" fmla="*/ 17 w 1848"/>
                <a:gd name="T9" fmla="*/ 0 h 973"/>
              </a:gdLst>
              <a:ahLst/>
              <a:cxnLst>
                <a:cxn ang="0">
                  <a:pos x="T0" y="T1"/>
                </a:cxn>
                <a:cxn ang="0">
                  <a:pos x="T2" y="T3"/>
                </a:cxn>
                <a:cxn ang="0">
                  <a:pos x="T4" y="T5"/>
                </a:cxn>
                <a:cxn ang="0">
                  <a:pos x="T6" y="T7"/>
                </a:cxn>
                <a:cxn ang="0">
                  <a:pos x="T8" y="T9"/>
                </a:cxn>
              </a:cxnLst>
              <a:rect l="0" t="0" r="r" b="b"/>
              <a:pathLst>
                <a:path w="1848" h="973">
                  <a:moveTo>
                    <a:pt x="17" y="0"/>
                  </a:moveTo>
                  <a:lnTo>
                    <a:pt x="1848" y="48"/>
                  </a:lnTo>
                  <a:lnTo>
                    <a:pt x="1848" y="973"/>
                  </a:lnTo>
                  <a:lnTo>
                    <a:pt x="0" y="793"/>
                  </a:lnTo>
                  <a:lnTo>
                    <a:pt x="1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25">
              <a:extLst>
                <a:ext uri="{FF2B5EF4-FFF2-40B4-BE49-F238E27FC236}">
                  <a16:creationId xmlns:a16="http://schemas.microsoft.com/office/drawing/2014/main" id="{1D937FCF-3DF2-4D85-9B3D-C2719F8AA5E8}"/>
                </a:ext>
              </a:extLst>
            </p:cNvPr>
            <p:cNvSpPr>
              <a:spLocks/>
            </p:cNvSpPr>
            <p:nvPr/>
          </p:nvSpPr>
          <p:spPr bwMode="auto">
            <a:xfrm>
              <a:off x="9845979" y="4902884"/>
              <a:ext cx="2346021" cy="1616979"/>
            </a:xfrm>
            <a:custGeom>
              <a:avLst/>
              <a:gdLst>
                <a:gd name="T0" fmla="*/ 82 w 1757"/>
                <a:gd name="T1" fmla="*/ 0 h 1211"/>
                <a:gd name="T2" fmla="*/ 1757 w 1757"/>
                <a:gd name="T3" fmla="*/ 33 h 1211"/>
                <a:gd name="T4" fmla="*/ 1757 w 1757"/>
                <a:gd name="T5" fmla="*/ 1211 h 1211"/>
                <a:gd name="T6" fmla="*/ 0 w 1757"/>
                <a:gd name="T7" fmla="*/ 997 h 1211"/>
                <a:gd name="T8" fmla="*/ 82 w 1757"/>
                <a:gd name="T9" fmla="*/ 0 h 1211"/>
              </a:gdLst>
              <a:ahLst/>
              <a:cxnLst>
                <a:cxn ang="0">
                  <a:pos x="T0" y="T1"/>
                </a:cxn>
                <a:cxn ang="0">
                  <a:pos x="T2" y="T3"/>
                </a:cxn>
                <a:cxn ang="0">
                  <a:pos x="T4" y="T5"/>
                </a:cxn>
                <a:cxn ang="0">
                  <a:pos x="T6" y="T7"/>
                </a:cxn>
                <a:cxn ang="0">
                  <a:pos x="T8" y="T9"/>
                </a:cxn>
              </a:cxnLst>
              <a:rect l="0" t="0" r="r" b="b"/>
              <a:pathLst>
                <a:path w="1757" h="1211">
                  <a:moveTo>
                    <a:pt x="82" y="0"/>
                  </a:moveTo>
                  <a:lnTo>
                    <a:pt x="1757" y="33"/>
                  </a:lnTo>
                  <a:lnTo>
                    <a:pt x="1757" y="1211"/>
                  </a:lnTo>
                  <a:lnTo>
                    <a:pt x="0" y="997"/>
                  </a:lnTo>
                  <a:lnTo>
                    <a:pt x="8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26">
              <a:extLst>
                <a:ext uri="{FF2B5EF4-FFF2-40B4-BE49-F238E27FC236}">
                  <a16:creationId xmlns:a16="http://schemas.microsoft.com/office/drawing/2014/main" id="{CD6111DB-62A6-497E-B703-A4E8D11C1BBD}"/>
                </a:ext>
              </a:extLst>
            </p:cNvPr>
            <p:cNvSpPr>
              <a:spLocks/>
            </p:cNvSpPr>
            <p:nvPr/>
          </p:nvSpPr>
          <p:spPr bwMode="auto">
            <a:xfrm>
              <a:off x="9845979" y="5886958"/>
              <a:ext cx="2346021" cy="632905"/>
            </a:xfrm>
            <a:custGeom>
              <a:avLst/>
              <a:gdLst>
                <a:gd name="T0" fmla="*/ 22 w 1757"/>
                <a:gd name="T1" fmla="*/ 0 h 474"/>
                <a:gd name="T2" fmla="*/ 1757 w 1757"/>
                <a:gd name="T3" fmla="*/ 159 h 474"/>
                <a:gd name="T4" fmla="*/ 1757 w 1757"/>
                <a:gd name="T5" fmla="*/ 474 h 474"/>
                <a:gd name="T6" fmla="*/ 0 w 1757"/>
                <a:gd name="T7" fmla="*/ 260 h 474"/>
                <a:gd name="T8" fmla="*/ 22 w 1757"/>
                <a:gd name="T9" fmla="*/ 0 h 474"/>
              </a:gdLst>
              <a:ahLst/>
              <a:cxnLst>
                <a:cxn ang="0">
                  <a:pos x="T0" y="T1"/>
                </a:cxn>
                <a:cxn ang="0">
                  <a:pos x="T2" y="T3"/>
                </a:cxn>
                <a:cxn ang="0">
                  <a:pos x="T4" y="T5"/>
                </a:cxn>
                <a:cxn ang="0">
                  <a:pos x="T6" y="T7"/>
                </a:cxn>
                <a:cxn ang="0">
                  <a:pos x="T8" y="T9"/>
                </a:cxn>
              </a:cxnLst>
              <a:rect l="0" t="0" r="r" b="b"/>
              <a:pathLst>
                <a:path w="1757" h="474">
                  <a:moveTo>
                    <a:pt x="22" y="0"/>
                  </a:moveTo>
                  <a:lnTo>
                    <a:pt x="1757" y="159"/>
                  </a:lnTo>
                  <a:lnTo>
                    <a:pt x="1757" y="474"/>
                  </a:lnTo>
                  <a:lnTo>
                    <a:pt x="0" y="260"/>
                  </a:lnTo>
                  <a:lnTo>
                    <a:pt x="22"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27">
              <a:extLst>
                <a:ext uri="{FF2B5EF4-FFF2-40B4-BE49-F238E27FC236}">
                  <a16:creationId xmlns:a16="http://schemas.microsoft.com/office/drawing/2014/main" id="{32A88C9D-A9B6-4F9E-8B55-35B5C6B78D6F}"/>
                </a:ext>
              </a:extLst>
            </p:cNvPr>
            <p:cNvSpPr>
              <a:spLocks/>
            </p:cNvSpPr>
            <p:nvPr/>
          </p:nvSpPr>
          <p:spPr bwMode="auto">
            <a:xfrm>
              <a:off x="10134391" y="5989771"/>
              <a:ext cx="198952" cy="198952"/>
            </a:xfrm>
            <a:custGeom>
              <a:avLst/>
              <a:gdLst>
                <a:gd name="T0" fmla="*/ 69 w 149"/>
                <a:gd name="T1" fmla="*/ 0 h 149"/>
                <a:gd name="T2" fmla="*/ 92 w 149"/>
                <a:gd name="T3" fmla="*/ 2 h 149"/>
                <a:gd name="T4" fmla="*/ 113 w 149"/>
                <a:gd name="T5" fmla="*/ 10 h 149"/>
                <a:gd name="T6" fmla="*/ 130 w 149"/>
                <a:gd name="T7" fmla="*/ 26 h 149"/>
                <a:gd name="T8" fmla="*/ 143 w 149"/>
                <a:gd name="T9" fmla="*/ 45 h 149"/>
                <a:gd name="T10" fmla="*/ 149 w 149"/>
                <a:gd name="T11" fmla="*/ 69 h 149"/>
                <a:gd name="T12" fmla="*/ 146 w 149"/>
                <a:gd name="T13" fmla="*/ 92 h 149"/>
                <a:gd name="T14" fmla="*/ 138 w 149"/>
                <a:gd name="T15" fmla="*/ 113 h 149"/>
                <a:gd name="T16" fmla="*/ 123 w 149"/>
                <a:gd name="T17" fmla="*/ 131 h 149"/>
                <a:gd name="T18" fmla="*/ 103 w 149"/>
                <a:gd name="T19" fmla="*/ 143 h 149"/>
                <a:gd name="T20" fmla="*/ 80 w 149"/>
                <a:gd name="T21" fmla="*/ 149 h 149"/>
                <a:gd name="T22" fmla="*/ 56 w 149"/>
                <a:gd name="T23" fmla="*/ 146 h 149"/>
                <a:gd name="T24" fmla="*/ 35 w 149"/>
                <a:gd name="T25" fmla="*/ 138 h 149"/>
                <a:gd name="T26" fmla="*/ 17 w 149"/>
                <a:gd name="T27" fmla="*/ 123 h 149"/>
                <a:gd name="T28" fmla="*/ 6 w 149"/>
                <a:gd name="T29" fmla="*/ 103 h 149"/>
                <a:gd name="T30" fmla="*/ 0 w 149"/>
                <a:gd name="T31" fmla="*/ 80 h 149"/>
                <a:gd name="T32" fmla="*/ 2 w 149"/>
                <a:gd name="T33" fmla="*/ 56 h 149"/>
                <a:gd name="T34" fmla="*/ 10 w 149"/>
                <a:gd name="T35" fmla="*/ 35 h 149"/>
                <a:gd name="T36" fmla="*/ 26 w 149"/>
                <a:gd name="T37" fmla="*/ 17 h 149"/>
                <a:gd name="T38" fmla="*/ 45 w 149"/>
                <a:gd name="T39" fmla="*/ 6 h 149"/>
                <a:gd name="T40" fmla="*/ 69 w 149"/>
                <a:gd name="T4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149">
                  <a:moveTo>
                    <a:pt x="69" y="0"/>
                  </a:moveTo>
                  <a:lnTo>
                    <a:pt x="92" y="2"/>
                  </a:lnTo>
                  <a:lnTo>
                    <a:pt x="113" y="10"/>
                  </a:lnTo>
                  <a:lnTo>
                    <a:pt x="130" y="26"/>
                  </a:lnTo>
                  <a:lnTo>
                    <a:pt x="143" y="45"/>
                  </a:lnTo>
                  <a:lnTo>
                    <a:pt x="149" y="69"/>
                  </a:lnTo>
                  <a:lnTo>
                    <a:pt x="146" y="92"/>
                  </a:lnTo>
                  <a:lnTo>
                    <a:pt x="138" y="113"/>
                  </a:lnTo>
                  <a:lnTo>
                    <a:pt x="123" y="131"/>
                  </a:lnTo>
                  <a:lnTo>
                    <a:pt x="103" y="143"/>
                  </a:lnTo>
                  <a:lnTo>
                    <a:pt x="80" y="149"/>
                  </a:lnTo>
                  <a:lnTo>
                    <a:pt x="56" y="146"/>
                  </a:lnTo>
                  <a:lnTo>
                    <a:pt x="35" y="138"/>
                  </a:lnTo>
                  <a:lnTo>
                    <a:pt x="17" y="123"/>
                  </a:lnTo>
                  <a:lnTo>
                    <a:pt x="6" y="103"/>
                  </a:lnTo>
                  <a:lnTo>
                    <a:pt x="0" y="80"/>
                  </a:lnTo>
                  <a:lnTo>
                    <a:pt x="2" y="56"/>
                  </a:lnTo>
                  <a:lnTo>
                    <a:pt x="10" y="35"/>
                  </a:lnTo>
                  <a:lnTo>
                    <a:pt x="26" y="17"/>
                  </a:lnTo>
                  <a:lnTo>
                    <a:pt x="45" y="6"/>
                  </a:lnTo>
                  <a:lnTo>
                    <a:pt x="6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28">
              <a:extLst>
                <a:ext uri="{FF2B5EF4-FFF2-40B4-BE49-F238E27FC236}">
                  <a16:creationId xmlns:a16="http://schemas.microsoft.com/office/drawing/2014/main" id="{5F47F1C1-740C-49EF-9724-9BEEF64F636F}"/>
                </a:ext>
              </a:extLst>
            </p:cNvPr>
            <p:cNvSpPr>
              <a:spLocks/>
            </p:cNvSpPr>
            <p:nvPr/>
          </p:nvSpPr>
          <p:spPr bwMode="auto">
            <a:xfrm>
              <a:off x="10465531" y="6033835"/>
              <a:ext cx="197616" cy="198952"/>
            </a:xfrm>
            <a:custGeom>
              <a:avLst/>
              <a:gdLst>
                <a:gd name="T0" fmla="*/ 68 w 148"/>
                <a:gd name="T1" fmla="*/ 0 h 149"/>
                <a:gd name="T2" fmla="*/ 93 w 148"/>
                <a:gd name="T3" fmla="*/ 2 h 149"/>
                <a:gd name="T4" fmla="*/ 114 w 148"/>
                <a:gd name="T5" fmla="*/ 10 h 149"/>
                <a:gd name="T6" fmla="*/ 131 w 148"/>
                <a:gd name="T7" fmla="*/ 26 h 149"/>
                <a:gd name="T8" fmla="*/ 143 w 148"/>
                <a:gd name="T9" fmla="*/ 45 h 149"/>
                <a:gd name="T10" fmla="*/ 148 w 148"/>
                <a:gd name="T11" fmla="*/ 69 h 149"/>
                <a:gd name="T12" fmla="*/ 147 w 148"/>
                <a:gd name="T13" fmla="*/ 92 h 149"/>
                <a:gd name="T14" fmla="*/ 138 w 148"/>
                <a:gd name="T15" fmla="*/ 113 h 149"/>
                <a:gd name="T16" fmla="*/ 123 w 148"/>
                <a:gd name="T17" fmla="*/ 130 h 149"/>
                <a:gd name="T18" fmla="*/ 104 w 148"/>
                <a:gd name="T19" fmla="*/ 143 h 149"/>
                <a:gd name="T20" fmla="*/ 80 w 148"/>
                <a:gd name="T21" fmla="*/ 149 h 149"/>
                <a:gd name="T22" fmla="*/ 57 w 148"/>
                <a:gd name="T23" fmla="*/ 146 h 149"/>
                <a:gd name="T24" fmla="*/ 35 w 148"/>
                <a:gd name="T25" fmla="*/ 138 h 149"/>
                <a:gd name="T26" fmla="*/ 18 w 148"/>
                <a:gd name="T27" fmla="*/ 123 h 149"/>
                <a:gd name="T28" fmla="*/ 5 w 148"/>
                <a:gd name="T29" fmla="*/ 103 h 149"/>
                <a:gd name="T30" fmla="*/ 0 w 148"/>
                <a:gd name="T31" fmla="*/ 80 h 149"/>
                <a:gd name="T32" fmla="*/ 3 w 148"/>
                <a:gd name="T33" fmla="*/ 56 h 149"/>
                <a:gd name="T34" fmla="*/ 11 w 148"/>
                <a:gd name="T35" fmla="*/ 35 h 149"/>
                <a:gd name="T36" fmla="*/ 25 w 148"/>
                <a:gd name="T37" fmla="*/ 17 h 149"/>
                <a:gd name="T38" fmla="*/ 45 w 148"/>
                <a:gd name="T39" fmla="*/ 6 h 149"/>
                <a:gd name="T40" fmla="*/ 68 w 148"/>
                <a:gd name="T41"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149">
                  <a:moveTo>
                    <a:pt x="68" y="0"/>
                  </a:moveTo>
                  <a:lnTo>
                    <a:pt x="93" y="2"/>
                  </a:lnTo>
                  <a:lnTo>
                    <a:pt x="114" y="10"/>
                  </a:lnTo>
                  <a:lnTo>
                    <a:pt x="131" y="26"/>
                  </a:lnTo>
                  <a:lnTo>
                    <a:pt x="143" y="45"/>
                  </a:lnTo>
                  <a:lnTo>
                    <a:pt x="148" y="69"/>
                  </a:lnTo>
                  <a:lnTo>
                    <a:pt x="147" y="92"/>
                  </a:lnTo>
                  <a:lnTo>
                    <a:pt x="138" y="113"/>
                  </a:lnTo>
                  <a:lnTo>
                    <a:pt x="123" y="130"/>
                  </a:lnTo>
                  <a:lnTo>
                    <a:pt x="104" y="143"/>
                  </a:lnTo>
                  <a:lnTo>
                    <a:pt x="80" y="149"/>
                  </a:lnTo>
                  <a:lnTo>
                    <a:pt x="57" y="146"/>
                  </a:lnTo>
                  <a:lnTo>
                    <a:pt x="35" y="138"/>
                  </a:lnTo>
                  <a:lnTo>
                    <a:pt x="18" y="123"/>
                  </a:lnTo>
                  <a:lnTo>
                    <a:pt x="5" y="103"/>
                  </a:lnTo>
                  <a:lnTo>
                    <a:pt x="0" y="80"/>
                  </a:lnTo>
                  <a:lnTo>
                    <a:pt x="3" y="56"/>
                  </a:lnTo>
                  <a:lnTo>
                    <a:pt x="11" y="35"/>
                  </a:lnTo>
                  <a:lnTo>
                    <a:pt x="25" y="17"/>
                  </a:lnTo>
                  <a:lnTo>
                    <a:pt x="45" y="6"/>
                  </a:lnTo>
                  <a:lnTo>
                    <a:pt x="6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29">
              <a:extLst>
                <a:ext uri="{FF2B5EF4-FFF2-40B4-BE49-F238E27FC236}">
                  <a16:creationId xmlns:a16="http://schemas.microsoft.com/office/drawing/2014/main" id="{A173DDD6-C836-436E-81C1-5C89F93FA1EC}"/>
                </a:ext>
              </a:extLst>
            </p:cNvPr>
            <p:cNvSpPr>
              <a:spLocks/>
            </p:cNvSpPr>
            <p:nvPr/>
          </p:nvSpPr>
          <p:spPr bwMode="auto">
            <a:xfrm>
              <a:off x="7284985" y="3746564"/>
              <a:ext cx="506057" cy="506057"/>
            </a:xfrm>
            <a:custGeom>
              <a:avLst/>
              <a:gdLst>
                <a:gd name="T0" fmla="*/ 189 w 379"/>
                <a:gd name="T1" fmla="*/ 0 h 379"/>
                <a:gd name="T2" fmla="*/ 228 w 379"/>
                <a:gd name="T3" fmla="*/ 3 h 379"/>
                <a:gd name="T4" fmla="*/ 263 w 379"/>
                <a:gd name="T5" fmla="*/ 14 h 379"/>
                <a:gd name="T6" fmla="*/ 295 w 379"/>
                <a:gd name="T7" fmla="*/ 31 h 379"/>
                <a:gd name="T8" fmla="*/ 324 w 379"/>
                <a:gd name="T9" fmla="*/ 56 h 379"/>
                <a:gd name="T10" fmla="*/ 346 w 379"/>
                <a:gd name="T11" fmla="*/ 83 h 379"/>
                <a:gd name="T12" fmla="*/ 364 w 379"/>
                <a:gd name="T13" fmla="*/ 116 h 379"/>
                <a:gd name="T14" fmla="*/ 375 w 379"/>
                <a:gd name="T15" fmla="*/ 151 h 379"/>
                <a:gd name="T16" fmla="*/ 379 w 379"/>
                <a:gd name="T17" fmla="*/ 189 h 379"/>
                <a:gd name="T18" fmla="*/ 375 w 379"/>
                <a:gd name="T19" fmla="*/ 227 h 379"/>
                <a:gd name="T20" fmla="*/ 364 w 379"/>
                <a:gd name="T21" fmla="*/ 263 h 379"/>
                <a:gd name="T22" fmla="*/ 346 w 379"/>
                <a:gd name="T23" fmla="*/ 295 h 379"/>
                <a:gd name="T24" fmla="*/ 324 w 379"/>
                <a:gd name="T25" fmla="*/ 323 h 379"/>
                <a:gd name="T26" fmla="*/ 295 w 379"/>
                <a:gd name="T27" fmla="*/ 346 h 379"/>
                <a:gd name="T28" fmla="*/ 263 w 379"/>
                <a:gd name="T29" fmla="*/ 363 h 379"/>
                <a:gd name="T30" fmla="*/ 228 w 379"/>
                <a:gd name="T31" fmla="*/ 375 h 379"/>
                <a:gd name="T32" fmla="*/ 189 w 379"/>
                <a:gd name="T33" fmla="*/ 379 h 379"/>
                <a:gd name="T34" fmla="*/ 152 w 379"/>
                <a:gd name="T35" fmla="*/ 375 h 379"/>
                <a:gd name="T36" fmla="*/ 116 w 379"/>
                <a:gd name="T37" fmla="*/ 363 h 379"/>
                <a:gd name="T38" fmla="*/ 83 w 379"/>
                <a:gd name="T39" fmla="*/ 346 h 379"/>
                <a:gd name="T40" fmla="*/ 56 w 379"/>
                <a:gd name="T41" fmla="*/ 323 h 379"/>
                <a:gd name="T42" fmla="*/ 32 w 379"/>
                <a:gd name="T43" fmla="*/ 295 h 379"/>
                <a:gd name="T44" fmla="*/ 15 w 379"/>
                <a:gd name="T45" fmla="*/ 263 h 379"/>
                <a:gd name="T46" fmla="*/ 3 w 379"/>
                <a:gd name="T47" fmla="*/ 227 h 379"/>
                <a:gd name="T48" fmla="*/ 0 w 379"/>
                <a:gd name="T49" fmla="*/ 189 h 379"/>
                <a:gd name="T50" fmla="*/ 3 w 379"/>
                <a:gd name="T51" fmla="*/ 151 h 379"/>
                <a:gd name="T52" fmla="*/ 15 w 379"/>
                <a:gd name="T53" fmla="*/ 116 h 379"/>
                <a:gd name="T54" fmla="*/ 32 w 379"/>
                <a:gd name="T55" fmla="*/ 83 h 379"/>
                <a:gd name="T56" fmla="*/ 56 w 379"/>
                <a:gd name="T57" fmla="*/ 56 h 379"/>
                <a:gd name="T58" fmla="*/ 83 w 379"/>
                <a:gd name="T59" fmla="*/ 31 h 379"/>
                <a:gd name="T60" fmla="*/ 116 w 379"/>
                <a:gd name="T61" fmla="*/ 14 h 379"/>
                <a:gd name="T62" fmla="*/ 152 w 379"/>
                <a:gd name="T63" fmla="*/ 3 h 379"/>
                <a:gd name="T64" fmla="*/ 189 w 379"/>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9" h="379">
                  <a:moveTo>
                    <a:pt x="189" y="0"/>
                  </a:moveTo>
                  <a:lnTo>
                    <a:pt x="228" y="3"/>
                  </a:lnTo>
                  <a:lnTo>
                    <a:pt x="263" y="14"/>
                  </a:lnTo>
                  <a:lnTo>
                    <a:pt x="295" y="31"/>
                  </a:lnTo>
                  <a:lnTo>
                    <a:pt x="324" y="56"/>
                  </a:lnTo>
                  <a:lnTo>
                    <a:pt x="346" y="83"/>
                  </a:lnTo>
                  <a:lnTo>
                    <a:pt x="364" y="116"/>
                  </a:lnTo>
                  <a:lnTo>
                    <a:pt x="375" y="151"/>
                  </a:lnTo>
                  <a:lnTo>
                    <a:pt x="379" y="189"/>
                  </a:lnTo>
                  <a:lnTo>
                    <a:pt x="375" y="227"/>
                  </a:lnTo>
                  <a:lnTo>
                    <a:pt x="364" y="263"/>
                  </a:lnTo>
                  <a:lnTo>
                    <a:pt x="346" y="295"/>
                  </a:lnTo>
                  <a:lnTo>
                    <a:pt x="324" y="323"/>
                  </a:lnTo>
                  <a:lnTo>
                    <a:pt x="295" y="346"/>
                  </a:lnTo>
                  <a:lnTo>
                    <a:pt x="263" y="363"/>
                  </a:lnTo>
                  <a:lnTo>
                    <a:pt x="228" y="375"/>
                  </a:lnTo>
                  <a:lnTo>
                    <a:pt x="189" y="379"/>
                  </a:lnTo>
                  <a:lnTo>
                    <a:pt x="152" y="375"/>
                  </a:lnTo>
                  <a:lnTo>
                    <a:pt x="116" y="363"/>
                  </a:lnTo>
                  <a:lnTo>
                    <a:pt x="83" y="346"/>
                  </a:lnTo>
                  <a:lnTo>
                    <a:pt x="56" y="323"/>
                  </a:lnTo>
                  <a:lnTo>
                    <a:pt x="32" y="295"/>
                  </a:lnTo>
                  <a:lnTo>
                    <a:pt x="15" y="263"/>
                  </a:lnTo>
                  <a:lnTo>
                    <a:pt x="3" y="227"/>
                  </a:lnTo>
                  <a:lnTo>
                    <a:pt x="0" y="189"/>
                  </a:lnTo>
                  <a:lnTo>
                    <a:pt x="3" y="151"/>
                  </a:lnTo>
                  <a:lnTo>
                    <a:pt x="15" y="116"/>
                  </a:lnTo>
                  <a:lnTo>
                    <a:pt x="32" y="83"/>
                  </a:lnTo>
                  <a:lnTo>
                    <a:pt x="56" y="56"/>
                  </a:lnTo>
                  <a:lnTo>
                    <a:pt x="83" y="31"/>
                  </a:lnTo>
                  <a:lnTo>
                    <a:pt x="116" y="14"/>
                  </a:lnTo>
                  <a:lnTo>
                    <a:pt x="152" y="3"/>
                  </a:lnTo>
                  <a:lnTo>
                    <a:pt x="189"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30">
              <a:extLst>
                <a:ext uri="{FF2B5EF4-FFF2-40B4-BE49-F238E27FC236}">
                  <a16:creationId xmlns:a16="http://schemas.microsoft.com/office/drawing/2014/main" id="{3EB2D2D3-430B-427F-8A49-E48BDA7370AE}"/>
                </a:ext>
              </a:extLst>
            </p:cNvPr>
            <p:cNvSpPr>
              <a:spLocks/>
            </p:cNvSpPr>
            <p:nvPr/>
          </p:nvSpPr>
          <p:spPr bwMode="auto">
            <a:xfrm>
              <a:off x="7307683" y="3769264"/>
              <a:ext cx="460659" cy="460659"/>
            </a:xfrm>
            <a:custGeom>
              <a:avLst/>
              <a:gdLst>
                <a:gd name="T0" fmla="*/ 172 w 345"/>
                <a:gd name="T1" fmla="*/ 0 h 345"/>
                <a:gd name="T2" fmla="*/ 206 w 345"/>
                <a:gd name="T3" fmla="*/ 3 h 345"/>
                <a:gd name="T4" fmla="*/ 239 w 345"/>
                <a:gd name="T5" fmla="*/ 13 h 345"/>
                <a:gd name="T6" fmla="*/ 268 w 345"/>
                <a:gd name="T7" fmla="*/ 30 h 345"/>
                <a:gd name="T8" fmla="*/ 294 w 345"/>
                <a:gd name="T9" fmla="*/ 50 h 345"/>
                <a:gd name="T10" fmla="*/ 315 w 345"/>
                <a:gd name="T11" fmla="*/ 76 h 345"/>
                <a:gd name="T12" fmla="*/ 331 w 345"/>
                <a:gd name="T13" fmla="*/ 106 h 345"/>
                <a:gd name="T14" fmla="*/ 341 w 345"/>
                <a:gd name="T15" fmla="*/ 137 h 345"/>
                <a:gd name="T16" fmla="*/ 345 w 345"/>
                <a:gd name="T17" fmla="*/ 172 h 345"/>
                <a:gd name="T18" fmla="*/ 341 w 345"/>
                <a:gd name="T19" fmla="*/ 206 h 345"/>
                <a:gd name="T20" fmla="*/ 331 w 345"/>
                <a:gd name="T21" fmla="*/ 239 h 345"/>
                <a:gd name="T22" fmla="*/ 315 w 345"/>
                <a:gd name="T23" fmla="*/ 268 h 345"/>
                <a:gd name="T24" fmla="*/ 294 w 345"/>
                <a:gd name="T25" fmla="*/ 293 h 345"/>
                <a:gd name="T26" fmla="*/ 268 w 345"/>
                <a:gd name="T27" fmla="*/ 315 h 345"/>
                <a:gd name="T28" fmla="*/ 239 w 345"/>
                <a:gd name="T29" fmla="*/ 331 h 345"/>
                <a:gd name="T30" fmla="*/ 206 w 345"/>
                <a:gd name="T31" fmla="*/ 341 h 345"/>
                <a:gd name="T32" fmla="*/ 172 w 345"/>
                <a:gd name="T33" fmla="*/ 345 h 345"/>
                <a:gd name="T34" fmla="*/ 138 w 345"/>
                <a:gd name="T35" fmla="*/ 341 h 345"/>
                <a:gd name="T36" fmla="*/ 106 w 345"/>
                <a:gd name="T37" fmla="*/ 331 h 345"/>
                <a:gd name="T38" fmla="*/ 76 w 345"/>
                <a:gd name="T39" fmla="*/ 315 h 345"/>
                <a:gd name="T40" fmla="*/ 50 w 345"/>
                <a:gd name="T41" fmla="*/ 293 h 345"/>
                <a:gd name="T42" fmla="*/ 30 w 345"/>
                <a:gd name="T43" fmla="*/ 268 h 345"/>
                <a:gd name="T44" fmla="*/ 13 w 345"/>
                <a:gd name="T45" fmla="*/ 239 h 345"/>
                <a:gd name="T46" fmla="*/ 3 w 345"/>
                <a:gd name="T47" fmla="*/ 206 h 345"/>
                <a:gd name="T48" fmla="*/ 0 w 345"/>
                <a:gd name="T49" fmla="*/ 172 h 345"/>
                <a:gd name="T50" fmla="*/ 3 w 345"/>
                <a:gd name="T51" fmla="*/ 137 h 345"/>
                <a:gd name="T52" fmla="*/ 13 w 345"/>
                <a:gd name="T53" fmla="*/ 106 h 345"/>
                <a:gd name="T54" fmla="*/ 30 w 345"/>
                <a:gd name="T55" fmla="*/ 76 h 345"/>
                <a:gd name="T56" fmla="*/ 50 w 345"/>
                <a:gd name="T57" fmla="*/ 50 h 345"/>
                <a:gd name="T58" fmla="*/ 76 w 345"/>
                <a:gd name="T59" fmla="*/ 30 h 345"/>
                <a:gd name="T60" fmla="*/ 106 w 345"/>
                <a:gd name="T61" fmla="*/ 13 h 345"/>
                <a:gd name="T62" fmla="*/ 138 w 345"/>
                <a:gd name="T63" fmla="*/ 3 h 345"/>
                <a:gd name="T64" fmla="*/ 172 w 345"/>
                <a:gd name="T6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345">
                  <a:moveTo>
                    <a:pt x="172" y="0"/>
                  </a:moveTo>
                  <a:lnTo>
                    <a:pt x="206" y="3"/>
                  </a:lnTo>
                  <a:lnTo>
                    <a:pt x="239" y="13"/>
                  </a:lnTo>
                  <a:lnTo>
                    <a:pt x="268" y="30"/>
                  </a:lnTo>
                  <a:lnTo>
                    <a:pt x="294" y="50"/>
                  </a:lnTo>
                  <a:lnTo>
                    <a:pt x="315" y="76"/>
                  </a:lnTo>
                  <a:lnTo>
                    <a:pt x="331" y="106"/>
                  </a:lnTo>
                  <a:lnTo>
                    <a:pt x="341" y="137"/>
                  </a:lnTo>
                  <a:lnTo>
                    <a:pt x="345" y="172"/>
                  </a:lnTo>
                  <a:lnTo>
                    <a:pt x="341" y="206"/>
                  </a:lnTo>
                  <a:lnTo>
                    <a:pt x="331" y="239"/>
                  </a:lnTo>
                  <a:lnTo>
                    <a:pt x="315" y="268"/>
                  </a:lnTo>
                  <a:lnTo>
                    <a:pt x="294" y="293"/>
                  </a:lnTo>
                  <a:lnTo>
                    <a:pt x="268" y="315"/>
                  </a:lnTo>
                  <a:lnTo>
                    <a:pt x="239" y="331"/>
                  </a:lnTo>
                  <a:lnTo>
                    <a:pt x="206" y="341"/>
                  </a:lnTo>
                  <a:lnTo>
                    <a:pt x="172" y="345"/>
                  </a:lnTo>
                  <a:lnTo>
                    <a:pt x="138" y="341"/>
                  </a:lnTo>
                  <a:lnTo>
                    <a:pt x="106" y="331"/>
                  </a:lnTo>
                  <a:lnTo>
                    <a:pt x="76" y="315"/>
                  </a:lnTo>
                  <a:lnTo>
                    <a:pt x="50" y="293"/>
                  </a:lnTo>
                  <a:lnTo>
                    <a:pt x="30" y="268"/>
                  </a:lnTo>
                  <a:lnTo>
                    <a:pt x="13" y="239"/>
                  </a:lnTo>
                  <a:lnTo>
                    <a:pt x="3" y="206"/>
                  </a:lnTo>
                  <a:lnTo>
                    <a:pt x="0" y="172"/>
                  </a:lnTo>
                  <a:lnTo>
                    <a:pt x="3" y="137"/>
                  </a:lnTo>
                  <a:lnTo>
                    <a:pt x="13" y="106"/>
                  </a:lnTo>
                  <a:lnTo>
                    <a:pt x="30" y="76"/>
                  </a:lnTo>
                  <a:lnTo>
                    <a:pt x="50" y="50"/>
                  </a:lnTo>
                  <a:lnTo>
                    <a:pt x="76" y="30"/>
                  </a:lnTo>
                  <a:lnTo>
                    <a:pt x="106" y="13"/>
                  </a:lnTo>
                  <a:lnTo>
                    <a:pt x="138" y="3"/>
                  </a:lnTo>
                  <a:lnTo>
                    <a:pt x="172"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31">
              <a:extLst>
                <a:ext uri="{FF2B5EF4-FFF2-40B4-BE49-F238E27FC236}">
                  <a16:creationId xmlns:a16="http://schemas.microsoft.com/office/drawing/2014/main" id="{6259BE8D-FF5D-4090-8B2B-E43E17371A92}"/>
                </a:ext>
              </a:extLst>
            </p:cNvPr>
            <p:cNvSpPr>
              <a:spLocks/>
            </p:cNvSpPr>
            <p:nvPr/>
          </p:nvSpPr>
          <p:spPr bwMode="auto">
            <a:xfrm>
              <a:off x="7333053" y="3794633"/>
              <a:ext cx="408584" cy="408584"/>
            </a:xfrm>
            <a:custGeom>
              <a:avLst/>
              <a:gdLst>
                <a:gd name="T0" fmla="*/ 153 w 306"/>
                <a:gd name="T1" fmla="*/ 0 h 306"/>
                <a:gd name="T2" fmla="*/ 189 w 306"/>
                <a:gd name="T3" fmla="*/ 4 h 306"/>
                <a:gd name="T4" fmla="*/ 220 w 306"/>
                <a:gd name="T5" fmla="*/ 15 h 306"/>
                <a:gd name="T6" fmla="*/ 249 w 306"/>
                <a:gd name="T7" fmla="*/ 34 h 306"/>
                <a:gd name="T8" fmla="*/ 273 w 306"/>
                <a:gd name="T9" fmla="*/ 57 h 306"/>
                <a:gd name="T10" fmla="*/ 290 w 306"/>
                <a:gd name="T11" fmla="*/ 85 h 306"/>
                <a:gd name="T12" fmla="*/ 302 w 306"/>
                <a:gd name="T13" fmla="*/ 118 h 306"/>
                <a:gd name="T14" fmla="*/ 306 w 306"/>
                <a:gd name="T15" fmla="*/ 153 h 306"/>
                <a:gd name="T16" fmla="*/ 302 w 306"/>
                <a:gd name="T17" fmla="*/ 188 h 306"/>
                <a:gd name="T18" fmla="*/ 290 w 306"/>
                <a:gd name="T19" fmla="*/ 220 h 306"/>
                <a:gd name="T20" fmla="*/ 273 w 306"/>
                <a:gd name="T21" fmla="*/ 249 h 306"/>
                <a:gd name="T22" fmla="*/ 249 w 306"/>
                <a:gd name="T23" fmla="*/ 273 h 306"/>
                <a:gd name="T24" fmla="*/ 220 w 306"/>
                <a:gd name="T25" fmla="*/ 290 h 306"/>
                <a:gd name="T26" fmla="*/ 189 w 306"/>
                <a:gd name="T27" fmla="*/ 302 h 306"/>
                <a:gd name="T28" fmla="*/ 153 w 306"/>
                <a:gd name="T29" fmla="*/ 306 h 306"/>
                <a:gd name="T30" fmla="*/ 119 w 306"/>
                <a:gd name="T31" fmla="*/ 302 h 306"/>
                <a:gd name="T32" fmla="*/ 86 w 306"/>
                <a:gd name="T33" fmla="*/ 290 h 306"/>
                <a:gd name="T34" fmla="*/ 57 w 306"/>
                <a:gd name="T35" fmla="*/ 273 h 306"/>
                <a:gd name="T36" fmla="*/ 34 w 306"/>
                <a:gd name="T37" fmla="*/ 249 h 306"/>
                <a:gd name="T38" fmla="*/ 16 w 306"/>
                <a:gd name="T39" fmla="*/ 220 h 306"/>
                <a:gd name="T40" fmla="*/ 4 w 306"/>
                <a:gd name="T41" fmla="*/ 188 h 306"/>
                <a:gd name="T42" fmla="*/ 0 w 306"/>
                <a:gd name="T43" fmla="*/ 153 h 306"/>
                <a:gd name="T44" fmla="*/ 4 w 306"/>
                <a:gd name="T45" fmla="*/ 118 h 306"/>
                <a:gd name="T46" fmla="*/ 16 w 306"/>
                <a:gd name="T47" fmla="*/ 85 h 306"/>
                <a:gd name="T48" fmla="*/ 34 w 306"/>
                <a:gd name="T49" fmla="*/ 57 h 306"/>
                <a:gd name="T50" fmla="*/ 57 w 306"/>
                <a:gd name="T51" fmla="*/ 34 h 306"/>
                <a:gd name="T52" fmla="*/ 86 w 306"/>
                <a:gd name="T53" fmla="*/ 15 h 306"/>
                <a:gd name="T54" fmla="*/ 119 w 306"/>
                <a:gd name="T55" fmla="*/ 4 h 306"/>
                <a:gd name="T56" fmla="*/ 153 w 306"/>
                <a:gd name="T5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06">
                  <a:moveTo>
                    <a:pt x="153" y="0"/>
                  </a:moveTo>
                  <a:lnTo>
                    <a:pt x="189" y="4"/>
                  </a:lnTo>
                  <a:lnTo>
                    <a:pt x="220" y="15"/>
                  </a:lnTo>
                  <a:lnTo>
                    <a:pt x="249" y="34"/>
                  </a:lnTo>
                  <a:lnTo>
                    <a:pt x="273" y="57"/>
                  </a:lnTo>
                  <a:lnTo>
                    <a:pt x="290" y="85"/>
                  </a:lnTo>
                  <a:lnTo>
                    <a:pt x="302" y="118"/>
                  </a:lnTo>
                  <a:lnTo>
                    <a:pt x="306" y="153"/>
                  </a:lnTo>
                  <a:lnTo>
                    <a:pt x="302" y="188"/>
                  </a:lnTo>
                  <a:lnTo>
                    <a:pt x="290" y="220"/>
                  </a:lnTo>
                  <a:lnTo>
                    <a:pt x="273" y="249"/>
                  </a:lnTo>
                  <a:lnTo>
                    <a:pt x="249" y="273"/>
                  </a:lnTo>
                  <a:lnTo>
                    <a:pt x="220" y="290"/>
                  </a:lnTo>
                  <a:lnTo>
                    <a:pt x="189" y="302"/>
                  </a:lnTo>
                  <a:lnTo>
                    <a:pt x="153" y="306"/>
                  </a:lnTo>
                  <a:lnTo>
                    <a:pt x="119" y="302"/>
                  </a:lnTo>
                  <a:lnTo>
                    <a:pt x="86" y="290"/>
                  </a:lnTo>
                  <a:lnTo>
                    <a:pt x="57" y="273"/>
                  </a:lnTo>
                  <a:lnTo>
                    <a:pt x="34" y="249"/>
                  </a:lnTo>
                  <a:lnTo>
                    <a:pt x="16" y="220"/>
                  </a:lnTo>
                  <a:lnTo>
                    <a:pt x="4" y="188"/>
                  </a:lnTo>
                  <a:lnTo>
                    <a:pt x="0" y="153"/>
                  </a:lnTo>
                  <a:lnTo>
                    <a:pt x="4" y="118"/>
                  </a:lnTo>
                  <a:lnTo>
                    <a:pt x="16" y="85"/>
                  </a:lnTo>
                  <a:lnTo>
                    <a:pt x="34" y="57"/>
                  </a:lnTo>
                  <a:lnTo>
                    <a:pt x="57" y="34"/>
                  </a:lnTo>
                  <a:lnTo>
                    <a:pt x="86" y="15"/>
                  </a:lnTo>
                  <a:lnTo>
                    <a:pt x="119" y="4"/>
                  </a:lnTo>
                  <a:lnTo>
                    <a:pt x="153"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2">
              <a:extLst>
                <a:ext uri="{FF2B5EF4-FFF2-40B4-BE49-F238E27FC236}">
                  <a16:creationId xmlns:a16="http://schemas.microsoft.com/office/drawing/2014/main" id="{92C54C88-DAA9-4A93-ACDF-3A4313293788}"/>
                </a:ext>
              </a:extLst>
            </p:cNvPr>
            <p:cNvSpPr>
              <a:spLocks/>
            </p:cNvSpPr>
            <p:nvPr/>
          </p:nvSpPr>
          <p:spPr bwMode="auto">
            <a:xfrm>
              <a:off x="7442543" y="3822674"/>
              <a:ext cx="192275" cy="353840"/>
            </a:xfrm>
            <a:custGeom>
              <a:avLst/>
              <a:gdLst>
                <a:gd name="T0" fmla="*/ 55 w 144"/>
                <a:gd name="T1" fmla="*/ 0 h 265"/>
                <a:gd name="T2" fmla="*/ 88 w 144"/>
                <a:gd name="T3" fmla="*/ 0 h 265"/>
                <a:gd name="T4" fmla="*/ 88 w 144"/>
                <a:gd name="T5" fmla="*/ 29 h 265"/>
                <a:gd name="T6" fmla="*/ 107 w 144"/>
                <a:gd name="T7" fmla="*/ 30 h 265"/>
                <a:gd name="T8" fmla="*/ 123 w 144"/>
                <a:gd name="T9" fmla="*/ 34 h 265"/>
                <a:gd name="T10" fmla="*/ 135 w 144"/>
                <a:gd name="T11" fmla="*/ 39 h 265"/>
                <a:gd name="T12" fmla="*/ 125 w 144"/>
                <a:gd name="T13" fmla="*/ 76 h 265"/>
                <a:gd name="T14" fmla="*/ 115 w 144"/>
                <a:gd name="T15" fmla="*/ 70 h 265"/>
                <a:gd name="T16" fmla="*/ 100 w 144"/>
                <a:gd name="T17" fmla="*/ 66 h 265"/>
                <a:gd name="T18" fmla="*/ 78 w 144"/>
                <a:gd name="T19" fmla="*/ 64 h 265"/>
                <a:gd name="T20" fmla="*/ 65 w 144"/>
                <a:gd name="T21" fmla="*/ 66 h 265"/>
                <a:gd name="T22" fmla="*/ 57 w 144"/>
                <a:gd name="T23" fmla="*/ 70 h 265"/>
                <a:gd name="T24" fmla="*/ 52 w 144"/>
                <a:gd name="T25" fmla="*/ 76 h 265"/>
                <a:gd name="T26" fmla="*/ 51 w 144"/>
                <a:gd name="T27" fmla="*/ 83 h 265"/>
                <a:gd name="T28" fmla="*/ 52 w 144"/>
                <a:gd name="T29" fmla="*/ 90 h 265"/>
                <a:gd name="T30" fmla="*/ 60 w 144"/>
                <a:gd name="T31" fmla="*/ 96 h 265"/>
                <a:gd name="T32" fmla="*/ 72 w 144"/>
                <a:gd name="T33" fmla="*/ 103 h 265"/>
                <a:gd name="T34" fmla="*/ 90 w 144"/>
                <a:gd name="T35" fmla="*/ 110 h 265"/>
                <a:gd name="T36" fmla="*/ 114 w 144"/>
                <a:gd name="T37" fmla="*/ 122 h 265"/>
                <a:gd name="T38" fmla="*/ 131 w 144"/>
                <a:gd name="T39" fmla="*/ 135 h 265"/>
                <a:gd name="T40" fmla="*/ 141 w 144"/>
                <a:gd name="T41" fmla="*/ 152 h 265"/>
                <a:gd name="T42" fmla="*/ 144 w 144"/>
                <a:gd name="T43" fmla="*/ 172 h 265"/>
                <a:gd name="T44" fmla="*/ 141 w 144"/>
                <a:gd name="T45" fmla="*/ 188 h 265"/>
                <a:gd name="T46" fmla="*/ 134 w 144"/>
                <a:gd name="T47" fmla="*/ 203 h 265"/>
                <a:gd name="T48" fmla="*/ 123 w 144"/>
                <a:gd name="T49" fmla="*/ 216 h 265"/>
                <a:gd name="T50" fmla="*/ 107 w 144"/>
                <a:gd name="T51" fmla="*/ 225 h 265"/>
                <a:gd name="T52" fmla="*/ 87 w 144"/>
                <a:gd name="T53" fmla="*/ 232 h 265"/>
                <a:gd name="T54" fmla="*/ 87 w 144"/>
                <a:gd name="T55" fmla="*/ 265 h 265"/>
                <a:gd name="T56" fmla="*/ 54 w 144"/>
                <a:gd name="T57" fmla="*/ 265 h 265"/>
                <a:gd name="T58" fmla="*/ 54 w 144"/>
                <a:gd name="T59" fmla="*/ 233 h 265"/>
                <a:gd name="T60" fmla="*/ 32 w 144"/>
                <a:gd name="T61" fmla="*/ 232 h 265"/>
                <a:gd name="T62" fmla="*/ 14 w 144"/>
                <a:gd name="T63" fmla="*/ 226 h 265"/>
                <a:gd name="T64" fmla="*/ 0 w 144"/>
                <a:gd name="T65" fmla="*/ 220 h 265"/>
                <a:gd name="T66" fmla="*/ 8 w 144"/>
                <a:gd name="T67" fmla="*/ 182 h 265"/>
                <a:gd name="T68" fmla="*/ 24 w 144"/>
                <a:gd name="T69" fmla="*/ 189 h 265"/>
                <a:gd name="T70" fmla="*/ 42 w 144"/>
                <a:gd name="T71" fmla="*/ 195 h 265"/>
                <a:gd name="T72" fmla="*/ 62 w 144"/>
                <a:gd name="T73" fmla="*/ 196 h 265"/>
                <a:gd name="T74" fmla="*/ 75 w 144"/>
                <a:gd name="T75" fmla="*/ 195 h 265"/>
                <a:gd name="T76" fmla="*/ 85 w 144"/>
                <a:gd name="T77" fmla="*/ 190 h 265"/>
                <a:gd name="T78" fmla="*/ 93 w 144"/>
                <a:gd name="T79" fmla="*/ 185 h 265"/>
                <a:gd name="T80" fmla="*/ 94 w 144"/>
                <a:gd name="T81" fmla="*/ 176 h 265"/>
                <a:gd name="T82" fmla="*/ 91 w 144"/>
                <a:gd name="T83" fmla="*/ 165 h 265"/>
                <a:gd name="T84" fmla="*/ 80 w 144"/>
                <a:gd name="T85" fmla="*/ 156 h 265"/>
                <a:gd name="T86" fmla="*/ 60 w 144"/>
                <a:gd name="T87" fmla="*/ 147 h 265"/>
                <a:gd name="T88" fmla="*/ 40 w 144"/>
                <a:gd name="T89" fmla="*/ 140 h 265"/>
                <a:gd name="T90" fmla="*/ 24 w 144"/>
                <a:gd name="T91" fmla="*/ 130 h 265"/>
                <a:gd name="T92" fmla="*/ 11 w 144"/>
                <a:gd name="T93" fmla="*/ 119 h 265"/>
                <a:gd name="T94" fmla="*/ 4 w 144"/>
                <a:gd name="T95" fmla="*/ 106 h 265"/>
                <a:gd name="T96" fmla="*/ 1 w 144"/>
                <a:gd name="T97" fmla="*/ 89 h 265"/>
                <a:gd name="T98" fmla="*/ 4 w 144"/>
                <a:gd name="T99" fmla="*/ 72 h 265"/>
                <a:gd name="T100" fmla="*/ 10 w 144"/>
                <a:gd name="T101" fmla="*/ 57 h 265"/>
                <a:gd name="T102" fmla="*/ 21 w 144"/>
                <a:gd name="T103" fmla="*/ 46 h 265"/>
                <a:gd name="T104" fmla="*/ 37 w 144"/>
                <a:gd name="T105" fmla="*/ 36 h 265"/>
                <a:gd name="T106" fmla="*/ 55 w 144"/>
                <a:gd name="T107" fmla="*/ 30 h 265"/>
                <a:gd name="T108" fmla="*/ 55 w 144"/>
                <a:gd name="T10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65">
                  <a:moveTo>
                    <a:pt x="55" y="0"/>
                  </a:moveTo>
                  <a:lnTo>
                    <a:pt x="88" y="0"/>
                  </a:lnTo>
                  <a:lnTo>
                    <a:pt x="88" y="29"/>
                  </a:lnTo>
                  <a:lnTo>
                    <a:pt x="107" y="30"/>
                  </a:lnTo>
                  <a:lnTo>
                    <a:pt x="123" y="34"/>
                  </a:lnTo>
                  <a:lnTo>
                    <a:pt x="135" y="39"/>
                  </a:lnTo>
                  <a:lnTo>
                    <a:pt x="125" y="76"/>
                  </a:lnTo>
                  <a:lnTo>
                    <a:pt x="115" y="70"/>
                  </a:lnTo>
                  <a:lnTo>
                    <a:pt x="100" y="66"/>
                  </a:lnTo>
                  <a:lnTo>
                    <a:pt x="78" y="64"/>
                  </a:lnTo>
                  <a:lnTo>
                    <a:pt x="65" y="66"/>
                  </a:lnTo>
                  <a:lnTo>
                    <a:pt x="57" y="70"/>
                  </a:lnTo>
                  <a:lnTo>
                    <a:pt x="52" y="76"/>
                  </a:lnTo>
                  <a:lnTo>
                    <a:pt x="51" y="83"/>
                  </a:lnTo>
                  <a:lnTo>
                    <a:pt x="52" y="90"/>
                  </a:lnTo>
                  <a:lnTo>
                    <a:pt x="60" y="96"/>
                  </a:lnTo>
                  <a:lnTo>
                    <a:pt x="72" y="103"/>
                  </a:lnTo>
                  <a:lnTo>
                    <a:pt x="90" y="110"/>
                  </a:lnTo>
                  <a:lnTo>
                    <a:pt x="114" y="122"/>
                  </a:lnTo>
                  <a:lnTo>
                    <a:pt x="131" y="135"/>
                  </a:lnTo>
                  <a:lnTo>
                    <a:pt x="141" y="152"/>
                  </a:lnTo>
                  <a:lnTo>
                    <a:pt x="144" y="172"/>
                  </a:lnTo>
                  <a:lnTo>
                    <a:pt x="141" y="188"/>
                  </a:lnTo>
                  <a:lnTo>
                    <a:pt x="134" y="203"/>
                  </a:lnTo>
                  <a:lnTo>
                    <a:pt x="123" y="216"/>
                  </a:lnTo>
                  <a:lnTo>
                    <a:pt x="107" y="225"/>
                  </a:lnTo>
                  <a:lnTo>
                    <a:pt x="87" y="232"/>
                  </a:lnTo>
                  <a:lnTo>
                    <a:pt x="87" y="265"/>
                  </a:lnTo>
                  <a:lnTo>
                    <a:pt x="54" y="265"/>
                  </a:lnTo>
                  <a:lnTo>
                    <a:pt x="54" y="233"/>
                  </a:lnTo>
                  <a:lnTo>
                    <a:pt x="32" y="232"/>
                  </a:lnTo>
                  <a:lnTo>
                    <a:pt x="14" y="226"/>
                  </a:lnTo>
                  <a:lnTo>
                    <a:pt x="0" y="220"/>
                  </a:lnTo>
                  <a:lnTo>
                    <a:pt x="8" y="182"/>
                  </a:lnTo>
                  <a:lnTo>
                    <a:pt x="24" y="189"/>
                  </a:lnTo>
                  <a:lnTo>
                    <a:pt x="42" y="195"/>
                  </a:lnTo>
                  <a:lnTo>
                    <a:pt x="62" y="196"/>
                  </a:lnTo>
                  <a:lnTo>
                    <a:pt x="75" y="195"/>
                  </a:lnTo>
                  <a:lnTo>
                    <a:pt x="85" y="190"/>
                  </a:lnTo>
                  <a:lnTo>
                    <a:pt x="93" y="185"/>
                  </a:lnTo>
                  <a:lnTo>
                    <a:pt x="94" y="176"/>
                  </a:lnTo>
                  <a:lnTo>
                    <a:pt x="91" y="165"/>
                  </a:lnTo>
                  <a:lnTo>
                    <a:pt x="80" y="156"/>
                  </a:lnTo>
                  <a:lnTo>
                    <a:pt x="60" y="147"/>
                  </a:lnTo>
                  <a:lnTo>
                    <a:pt x="40" y="140"/>
                  </a:lnTo>
                  <a:lnTo>
                    <a:pt x="24" y="130"/>
                  </a:lnTo>
                  <a:lnTo>
                    <a:pt x="11" y="119"/>
                  </a:lnTo>
                  <a:lnTo>
                    <a:pt x="4" y="106"/>
                  </a:lnTo>
                  <a:lnTo>
                    <a:pt x="1" y="89"/>
                  </a:lnTo>
                  <a:lnTo>
                    <a:pt x="4" y="72"/>
                  </a:lnTo>
                  <a:lnTo>
                    <a:pt x="10" y="57"/>
                  </a:lnTo>
                  <a:lnTo>
                    <a:pt x="21" y="46"/>
                  </a:lnTo>
                  <a:lnTo>
                    <a:pt x="37" y="36"/>
                  </a:lnTo>
                  <a:lnTo>
                    <a:pt x="55" y="30"/>
                  </a:lnTo>
                  <a:lnTo>
                    <a:pt x="55"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33">
              <a:extLst>
                <a:ext uri="{FF2B5EF4-FFF2-40B4-BE49-F238E27FC236}">
                  <a16:creationId xmlns:a16="http://schemas.microsoft.com/office/drawing/2014/main" id="{F13D2DE5-D4F8-42F1-BD9D-2921B32C5675}"/>
                </a:ext>
              </a:extLst>
            </p:cNvPr>
            <p:cNvSpPr>
              <a:spLocks/>
            </p:cNvSpPr>
            <p:nvPr/>
          </p:nvSpPr>
          <p:spPr bwMode="auto">
            <a:xfrm>
              <a:off x="7800388" y="3343321"/>
              <a:ext cx="506057" cy="506057"/>
            </a:xfrm>
            <a:custGeom>
              <a:avLst/>
              <a:gdLst>
                <a:gd name="T0" fmla="*/ 189 w 379"/>
                <a:gd name="T1" fmla="*/ 0 h 379"/>
                <a:gd name="T2" fmla="*/ 228 w 379"/>
                <a:gd name="T3" fmla="*/ 4 h 379"/>
                <a:gd name="T4" fmla="*/ 264 w 379"/>
                <a:gd name="T5" fmla="*/ 15 h 379"/>
                <a:gd name="T6" fmla="*/ 295 w 379"/>
                <a:gd name="T7" fmla="*/ 33 h 379"/>
                <a:gd name="T8" fmla="*/ 324 w 379"/>
                <a:gd name="T9" fmla="*/ 56 h 379"/>
                <a:gd name="T10" fmla="*/ 347 w 379"/>
                <a:gd name="T11" fmla="*/ 84 h 379"/>
                <a:gd name="T12" fmla="*/ 364 w 379"/>
                <a:gd name="T13" fmla="*/ 116 h 379"/>
                <a:gd name="T14" fmla="*/ 375 w 379"/>
                <a:gd name="T15" fmla="*/ 151 h 379"/>
                <a:gd name="T16" fmla="*/ 379 w 379"/>
                <a:gd name="T17" fmla="*/ 190 h 379"/>
                <a:gd name="T18" fmla="*/ 375 w 379"/>
                <a:gd name="T19" fmla="*/ 229 h 379"/>
                <a:gd name="T20" fmla="*/ 364 w 379"/>
                <a:gd name="T21" fmla="*/ 263 h 379"/>
                <a:gd name="T22" fmla="*/ 347 w 379"/>
                <a:gd name="T23" fmla="*/ 296 h 379"/>
                <a:gd name="T24" fmla="*/ 324 w 379"/>
                <a:gd name="T25" fmla="*/ 325 h 379"/>
                <a:gd name="T26" fmla="*/ 295 w 379"/>
                <a:gd name="T27" fmla="*/ 348 h 379"/>
                <a:gd name="T28" fmla="*/ 264 w 379"/>
                <a:gd name="T29" fmla="*/ 365 h 379"/>
                <a:gd name="T30" fmla="*/ 228 w 379"/>
                <a:gd name="T31" fmla="*/ 376 h 379"/>
                <a:gd name="T32" fmla="*/ 189 w 379"/>
                <a:gd name="T33" fmla="*/ 379 h 379"/>
                <a:gd name="T34" fmla="*/ 151 w 379"/>
                <a:gd name="T35" fmla="*/ 376 h 379"/>
                <a:gd name="T36" fmla="*/ 115 w 379"/>
                <a:gd name="T37" fmla="*/ 365 h 379"/>
                <a:gd name="T38" fmla="*/ 83 w 379"/>
                <a:gd name="T39" fmla="*/ 348 h 379"/>
                <a:gd name="T40" fmla="*/ 55 w 379"/>
                <a:gd name="T41" fmla="*/ 325 h 379"/>
                <a:gd name="T42" fmla="*/ 32 w 379"/>
                <a:gd name="T43" fmla="*/ 296 h 379"/>
                <a:gd name="T44" fmla="*/ 15 w 379"/>
                <a:gd name="T45" fmla="*/ 263 h 379"/>
                <a:gd name="T46" fmla="*/ 3 w 379"/>
                <a:gd name="T47" fmla="*/ 229 h 379"/>
                <a:gd name="T48" fmla="*/ 0 w 379"/>
                <a:gd name="T49" fmla="*/ 190 h 379"/>
                <a:gd name="T50" fmla="*/ 3 w 379"/>
                <a:gd name="T51" fmla="*/ 151 h 379"/>
                <a:gd name="T52" fmla="*/ 15 w 379"/>
                <a:gd name="T53" fmla="*/ 116 h 379"/>
                <a:gd name="T54" fmla="*/ 32 w 379"/>
                <a:gd name="T55" fmla="*/ 84 h 379"/>
                <a:gd name="T56" fmla="*/ 55 w 379"/>
                <a:gd name="T57" fmla="*/ 56 h 379"/>
                <a:gd name="T58" fmla="*/ 83 w 379"/>
                <a:gd name="T59" fmla="*/ 33 h 379"/>
                <a:gd name="T60" fmla="*/ 115 w 379"/>
                <a:gd name="T61" fmla="*/ 15 h 379"/>
                <a:gd name="T62" fmla="*/ 151 w 379"/>
                <a:gd name="T63" fmla="*/ 4 h 379"/>
                <a:gd name="T64" fmla="*/ 189 w 379"/>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9" h="379">
                  <a:moveTo>
                    <a:pt x="189" y="0"/>
                  </a:moveTo>
                  <a:lnTo>
                    <a:pt x="228" y="4"/>
                  </a:lnTo>
                  <a:lnTo>
                    <a:pt x="264" y="15"/>
                  </a:lnTo>
                  <a:lnTo>
                    <a:pt x="295" y="33"/>
                  </a:lnTo>
                  <a:lnTo>
                    <a:pt x="324" y="56"/>
                  </a:lnTo>
                  <a:lnTo>
                    <a:pt x="347" y="84"/>
                  </a:lnTo>
                  <a:lnTo>
                    <a:pt x="364" y="116"/>
                  </a:lnTo>
                  <a:lnTo>
                    <a:pt x="375" y="151"/>
                  </a:lnTo>
                  <a:lnTo>
                    <a:pt x="379" y="190"/>
                  </a:lnTo>
                  <a:lnTo>
                    <a:pt x="375" y="229"/>
                  </a:lnTo>
                  <a:lnTo>
                    <a:pt x="364" y="263"/>
                  </a:lnTo>
                  <a:lnTo>
                    <a:pt x="347" y="296"/>
                  </a:lnTo>
                  <a:lnTo>
                    <a:pt x="324" y="325"/>
                  </a:lnTo>
                  <a:lnTo>
                    <a:pt x="295" y="348"/>
                  </a:lnTo>
                  <a:lnTo>
                    <a:pt x="264" y="365"/>
                  </a:lnTo>
                  <a:lnTo>
                    <a:pt x="228" y="376"/>
                  </a:lnTo>
                  <a:lnTo>
                    <a:pt x="189" y="379"/>
                  </a:lnTo>
                  <a:lnTo>
                    <a:pt x="151" y="376"/>
                  </a:lnTo>
                  <a:lnTo>
                    <a:pt x="115" y="365"/>
                  </a:lnTo>
                  <a:lnTo>
                    <a:pt x="83" y="348"/>
                  </a:lnTo>
                  <a:lnTo>
                    <a:pt x="55" y="325"/>
                  </a:lnTo>
                  <a:lnTo>
                    <a:pt x="32" y="296"/>
                  </a:lnTo>
                  <a:lnTo>
                    <a:pt x="15" y="263"/>
                  </a:lnTo>
                  <a:lnTo>
                    <a:pt x="3" y="229"/>
                  </a:lnTo>
                  <a:lnTo>
                    <a:pt x="0" y="190"/>
                  </a:lnTo>
                  <a:lnTo>
                    <a:pt x="3" y="151"/>
                  </a:lnTo>
                  <a:lnTo>
                    <a:pt x="15" y="116"/>
                  </a:lnTo>
                  <a:lnTo>
                    <a:pt x="32" y="84"/>
                  </a:lnTo>
                  <a:lnTo>
                    <a:pt x="55" y="56"/>
                  </a:lnTo>
                  <a:lnTo>
                    <a:pt x="83" y="33"/>
                  </a:lnTo>
                  <a:lnTo>
                    <a:pt x="115" y="15"/>
                  </a:lnTo>
                  <a:lnTo>
                    <a:pt x="151" y="4"/>
                  </a:lnTo>
                  <a:lnTo>
                    <a:pt x="189"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34">
              <a:extLst>
                <a:ext uri="{FF2B5EF4-FFF2-40B4-BE49-F238E27FC236}">
                  <a16:creationId xmlns:a16="http://schemas.microsoft.com/office/drawing/2014/main" id="{31FFA8A9-FC03-4669-B571-953BA63A94A6}"/>
                </a:ext>
              </a:extLst>
            </p:cNvPr>
            <p:cNvSpPr>
              <a:spLocks/>
            </p:cNvSpPr>
            <p:nvPr/>
          </p:nvSpPr>
          <p:spPr bwMode="auto">
            <a:xfrm>
              <a:off x="7824422" y="3367356"/>
              <a:ext cx="457988" cy="459323"/>
            </a:xfrm>
            <a:custGeom>
              <a:avLst/>
              <a:gdLst>
                <a:gd name="T0" fmla="*/ 171 w 343"/>
                <a:gd name="T1" fmla="*/ 0 h 344"/>
                <a:gd name="T2" fmla="*/ 206 w 343"/>
                <a:gd name="T3" fmla="*/ 3 h 344"/>
                <a:gd name="T4" fmla="*/ 238 w 343"/>
                <a:gd name="T5" fmla="*/ 13 h 344"/>
                <a:gd name="T6" fmla="*/ 267 w 343"/>
                <a:gd name="T7" fmla="*/ 29 h 344"/>
                <a:gd name="T8" fmla="*/ 293 w 343"/>
                <a:gd name="T9" fmla="*/ 50 h 344"/>
                <a:gd name="T10" fmla="*/ 314 w 343"/>
                <a:gd name="T11" fmla="*/ 76 h 344"/>
                <a:gd name="T12" fmla="*/ 330 w 343"/>
                <a:gd name="T13" fmla="*/ 105 h 344"/>
                <a:gd name="T14" fmla="*/ 340 w 343"/>
                <a:gd name="T15" fmla="*/ 138 h 344"/>
                <a:gd name="T16" fmla="*/ 343 w 343"/>
                <a:gd name="T17" fmla="*/ 172 h 344"/>
                <a:gd name="T18" fmla="*/ 340 w 343"/>
                <a:gd name="T19" fmla="*/ 206 h 344"/>
                <a:gd name="T20" fmla="*/ 330 w 343"/>
                <a:gd name="T21" fmla="*/ 239 h 344"/>
                <a:gd name="T22" fmla="*/ 314 w 343"/>
                <a:gd name="T23" fmla="*/ 268 h 344"/>
                <a:gd name="T24" fmla="*/ 293 w 343"/>
                <a:gd name="T25" fmla="*/ 294 h 344"/>
                <a:gd name="T26" fmla="*/ 267 w 343"/>
                <a:gd name="T27" fmla="*/ 315 h 344"/>
                <a:gd name="T28" fmla="*/ 238 w 343"/>
                <a:gd name="T29" fmla="*/ 331 h 344"/>
                <a:gd name="T30" fmla="*/ 206 w 343"/>
                <a:gd name="T31" fmla="*/ 341 h 344"/>
                <a:gd name="T32" fmla="*/ 171 w 343"/>
                <a:gd name="T33" fmla="*/ 344 h 344"/>
                <a:gd name="T34" fmla="*/ 137 w 343"/>
                <a:gd name="T35" fmla="*/ 341 h 344"/>
                <a:gd name="T36" fmla="*/ 104 w 343"/>
                <a:gd name="T37" fmla="*/ 331 h 344"/>
                <a:gd name="T38" fmla="*/ 75 w 343"/>
                <a:gd name="T39" fmla="*/ 315 h 344"/>
                <a:gd name="T40" fmla="*/ 50 w 343"/>
                <a:gd name="T41" fmla="*/ 294 h 344"/>
                <a:gd name="T42" fmla="*/ 28 w 343"/>
                <a:gd name="T43" fmla="*/ 268 h 344"/>
                <a:gd name="T44" fmla="*/ 12 w 343"/>
                <a:gd name="T45" fmla="*/ 239 h 344"/>
                <a:gd name="T46" fmla="*/ 2 w 343"/>
                <a:gd name="T47" fmla="*/ 206 h 344"/>
                <a:gd name="T48" fmla="*/ 0 w 343"/>
                <a:gd name="T49" fmla="*/ 172 h 344"/>
                <a:gd name="T50" fmla="*/ 2 w 343"/>
                <a:gd name="T51" fmla="*/ 138 h 344"/>
                <a:gd name="T52" fmla="*/ 12 w 343"/>
                <a:gd name="T53" fmla="*/ 105 h 344"/>
                <a:gd name="T54" fmla="*/ 28 w 343"/>
                <a:gd name="T55" fmla="*/ 76 h 344"/>
                <a:gd name="T56" fmla="*/ 50 w 343"/>
                <a:gd name="T57" fmla="*/ 50 h 344"/>
                <a:gd name="T58" fmla="*/ 75 w 343"/>
                <a:gd name="T59" fmla="*/ 29 h 344"/>
                <a:gd name="T60" fmla="*/ 104 w 343"/>
                <a:gd name="T61" fmla="*/ 13 h 344"/>
                <a:gd name="T62" fmla="*/ 137 w 343"/>
                <a:gd name="T63" fmla="*/ 3 h 344"/>
                <a:gd name="T64" fmla="*/ 171 w 343"/>
                <a:gd name="T65"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3" h="344">
                  <a:moveTo>
                    <a:pt x="171" y="0"/>
                  </a:moveTo>
                  <a:lnTo>
                    <a:pt x="206" y="3"/>
                  </a:lnTo>
                  <a:lnTo>
                    <a:pt x="238" y="13"/>
                  </a:lnTo>
                  <a:lnTo>
                    <a:pt x="267" y="29"/>
                  </a:lnTo>
                  <a:lnTo>
                    <a:pt x="293" y="50"/>
                  </a:lnTo>
                  <a:lnTo>
                    <a:pt x="314" y="76"/>
                  </a:lnTo>
                  <a:lnTo>
                    <a:pt x="330" y="105"/>
                  </a:lnTo>
                  <a:lnTo>
                    <a:pt x="340" y="138"/>
                  </a:lnTo>
                  <a:lnTo>
                    <a:pt x="343" y="172"/>
                  </a:lnTo>
                  <a:lnTo>
                    <a:pt x="340" y="206"/>
                  </a:lnTo>
                  <a:lnTo>
                    <a:pt x="330" y="239"/>
                  </a:lnTo>
                  <a:lnTo>
                    <a:pt x="314" y="268"/>
                  </a:lnTo>
                  <a:lnTo>
                    <a:pt x="293" y="294"/>
                  </a:lnTo>
                  <a:lnTo>
                    <a:pt x="267" y="315"/>
                  </a:lnTo>
                  <a:lnTo>
                    <a:pt x="238" y="331"/>
                  </a:lnTo>
                  <a:lnTo>
                    <a:pt x="206" y="341"/>
                  </a:lnTo>
                  <a:lnTo>
                    <a:pt x="171" y="344"/>
                  </a:lnTo>
                  <a:lnTo>
                    <a:pt x="137" y="341"/>
                  </a:lnTo>
                  <a:lnTo>
                    <a:pt x="104" y="331"/>
                  </a:lnTo>
                  <a:lnTo>
                    <a:pt x="75" y="315"/>
                  </a:lnTo>
                  <a:lnTo>
                    <a:pt x="50" y="294"/>
                  </a:lnTo>
                  <a:lnTo>
                    <a:pt x="28" y="268"/>
                  </a:lnTo>
                  <a:lnTo>
                    <a:pt x="12" y="239"/>
                  </a:lnTo>
                  <a:lnTo>
                    <a:pt x="2" y="206"/>
                  </a:lnTo>
                  <a:lnTo>
                    <a:pt x="0" y="172"/>
                  </a:lnTo>
                  <a:lnTo>
                    <a:pt x="2" y="138"/>
                  </a:lnTo>
                  <a:lnTo>
                    <a:pt x="12" y="105"/>
                  </a:lnTo>
                  <a:lnTo>
                    <a:pt x="28" y="76"/>
                  </a:lnTo>
                  <a:lnTo>
                    <a:pt x="50" y="50"/>
                  </a:lnTo>
                  <a:lnTo>
                    <a:pt x="75" y="29"/>
                  </a:lnTo>
                  <a:lnTo>
                    <a:pt x="104" y="13"/>
                  </a:lnTo>
                  <a:lnTo>
                    <a:pt x="137" y="3"/>
                  </a:lnTo>
                  <a:lnTo>
                    <a:pt x="171"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35">
              <a:extLst>
                <a:ext uri="{FF2B5EF4-FFF2-40B4-BE49-F238E27FC236}">
                  <a16:creationId xmlns:a16="http://schemas.microsoft.com/office/drawing/2014/main" id="{610BF33E-A3CC-4547-9B96-AA43CC4A837C}"/>
                </a:ext>
              </a:extLst>
            </p:cNvPr>
            <p:cNvSpPr>
              <a:spLocks/>
            </p:cNvSpPr>
            <p:nvPr/>
          </p:nvSpPr>
          <p:spPr bwMode="auto">
            <a:xfrm>
              <a:off x="7848457" y="3392726"/>
              <a:ext cx="408584" cy="408584"/>
            </a:xfrm>
            <a:custGeom>
              <a:avLst/>
              <a:gdLst>
                <a:gd name="T0" fmla="*/ 153 w 306"/>
                <a:gd name="T1" fmla="*/ 0 h 306"/>
                <a:gd name="T2" fmla="*/ 189 w 306"/>
                <a:gd name="T3" fmla="*/ 4 h 306"/>
                <a:gd name="T4" fmla="*/ 220 w 306"/>
                <a:gd name="T5" fmla="*/ 16 h 306"/>
                <a:gd name="T6" fmla="*/ 249 w 306"/>
                <a:gd name="T7" fmla="*/ 33 h 306"/>
                <a:gd name="T8" fmla="*/ 273 w 306"/>
                <a:gd name="T9" fmla="*/ 57 h 306"/>
                <a:gd name="T10" fmla="*/ 291 w 306"/>
                <a:gd name="T11" fmla="*/ 86 h 306"/>
                <a:gd name="T12" fmla="*/ 302 w 306"/>
                <a:gd name="T13" fmla="*/ 117 h 306"/>
                <a:gd name="T14" fmla="*/ 306 w 306"/>
                <a:gd name="T15" fmla="*/ 153 h 306"/>
                <a:gd name="T16" fmla="*/ 302 w 306"/>
                <a:gd name="T17" fmla="*/ 187 h 306"/>
                <a:gd name="T18" fmla="*/ 291 w 306"/>
                <a:gd name="T19" fmla="*/ 220 h 306"/>
                <a:gd name="T20" fmla="*/ 273 w 306"/>
                <a:gd name="T21" fmla="*/ 249 h 306"/>
                <a:gd name="T22" fmla="*/ 249 w 306"/>
                <a:gd name="T23" fmla="*/ 272 h 306"/>
                <a:gd name="T24" fmla="*/ 220 w 306"/>
                <a:gd name="T25" fmla="*/ 291 h 306"/>
                <a:gd name="T26" fmla="*/ 189 w 306"/>
                <a:gd name="T27" fmla="*/ 302 h 306"/>
                <a:gd name="T28" fmla="*/ 153 w 306"/>
                <a:gd name="T29" fmla="*/ 306 h 306"/>
                <a:gd name="T30" fmla="*/ 119 w 306"/>
                <a:gd name="T31" fmla="*/ 302 h 306"/>
                <a:gd name="T32" fmla="*/ 86 w 306"/>
                <a:gd name="T33" fmla="*/ 291 h 306"/>
                <a:gd name="T34" fmla="*/ 57 w 306"/>
                <a:gd name="T35" fmla="*/ 272 h 306"/>
                <a:gd name="T36" fmla="*/ 35 w 306"/>
                <a:gd name="T37" fmla="*/ 249 h 306"/>
                <a:gd name="T38" fmla="*/ 16 w 306"/>
                <a:gd name="T39" fmla="*/ 220 h 306"/>
                <a:gd name="T40" fmla="*/ 4 w 306"/>
                <a:gd name="T41" fmla="*/ 187 h 306"/>
                <a:gd name="T42" fmla="*/ 0 w 306"/>
                <a:gd name="T43" fmla="*/ 153 h 306"/>
                <a:gd name="T44" fmla="*/ 4 w 306"/>
                <a:gd name="T45" fmla="*/ 117 h 306"/>
                <a:gd name="T46" fmla="*/ 16 w 306"/>
                <a:gd name="T47" fmla="*/ 86 h 306"/>
                <a:gd name="T48" fmla="*/ 35 w 306"/>
                <a:gd name="T49" fmla="*/ 57 h 306"/>
                <a:gd name="T50" fmla="*/ 57 w 306"/>
                <a:gd name="T51" fmla="*/ 33 h 306"/>
                <a:gd name="T52" fmla="*/ 86 w 306"/>
                <a:gd name="T53" fmla="*/ 16 h 306"/>
                <a:gd name="T54" fmla="*/ 119 w 306"/>
                <a:gd name="T55" fmla="*/ 4 h 306"/>
                <a:gd name="T56" fmla="*/ 153 w 306"/>
                <a:gd name="T57"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06">
                  <a:moveTo>
                    <a:pt x="153" y="0"/>
                  </a:moveTo>
                  <a:lnTo>
                    <a:pt x="189" y="4"/>
                  </a:lnTo>
                  <a:lnTo>
                    <a:pt x="220" y="16"/>
                  </a:lnTo>
                  <a:lnTo>
                    <a:pt x="249" y="33"/>
                  </a:lnTo>
                  <a:lnTo>
                    <a:pt x="273" y="57"/>
                  </a:lnTo>
                  <a:lnTo>
                    <a:pt x="291" y="86"/>
                  </a:lnTo>
                  <a:lnTo>
                    <a:pt x="302" y="117"/>
                  </a:lnTo>
                  <a:lnTo>
                    <a:pt x="306" y="153"/>
                  </a:lnTo>
                  <a:lnTo>
                    <a:pt x="302" y="187"/>
                  </a:lnTo>
                  <a:lnTo>
                    <a:pt x="291" y="220"/>
                  </a:lnTo>
                  <a:lnTo>
                    <a:pt x="273" y="249"/>
                  </a:lnTo>
                  <a:lnTo>
                    <a:pt x="249" y="272"/>
                  </a:lnTo>
                  <a:lnTo>
                    <a:pt x="220" y="291"/>
                  </a:lnTo>
                  <a:lnTo>
                    <a:pt x="189" y="302"/>
                  </a:lnTo>
                  <a:lnTo>
                    <a:pt x="153" y="306"/>
                  </a:lnTo>
                  <a:lnTo>
                    <a:pt x="119" y="302"/>
                  </a:lnTo>
                  <a:lnTo>
                    <a:pt x="86" y="291"/>
                  </a:lnTo>
                  <a:lnTo>
                    <a:pt x="57" y="272"/>
                  </a:lnTo>
                  <a:lnTo>
                    <a:pt x="35" y="249"/>
                  </a:lnTo>
                  <a:lnTo>
                    <a:pt x="16" y="220"/>
                  </a:lnTo>
                  <a:lnTo>
                    <a:pt x="4" y="187"/>
                  </a:lnTo>
                  <a:lnTo>
                    <a:pt x="0" y="153"/>
                  </a:lnTo>
                  <a:lnTo>
                    <a:pt x="4" y="117"/>
                  </a:lnTo>
                  <a:lnTo>
                    <a:pt x="16" y="86"/>
                  </a:lnTo>
                  <a:lnTo>
                    <a:pt x="35" y="57"/>
                  </a:lnTo>
                  <a:lnTo>
                    <a:pt x="57" y="33"/>
                  </a:lnTo>
                  <a:lnTo>
                    <a:pt x="86" y="16"/>
                  </a:lnTo>
                  <a:lnTo>
                    <a:pt x="119" y="4"/>
                  </a:lnTo>
                  <a:lnTo>
                    <a:pt x="153"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36">
              <a:extLst>
                <a:ext uri="{FF2B5EF4-FFF2-40B4-BE49-F238E27FC236}">
                  <a16:creationId xmlns:a16="http://schemas.microsoft.com/office/drawing/2014/main" id="{799D90A2-530A-4CA4-9167-1C57049ADBB0}"/>
                </a:ext>
              </a:extLst>
            </p:cNvPr>
            <p:cNvSpPr>
              <a:spLocks/>
            </p:cNvSpPr>
            <p:nvPr/>
          </p:nvSpPr>
          <p:spPr bwMode="auto">
            <a:xfrm>
              <a:off x="7955276" y="3419431"/>
              <a:ext cx="194945" cy="355174"/>
            </a:xfrm>
            <a:custGeom>
              <a:avLst/>
              <a:gdLst>
                <a:gd name="T0" fmla="*/ 58 w 146"/>
                <a:gd name="T1" fmla="*/ 0 h 266"/>
                <a:gd name="T2" fmla="*/ 89 w 146"/>
                <a:gd name="T3" fmla="*/ 0 h 266"/>
                <a:gd name="T4" fmla="*/ 89 w 146"/>
                <a:gd name="T5" fmla="*/ 29 h 266"/>
                <a:gd name="T6" fmla="*/ 109 w 146"/>
                <a:gd name="T7" fmla="*/ 30 h 266"/>
                <a:gd name="T8" fmla="*/ 125 w 146"/>
                <a:gd name="T9" fmla="*/ 34 h 266"/>
                <a:gd name="T10" fmla="*/ 138 w 146"/>
                <a:gd name="T11" fmla="*/ 40 h 266"/>
                <a:gd name="T12" fmla="*/ 128 w 146"/>
                <a:gd name="T13" fmla="*/ 76 h 266"/>
                <a:gd name="T14" fmla="*/ 116 w 146"/>
                <a:gd name="T15" fmla="*/ 72 h 266"/>
                <a:gd name="T16" fmla="*/ 102 w 146"/>
                <a:gd name="T17" fmla="*/ 67 h 266"/>
                <a:gd name="T18" fmla="*/ 80 w 146"/>
                <a:gd name="T19" fmla="*/ 64 h 266"/>
                <a:gd name="T20" fmla="*/ 68 w 146"/>
                <a:gd name="T21" fmla="*/ 66 h 266"/>
                <a:gd name="T22" fmla="*/ 59 w 146"/>
                <a:gd name="T23" fmla="*/ 70 h 266"/>
                <a:gd name="T24" fmla="*/ 55 w 146"/>
                <a:gd name="T25" fmla="*/ 77 h 266"/>
                <a:gd name="T26" fmla="*/ 53 w 146"/>
                <a:gd name="T27" fmla="*/ 83 h 266"/>
                <a:gd name="T28" fmla="*/ 55 w 146"/>
                <a:gd name="T29" fmla="*/ 90 h 266"/>
                <a:gd name="T30" fmla="*/ 62 w 146"/>
                <a:gd name="T31" fmla="*/ 97 h 266"/>
                <a:gd name="T32" fmla="*/ 73 w 146"/>
                <a:gd name="T33" fmla="*/ 104 h 266"/>
                <a:gd name="T34" fmla="*/ 92 w 146"/>
                <a:gd name="T35" fmla="*/ 112 h 266"/>
                <a:gd name="T36" fmla="*/ 116 w 146"/>
                <a:gd name="T37" fmla="*/ 122 h 266"/>
                <a:gd name="T38" fmla="*/ 133 w 146"/>
                <a:gd name="T39" fmla="*/ 136 h 266"/>
                <a:gd name="T40" fmla="*/ 143 w 146"/>
                <a:gd name="T41" fmla="*/ 152 h 266"/>
                <a:gd name="T42" fmla="*/ 146 w 146"/>
                <a:gd name="T43" fmla="*/ 172 h 266"/>
                <a:gd name="T44" fmla="*/ 143 w 146"/>
                <a:gd name="T45" fmla="*/ 189 h 266"/>
                <a:gd name="T46" fmla="*/ 136 w 146"/>
                <a:gd name="T47" fmla="*/ 203 h 266"/>
                <a:gd name="T48" fmla="*/ 125 w 146"/>
                <a:gd name="T49" fmla="*/ 216 h 266"/>
                <a:gd name="T50" fmla="*/ 109 w 146"/>
                <a:gd name="T51" fmla="*/ 226 h 266"/>
                <a:gd name="T52" fmla="*/ 88 w 146"/>
                <a:gd name="T53" fmla="*/ 232 h 266"/>
                <a:gd name="T54" fmla="*/ 88 w 146"/>
                <a:gd name="T55" fmla="*/ 266 h 266"/>
                <a:gd name="T56" fmla="*/ 56 w 146"/>
                <a:gd name="T57" fmla="*/ 266 h 266"/>
                <a:gd name="T58" fmla="*/ 56 w 146"/>
                <a:gd name="T59" fmla="*/ 235 h 266"/>
                <a:gd name="T60" fmla="*/ 35 w 146"/>
                <a:gd name="T61" fmla="*/ 232 h 266"/>
                <a:gd name="T62" fmla="*/ 16 w 146"/>
                <a:gd name="T63" fmla="*/ 228 h 266"/>
                <a:gd name="T64" fmla="*/ 0 w 146"/>
                <a:gd name="T65" fmla="*/ 220 h 266"/>
                <a:gd name="T66" fmla="*/ 10 w 146"/>
                <a:gd name="T67" fmla="*/ 183 h 266"/>
                <a:gd name="T68" fmla="*/ 26 w 146"/>
                <a:gd name="T69" fmla="*/ 190 h 266"/>
                <a:gd name="T70" fmla="*/ 45 w 146"/>
                <a:gd name="T71" fmla="*/ 195 h 266"/>
                <a:gd name="T72" fmla="*/ 65 w 146"/>
                <a:gd name="T73" fmla="*/ 198 h 266"/>
                <a:gd name="T74" fmla="*/ 78 w 146"/>
                <a:gd name="T75" fmla="*/ 196 h 266"/>
                <a:gd name="T76" fmla="*/ 88 w 146"/>
                <a:gd name="T77" fmla="*/ 192 h 266"/>
                <a:gd name="T78" fmla="*/ 93 w 146"/>
                <a:gd name="T79" fmla="*/ 185 h 266"/>
                <a:gd name="T80" fmla="*/ 96 w 146"/>
                <a:gd name="T81" fmla="*/ 177 h 266"/>
                <a:gd name="T82" fmla="*/ 92 w 146"/>
                <a:gd name="T83" fmla="*/ 166 h 266"/>
                <a:gd name="T84" fmla="*/ 80 w 146"/>
                <a:gd name="T85" fmla="*/ 156 h 266"/>
                <a:gd name="T86" fmla="*/ 62 w 146"/>
                <a:gd name="T87" fmla="*/ 149 h 266"/>
                <a:gd name="T88" fmla="*/ 42 w 146"/>
                <a:gd name="T89" fmla="*/ 140 h 266"/>
                <a:gd name="T90" fmla="*/ 26 w 146"/>
                <a:gd name="T91" fmla="*/ 132 h 266"/>
                <a:gd name="T92" fmla="*/ 13 w 146"/>
                <a:gd name="T93" fmla="*/ 120 h 266"/>
                <a:gd name="T94" fmla="*/ 6 w 146"/>
                <a:gd name="T95" fmla="*/ 106 h 266"/>
                <a:gd name="T96" fmla="*/ 3 w 146"/>
                <a:gd name="T97" fmla="*/ 89 h 266"/>
                <a:gd name="T98" fmla="*/ 5 w 146"/>
                <a:gd name="T99" fmla="*/ 73 h 266"/>
                <a:gd name="T100" fmla="*/ 12 w 146"/>
                <a:gd name="T101" fmla="*/ 57 h 266"/>
                <a:gd name="T102" fmla="*/ 23 w 146"/>
                <a:gd name="T103" fmla="*/ 46 h 266"/>
                <a:gd name="T104" fmla="*/ 39 w 146"/>
                <a:gd name="T105" fmla="*/ 37 h 266"/>
                <a:gd name="T106" fmla="*/ 58 w 146"/>
                <a:gd name="T107" fmla="*/ 31 h 266"/>
                <a:gd name="T108" fmla="*/ 58 w 146"/>
                <a:gd name="T109"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 h="266">
                  <a:moveTo>
                    <a:pt x="58" y="0"/>
                  </a:moveTo>
                  <a:lnTo>
                    <a:pt x="89" y="0"/>
                  </a:lnTo>
                  <a:lnTo>
                    <a:pt x="89" y="29"/>
                  </a:lnTo>
                  <a:lnTo>
                    <a:pt x="109" y="30"/>
                  </a:lnTo>
                  <a:lnTo>
                    <a:pt x="125" y="34"/>
                  </a:lnTo>
                  <a:lnTo>
                    <a:pt x="138" y="40"/>
                  </a:lnTo>
                  <a:lnTo>
                    <a:pt x="128" y="76"/>
                  </a:lnTo>
                  <a:lnTo>
                    <a:pt x="116" y="72"/>
                  </a:lnTo>
                  <a:lnTo>
                    <a:pt x="102" y="67"/>
                  </a:lnTo>
                  <a:lnTo>
                    <a:pt x="80" y="64"/>
                  </a:lnTo>
                  <a:lnTo>
                    <a:pt x="68" y="66"/>
                  </a:lnTo>
                  <a:lnTo>
                    <a:pt x="59" y="70"/>
                  </a:lnTo>
                  <a:lnTo>
                    <a:pt x="55" y="77"/>
                  </a:lnTo>
                  <a:lnTo>
                    <a:pt x="53" y="83"/>
                  </a:lnTo>
                  <a:lnTo>
                    <a:pt x="55" y="90"/>
                  </a:lnTo>
                  <a:lnTo>
                    <a:pt x="62" y="97"/>
                  </a:lnTo>
                  <a:lnTo>
                    <a:pt x="73" y="104"/>
                  </a:lnTo>
                  <a:lnTo>
                    <a:pt x="92" y="112"/>
                  </a:lnTo>
                  <a:lnTo>
                    <a:pt x="116" y="122"/>
                  </a:lnTo>
                  <a:lnTo>
                    <a:pt x="133" y="136"/>
                  </a:lnTo>
                  <a:lnTo>
                    <a:pt x="143" y="152"/>
                  </a:lnTo>
                  <a:lnTo>
                    <a:pt x="146" y="172"/>
                  </a:lnTo>
                  <a:lnTo>
                    <a:pt x="143" y="189"/>
                  </a:lnTo>
                  <a:lnTo>
                    <a:pt x="136" y="203"/>
                  </a:lnTo>
                  <a:lnTo>
                    <a:pt x="125" y="216"/>
                  </a:lnTo>
                  <a:lnTo>
                    <a:pt x="109" y="226"/>
                  </a:lnTo>
                  <a:lnTo>
                    <a:pt x="88" y="232"/>
                  </a:lnTo>
                  <a:lnTo>
                    <a:pt x="88" y="266"/>
                  </a:lnTo>
                  <a:lnTo>
                    <a:pt x="56" y="266"/>
                  </a:lnTo>
                  <a:lnTo>
                    <a:pt x="56" y="235"/>
                  </a:lnTo>
                  <a:lnTo>
                    <a:pt x="35" y="232"/>
                  </a:lnTo>
                  <a:lnTo>
                    <a:pt x="16" y="228"/>
                  </a:lnTo>
                  <a:lnTo>
                    <a:pt x="0" y="220"/>
                  </a:lnTo>
                  <a:lnTo>
                    <a:pt x="10" y="183"/>
                  </a:lnTo>
                  <a:lnTo>
                    <a:pt x="26" y="190"/>
                  </a:lnTo>
                  <a:lnTo>
                    <a:pt x="45" y="195"/>
                  </a:lnTo>
                  <a:lnTo>
                    <a:pt x="65" y="198"/>
                  </a:lnTo>
                  <a:lnTo>
                    <a:pt x="78" y="196"/>
                  </a:lnTo>
                  <a:lnTo>
                    <a:pt x="88" y="192"/>
                  </a:lnTo>
                  <a:lnTo>
                    <a:pt x="93" y="185"/>
                  </a:lnTo>
                  <a:lnTo>
                    <a:pt x="96" y="177"/>
                  </a:lnTo>
                  <a:lnTo>
                    <a:pt x="92" y="166"/>
                  </a:lnTo>
                  <a:lnTo>
                    <a:pt x="80" y="156"/>
                  </a:lnTo>
                  <a:lnTo>
                    <a:pt x="62" y="149"/>
                  </a:lnTo>
                  <a:lnTo>
                    <a:pt x="42" y="140"/>
                  </a:lnTo>
                  <a:lnTo>
                    <a:pt x="26" y="132"/>
                  </a:lnTo>
                  <a:lnTo>
                    <a:pt x="13" y="120"/>
                  </a:lnTo>
                  <a:lnTo>
                    <a:pt x="6" y="106"/>
                  </a:lnTo>
                  <a:lnTo>
                    <a:pt x="3" y="89"/>
                  </a:lnTo>
                  <a:lnTo>
                    <a:pt x="5" y="73"/>
                  </a:lnTo>
                  <a:lnTo>
                    <a:pt x="12" y="57"/>
                  </a:lnTo>
                  <a:lnTo>
                    <a:pt x="23" y="46"/>
                  </a:lnTo>
                  <a:lnTo>
                    <a:pt x="39" y="37"/>
                  </a:lnTo>
                  <a:lnTo>
                    <a:pt x="58" y="31"/>
                  </a:lnTo>
                  <a:lnTo>
                    <a:pt x="58"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37">
              <a:extLst>
                <a:ext uri="{FF2B5EF4-FFF2-40B4-BE49-F238E27FC236}">
                  <a16:creationId xmlns:a16="http://schemas.microsoft.com/office/drawing/2014/main" id="{D6D8FCD2-DD0D-4133-AA52-710D32908997}"/>
                </a:ext>
              </a:extLst>
            </p:cNvPr>
            <p:cNvSpPr>
              <a:spLocks/>
            </p:cNvSpPr>
            <p:nvPr/>
          </p:nvSpPr>
          <p:spPr bwMode="auto">
            <a:xfrm>
              <a:off x="7702915" y="2634308"/>
              <a:ext cx="507392" cy="506057"/>
            </a:xfrm>
            <a:custGeom>
              <a:avLst/>
              <a:gdLst>
                <a:gd name="T0" fmla="*/ 189 w 380"/>
                <a:gd name="T1" fmla="*/ 0 h 379"/>
                <a:gd name="T2" fmla="*/ 228 w 380"/>
                <a:gd name="T3" fmla="*/ 3 h 379"/>
                <a:gd name="T4" fmla="*/ 264 w 380"/>
                <a:gd name="T5" fmla="*/ 14 h 379"/>
                <a:gd name="T6" fmla="*/ 297 w 380"/>
                <a:gd name="T7" fmla="*/ 31 h 379"/>
                <a:gd name="T8" fmla="*/ 324 w 380"/>
                <a:gd name="T9" fmla="*/ 56 h 379"/>
                <a:gd name="T10" fmla="*/ 347 w 380"/>
                <a:gd name="T11" fmla="*/ 83 h 379"/>
                <a:gd name="T12" fmla="*/ 365 w 380"/>
                <a:gd name="T13" fmla="*/ 116 h 379"/>
                <a:gd name="T14" fmla="*/ 375 w 380"/>
                <a:gd name="T15" fmla="*/ 151 h 379"/>
                <a:gd name="T16" fmla="*/ 380 w 380"/>
                <a:gd name="T17" fmla="*/ 189 h 379"/>
                <a:gd name="T18" fmla="*/ 375 w 380"/>
                <a:gd name="T19" fmla="*/ 227 h 379"/>
                <a:gd name="T20" fmla="*/ 365 w 380"/>
                <a:gd name="T21" fmla="*/ 263 h 379"/>
                <a:gd name="T22" fmla="*/ 347 w 380"/>
                <a:gd name="T23" fmla="*/ 295 h 379"/>
                <a:gd name="T24" fmla="*/ 324 w 380"/>
                <a:gd name="T25" fmla="*/ 323 h 379"/>
                <a:gd name="T26" fmla="*/ 297 w 380"/>
                <a:gd name="T27" fmla="*/ 346 h 379"/>
                <a:gd name="T28" fmla="*/ 264 w 380"/>
                <a:gd name="T29" fmla="*/ 363 h 379"/>
                <a:gd name="T30" fmla="*/ 228 w 380"/>
                <a:gd name="T31" fmla="*/ 375 h 379"/>
                <a:gd name="T32" fmla="*/ 189 w 380"/>
                <a:gd name="T33" fmla="*/ 379 h 379"/>
                <a:gd name="T34" fmla="*/ 152 w 380"/>
                <a:gd name="T35" fmla="*/ 375 h 379"/>
                <a:gd name="T36" fmla="*/ 116 w 380"/>
                <a:gd name="T37" fmla="*/ 363 h 379"/>
                <a:gd name="T38" fmla="*/ 83 w 380"/>
                <a:gd name="T39" fmla="*/ 346 h 379"/>
                <a:gd name="T40" fmla="*/ 56 w 380"/>
                <a:gd name="T41" fmla="*/ 323 h 379"/>
                <a:gd name="T42" fmla="*/ 32 w 380"/>
                <a:gd name="T43" fmla="*/ 295 h 379"/>
                <a:gd name="T44" fmla="*/ 15 w 380"/>
                <a:gd name="T45" fmla="*/ 263 h 379"/>
                <a:gd name="T46" fmla="*/ 5 w 380"/>
                <a:gd name="T47" fmla="*/ 227 h 379"/>
                <a:gd name="T48" fmla="*/ 0 w 380"/>
                <a:gd name="T49" fmla="*/ 189 h 379"/>
                <a:gd name="T50" fmla="*/ 5 w 380"/>
                <a:gd name="T51" fmla="*/ 151 h 379"/>
                <a:gd name="T52" fmla="*/ 15 w 380"/>
                <a:gd name="T53" fmla="*/ 116 h 379"/>
                <a:gd name="T54" fmla="*/ 32 w 380"/>
                <a:gd name="T55" fmla="*/ 83 h 379"/>
                <a:gd name="T56" fmla="*/ 56 w 380"/>
                <a:gd name="T57" fmla="*/ 56 h 379"/>
                <a:gd name="T58" fmla="*/ 83 w 380"/>
                <a:gd name="T59" fmla="*/ 31 h 379"/>
                <a:gd name="T60" fmla="*/ 116 w 380"/>
                <a:gd name="T61" fmla="*/ 14 h 379"/>
                <a:gd name="T62" fmla="*/ 152 w 380"/>
                <a:gd name="T63" fmla="*/ 3 h 379"/>
                <a:gd name="T64" fmla="*/ 189 w 380"/>
                <a:gd name="T65" fmla="*/ 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0" h="379">
                  <a:moveTo>
                    <a:pt x="189" y="0"/>
                  </a:moveTo>
                  <a:lnTo>
                    <a:pt x="228" y="3"/>
                  </a:lnTo>
                  <a:lnTo>
                    <a:pt x="264" y="14"/>
                  </a:lnTo>
                  <a:lnTo>
                    <a:pt x="297" y="31"/>
                  </a:lnTo>
                  <a:lnTo>
                    <a:pt x="324" y="56"/>
                  </a:lnTo>
                  <a:lnTo>
                    <a:pt x="347" y="83"/>
                  </a:lnTo>
                  <a:lnTo>
                    <a:pt x="365" y="116"/>
                  </a:lnTo>
                  <a:lnTo>
                    <a:pt x="375" y="151"/>
                  </a:lnTo>
                  <a:lnTo>
                    <a:pt x="380" y="189"/>
                  </a:lnTo>
                  <a:lnTo>
                    <a:pt x="375" y="227"/>
                  </a:lnTo>
                  <a:lnTo>
                    <a:pt x="365" y="263"/>
                  </a:lnTo>
                  <a:lnTo>
                    <a:pt x="347" y="295"/>
                  </a:lnTo>
                  <a:lnTo>
                    <a:pt x="324" y="323"/>
                  </a:lnTo>
                  <a:lnTo>
                    <a:pt x="297" y="346"/>
                  </a:lnTo>
                  <a:lnTo>
                    <a:pt x="264" y="363"/>
                  </a:lnTo>
                  <a:lnTo>
                    <a:pt x="228" y="375"/>
                  </a:lnTo>
                  <a:lnTo>
                    <a:pt x="189" y="379"/>
                  </a:lnTo>
                  <a:lnTo>
                    <a:pt x="152" y="375"/>
                  </a:lnTo>
                  <a:lnTo>
                    <a:pt x="116" y="363"/>
                  </a:lnTo>
                  <a:lnTo>
                    <a:pt x="83" y="346"/>
                  </a:lnTo>
                  <a:lnTo>
                    <a:pt x="56" y="323"/>
                  </a:lnTo>
                  <a:lnTo>
                    <a:pt x="32" y="295"/>
                  </a:lnTo>
                  <a:lnTo>
                    <a:pt x="15" y="263"/>
                  </a:lnTo>
                  <a:lnTo>
                    <a:pt x="5" y="227"/>
                  </a:lnTo>
                  <a:lnTo>
                    <a:pt x="0" y="189"/>
                  </a:lnTo>
                  <a:lnTo>
                    <a:pt x="5" y="151"/>
                  </a:lnTo>
                  <a:lnTo>
                    <a:pt x="15" y="116"/>
                  </a:lnTo>
                  <a:lnTo>
                    <a:pt x="32" y="83"/>
                  </a:lnTo>
                  <a:lnTo>
                    <a:pt x="56" y="56"/>
                  </a:lnTo>
                  <a:lnTo>
                    <a:pt x="83" y="31"/>
                  </a:lnTo>
                  <a:lnTo>
                    <a:pt x="116" y="14"/>
                  </a:lnTo>
                  <a:lnTo>
                    <a:pt x="152" y="3"/>
                  </a:lnTo>
                  <a:lnTo>
                    <a:pt x="189"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38">
              <a:extLst>
                <a:ext uri="{FF2B5EF4-FFF2-40B4-BE49-F238E27FC236}">
                  <a16:creationId xmlns:a16="http://schemas.microsoft.com/office/drawing/2014/main" id="{F48103D2-49CD-45BA-9626-7BDD687C359F}"/>
                </a:ext>
              </a:extLst>
            </p:cNvPr>
            <p:cNvSpPr>
              <a:spLocks/>
            </p:cNvSpPr>
            <p:nvPr/>
          </p:nvSpPr>
          <p:spPr bwMode="auto">
            <a:xfrm>
              <a:off x="7726949" y="2657007"/>
              <a:ext cx="459323" cy="460659"/>
            </a:xfrm>
            <a:custGeom>
              <a:avLst/>
              <a:gdLst>
                <a:gd name="T0" fmla="*/ 171 w 344"/>
                <a:gd name="T1" fmla="*/ 0 h 345"/>
                <a:gd name="T2" fmla="*/ 207 w 344"/>
                <a:gd name="T3" fmla="*/ 3 h 345"/>
                <a:gd name="T4" fmla="*/ 239 w 344"/>
                <a:gd name="T5" fmla="*/ 14 h 345"/>
                <a:gd name="T6" fmla="*/ 269 w 344"/>
                <a:gd name="T7" fmla="*/ 30 h 345"/>
                <a:gd name="T8" fmla="*/ 293 w 344"/>
                <a:gd name="T9" fmla="*/ 50 h 345"/>
                <a:gd name="T10" fmla="*/ 314 w 344"/>
                <a:gd name="T11" fmla="*/ 76 h 345"/>
                <a:gd name="T12" fmla="*/ 330 w 344"/>
                <a:gd name="T13" fmla="*/ 106 h 345"/>
                <a:gd name="T14" fmla="*/ 340 w 344"/>
                <a:gd name="T15" fmla="*/ 137 h 345"/>
                <a:gd name="T16" fmla="*/ 344 w 344"/>
                <a:gd name="T17" fmla="*/ 172 h 345"/>
                <a:gd name="T18" fmla="*/ 340 w 344"/>
                <a:gd name="T19" fmla="*/ 207 h 345"/>
                <a:gd name="T20" fmla="*/ 330 w 344"/>
                <a:gd name="T21" fmla="*/ 239 h 345"/>
                <a:gd name="T22" fmla="*/ 314 w 344"/>
                <a:gd name="T23" fmla="*/ 268 h 345"/>
                <a:gd name="T24" fmla="*/ 293 w 344"/>
                <a:gd name="T25" fmla="*/ 293 h 345"/>
                <a:gd name="T26" fmla="*/ 269 w 344"/>
                <a:gd name="T27" fmla="*/ 315 h 345"/>
                <a:gd name="T28" fmla="*/ 239 w 344"/>
                <a:gd name="T29" fmla="*/ 331 h 345"/>
                <a:gd name="T30" fmla="*/ 207 w 344"/>
                <a:gd name="T31" fmla="*/ 341 h 345"/>
                <a:gd name="T32" fmla="*/ 171 w 344"/>
                <a:gd name="T33" fmla="*/ 345 h 345"/>
                <a:gd name="T34" fmla="*/ 137 w 344"/>
                <a:gd name="T35" fmla="*/ 341 h 345"/>
                <a:gd name="T36" fmla="*/ 106 w 344"/>
                <a:gd name="T37" fmla="*/ 331 h 345"/>
                <a:gd name="T38" fmla="*/ 75 w 344"/>
                <a:gd name="T39" fmla="*/ 315 h 345"/>
                <a:gd name="T40" fmla="*/ 50 w 344"/>
                <a:gd name="T41" fmla="*/ 293 h 345"/>
                <a:gd name="T42" fmla="*/ 30 w 344"/>
                <a:gd name="T43" fmla="*/ 268 h 345"/>
                <a:gd name="T44" fmla="*/ 14 w 344"/>
                <a:gd name="T45" fmla="*/ 239 h 345"/>
                <a:gd name="T46" fmla="*/ 4 w 344"/>
                <a:gd name="T47" fmla="*/ 207 h 345"/>
                <a:gd name="T48" fmla="*/ 0 w 344"/>
                <a:gd name="T49" fmla="*/ 172 h 345"/>
                <a:gd name="T50" fmla="*/ 4 w 344"/>
                <a:gd name="T51" fmla="*/ 137 h 345"/>
                <a:gd name="T52" fmla="*/ 14 w 344"/>
                <a:gd name="T53" fmla="*/ 106 h 345"/>
                <a:gd name="T54" fmla="*/ 30 w 344"/>
                <a:gd name="T55" fmla="*/ 76 h 345"/>
                <a:gd name="T56" fmla="*/ 50 w 344"/>
                <a:gd name="T57" fmla="*/ 50 h 345"/>
                <a:gd name="T58" fmla="*/ 75 w 344"/>
                <a:gd name="T59" fmla="*/ 30 h 345"/>
                <a:gd name="T60" fmla="*/ 106 w 344"/>
                <a:gd name="T61" fmla="*/ 14 h 345"/>
                <a:gd name="T62" fmla="*/ 137 w 344"/>
                <a:gd name="T63" fmla="*/ 3 h 345"/>
                <a:gd name="T64" fmla="*/ 171 w 344"/>
                <a:gd name="T6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4" h="345">
                  <a:moveTo>
                    <a:pt x="171" y="0"/>
                  </a:moveTo>
                  <a:lnTo>
                    <a:pt x="207" y="3"/>
                  </a:lnTo>
                  <a:lnTo>
                    <a:pt x="239" y="14"/>
                  </a:lnTo>
                  <a:lnTo>
                    <a:pt x="269" y="30"/>
                  </a:lnTo>
                  <a:lnTo>
                    <a:pt x="293" y="50"/>
                  </a:lnTo>
                  <a:lnTo>
                    <a:pt x="314" y="76"/>
                  </a:lnTo>
                  <a:lnTo>
                    <a:pt x="330" y="106"/>
                  </a:lnTo>
                  <a:lnTo>
                    <a:pt x="340" y="137"/>
                  </a:lnTo>
                  <a:lnTo>
                    <a:pt x="344" y="172"/>
                  </a:lnTo>
                  <a:lnTo>
                    <a:pt x="340" y="207"/>
                  </a:lnTo>
                  <a:lnTo>
                    <a:pt x="330" y="239"/>
                  </a:lnTo>
                  <a:lnTo>
                    <a:pt x="314" y="268"/>
                  </a:lnTo>
                  <a:lnTo>
                    <a:pt x="293" y="293"/>
                  </a:lnTo>
                  <a:lnTo>
                    <a:pt x="269" y="315"/>
                  </a:lnTo>
                  <a:lnTo>
                    <a:pt x="239" y="331"/>
                  </a:lnTo>
                  <a:lnTo>
                    <a:pt x="207" y="341"/>
                  </a:lnTo>
                  <a:lnTo>
                    <a:pt x="171" y="345"/>
                  </a:lnTo>
                  <a:lnTo>
                    <a:pt x="137" y="341"/>
                  </a:lnTo>
                  <a:lnTo>
                    <a:pt x="106" y="331"/>
                  </a:lnTo>
                  <a:lnTo>
                    <a:pt x="75" y="315"/>
                  </a:lnTo>
                  <a:lnTo>
                    <a:pt x="50" y="293"/>
                  </a:lnTo>
                  <a:lnTo>
                    <a:pt x="30" y="268"/>
                  </a:lnTo>
                  <a:lnTo>
                    <a:pt x="14" y="239"/>
                  </a:lnTo>
                  <a:lnTo>
                    <a:pt x="4" y="207"/>
                  </a:lnTo>
                  <a:lnTo>
                    <a:pt x="0" y="172"/>
                  </a:lnTo>
                  <a:lnTo>
                    <a:pt x="4" y="137"/>
                  </a:lnTo>
                  <a:lnTo>
                    <a:pt x="14" y="106"/>
                  </a:lnTo>
                  <a:lnTo>
                    <a:pt x="30" y="76"/>
                  </a:lnTo>
                  <a:lnTo>
                    <a:pt x="50" y="50"/>
                  </a:lnTo>
                  <a:lnTo>
                    <a:pt x="75" y="30"/>
                  </a:lnTo>
                  <a:lnTo>
                    <a:pt x="106" y="14"/>
                  </a:lnTo>
                  <a:lnTo>
                    <a:pt x="137" y="3"/>
                  </a:lnTo>
                  <a:lnTo>
                    <a:pt x="171"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39">
              <a:extLst>
                <a:ext uri="{FF2B5EF4-FFF2-40B4-BE49-F238E27FC236}">
                  <a16:creationId xmlns:a16="http://schemas.microsoft.com/office/drawing/2014/main" id="{8411B1B2-1F8F-4D4C-A15D-B36AA3566464}"/>
                </a:ext>
              </a:extLst>
            </p:cNvPr>
            <p:cNvSpPr>
              <a:spLocks/>
            </p:cNvSpPr>
            <p:nvPr/>
          </p:nvSpPr>
          <p:spPr bwMode="auto">
            <a:xfrm>
              <a:off x="7750984" y="2681041"/>
              <a:ext cx="408584" cy="409920"/>
            </a:xfrm>
            <a:custGeom>
              <a:avLst/>
              <a:gdLst>
                <a:gd name="T0" fmla="*/ 153 w 306"/>
                <a:gd name="T1" fmla="*/ 0 h 307"/>
                <a:gd name="T2" fmla="*/ 189 w 306"/>
                <a:gd name="T3" fmla="*/ 5 h 307"/>
                <a:gd name="T4" fmla="*/ 221 w 306"/>
                <a:gd name="T5" fmla="*/ 16 h 307"/>
                <a:gd name="T6" fmla="*/ 249 w 306"/>
                <a:gd name="T7" fmla="*/ 35 h 307"/>
                <a:gd name="T8" fmla="*/ 273 w 306"/>
                <a:gd name="T9" fmla="*/ 58 h 307"/>
                <a:gd name="T10" fmla="*/ 292 w 306"/>
                <a:gd name="T11" fmla="*/ 86 h 307"/>
                <a:gd name="T12" fmla="*/ 303 w 306"/>
                <a:gd name="T13" fmla="*/ 119 h 307"/>
                <a:gd name="T14" fmla="*/ 306 w 306"/>
                <a:gd name="T15" fmla="*/ 154 h 307"/>
                <a:gd name="T16" fmla="*/ 303 w 306"/>
                <a:gd name="T17" fmla="*/ 189 h 307"/>
                <a:gd name="T18" fmla="*/ 292 w 306"/>
                <a:gd name="T19" fmla="*/ 221 h 307"/>
                <a:gd name="T20" fmla="*/ 273 w 306"/>
                <a:gd name="T21" fmla="*/ 250 h 307"/>
                <a:gd name="T22" fmla="*/ 249 w 306"/>
                <a:gd name="T23" fmla="*/ 274 h 307"/>
                <a:gd name="T24" fmla="*/ 221 w 306"/>
                <a:gd name="T25" fmla="*/ 291 h 307"/>
                <a:gd name="T26" fmla="*/ 189 w 306"/>
                <a:gd name="T27" fmla="*/ 302 h 307"/>
                <a:gd name="T28" fmla="*/ 153 w 306"/>
                <a:gd name="T29" fmla="*/ 307 h 307"/>
                <a:gd name="T30" fmla="*/ 119 w 306"/>
                <a:gd name="T31" fmla="*/ 302 h 307"/>
                <a:gd name="T32" fmla="*/ 86 w 306"/>
                <a:gd name="T33" fmla="*/ 291 h 307"/>
                <a:gd name="T34" fmla="*/ 59 w 306"/>
                <a:gd name="T35" fmla="*/ 274 h 307"/>
                <a:gd name="T36" fmla="*/ 35 w 306"/>
                <a:gd name="T37" fmla="*/ 250 h 307"/>
                <a:gd name="T38" fmla="*/ 16 w 306"/>
                <a:gd name="T39" fmla="*/ 221 h 307"/>
                <a:gd name="T40" fmla="*/ 5 w 306"/>
                <a:gd name="T41" fmla="*/ 189 h 307"/>
                <a:gd name="T42" fmla="*/ 0 w 306"/>
                <a:gd name="T43" fmla="*/ 154 h 307"/>
                <a:gd name="T44" fmla="*/ 5 w 306"/>
                <a:gd name="T45" fmla="*/ 119 h 307"/>
                <a:gd name="T46" fmla="*/ 16 w 306"/>
                <a:gd name="T47" fmla="*/ 86 h 307"/>
                <a:gd name="T48" fmla="*/ 35 w 306"/>
                <a:gd name="T49" fmla="*/ 58 h 307"/>
                <a:gd name="T50" fmla="*/ 59 w 306"/>
                <a:gd name="T51" fmla="*/ 35 h 307"/>
                <a:gd name="T52" fmla="*/ 86 w 306"/>
                <a:gd name="T53" fmla="*/ 16 h 307"/>
                <a:gd name="T54" fmla="*/ 119 w 306"/>
                <a:gd name="T55" fmla="*/ 5 h 307"/>
                <a:gd name="T56" fmla="*/ 153 w 306"/>
                <a:gd name="T5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6" h="307">
                  <a:moveTo>
                    <a:pt x="153" y="0"/>
                  </a:moveTo>
                  <a:lnTo>
                    <a:pt x="189" y="5"/>
                  </a:lnTo>
                  <a:lnTo>
                    <a:pt x="221" y="16"/>
                  </a:lnTo>
                  <a:lnTo>
                    <a:pt x="249" y="35"/>
                  </a:lnTo>
                  <a:lnTo>
                    <a:pt x="273" y="58"/>
                  </a:lnTo>
                  <a:lnTo>
                    <a:pt x="292" y="86"/>
                  </a:lnTo>
                  <a:lnTo>
                    <a:pt x="303" y="119"/>
                  </a:lnTo>
                  <a:lnTo>
                    <a:pt x="306" y="154"/>
                  </a:lnTo>
                  <a:lnTo>
                    <a:pt x="303" y="189"/>
                  </a:lnTo>
                  <a:lnTo>
                    <a:pt x="292" y="221"/>
                  </a:lnTo>
                  <a:lnTo>
                    <a:pt x="273" y="250"/>
                  </a:lnTo>
                  <a:lnTo>
                    <a:pt x="249" y="274"/>
                  </a:lnTo>
                  <a:lnTo>
                    <a:pt x="221" y="291"/>
                  </a:lnTo>
                  <a:lnTo>
                    <a:pt x="189" y="302"/>
                  </a:lnTo>
                  <a:lnTo>
                    <a:pt x="153" y="307"/>
                  </a:lnTo>
                  <a:lnTo>
                    <a:pt x="119" y="302"/>
                  </a:lnTo>
                  <a:lnTo>
                    <a:pt x="86" y="291"/>
                  </a:lnTo>
                  <a:lnTo>
                    <a:pt x="59" y="274"/>
                  </a:lnTo>
                  <a:lnTo>
                    <a:pt x="35" y="250"/>
                  </a:lnTo>
                  <a:lnTo>
                    <a:pt x="16" y="221"/>
                  </a:lnTo>
                  <a:lnTo>
                    <a:pt x="5" y="189"/>
                  </a:lnTo>
                  <a:lnTo>
                    <a:pt x="0" y="154"/>
                  </a:lnTo>
                  <a:lnTo>
                    <a:pt x="5" y="119"/>
                  </a:lnTo>
                  <a:lnTo>
                    <a:pt x="16" y="86"/>
                  </a:lnTo>
                  <a:lnTo>
                    <a:pt x="35" y="58"/>
                  </a:lnTo>
                  <a:lnTo>
                    <a:pt x="59" y="35"/>
                  </a:lnTo>
                  <a:lnTo>
                    <a:pt x="86" y="16"/>
                  </a:lnTo>
                  <a:lnTo>
                    <a:pt x="119" y="5"/>
                  </a:lnTo>
                  <a:lnTo>
                    <a:pt x="153"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40">
              <a:extLst>
                <a:ext uri="{FF2B5EF4-FFF2-40B4-BE49-F238E27FC236}">
                  <a16:creationId xmlns:a16="http://schemas.microsoft.com/office/drawing/2014/main" id="{1D43B0FB-7A68-49C5-A4F3-4003E0C87087}"/>
                </a:ext>
              </a:extLst>
            </p:cNvPr>
            <p:cNvSpPr>
              <a:spLocks/>
            </p:cNvSpPr>
            <p:nvPr/>
          </p:nvSpPr>
          <p:spPr bwMode="auto">
            <a:xfrm>
              <a:off x="7860474" y="2710416"/>
              <a:ext cx="192275" cy="353840"/>
            </a:xfrm>
            <a:custGeom>
              <a:avLst/>
              <a:gdLst>
                <a:gd name="T0" fmla="*/ 57 w 144"/>
                <a:gd name="T1" fmla="*/ 0 h 265"/>
                <a:gd name="T2" fmla="*/ 88 w 144"/>
                <a:gd name="T3" fmla="*/ 0 h 265"/>
                <a:gd name="T4" fmla="*/ 88 w 144"/>
                <a:gd name="T5" fmla="*/ 29 h 265"/>
                <a:gd name="T6" fmla="*/ 107 w 144"/>
                <a:gd name="T7" fmla="*/ 30 h 265"/>
                <a:gd name="T8" fmla="*/ 123 w 144"/>
                <a:gd name="T9" fmla="*/ 34 h 265"/>
                <a:gd name="T10" fmla="*/ 136 w 144"/>
                <a:gd name="T11" fmla="*/ 39 h 265"/>
                <a:gd name="T12" fmla="*/ 126 w 144"/>
                <a:gd name="T13" fmla="*/ 76 h 265"/>
                <a:gd name="T14" fmla="*/ 116 w 144"/>
                <a:gd name="T15" fmla="*/ 70 h 265"/>
                <a:gd name="T16" fmla="*/ 100 w 144"/>
                <a:gd name="T17" fmla="*/ 66 h 265"/>
                <a:gd name="T18" fmla="*/ 78 w 144"/>
                <a:gd name="T19" fmla="*/ 64 h 265"/>
                <a:gd name="T20" fmla="*/ 66 w 144"/>
                <a:gd name="T21" fmla="*/ 66 h 265"/>
                <a:gd name="T22" fmla="*/ 57 w 144"/>
                <a:gd name="T23" fmla="*/ 70 h 265"/>
                <a:gd name="T24" fmla="*/ 53 w 144"/>
                <a:gd name="T25" fmla="*/ 76 h 265"/>
                <a:gd name="T26" fmla="*/ 51 w 144"/>
                <a:gd name="T27" fmla="*/ 83 h 265"/>
                <a:gd name="T28" fmla="*/ 53 w 144"/>
                <a:gd name="T29" fmla="*/ 90 h 265"/>
                <a:gd name="T30" fmla="*/ 60 w 144"/>
                <a:gd name="T31" fmla="*/ 97 h 265"/>
                <a:gd name="T32" fmla="*/ 73 w 144"/>
                <a:gd name="T33" fmla="*/ 103 h 265"/>
                <a:gd name="T34" fmla="*/ 90 w 144"/>
                <a:gd name="T35" fmla="*/ 110 h 265"/>
                <a:gd name="T36" fmla="*/ 116 w 144"/>
                <a:gd name="T37" fmla="*/ 122 h 265"/>
                <a:gd name="T38" fmla="*/ 131 w 144"/>
                <a:gd name="T39" fmla="*/ 134 h 265"/>
                <a:gd name="T40" fmla="*/ 141 w 144"/>
                <a:gd name="T41" fmla="*/ 152 h 265"/>
                <a:gd name="T42" fmla="*/ 144 w 144"/>
                <a:gd name="T43" fmla="*/ 172 h 265"/>
                <a:gd name="T44" fmla="*/ 141 w 144"/>
                <a:gd name="T45" fmla="*/ 187 h 265"/>
                <a:gd name="T46" fmla="*/ 134 w 144"/>
                <a:gd name="T47" fmla="*/ 203 h 265"/>
                <a:gd name="T48" fmla="*/ 123 w 144"/>
                <a:gd name="T49" fmla="*/ 216 h 265"/>
                <a:gd name="T50" fmla="*/ 107 w 144"/>
                <a:gd name="T51" fmla="*/ 225 h 265"/>
                <a:gd name="T52" fmla="*/ 87 w 144"/>
                <a:gd name="T53" fmla="*/ 232 h 265"/>
                <a:gd name="T54" fmla="*/ 87 w 144"/>
                <a:gd name="T55" fmla="*/ 265 h 265"/>
                <a:gd name="T56" fmla="*/ 54 w 144"/>
                <a:gd name="T57" fmla="*/ 265 h 265"/>
                <a:gd name="T58" fmla="*/ 54 w 144"/>
                <a:gd name="T59" fmla="*/ 233 h 265"/>
                <a:gd name="T60" fmla="*/ 34 w 144"/>
                <a:gd name="T61" fmla="*/ 232 h 265"/>
                <a:gd name="T62" fmla="*/ 14 w 144"/>
                <a:gd name="T63" fmla="*/ 226 h 265"/>
                <a:gd name="T64" fmla="*/ 0 w 144"/>
                <a:gd name="T65" fmla="*/ 220 h 265"/>
                <a:gd name="T66" fmla="*/ 10 w 144"/>
                <a:gd name="T67" fmla="*/ 182 h 265"/>
                <a:gd name="T68" fmla="*/ 24 w 144"/>
                <a:gd name="T69" fmla="*/ 189 h 265"/>
                <a:gd name="T70" fmla="*/ 43 w 144"/>
                <a:gd name="T71" fmla="*/ 195 h 265"/>
                <a:gd name="T72" fmla="*/ 63 w 144"/>
                <a:gd name="T73" fmla="*/ 196 h 265"/>
                <a:gd name="T74" fmla="*/ 76 w 144"/>
                <a:gd name="T75" fmla="*/ 195 h 265"/>
                <a:gd name="T76" fmla="*/ 86 w 144"/>
                <a:gd name="T77" fmla="*/ 190 h 265"/>
                <a:gd name="T78" fmla="*/ 93 w 144"/>
                <a:gd name="T79" fmla="*/ 185 h 265"/>
                <a:gd name="T80" fmla="*/ 94 w 144"/>
                <a:gd name="T81" fmla="*/ 176 h 265"/>
                <a:gd name="T82" fmla="*/ 91 w 144"/>
                <a:gd name="T83" fmla="*/ 165 h 265"/>
                <a:gd name="T84" fmla="*/ 80 w 144"/>
                <a:gd name="T85" fmla="*/ 156 h 265"/>
                <a:gd name="T86" fmla="*/ 60 w 144"/>
                <a:gd name="T87" fmla="*/ 147 h 265"/>
                <a:gd name="T88" fmla="*/ 40 w 144"/>
                <a:gd name="T89" fmla="*/ 140 h 265"/>
                <a:gd name="T90" fmla="*/ 24 w 144"/>
                <a:gd name="T91" fmla="*/ 130 h 265"/>
                <a:gd name="T92" fmla="*/ 13 w 144"/>
                <a:gd name="T93" fmla="*/ 119 h 265"/>
                <a:gd name="T94" fmla="*/ 4 w 144"/>
                <a:gd name="T95" fmla="*/ 106 h 265"/>
                <a:gd name="T96" fmla="*/ 1 w 144"/>
                <a:gd name="T97" fmla="*/ 89 h 265"/>
                <a:gd name="T98" fmla="*/ 4 w 144"/>
                <a:gd name="T99" fmla="*/ 72 h 265"/>
                <a:gd name="T100" fmla="*/ 11 w 144"/>
                <a:gd name="T101" fmla="*/ 57 h 265"/>
                <a:gd name="T102" fmla="*/ 21 w 144"/>
                <a:gd name="T103" fmla="*/ 46 h 265"/>
                <a:gd name="T104" fmla="*/ 37 w 144"/>
                <a:gd name="T105" fmla="*/ 36 h 265"/>
                <a:gd name="T106" fmla="*/ 57 w 144"/>
                <a:gd name="T107" fmla="*/ 30 h 265"/>
                <a:gd name="T108" fmla="*/ 57 w 144"/>
                <a:gd name="T10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65">
                  <a:moveTo>
                    <a:pt x="57" y="0"/>
                  </a:moveTo>
                  <a:lnTo>
                    <a:pt x="88" y="0"/>
                  </a:lnTo>
                  <a:lnTo>
                    <a:pt x="88" y="29"/>
                  </a:lnTo>
                  <a:lnTo>
                    <a:pt x="107" y="30"/>
                  </a:lnTo>
                  <a:lnTo>
                    <a:pt x="123" y="34"/>
                  </a:lnTo>
                  <a:lnTo>
                    <a:pt x="136" y="39"/>
                  </a:lnTo>
                  <a:lnTo>
                    <a:pt x="126" y="76"/>
                  </a:lnTo>
                  <a:lnTo>
                    <a:pt x="116" y="70"/>
                  </a:lnTo>
                  <a:lnTo>
                    <a:pt x="100" y="66"/>
                  </a:lnTo>
                  <a:lnTo>
                    <a:pt x="78" y="64"/>
                  </a:lnTo>
                  <a:lnTo>
                    <a:pt x="66" y="66"/>
                  </a:lnTo>
                  <a:lnTo>
                    <a:pt x="57" y="70"/>
                  </a:lnTo>
                  <a:lnTo>
                    <a:pt x="53" y="76"/>
                  </a:lnTo>
                  <a:lnTo>
                    <a:pt x="51" y="83"/>
                  </a:lnTo>
                  <a:lnTo>
                    <a:pt x="53" y="90"/>
                  </a:lnTo>
                  <a:lnTo>
                    <a:pt x="60" y="97"/>
                  </a:lnTo>
                  <a:lnTo>
                    <a:pt x="73" y="103"/>
                  </a:lnTo>
                  <a:lnTo>
                    <a:pt x="90" y="110"/>
                  </a:lnTo>
                  <a:lnTo>
                    <a:pt x="116" y="122"/>
                  </a:lnTo>
                  <a:lnTo>
                    <a:pt x="131" y="134"/>
                  </a:lnTo>
                  <a:lnTo>
                    <a:pt x="141" y="152"/>
                  </a:lnTo>
                  <a:lnTo>
                    <a:pt x="144" y="172"/>
                  </a:lnTo>
                  <a:lnTo>
                    <a:pt x="141" y="187"/>
                  </a:lnTo>
                  <a:lnTo>
                    <a:pt x="134" y="203"/>
                  </a:lnTo>
                  <a:lnTo>
                    <a:pt x="123" y="216"/>
                  </a:lnTo>
                  <a:lnTo>
                    <a:pt x="107" y="225"/>
                  </a:lnTo>
                  <a:lnTo>
                    <a:pt x="87" y="232"/>
                  </a:lnTo>
                  <a:lnTo>
                    <a:pt x="87" y="265"/>
                  </a:lnTo>
                  <a:lnTo>
                    <a:pt x="54" y="265"/>
                  </a:lnTo>
                  <a:lnTo>
                    <a:pt x="54" y="233"/>
                  </a:lnTo>
                  <a:lnTo>
                    <a:pt x="34" y="232"/>
                  </a:lnTo>
                  <a:lnTo>
                    <a:pt x="14" y="226"/>
                  </a:lnTo>
                  <a:lnTo>
                    <a:pt x="0" y="220"/>
                  </a:lnTo>
                  <a:lnTo>
                    <a:pt x="10" y="182"/>
                  </a:lnTo>
                  <a:lnTo>
                    <a:pt x="24" y="189"/>
                  </a:lnTo>
                  <a:lnTo>
                    <a:pt x="43" y="195"/>
                  </a:lnTo>
                  <a:lnTo>
                    <a:pt x="63" y="196"/>
                  </a:lnTo>
                  <a:lnTo>
                    <a:pt x="76" y="195"/>
                  </a:lnTo>
                  <a:lnTo>
                    <a:pt x="86" y="190"/>
                  </a:lnTo>
                  <a:lnTo>
                    <a:pt x="93" y="185"/>
                  </a:lnTo>
                  <a:lnTo>
                    <a:pt x="94" y="176"/>
                  </a:lnTo>
                  <a:lnTo>
                    <a:pt x="91" y="165"/>
                  </a:lnTo>
                  <a:lnTo>
                    <a:pt x="80" y="156"/>
                  </a:lnTo>
                  <a:lnTo>
                    <a:pt x="60" y="147"/>
                  </a:lnTo>
                  <a:lnTo>
                    <a:pt x="40" y="140"/>
                  </a:lnTo>
                  <a:lnTo>
                    <a:pt x="24" y="130"/>
                  </a:lnTo>
                  <a:lnTo>
                    <a:pt x="13" y="119"/>
                  </a:lnTo>
                  <a:lnTo>
                    <a:pt x="4" y="106"/>
                  </a:lnTo>
                  <a:lnTo>
                    <a:pt x="1" y="89"/>
                  </a:lnTo>
                  <a:lnTo>
                    <a:pt x="4" y="72"/>
                  </a:lnTo>
                  <a:lnTo>
                    <a:pt x="11" y="57"/>
                  </a:lnTo>
                  <a:lnTo>
                    <a:pt x="21" y="46"/>
                  </a:lnTo>
                  <a:lnTo>
                    <a:pt x="37" y="36"/>
                  </a:lnTo>
                  <a:lnTo>
                    <a:pt x="57" y="30"/>
                  </a:lnTo>
                  <a:lnTo>
                    <a:pt x="57"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41">
              <a:extLst>
                <a:ext uri="{FF2B5EF4-FFF2-40B4-BE49-F238E27FC236}">
                  <a16:creationId xmlns:a16="http://schemas.microsoft.com/office/drawing/2014/main" id="{FD35AB2D-7927-47F3-B66C-5F21975F647B}"/>
                </a:ext>
              </a:extLst>
            </p:cNvPr>
            <p:cNvSpPr>
              <a:spLocks/>
            </p:cNvSpPr>
            <p:nvPr/>
          </p:nvSpPr>
          <p:spPr bwMode="auto">
            <a:xfrm>
              <a:off x="7167483" y="3159058"/>
              <a:ext cx="365856" cy="367192"/>
            </a:xfrm>
            <a:custGeom>
              <a:avLst/>
              <a:gdLst>
                <a:gd name="T0" fmla="*/ 137 w 274"/>
                <a:gd name="T1" fmla="*/ 0 h 275"/>
                <a:gd name="T2" fmla="*/ 168 w 274"/>
                <a:gd name="T3" fmla="*/ 5 h 275"/>
                <a:gd name="T4" fmla="*/ 197 w 274"/>
                <a:gd name="T5" fmla="*/ 15 h 275"/>
                <a:gd name="T6" fmla="*/ 223 w 274"/>
                <a:gd name="T7" fmla="*/ 30 h 275"/>
                <a:gd name="T8" fmla="*/ 243 w 274"/>
                <a:gd name="T9" fmla="*/ 52 h 275"/>
                <a:gd name="T10" fmla="*/ 260 w 274"/>
                <a:gd name="T11" fmla="*/ 78 h 275"/>
                <a:gd name="T12" fmla="*/ 270 w 274"/>
                <a:gd name="T13" fmla="*/ 106 h 275"/>
                <a:gd name="T14" fmla="*/ 274 w 274"/>
                <a:gd name="T15" fmla="*/ 138 h 275"/>
                <a:gd name="T16" fmla="*/ 270 w 274"/>
                <a:gd name="T17" fmla="*/ 169 h 275"/>
                <a:gd name="T18" fmla="*/ 260 w 274"/>
                <a:gd name="T19" fmla="*/ 198 h 275"/>
                <a:gd name="T20" fmla="*/ 243 w 274"/>
                <a:gd name="T21" fmla="*/ 224 h 275"/>
                <a:gd name="T22" fmla="*/ 223 w 274"/>
                <a:gd name="T23" fmla="*/ 245 h 275"/>
                <a:gd name="T24" fmla="*/ 197 w 274"/>
                <a:gd name="T25" fmla="*/ 262 h 275"/>
                <a:gd name="T26" fmla="*/ 168 w 274"/>
                <a:gd name="T27" fmla="*/ 272 h 275"/>
                <a:gd name="T28" fmla="*/ 137 w 274"/>
                <a:gd name="T29" fmla="*/ 275 h 275"/>
                <a:gd name="T30" fmla="*/ 105 w 274"/>
                <a:gd name="T31" fmla="*/ 272 h 275"/>
                <a:gd name="T32" fmla="*/ 75 w 274"/>
                <a:gd name="T33" fmla="*/ 262 h 275"/>
                <a:gd name="T34" fmla="*/ 50 w 274"/>
                <a:gd name="T35" fmla="*/ 245 h 275"/>
                <a:gd name="T36" fmla="*/ 30 w 274"/>
                <a:gd name="T37" fmla="*/ 224 h 275"/>
                <a:gd name="T38" fmla="*/ 12 w 274"/>
                <a:gd name="T39" fmla="*/ 198 h 275"/>
                <a:gd name="T40" fmla="*/ 2 w 274"/>
                <a:gd name="T41" fmla="*/ 169 h 275"/>
                <a:gd name="T42" fmla="*/ 0 w 274"/>
                <a:gd name="T43" fmla="*/ 138 h 275"/>
                <a:gd name="T44" fmla="*/ 2 w 274"/>
                <a:gd name="T45" fmla="*/ 106 h 275"/>
                <a:gd name="T46" fmla="*/ 12 w 274"/>
                <a:gd name="T47" fmla="*/ 78 h 275"/>
                <a:gd name="T48" fmla="*/ 30 w 274"/>
                <a:gd name="T49" fmla="*/ 52 h 275"/>
                <a:gd name="T50" fmla="*/ 50 w 274"/>
                <a:gd name="T51" fmla="*/ 30 h 275"/>
                <a:gd name="T52" fmla="*/ 75 w 274"/>
                <a:gd name="T53" fmla="*/ 15 h 275"/>
                <a:gd name="T54" fmla="*/ 105 w 274"/>
                <a:gd name="T55" fmla="*/ 5 h 275"/>
                <a:gd name="T56" fmla="*/ 137 w 274"/>
                <a:gd name="T5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4" h="275">
                  <a:moveTo>
                    <a:pt x="137" y="0"/>
                  </a:moveTo>
                  <a:lnTo>
                    <a:pt x="168" y="5"/>
                  </a:lnTo>
                  <a:lnTo>
                    <a:pt x="197" y="15"/>
                  </a:lnTo>
                  <a:lnTo>
                    <a:pt x="223" y="30"/>
                  </a:lnTo>
                  <a:lnTo>
                    <a:pt x="243" y="52"/>
                  </a:lnTo>
                  <a:lnTo>
                    <a:pt x="260" y="78"/>
                  </a:lnTo>
                  <a:lnTo>
                    <a:pt x="270" y="106"/>
                  </a:lnTo>
                  <a:lnTo>
                    <a:pt x="274" y="138"/>
                  </a:lnTo>
                  <a:lnTo>
                    <a:pt x="270" y="169"/>
                  </a:lnTo>
                  <a:lnTo>
                    <a:pt x="260" y="198"/>
                  </a:lnTo>
                  <a:lnTo>
                    <a:pt x="243" y="224"/>
                  </a:lnTo>
                  <a:lnTo>
                    <a:pt x="223" y="245"/>
                  </a:lnTo>
                  <a:lnTo>
                    <a:pt x="197" y="262"/>
                  </a:lnTo>
                  <a:lnTo>
                    <a:pt x="168" y="272"/>
                  </a:lnTo>
                  <a:lnTo>
                    <a:pt x="137" y="275"/>
                  </a:lnTo>
                  <a:lnTo>
                    <a:pt x="105" y="272"/>
                  </a:lnTo>
                  <a:lnTo>
                    <a:pt x="75" y="262"/>
                  </a:lnTo>
                  <a:lnTo>
                    <a:pt x="50" y="245"/>
                  </a:lnTo>
                  <a:lnTo>
                    <a:pt x="30" y="224"/>
                  </a:lnTo>
                  <a:lnTo>
                    <a:pt x="12" y="198"/>
                  </a:lnTo>
                  <a:lnTo>
                    <a:pt x="2" y="169"/>
                  </a:lnTo>
                  <a:lnTo>
                    <a:pt x="0" y="138"/>
                  </a:lnTo>
                  <a:lnTo>
                    <a:pt x="2" y="106"/>
                  </a:lnTo>
                  <a:lnTo>
                    <a:pt x="12" y="78"/>
                  </a:lnTo>
                  <a:lnTo>
                    <a:pt x="30" y="52"/>
                  </a:lnTo>
                  <a:lnTo>
                    <a:pt x="50" y="30"/>
                  </a:lnTo>
                  <a:lnTo>
                    <a:pt x="75" y="15"/>
                  </a:lnTo>
                  <a:lnTo>
                    <a:pt x="105" y="5"/>
                  </a:lnTo>
                  <a:lnTo>
                    <a:pt x="137"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42">
              <a:extLst>
                <a:ext uri="{FF2B5EF4-FFF2-40B4-BE49-F238E27FC236}">
                  <a16:creationId xmlns:a16="http://schemas.microsoft.com/office/drawing/2014/main" id="{6CACD7A1-DAE5-4027-9F20-147204434A90}"/>
                </a:ext>
              </a:extLst>
            </p:cNvPr>
            <p:cNvSpPr>
              <a:spLocks/>
            </p:cNvSpPr>
            <p:nvPr/>
          </p:nvSpPr>
          <p:spPr bwMode="auto">
            <a:xfrm>
              <a:off x="7182171" y="3176416"/>
              <a:ext cx="333811" cy="332476"/>
            </a:xfrm>
            <a:custGeom>
              <a:avLst/>
              <a:gdLst>
                <a:gd name="T0" fmla="*/ 126 w 250"/>
                <a:gd name="T1" fmla="*/ 0 h 249"/>
                <a:gd name="T2" fmla="*/ 153 w 250"/>
                <a:gd name="T3" fmla="*/ 3 h 249"/>
                <a:gd name="T4" fmla="*/ 180 w 250"/>
                <a:gd name="T5" fmla="*/ 13 h 249"/>
                <a:gd name="T6" fmla="*/ 203 w 250"/>
                <a:gd name="T7" fmla="*/ 27 h 249"/>
                <a:gd name="T8" fmla="*/ 222 w 250"/>
                <a:gd name="T9" fmla="*/ 47 h 249"/>
                <a:gd name="T10" fmla="*/ 237 w 250"/>
                <a:gd name="T11" fmla="*/ 70 h 249"/>
                <a:gd name="T12" fmla="*/ 246 w 250"/>
                <a:gd name="T13" fmla="*/ 96 h 249"/>
                <a:gd name="T14" fmla="*/ 250 w 250"/>
                <a:gd name="T15" fmla="*/ 125 h 249"/>
                <a:gd name="T16" fmla="*/ 246 w 250"/>
                <a:gd name="T17" fmla="*/ 153 h 249"/>
                <a:gd name="T18" fmla="*/ 237 w 250"/>
                <a:gd name="T19" fmla="*/ 181 h 249"/>
                <a:gd name="T20" fmla="*/ 222 w 250"/>
                <a:gd name="T21" fmla="*/ 203 h 249"/>
                <a:gd name="T22" fmla="*/ 203 w 250"/>
                <a:gd name="T23" fmla="*/ 222 h 249"/>
                <a:gd name="T24" fmla="*/ 180 w 250"/>
                <a:gd name="T25" fmla="*/ 238 h 249"/>
                <a:gd name="T26" fmla="*/ 153 w 250"/>
                <a:gd name="T27" fmla="*/ 246 h 249"/>
                <a:gd name="T28" fmla="*/ 126 w 250"/>
                <a:gd name="T29" fmla="*/ 249 h 249"/>
                <a:gd name="T30" fmla="*/ 97 w 250"/>
                <a:gd name="T31" fmla="*/ 246 h 249"/>
                <a:gd name="T32" fmla="*/ 70 w 250"/>
                <a:gd name="T33" fmla="*/ 238 h 249"/>
                <a:gd name="T34" fmla="*/ 47 w 250"/>
                <a:gd name="T35" fmla="*/ 222 h 249"/>
                <a:gd name="T36" fmla="*/ 29 w 250"/>
                <a:gd name="T37" fmla="*/ 203 h 249"/>
                <a:gd name="T38" fmla="*/ 13 w 250"/>
                <a:gd name="T39" fmla="*/ 181 h 249"/>
                <a:gd name="T40" fmla="*/ 4 w 250"/>
                <a:gd name="T41" fmla="*/ 153 h 249"/>
                <a:gd name="T42" fmla="*/ 0 w 250"/>
                <a:gd name="T43" fmla="*/ 125 h 249"/>
                <a:gd name="T44" fmla="*/ 4 w 250"/>
                <a:gd name="T45" fmla="*/ 96 h 249"/>
                <a:gd name="T46" fmla="*/ 13 w 250"/>
                <a:gd name="T47" fmla="*/ 70 h 249"/>
                <a:gd name="T48" fmla="*/ 29 w 250"/>
                <a:gd name="T49" fmla="*/ 47 h 249"/>
                <a:gd name="T50" fmla="*/ 47 w 250"/>
                <a:gd name="T51" fmla="*/ 27 h 249"/>
                <a:gd name="T52" fmla="*/ 70 w 250"/>
                <a:gd name="T53" fmla="*/ 13 h 249"/>
                <a:gd name="T54" fmla="*/ 97 w 250"/>
                <a:gd name="T55" fmla="*/ 3 h 249"/>
                <a:gd name="T56" fmla="*/ 126 w 250"/>
                <a:gd name="T5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0" h="249">
                  <a:moveTo>
                    <a:pt x="126" y="0"/>
                  </a:moveTo>
                  <a:lnTo>
                    <a:pt x="153" y="3"/>
                  </a:lnTo>
                  <a:lnTo>
                    <a:pt x="180" y="13"/>
                  </a:lnTo>
                  <a:lnTo>
                    <a:pt x="203" y="27"/>
                  </a:lnTo>
                  <a:lnTo>
                    <a:pt x="222" y="47"/>
                  </a:lnTo>
                  <a:lnTo>
                    <a:pt x="237" y="70"/>
                  </a:lnTo>
                  <a:lnTo>
                    <a:pt x="246" y="96"/>
                  </a:lnTo>
                  <a:lnTo>
                    <a:pt x="250" y="125"/>
                  </a:lnTo>
                  <a:lnTo>
                    <a:pt x="246" y="153"/>
                  </a:lnTo>
                  <a:lnTo>
                    <a:pt x="237" y="181"/>
                  </a:lnTo>
                  <a:lnTo>
                    <a:pt x="222" y="203"/>
                  </a:lnTo>
                  <a:lnTo>
                    <a:pt x="203" y="222"/>
                  </a:lnTo>
                  <a:lnTo>
                    <a:pt x="180" y="238"/>
                  </a:lnTo>
                  <a:lnTo>
                    <a:pt x="153" y="246"/>
                  </a:lnTo>
                  <a:lnTo>
                    <a:pt x="126" y="249"/>
                  </a:lnTo>
                  <a:lnTo>
                    <a:pt x="97" y="246"/>
                  </a:lnTo>
                  <a:lnTo>
                    <a:pt x="70" y="238"/>
                  </a:lnTo>
                  <a:lnTo>
                    <a:pt x="47" y="222"/>
                  </a:lnTo>
                  <a:lnTo>
                    <a:pt x="29" y="203"/>
                  </a:lnTo>
                  <a:lnTo>
                    <a:pt x="13" y="181"/>
                  </a:lnTo>
                  <a:lnTo>
                    <a:pt x="4" y="153"/>
                  </a:lnTo>
                  <a:lnTo>
                    <a:pt x="0" y="125"/>
                  </a:lnTo>
                  <a:lnTo>
                    <a:pt x="4" y="96"/>
                  </a:lnTo>
                  <a:lnTo>
                    <a:pt x="13" y="70"/>
                  </a:lnTo>
                  <a:lnTo>
                    <a:pt x="29" y="47"/>
                  </a:lnTo>
                  <a:lnTo>
                    <a:pt x="47" y="27"/>
                  </a:lnTo>
                  <a:lnTo>
                    <a:pt x="70" y="13"/>
                  </a:lnTo>
                  <a:lnTo>
                    <a:pt x="97" y="3"/>
                  </a:lnTo>
                  <a:lnTo>
                    <a:pt x="126"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43">
              <a:extLst>
                <a:ext uri="{FF2B5EF4-FFF2-40B4-BE49-F238E27FC236}">
                  <a16:creationId xmlns:a16="http://schemas.microsoft.com/office/drawing/2014/main" id="{25D377C1-0245-46BA-937A-F5E9B76488F1}"/>
                </a:ext>
              </a:extLst>
            </p:cNvPr>
            <p:cNvSpPr>
              <a:spLocks/>
            </p:cNvSpPr>
            <p:nvPr/>
          </p:nvSpPr>
          <p:spPr bwMode="auto">
            <a:xfrm>
              <a:off x="7200864" y="3196445"/>
              <a:ext cx="296424" cy="295089"/>
            </a:xfrm>
            <a:custGeom>
              <a:avLst/>
              <a:gdLst>
                <a:gd name="T0" fmla="*/ 112 w 222"/>
                <a:gd name="T1" fmla="*/ 0 h 221"/>
                <a:gd name="T2" fmla="*/ 140 w 222"/>
                <a:gd name="T3" fmla="*/ 4 h 221"/>
                <a:gd name="T4" fmla="*/ 168 w 222"/>
                <a:gd name="T5" fmla="*/ 14 h 221"/>
                <a:gd name="T6" fmla="*/ 189 w 222"/>
                <a:gd name="T7" fmla="*/ 31 h 221"/>
                <a:gd name="T8" fmla="*/ 206 w 222"/>
                <a:gd name="T9" fmla="*/ 54 h 221"/>
                <a:gd name="T10" fmla="*/ 218 w 222"/>
                <a:gd name="T11" fmla="*/ 81 h 221"/>
                <a:gd name="T12" fmla="*/ 222 w 222"/>
                <a:gd name="T13" fmla="*/ 110 h 221"/>
                <a:gd name="T14" fmla="*/ 218 w 222"/>
                <a:gd name="T15" fmla="*/ 140 h 221"/>
                <a:gd name="T16" fmla="*/ 206 w 222"/>
                <a:gd name="T17" fmla="*/ 166 h 221"/>
                <a:gd name="T18" fmla="*/ 189 w 222"/>
                <a:gd name="T19" fmla="*/ 188 h 221"/>
                <a:gd name="T20" fmla="*/ 168 w 222"/>
                <a:gd name="T21" fmla="*/ 206 h 221"/>
                <a:gd name="T22" fmla="*/ 140 w 222"/>
                <a:gd name="T23" fmla="*/ 217 h 221"/>
                <a:gd name="T24" fmla="*/ 112 w 222"/>
                <a:gd name="T25" fmla="*/ 221 h 221"/>
                <a:gd name="T26" fmla="*/ 82 w 222"/>
                <a:gd name="T27" fmla="*/ 217 h 221"/>
                <a:gd name="T28" fmla="*/ 55 w 222"/>
                <a:gd name="T29" fmla="*/ 206 h 221"/>
                <a:gd name="T30" fmla="*/ 33 w 222"/>
                <a:gd name="T31" fmla="*/ 188 h 221"/>
                <a:gd name="T32" fmla="*/ 16 w 222"/>
                <a:gd name="T33" fmla="*/ 166 h 221"/>
                <a:gd name="T34" fmla="*/ 5 w 222"/>
                <a:gd name="T35" fmla="*/ 140 h 221"/>
                <a:gd name="T36" fmla="*/ 0 w 222"/>
                <a:gd name="T37" fmla="*/ 110 h 221"/>
                <a:gd name="T38" fmla="*/ 5 w 222"/>
                <a:gd name="T39" fmla="*/ 81 h 221"/>
                <a:gd name="T40" fmla="*/ 16 w 222"/>
                <a:gd name="T41" fmla="*/ 54 h 221"/>
                <a:gd name="T42" fmla="*/ 33 w 222"/>
                <a:gd name="T43" fmla="*/ 31 h 221"/>
                <a:gd name="T44" fmla="*/ 55 w 222"/>
                <a:gd name="T45" fmla="*/ 14 h 221"/>
                <a:gd name="T46" fmla="*/ 82 w 222"/>
                <a:gd name="T47" fmla="*/ 4 h 221"/>
                <a:gd name="T48" fmla="*/ 112 w 222"/>
                <a:gd name="T49"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2" h="221">
                  <a:moveTo>
                    <a:pt x="112" y="0"/>
                  </a:moveTo>
                  <a:lnTo>
                    <a:pt x="140" y="4"/>
                  </a:lnTo>
                  <a:lnTo>
                    <a:pt x="168" y="14"/>
                  </a:lnTo>
                  <a:lnTo>
                    <a:pt x="189" y="31"/>
                  </a:lnTo>
                  <a:lnTo>
                    <a:pt x="206" y="54"/>
                  </a:lnTo>
                  <a:lnTo>
                    <a:pt x="218" y="81"/>
                  </a:lnTo>
                  <a:lnTo>
                    <a:pt x="222" y="110"/>
                  </a:lnTo>
                  <a:lnTo>
                    <a:pt x="218" y="140"/>
                  </a:lnTo>
                  <a:lnTo>
                    <a:pt x="206" y="166"/>
                  </a:lnTo>
                  <a:lnTo>
                    <a:pt x="189" y="188"/>
                  </a:lnTo>
                  <a:lnTo>
                    <a:pt x="168" y="206"/>
                  </a:lnTo>
                  <a:lnTo>
                    <a:pt x="140" y="217"/>
                  </a:lnTo>
                  <a:lnTo>
                    <a:pt x="112" y="221"/>
                  </a:lnTo>
                  <a:lnTo>
                    <a:pt x="82" y="217"/>
                  </a:lnTo>
                  <a:lnTo>
                    <a:pt x="55" y="206"/>
                  </a:lnTo>
                  <a:lnTo>
                    <a:pt x="33" y="188"/>
                  </a:lnTo>
                  <a:lnTo>
                    <a:pt x="16" y="166"/>
                  </a:lnTo>
                  <a:lnTo>
                    <a:pt x="5" y="140"/>
                  </a:lnTo>
                  <a:lnTo>
                    <a:pt x="0" y="110"/>
                  </a:lnTo>
                  <a:lnTo>
                    <a:pt x="5" y="81"/>
                  </a:lnTo>
                  <a:lnTo>
                    <a:pt x="16" y="54"/>
                  </a:lnTo>
                  <a:lnTo>
                    <a:pt x="33" y="31"/>
                  </a:lnTo>
                  <a:lnTo>
                    <a:pt x="55" y="14"/>
                  </a:lnTo>
                  <a:lnTo>
                    <a:pt x="82" y="4"/>
                  </a:lnTo>
                  <a:lnTo>
                    <a:pt x="112" y="0"/>
                  </a:lnTo>
                  <a:close/>
                </a:path>
              </a:pathLst>
            </a:custGeom>
            <a:solidFill>
              <a:srgbClr val="FDB2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44">
              <a:extLst>
                <a:ext uri="{FF2B5EF4-FFF2-40B4-BE49-F238E27FC236}">
                  <a16:creationId xmlns:a16="http://schemas.microsoft.com/office/drawing/2014/main" id="{29D4476D-8D0F-4D63-9E88-A3234269C052}"/>
                </a:ext>
              </a:extLst>
            </p:cNvPr>
            <p:cNvSpPr>
              <a:spLocks/>
            </p:cNvSpPr>
            <p:nvPr/>
          </p:nvSpPr>
          <p:spPr bwMode="auto">
            <a:xfrm>
              <a:off x="7279644" y="3215138"/>
              <a:ext cx="138865" cy="256367"/>
            </a:xfrm>
            <a:custGeom>
              <a:avLst/>
              <a:gdLst>
                <a:gd name="T0" fmla="*/ 41 w 104"/>
                <a:gd name="T1" fmla="*/ 0 h 192"/>
                <a:gd name="T2" fmla="*/ 64 w 104"/>
                <a:gd name="T3" fmla="*/ 0 h 192"/>
                <a:gd name="T4" fmla="*/ 64 w 104"/>
                <a:gd name="T5" fmla="*/ 21 h 192"/>
                <a:gd name="T6" fmla="*/ 79 w 104"/>
                <a:gd name="T7" fmla="*/ 23 h 192"/>
                <a:gd name="T8" fmla="*/ 90 w 104"/>
                <a:gd name="T9" fmla="*/ 26 h 192"/>
                <a:gd name="T10" fmla="*/ 99 w 104"/>
                <a:gd name="T11" fmla="*/ 28 h 192"/>
                <a:gd name="T12" fmla="*/ 92 w 104"/>
                <a:gd name="T13" fmla="*/ 56 h 192"/>
                <a:gd name="T14" fmla="*/ 84 w 104"/>
                <a:gd name="T15" fmla="*/ 51 h 192"/>
                <a:gd name="T16" fmla="*/ 73 w 104"/>
                <a:gd name="T17" fmla="*/ 49 h 192"/>
                <a:gd name="T18" fmla="*/ 57 w 104"/>
                <a:gd name="T19" fmla="*/ 47 h 192"/>
                <a:gd name="T20" fmla="*/ 51 w 104"/>
                <a:gd name="T21" fmla="*/ 47 h 192"/>
                <a:gd name="T22" fmla="*/ 47 w 104"/>
                <a:gd name="T23" fmla="*/ 49 h 192"/>
                <a:gd name="T24" fmla="*/ 43 w 104"/>
                <a:gd name="T25" fmla="*/ 50 h 192"/>
                <a:gd name="T26" fmla="*/ 40 w 104"/>
                <a:gd name="T27" fmla="*/ 53 h 192"/>
                <a:gd name="T28" fmla="*/ 39 w 104"/>
                <a:gd name="T29" fmla="*/ 54 h 192"/>
                <a:gd name="T30" fmla="*/ 37 w 104"/>
                <a:gd name="T31" fmla="*/ 57 h 192"/>
                <a:gd name="T32" fmla="*/ 37 w 104"/>
                <a:gd name="T33" fmla="*/ 60 h 192"/>
                <a:gd name="T34" fmla="*/ 40 w 104"/>
                <a:gd name="T35" fmla="*/ 67 h 192"/>
                <a:gd name="T36" fmla="*/ 49 w 104"/>
                <a:gd name="T37" fmla="*/ 74 h 192"/>
                <a:gd name="T38" fmla="*/ 66 w 104"/>
                <a:gd name="T39" fmla="*/ 80 h 192"/>
                <a:gd name="T40" fmla="*/ 83 w 104"/>
                <a:gd name="T41" fmla="*/ 89 h 192"/>
                <a:gd name="T42" fmla="*/ 96 w 104"/>
                <a:gd name="T43" fmla="*/ 99 h 192"/>
                <a:gd name="T44" fmla="*/ 103 w 104"/>
                <a:gd name="T45" fmla="*/ 110 h 192"/>
                <a:gd name="T46" fmla="*/ 104 w 104"/>
                <a:gd name="T47" fmla="*/ 124 h 192"/>
                <a:gd name="T48" fmla="*/ 102 w 104"/>
                <a:gd name="T49" fmla="*/ 140 h 192"/>
                <a:gd name="T50" fmla="*/ 94 w 104"/>
                <a:gd name="T51" fmla="*/ 153 h 192"/>
                <a:gd name="T52" fmla="*/ 81 w 104"/>
                <a:gd name="T53" fmla="*/ 162 h 192"/>
                <a:gd name="T54" fmla="*/ 63 w 104"/>
                <a:gd name="T55" fmla="*/ 167 h 192"/>
                <a:gd name="T56" fmla="*/ 63 w 104"/>
                <a:gd name="T57" fmla="*/ 192 h 192"/>
                <a:gd name="T58" fmla="*/ 40 w 104"/>
                <a:gd name="T59" fmla="*/ 192 h 192"/>
                <a:gd name="T60" fmla="*/ 40 w 104"/>
                <a:gd name="T61" fmla="*/ 170 h 192"/>
                <a:gd name="T62" fmla="*/ 17 w 104"/>
                <a:gd name="T63" fmla="*/ 166 h 192"/>
                <a:gd name="T64" fmla="*/ 0 w 104"/>
                <a:gd name="T65" fmla="*/ 160 h 192"/>
                <a:gd name="T66" fmla="*/ 7 w 104"/>
                <a:gd name="T67" fmla="*/ 132 h 192"/>
                <a:gd name="T68" fmla="*/ 24 w 104"/>
                <a:gd name="T69" fmla="*/ 139 h 192"/>
                <a:gd name="T70" fmla="*/ 46 w 104"/>
                <a:gd name="T71" fmla="*/ 143 h 192"/>
                <a:gd name="T72" fmla="*/ 53 w 104"/>
                <a:gd name="T73" fmla="*/ 142 h 192"/>
                <a:gd name="T74" fmla="*/ 57 w 104"/>
                <a:gd name="T75" fmla="*/ 140 h 192"/>
                <a:gd name="T76" fmla="*/ 63 w 104"/>
                <a:gd name="T77" fmla="*/ 139 h 192"/>
                <a:gd name="T78" fmla="*/ 66 w 104"/>
                <a:gd name="T79" fmla="*/ 136 h 192"/>
                <a:gd name="T80" fmla="*/ 69 w 104"/>
                <a:gd name="T81" fmla="*/ 132 h 192"/>
                <a:gd name="T82" fmla="*/ 69 w 104"/>
                <a:gd name="T83" fmla="*/ 127 h 192"/>
                <a:gd name="T84" fmla="*/ 66 w 104"/>
                <a:gd name="T85" fmla="*/ 120 h 192"/>
                <a:gd name="T86" fmla="*/ 57 w 104"/>
                <a:gd name="T87" fmla="*/ 113 h 192"/>
                <a:gd name="T88" fmla="*/ 43 w 104"/>
                <a:gd name="T89" fmla="*/ 107 h 192"/>
                <a:gd name="T90" fmla="*/ 26 w 104"/>
                <a:gd name="T91" fmla="*/ 100 h 192"/>
                <a:gd name="T92" fmla="*/ 13 w 104"/>
                <a:gd name="T93" fmla="*/ 91 h 192"/>
                <a:gd name="T94" fmla="*/ 4 w 104"/>
                <a:gd name="T95" fmla="*/ 80 h 192"/>
                <a:gd name="T96" fmla="*/ 1 w 104"/>
                <a:gd name="T97" fmla="*/ 64 h 192"/>
                <a:gd name="T98" fmla="*/ 4 w 104"/>
                <a:gd name="T99" fmla="*/ 50 h 192"/>
                <a:gd name="T100" fmla="*/ 11 w 104"/>
                <a:gd name="T101" fmla="*/ 37 h 192"/>
                <a:gd name="T102" fmla="*/ 24 w 104"/>
                <a:gd name="T103" fmla="*/ 28 h 192"/>
                <a:gd name="T104" fmla="*/ 41 w 104"/>
                <a:gd name="T105" fmla="*/ 23 h 192"/>
                <a:gd name="T106" fmla="*/ 41 w 104"/>
                <a:gd name="T10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192">
                  <a:moveTo>
                    <a:pt x="41" y="0"/>
                  </a:moveTo>
                  <a:lnTo>
                    <a:pt x="64" y="0"/>
                  </a:lnTo>
                  <a:lnTo>
                    <a:pt x="64" y="21"/>
                  </a:lnTo>
                  <a:lnTo>
                    <a:pt x="79" y="23"/>
                  </a:lnTo>
                  <a:lnTo>
                    <a:pt x="90" y="26"/>
                  </a:lnTo>
                  <a:lnTo>
                    <a:pt x="99" y="28"/>
                  </a:lnTo>
                  <a:lnTo>
                    <a:pt x="92" y="56"/>
                  </a:lnTo>
                  <a:lnTo>
                    <a:pt x="84" y="51"/>
                  </a:lnTo>
                  <a:lnTo>
                    <a:pt x="73" y="49"/>
                  </a:lnTo>
                  <a:lnTo>
                    <a:pt x="57" y="47"/>
                  </a:lnTo>
                  <a:lnTo>
                    <a:pt x="51" y="47"/>
                  </a:lnTo>
                  <a:lnTo>
                    <a:pt x="47" y="49"/>
                  </a:lnTo>
                  <a:lnTo>
                    <a:pt x="43" y="50"/>
                  </a:lnTo>
                  <a:lnTo>
                    <a:pt x="40" y="53"/>
                  </a:lnTo>
                  <a:lnTo>
                    <a:pt x="39" y="54"/>
                  </a:lnTo>
                  <a:lnTo>
                    <a:pt x="37" y="57"/>
                  </a:lnTo>
                  <a:lnTo>
                    <a:pt x="37" y="60"/>
                  </a:lnTo>
                  <a:lnTo>
                    <a:pt x="40" y="67"/>
                  </a:lnTo>
                  <a:lnTo>
                    <a:pt x="49" y="74"/>
                  </a:lnTo>
                  <a:lnTo>
                    <a:pt x="66" y="80"/>
                  </a:lnTo>
                  <a:lnTo>
                    <a:pt x="83" y="89"/>
                  </a:lnTo>
                  <a:lnTo>
                    <a:pt x="96" y="99"/>
                  </a:lnTo>
                  <a:lnTo>
                    <a:pt x="103" y="110"/>
                  </a:lnTo>
                  <a:lnTo>
                    <a:pt x="104" y="124"/>
                  </a:lnTo>
                  <a:lnTo>
                    <a:pt x="102" y="140"/>
                  </a:lnTo>
                  <a:lnTo>
                    <a:pt x="94" y="153"/>
                  </a:lnTo>
                  <a:lnTo>
                    <a:pt x="81" y="162"/>
                  </a:lnTo>
                  <a:lnTo>
                    <a:pt x="63" y="167"/>
                  </a:lnTo>
                  <a:lnTo>
                    <a:pt x="63" y="192"/>
                  </a:lnTo>
                  <a:lnTo>
                    <a:pt x="40" y="192"/>
                  </a:lnTo>
                  <a:lnTo>
                    <a:pt x="40" y="170"/>
                  </a:lnTo>
                  <a:lnTo>
                    <a:pt x="17" y="166"/>
                  </a:lnTo>
                  <a:lnTo>
                    <a:pt x="0" y="160"/>
                  </a:lnTo>
                  <a:lnTo>
                    <a:pt x="7" y="132"/>
                  </a:lnTo>
                  <a:lnTo>
                    <a:pt x="24" y="139"/>
                  </a:lnTo>
                  <a:lnTo>
                    <a:pt x="46" y="143"/>
                  </a:lnTo>
                  <a:lnTo>
                    <a:pt x="53" y="142"/>
                  </a:lnTo>
                  <a:lnTo>
                    <a:pt x="57" y="140"/>
                  </a:lnTo>
                  <a:lnTo>
                    <a:pt x="63" y="139"/>
                  </a:lnTo>
                  <a:lnTo>
                    <a:pt x="66" y="136"/>
                  </a:lnTo>
                  <a:lnTo>
                    <a:pt x="69" y="132"/>
                  </a:lnTo>
                  <a:lnTo>
                    <a:pt x="69" y="127"/>
                  </a:lnTo>
                  <a:lnTo>
                    <a:pt x="66" y="120"/>
                  </a:lnTo>
                  <a:lnTo>
                    <a:pt x="57" y="113"/>
                  </a:lnTo>
                  <a:lnTo>
                    <a:pt x="43" y="107"/>
                  </a:lnTo>
                  <a:lnTo>
                    <a:pt x="26" y="100"/>
                  </a:lnTo>
                  <a:lnTo>
                    <a:pt x="13" y="91"/>
                  </a:lnTo>
                  <a:lnTo>
                    <a:pt x="4" y="80"/>
                  </a:lnTo>
                  <a:lnTo>
                    <a:pt x="1" y="64"/>
                  </a:lnTo>
                  <a:lnTo>
                    <a:pt x="4" y="50"/>
                  </a:lnTo>
                  <a:lnTo>
                    <a:pt x="11" y="37"/>
                  </a:lnTo>
                  <a:lnTo>
                    <a:pt x="24" y="28"/>
                  </a:lnTo>
                  <a:lnTo>
                    <a:pt x="41" y="23"/>
                  </a:lnTo>
                  <a:lnTo>
                    <a:pt x="41" y="0"/>
                  </a:lnTo>
                  <a:close/>
                </a:path>
              </a:pathLst>
            </a:custGeom>
            <a:solidFill>
              <a:srgbClr val="FBE70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90">
              <a:extLst>
                <a:ext uri="{FF2B5EF4-FFF2-40B4-BE49-F238E27FC236}">
                  <a16:creationId xmlns:a16="http://schemas.microsoft.com/office/drawing/2014/main" id="{4282FFC5-87E4-483B-9922-FFE89D108D92}"/>
                </a:ext>
              </a:extLst>
            </p:cNvPr>
            <p:cNvSpPr>
              <a:spLocks/>
            </p:cNvSpPr>
            <p:nvPr/>
          </p:nvSpPr>
          <p:spPr bwMode="auto">
            <a:xfrm>
              <a:off x="7226234" y="2582233"/>
              <a:ext cx="315117" cy="315117"/>
            </a:xfrm>
            <a:custGeom>
              <a:avLst/>
              <a:gdLst>
                <a:gd name="T0" fmla="*/ 81 w 236"/>
                <a:gd name="T1" fmla="*/ 0 h 236"/>
                <a:gd name="T2" fmla="*/ 83 w 236"/>
                <a:gd name="T3" fmla="*/ 1 h 236"/>
                <a:gd name="T4" fmla="*/ 84 w 236"/>
                <a:gd name="T5" fmla="*/ 9 h 236"/>
                <a:gd name="T6" fmla="*/ 89 w 236"/>
                <a:gd name="T7" fmla="*/ 17 h 236"/>
                <a:gd name="T8" fmla="*/ 96 w 236"/>
                <a:gd name="T9" fmla="*/ 29 h 236"/>
                <a:gd name="T10" fmla="*/ 104 w 236"/>
                <a:gd name="T11" fmla="*/ 42 h 236"/>
                <a:gd name="T12" fmla="*/ 114 w 236"/>
                <a:gd name="T13" fmla="*/ 54 h 236"/>
                <a:gd name="T14" fmla="*/ 127 w 236"/>
                <a:gd name="T15" fmla="*/ 66 h 236"/>
                <a:gd name="T16" fmla="*/ 143 w 236"/>
                <a:gd name="T17" fmla="*/ 76 h 236"/>
                <a:gd name="T18" fmla="*/ 162 w 236"/>
                <a:gd name="T19" fmla="*/ 84 h 236"/>
                <a:gd name="T20" fmla="*/ 183 w 236"/>
                <a:gd name="T21" fmla="*/ 87 h 236"/>
                <a:gd name="T22" fmla="*/ 207 w 236"/>
                <a:gd name="T23" fmla="*/ 87 h 236"/>
                <a:gd name="T24" fmla="*/ 236 w 236"/>
                <a:gd name="T25" fmla="*/ 82 h 236"/>
                <a:gd name="T26" fmla="*/ 209 w 236"/>
                <a:gd name="T27" fmla="*/ 92 h 236"/>
                <a:gd name="T28" fmla="*/ 189 w 236"/>
                <a:gd name="T29" fmla="*/ 106 h 236"/>
                <a:gd name="T30" fmla="*/ 173 w 236"/>
                <a:gd name="T31" fmla="*/ 120 h 236"/>
                <a:gd name="T32" fmla="*/ 162 w 236"/>
                <a:gd name="T33" fmla="*/ 137 h 236"/>
                <a:gd name="T34" fmla="*/ 154 w 236"/>
                <a:gd name="T35" fmla="*/ 155 h 236"/>
                <a:gd name="T36" fmla="*/ 150 w 236"/>
                <a:gd name="T37" fmla="*/ 172 h 236"/>
                <a:gd name="T38" fmla="*/ 149 w 236"/>
                <a:gd name="T39" fmla="*/ 189 h 236"/>
                <a:gd name="T40" fmla="*/ 149 w 236"/>
                <a:gd name="T41" fmla="*/ 203 h 236"/>
                <a:gd name="T42" fmla="*/ 150 w 236"/>
                <a:gd name="T43" fmla="*/ 218 h 236"/>
                <a:gd name="T44" fmla="*/ 152 w 236"/>
                <a:gd name="T45" fmla="*/ 228 h 236"/>
                <a:gd name="T46" fmla="*/ 153 w 236"/>
                <a:gd name="T47" fmla="*/ 233 h 236"/>
                <a:gd name="T48" fmla="*/ 154 w 236"/>
                <a:gd name="T49" fmla="*/ 236 h 236"/>
                <a:gd name="T50" fmla="*/ 143 w 236"/>
                <a:gd name="T51" fmla="*/ 209 h 236"/>
                <a:gd name="T52" fmla="*/ 130 w 236"/>
                <a:gd name="T53" fmla="*/ 189 h 236"/>
                <a:gd name="T54" fmla="*/ 114 w 236"/>
                <a:gd name="T55" fmla="*/ 173 h 236"/>
                <a:gd name="T56" fmla="*/ 97 w 236"/>
                <a:gd name="T57" fmla="*/ 162 h 236"/>
                <a:gd name="T58" fmla="*/ 80 w 236"/>
                <a:gd name="T59" fmla="*/ 155 h 236"/>
                <a:gd name="T60" fmla="*/ 63 w 236"/>
                <a:gd name="T61" fmla="*/ 150 h 236"/>
                <a:gd name="T62" fmla="*/ 47 w 236"/>
                <a:gd name="T63" fmla="*/ 149 h 236"/>
                <a:gd name="T64" fmla="*/ 31 w 236"/>
                <a:gd name="T65" fmla="*/ 149 h 236"/>
                <a:gd name="T66" fmla="*/ 19 w 236"/>
                <a:gd name="T67" fmla="*/ 150 h 236"/>
                <a:gd name="T68" fmla="*/ 9 w 236"/>
                <a:gd name="T69" fmla="*/ 152 h 236"/>
                <a:gd name="T70" fmla="*/ 1 w 236"/>
                <a:gd name="T71" fmla="*/ 153 h 236"/>
                <a:gd name="T72" fmla="*/ 0 w 236"/>
                <a:gd name="T73" fmla="*/ 155 h 236"/>
                <a:gd name="T74" fmla="*/ 1 w 236"/>
                <a:gd name="T75" fmla="*/ 153 h 236"/>
                <a:gd name="T76" fmla="*/ 9 w 236"/>
                <a:gd name="T77" fmla="*/ 150 h 236"/>
                <a:gd name="T78" fmla="*/ 17 w 236"/>
                <a:gd name="T79" fmla="*/ 146 h 236"/>
                <a:gd name="T80" fmla="*/ 29 w 236"/>
                <a:gd name="T81" fmla="*/ 140 h 236"/>
                <a:gd name="T82" fmla="*/ 41 w 236"/>
                <a:gd name="T83" fmla="*/ 132 h 236"/>
                <a:gd name="T84" fmla="*/ 54 w 236"/>
                <a:gd name="T85" fmla="*/ 122 h 236"/>
                <a:gd name="T86" fmla="*/ 66 w 236"/>
                <a:gd name="T87" fmla="*/ 107 h 236"/>
                <a:gd name="T88" fmla="*/ 76 w 236"/>
                <a:gd name="T89" fmla="*/ 92 h 236"/>
                <a:gd name="T90" fmla="*/ 84 w 236"/>
                <a:gd name="T91" fmla="*/ 73 h 236"/>
                <a:gd name="T92" fmla="*/ 89 w 236"/>
                <a:gd name="T93" fmla="*/ 52 h 236"/>
                <a:gd name="T94" fmla="*/ 87 w 236"/>
                <a:gd name="T95" fmla="*/ 27 h 236"/>
                <a:gd name="T96" fmla="*/ 81 w 236"/>
                <a:gd name="T9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6" h="236">
                  <a:moveTo>
                    <a:pt x="81" y="0"/>
                  </a:moveTo>
                  <a:lnTo>
                    <a:pt x="83" y="1"/>
                  </a:lnTo>
                  <a:lnTo>
                    <a:pt x="84" y="9"/>
                  </a:lnTo>
                  <a:lnTo>
                    <a:pt x="89" y="17"/>
                  </a:lnTo>
                  <a:lnTo>
                    <a:pt x="96" y="29"/>
                  </a:lnTo>
                  <a:lnTo>
                    <a:pt x="104" y="42"/>
                  </a:lnTo>
                  <a:lnTo>
                    <a:pt x="114" y="54"/>
                  </a:lnTo>
                  <a:lnTo>
                    <a:pt x="127" y="66"/>
                  </a:lnTo>
                  <a:lnTo>
                    <a:pt x="143" y="76"/>
                  </a:lnTo>
                  <a:lnTo>
                    <a:pt x="162" y="84"/>
                  </a:lnTo>
                  <a:lnTo>
                    <a:pt x="183" y="87"/>
                  </a:lnTo>
                  <a:lnTo>
                    <a:pt x="207" y="87"/>
                  </a:lnTo>
                  <a:lnTo>
                    <a:pt x="236" y="82"/>
                  </a:lnTo>
                  <a:lnTo>
                    <a:pt x="209" y="92"/>
                  </a:lnTo>
                  <a:lnTo>
                    <a:pt x="189" y="106"/>
                  </a:lnTo>
                  <a:lnTo>
                    <a:pt x="173" y="120"/>
                  </a:lnTo>
                  <a:lnTo>
                    <a:pt x="162" y="137"/>
                  </a:lnTo>
                  <a:lnTo>
                    <a:pt x="154" y="155"/>
                  </a:lnTo>
                  <a:lnTo>
                    <a:pt x="150" y="172"/>
                  </a:lnTo>
                  <a:lnTo>
                    <a:pt x="149" y="189"/>
                  </a:lnTo>
                  <a:lnTo>
                    <a:pt x="149" y="203"/>
                  </a:lnTo>
                  <a:lnTo>
                    <a:pt x="150" y="218"/>
                  </a:lnTo>
                  <a:lnTo>
                    <a:pt x="152" y="228"/>
                  </a:lnTo>
                  <a:lnTo>
                    <a:pt x="153" y="233"/>
                  </a:lnTo>
                  <a:lnTo>
                    <a:pt x="154" y="236"/>
                  </a:lnTo>
                  <a:lnTo>
                    <a:pt x="143" y="209"/>
                  </a:lnTo>
                  <a:lnTo>
                    <a:pt x="130" y="189"/>
                  </a:lnTo>
                  <a:lnTo>
                    <a:pt x="114" y="173"/>
                  </a:lnTo>
                  <a:lnTo>
                    <a:pt x="97" y="162"/>
                  </a:lnTo>
                  <a:lnTo>
                    <a:pt x="80" y="155"/>
                  </a:lnTo>
                  <a:lnTo>
                    <a:pt x="63" y="150"/>
                  </a:lnTo>
                  <a:lnTo>
                    <a:pt x="47" y="149"/>
                  </a:lnTo>
                  <a:lnTo>
                    <a:pt x="31" y="149"/>
                  </a:lnTo>
                  <a:lnTo>
                    <a:pt x="19" y="150"/>
                  </a:lnTo>
                  <a:lnTo>
                    <a:pt x="9" y="152"/>
                  </a:lnTo>
                  <a:lnTo>
                    <a:pt x="1" y="153"/>
                  </a:lnTo>
                  <a:lnTo>
                    <a:pt x="0" y="155"/>
                  </a:lnTo>
                  <a:lnTo>
                    <a:pt x="1" y="153"/>
                  </a:lnTo>
                  <a:lnTo>
                    <a:pt x="9" y="150"/>
                  </a:lnTo>
                  <a:lnTo>
                    <a:pt x="17" y="146"/>
                  </a:lnTo>
                  <a:lnTo>
                    <a:pt x="29" y="140"/>
                  </a:lnTo>
                  <a:lnTo>
                    <a:pt x="41" y="132"/>
                  </a:lnTo>
                  <a:lnTo>
                    <a:pt x="54" y="122"/>
                  </a:lnTo>
                  <a:lnTo>
                    <a:pt x="66" y="107"/>
                  </a:lnTo>
                  <a:lnTo>
                    <a:pt x="76" y="92"/>
                  </a:lnTo>
                  <a:lnTo>
                    <a:pt x="84" y="73"/>
                  </a:lnTo>
                  <a:lnTo>
                    <a:pt x="89" y="52"/>
                  </a:lnTo>
                  <a:lnTo>
                    <a:pt x="87" y="27"/>
                  </a:lnTo>
                  <a:lnTo>
                    <a:pt x="81"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291">
              <a:extLst>
                <a:ext uri="{FF2B5EF4-FFF2-40B4-BE49-F238E27FC236}">
                  <a16:creationId xmlns:a16="http://schemas.microsoft.com/office/drawing/2014/main" id="{DE3F8E5A-169A-4CDE-9B89-0456561FC4DB}"/>
                </a:ext>
              </a:extLst>
            </p:cNvPr>
            <p:cNvSpPr>
              <a:spLocks/>
            </p:cNvSpPr>
            <p:nvPr/>
          </p:nvSpPr>
          <p:spPr bwMode="auto">
            <a:xfrm>
              <a:off x="6530572" y="1942653"/>
              <a:ext cx="208298" cy="208298"/>
            </a:xfrm>
            <a:custGeom>
              <a:avLst/>
              <a:gdLst>
                <a:gd name="T0" fmla="*/ 55 w 156"/>
                <a:gd name="T1" fmla="*/ 0 h 156"/>
                <a:gd name="T2" fmla="*/ 63 w 156"/>
                <a:gd name="T3" fmla="*/ 20 h 156"/>
                <a:gd name="T4" fmla="*/ 73 w 156"/>
                <a:gd name="T5" fmla="*/ 35 h 156"/>
                <a:gd name="T6" fmla="*/ 86 w 156"/>
                <a:gd name="T7" fmla="*/ 45 h 156"/>
                <a:gd name="T8" fmla="*/ 100 w 156"/>
                <a:gd name="T9" fmla="*/ 52 h 156"/>
                <a:gd name="T10" fmla="*/ 113 w 156"/>
                <a:gd name="T11" fmla="*/ 57 h 156"/>
                <a:gd name="T12" fmla="*/ 128 w 156"/>
                <a:gd name="T13" fmla="*/ 57 h 156"/>
                <a:gd name="T14" fmla="*/ 139 w 156"/>
                <a:gd name="T15" fmla="*/ 57 h 156"/>
                <a:gd name="T16" fmla="*/ 148 w 156"/>
                <a:gd name="T17" fmla="*/ 55 h 156"/>
                <a:gd name="T18" fmla="*/ 153 w 156"/>
                <a:gd name="T19" fmla="*/ 54 h 156"/>
                <a:gd name="T20" fmla="*/ 156 w 156"/>
                <a:gd name="T21" fmla="*/ 54 h 156"/>
                <a:gd name="T22" fmla="*/ 153 w 156"/>
                <a:gd name="T23" fmla="*/ 55 h 156"/>
                <a:gd name="T24" fmla="*/ 148 w 156"/>
                <a:gd name="T25" fmla="*/ 57 h 156"/>
                <a:gd name="T26" fmla="*/ 140 w 156"/>
                <a:gd name="T27" fmla="*/ 61 h 156"/>
                <a:gd name="T28" fmla="*/ 130 w 156"/>
                <a:gd name="T29" fmla="*/ 67 h 156"/>
                <a:gd name="T30" fmla="*/ 120 w 156"/>
                <a:gd name="T31" fmla="*/ 75 h 156"/>
                <a:gd name="T32" fmla="*/ 110 w 156"/>
                <a:gd name="T33" fmla="*/ 87 h 156"/>
                <a:gd name="T34" fmla="*/ 103 w 156"/>
                <a:gd name="T35" fmla="*/ 100 h 156"/>
                <a:gd name="T36" fmla="*/ 98 w 156"/>
                <a:gd name="T37" fmla="*/ 115 h 156"/>
                <a:gd name="T38" fmla="*/ 98 w 156"/>
                <a:gd name="T39" fmla="*/ 134 h 156"/>
                <a:gd name="T40" fmla="*/ 102 w 156"/>
                <a:gd name="T41" fmla="*/ 156 h 156"/>
                <a:gd name="T42" fmla="*/ 100 w 156"/>
                <a:gd name="T43" fmla="*/ 154 h 156"/>
                <a:gd name="T44" fmla="*/ 99 w 156"/>
                <a:gd name="T45" fmla="*/ 148 h 156"/>
                <a:gd name="T46" fmla="*/ 95 w 156"/>
                <a:gd name="T47" fmla="*/ 140 h 156"/>
                <a:gd name="T48" fmla="*/ 89 w 156"/>
                <a:gd name="T49" fmla="*/ 130 h 156"/>
                <a:gd name="T50" fmla="*/ 80 w 156"/>
                <a:gd name="T51" fmla="*/ 120 h 156"/>
                <a:gd name="T52" fmla="*/ 69 w 156"/>
                <a:gd name="T53" fmla="*/ 111 h 156"/>
                <a:gd name="T54" fmla="*/ 56 w 156"/>
                <a:gd name="T55" fmla="*/ 103 h 156"/>
                <a:gd name="T56" fmla="*/ 40 w 156"/>
                <a:gd name="T57" fmla="*/ 98 h 156"/>
                <a:gd name="T58" fmla="*/ 22 w 156"/>
                <a:gd name="T59" fmla="*/ 97 h 156"/>
                <a:gd name="T60" fmla="*/ 0 w 156"/>
                <a:gd name="T61" fmla="*/ 101 h 156"/>
                <a:gd name="T62" fmla="*/ 20 w 156"/>
                <a:gd name="T63" fmla="*/ 93 h 156"/>
                <a:gd name="T64" fmla="*/ 36 w 156"/>
                <a:gd name="T65" fmla="*/ 83 h 156"/>
                <a:gd name="T66" fmla="*/ 46 w 156"/>
                <a:gd name="T67" fmla="*/ 70 h 156"/>
                <a:gd name="T68" fmla="*/ 53 w 156"/>
                <a:gd name="T69" fmla="*/ 55 h 156"/>
                <a:gd name="T70" fmla="*/ 56 w 156"/>
                <a:gd name="T71" fmla="*/ 42 h 156"/>
                <a:gd name="T72" fmla="*/ 58 w 156"/>
                <a:gd name="T73" fmla="*/ 28 h 156"/>
                <a:gd name="T74" fmla="*/ 58 w 156"/>
                <a:gd name="T75" fmla="*/ 17 h 156"/>
                <a:gd name="T76" fmla="*/ 56 w 156"/>
                <a:gd name="T77" fmla="*/ 8 h 156"/>
                <a:gd name="T78" fmla="*/ 55 w 156"/>
                <a:gd name="T79" fmla="*/ 2 h 156"/>
                <a:gd name="T80" fmla="*/ 55 w 156"/>
                <a:gd name="T8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56">
                  <a:moveTo>
                    <a:pt x="55" y="0"/>
                  </a:moveTo>
                  <a:lnTo>
                    <a:pt x="63" y="20"/>
                  </a:lnTo>
                  <a:lnTo>
                    <a:pt x="73" y="35"/>
                  </a:lnTo>
                  <a:lnTo>
                    <a:pt x="86" y="45"/>
                  </a:lnTo>
                  <a:lnTo>
                    <a:pt x="100" y="52"/>
                  </a:lnTo>
                  <a:lnTo>
                    <a:pt x="113" y="57"/>
                  </a:lnTo>
                  <a:lnTo>
                    <a:pt x="128" y="57"/>
                  </a:lnTo>
                  <a:lnTo>
                    <a:pt x="139" y="57"/>
                  </a:lnTo>
                  <a:lnTo>
                    <a:pt x="148" y="55"/>
                  </a:lnTo>
                  <a:lnTo>
                    <a:pt x="153" y="54"/>
                  </a:lnTo>
                  <a:lnTo>
                    <a:pt x="156" y="54"/>
                  </a:lnTo>
                  <a:lnTo>
                    <a:pt x="153" y="55"/>
                  </a:lnTo>
                  <a:lnTo>
                    <a:pt x="148" y="57"/>
                  </a:lnTo>
                  <a:lnTo>
                    <a:pt x="140" y="61"/>
                  </a:lnTo>
                  <a:lnTo>
                    <a:pt x="130" y="67"/>
                  </a:lnTo>
                  <a:lnTo>
                    <a:pt x="120" y="75"/>
                  </a:lnTo>
                  <a:lnTo>
                    <a:pt x="110" y="87"/>
                  </a:lnTo>
                  <a:lnTo>
                    <a:pt x="103" y="100"/>
                  </a:lnTo>
                  <a:lnTo>
                    <a:pt x="98" y="115"/>
                  </a:lnTo>
                  <a:lnTo>
                    <a:pt x="98" y="134"/>
                  </a:lnTo>
                  <a:lnTo>
                    <a:pt x="102" y="156"/>
                  </a:lnTo>
                  <a:lnTo>
                    <a:pt x="100" y="154"/>
                  </a:lnTo>
                  <a:lnTo>
                    <a:pt x="99" y="148"/>
                  </a:lnTo>
                  <a:lnTo>
                    <a:pt x="95" y="140"/>
                  </a:lnTo>
                  <a:lnTo>
                    <a:pt x="89" y="130"/>
                  </a:lnTo>
                  <a:lnTo>
                    <a:pt x="80" y="120"/>
                  </a:lnTo>
                  <a:lnTo>
                    <a:pt x="69" y="111"/>
                  </a:lnTo>
                  <a:lnTo>
                    <a:pt x="56" y="103"/>
                  </a:lnTo>
                  <a:lnTo>
                    <a:pt x="40" y="98"/>
                  </a:lnTo>
                  <a:lnTo>
                    <a:pt x="22" y="97"/>
                  </a:lnTo>
                  <a:lnTo>
                    <a:pt x="0" y="101"/>
                  </a:lnTo>
                  <a:lnTo>
                    <a:pt x="20" y="93"/>
                  </a:lnTo>
                  <a:lnTo>
                    <a:pt x="36" y="83"/>
                  </a:lnTo>
                  <a:lnTo>
                    <a:pt x="46" y="70"/>
                  </a:lnTo>
                  <a:lnTo>
                    <a:pt x="53" y="55"/>
                  </a:lnTo>
                  <a:lnTo>
                    <a:pt x="56" y="42"/>
                  </a:lnTo>
                  <a:lnTo>
                    <a:pt x="58" y="28"/>
                  </a:lnTo>
                  <a:lnTo>
                    <a:pt x="58" y="17"/>
                  </a:lnTo>
                  <a:lnTo>
                    <a:pt x="56" y="8"/>
                  </a:lnTo>
                  <a:lnTo>
                    <a:pt x="55" y="2"/>
                  </a:lnTo>
                  <a:lnTo>
                    <a:pt x="5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292">
              <a:extLst>
                <a:ext uri="{FF2B5EF4-FFF2-40B4-BE49-F238E27FC236}">
                  <a16:creationId xmlns:a16="http://schemas.microsoft.com/office/drawing/2014/main" id="{BC26CD62-C2A3-4AB3-8DD7-A9AF0D9A66DD}"/>
                </a:ext>
              </a:extLst>
            </p:cNvPr>
            <p:cNvSpPr>
              <a:spLocks/>
            </p:cNvSpPr>
            <p:nvPr/>
          </p:nvSpPr>
          <p:spPr bwMode="auto">
            <a:xfrm>
              <a:off x="7274303" y="1976033"/>
              <a:ext cx="164235" cy="164235"/>
            </a:xfrm>
            <a:custGeom>
              <a:avLst/>
              <a:gdLst>
                <a:gd name="T0" fmla="*/ 43 w 123"/>
                <a:gd name="T1" fmla="*/ 0 h 123"/>
                <a:gd name="T2" fmla="*/ 50 w 123"/>
                <a:gd name="T3" fmla="*/ 17 h 123"/>
                <a:gd name="T4" fmla="*/ 60 w 123"/>
                <a:gd name="T5" fmla="*/ 30 h 123"/>
                <a:gd name="T6" fmla="*/ 71 w 123"/>
                <a:gd name="T7" fmla="*/ 39 h 123"/>
                <a:gd name="T8" fmla="*/ 83 w 123"/>
                <a:gd name="T9" fmla="*/ 43 h 123"/>
                <a:gd name="T10" fmla="*/ 96 w 123"/>
                <a:gd name="T11" fmla="*/ 45 h 123"/>
                <a:gd name="T12" fmla="*/ 106 w 123"/>
                <a:gd name="T13" fmla="*/ 46 h 123"/>
                <a:gd name="T14" fmla="*/ 114 w 123"/>
                <a:gd name="T15" fmla="*/ 45 h 123"/>
                <a:gd name="T16" fmla="*/ 120 w 123"/>
                <a:gd name="T17" fmla="*/ 43 h 123"/>
                <a:gd name="T18" fmla="*/ 123 w 123"/>
                <a:gd name="T19" fmla="*/ 43 h 123"/>
                <a:gd name="T20" fmla="*/ 120 w 123"/>
                <a:gd name="T21" fmla="*/ 43 h 123"/>
                <a:gd name="T22" fmla="*/ 114 w 123"/>
                <a:gd name="T23" fmla="*/ 46 h 123"/>
                <a:gd name="T24" fmla="*/ 107 w 123"/>
                <a:gd name="T25" fmla="*/ 50 h 123"/>
                <a:gd name="T26" fmla="*/ 98 w 123"/>
                <a:gd name="T27" fmla="*/ 56 h 123"/>
                <a:gd name="T28" fmla="*/ 90 w 123"/>
                <a:gd name="T29" fmla="*/ 65 h 123"/>
                <a:gd name="T30" fmla="*/ 83 w 123"/>
                <a:gd name="T31" fmla="*/ 75 h 123"/>
                <a:gd name="T32" fmla="*/ 77 w 123"/>
                <a:gd name="T33" fmla="*/ 88 h 123"/>
                <a:gd name="T34" fmla="*/ 75 w 123"/>
                <a:gd name="T35" fmla="*/ 105 h 123"/>
                <a:gd name="T36" fmla="*/ 80 w 123"/>
                <a:gd name="T37" fmla="*/ 123 h 123"/>
                <a:gd name="T38" fmla="*/ 78 w 123"/>
                <a:gd name="T39" fmla="*/ 121 h 123"/>
                <a:gd name="T40" fmla="*/ 77 w 123"/>
                <a:gd name="T41" fmla="*/ 116 h 123"/>
                <a:gd name="T42" fmla="*/ 73 w 123"/>
                <a:gd name="T43" fmla="*/ 108 h 123"/>
                <a:gd name="T44" fmla="*/ 67 w 123"/>
                <a:gd name="T45" fmla="*/ 99 h 123"/>
                <a:gd name="T46" fmla="*/ 58 w 123"/>
                <a:gd name="T47" fmla="*/ 90 h 123"/>
                <a:gd name="T48" fmla="*/ 47 w 123"/>
                <a:gd name="T49" fmla="*/ 83 h 123"/>
                <a:gd name="T50" fmla="*/ 34 w 123"/>
                <a:gd name="T51" fmla="*/ 78 h 123"/>
                <a:gd name="T52" fmla="*/ 18 w 123"/>
                <a:gd name="T53" fmla="*/ 78 h 123"/>
                <a:gd name="T54" fmla="*/ 0 w 123"/>
                <a:gd name="T55" fmla="*/ 80 h 123"/>
                <a:gd name="T56" fmla="*/ 17 w 123"/>
                <a:gd name="T57" fmla="*/ 73 h 123"/>
                <a:gd name="T58" fmla="*/ 30 w 123"/>
                <a:gd name="T59" fmla="*/ 63 h 123"/>
                <a:gd name="T60" fmla="*/ 38 w 123"/>
                <a:gd name="T61" fmla="*/ 52 h 123"/>
                <a:gd name="T62" fmla="*/ 43 w 123"/>
                <a:gd name="T63" fmla="*/ 39 h 123"/>
                <a:gd name="T64" fmla="*/ 44 w 123"/>
                <a:gd name="T65" fmla="*/ 27 h 123"/>
                <a:gd name="T66" fmla="*/ 44 w 123"/>
                <a:gd name="T67" fmla="*/ 16 h 123"/>
                <a:gd name="T68" fmla="*/ 44 w 123"/>
                <a:gd name="T69" fmla="*/ 7 h 123"/>
                <a:gd name="T70" fmla="*/ 43 w 123"/>
                <a:gd name="T71" fmla="*/ 2 h 123"/>
                <a:gd name="T72" fmla="*/ 43 w 123"/>
                <a:gd name="T7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 h="123">
                  <a:moveTo>
                    <a:pt x="43" y="0"/>
                  </a:moveTo>
                  <a:lnTo>
                    <a:pt x="50" y="17"/>
                  </a:lnTo>
                  <a:lnTo>
                    <a:pt x="60" y="30"/>
                  </a:lnTo>
                  <a:lnTo>
                    <a:pt x="71" y="39"/>
                  </a:lnTo>
                  <a:lnTo>
                    <a:pt x="83" y="43"/>
                  </a:lnTo>
                  <a:lnTo>
                    <a:pt x="96" y="45"/>
                  </a:lnTo>
                  <a:lnTo>
                    <a:pt x="106" y="46"/>
                  </a:lnTo>
                  <a:lnTo>
                    <a:pt x="114" y="45"/>
                  </a:lnTo>
                  <a:lnTo>
                    <a:pt x="120" y="43"/>
                  </a:lnTo>
                  <a:lnTo>
                    <a:pt x="123" y="43"/>
                  </a:lnTo>
                  <a:lnTo>
                    <a:pt x="120" y="43"/>
                  </a:lnTo>
                  <a:lnTo>
                    <a:pt x="114" y="46"/>
                  </a:lnTo>
                  <a:lnTo>
                    <a:pt x="107" y="50"/>
                  </a:lnTo>
                  <a:lnTo>
                    <a:pt x="98" y="56"/>
                  </a:lnTo>
                  <a:lnTo>
                    <a:pt x="90" y="65"/>
                  </a:lnTo>
                  <a:lnTo>
                    <a:pt x="83" y="75"/>
                  </a:lnTo>
                  <a:lnTo>
                    <a:pt x="77" y="88"/>
                  </a:lnTo>
                  <a:lnTo>
                    <a:pt x="75" y="105"/>
                  </a:lnTo>
                  <a:lnTo>
                    <a:pt x="80" y="123"/>
                  </a:lnTo>
                  <a:lnTo>
                    <a:pt x="78" y="121"/>
                  </a:lnTo>
                  <a:lnTo>
                    <a:pt x="77" y="116"/>
                  </a:lnTo>
                  <a:lnTo>
                    <a:pt x="73" y="108"/>
                  </a:lnTo>
                  <a:lnTo>
                    <a:pt x="67" y="99"/>
                  </a:lnTo>
                  <a:lnTo>
                    <a:pt x="58" y="90"/>
                  </a:lnTo>
                  <a:lnTo>
                    <a:pt x="47" y="83"/>
                  </a:lnTo>
                  <a:lnTo>
                    <a:pt x="34" y="78"/>
                  </a:lnTo>
                  <a:lnTo>
                    <a:pt x="18" y="78"/>
                  </a:lnTo>
                  <a:lnTo>
                    <a:pt x="0" y="80"/>
                  </a:lnTo>
                  <a:lnTo>
                    <a:pt x="17" y="73"/>
                  </a:lnTo>
                  <a:lnTo>
                    <a:pt x="30" y="63"/>
                  </a:lnTo>
                  <a:lnTo>
                    <a:pt x="38" y="52"/>
                  </a:lnTo>
                  <a:lnTo>
                    <a:pt x="43" y="39"/>
                  </a:lnTo>
                  <a:lnTo>
                    <a:pt x="44" y="27"/>
                  </a:lnTo>
                  <a:lnTo>
                    <a:pt x="44" y="16"/>
                  </a:lnTo>
                  <a:lnTo>
                    <a:pt x="44" y="7"/>
                  </a:lnTo>
                  <a:lnTo>
                    <a:pt x="43" y="2"/>
                  </a:lnTo>
                  <a:lnTo>
                    <a:pt x="4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293">
              <a:extLst>
                <a:ext uri="{FF2B5EF4-FFF2-40B4-BE49-F238E27FC236}">
                  <a16:creationId xmlns:a16="http://schemas.microsoft.com/office/drawing/2014/main" id="{4C9A6F25-5E10-4660-8350-551875A58B4A}"/>
                </a:ext>
              </a:extLst>
            </p:cNvPr>
            <p:cNvSpPr>
              <a:spLocks/>
            </p:cNvSpPr>
            <p:nvPr/>
          </p:nvSpPr>
          <p:spPr bwMode="auto">
            <a:xfrm>
              <a:off x="7008589" y="3436788"/>
              <a:ext cx="138865" cy="136195"/>
            </a:xfrm>
            <a:custGeom>
              <a:avLst/>
              <a:gdLst>
                <a:gd name="T0" fmla="*/ 26 w 104"/>
                <a:gd name="T1" fmla="*/ 0 h 102"/>
                <a:gd name="T2" fmla="*/ 61 w 104"/>
                <a:gd name="T3" fmla="*/ 24 h 102"/>
                <a:gd name="T4" fmla="*/ 104 w 104"/>
                <a:gd name="T5" fmla="*/ 27 h 102"/>
                <a:gd name="T6" fmla="*/ 80 w 104"/>
                <a:gd name="T7" fmla="*/ 60 h 102"/>
                <a:gd name="T8" fmla="*/ 79 w 104"/>
                <a:gd name="T9" fmla="*/ 102 h 102"/>
                <a:gd name="T10" fmla="*/ 43 w 104"/>
                <a:gd name="T11" fmla="*/ 76 h 102"/>
                <a:gd name="T12" fmla="*/ 0 w 104"/>
                <a:gd name="T13" fmla="*/ 73 h 102"/>
                <a:gd name="T14" fmla="*/ 24 w 104"/>
                <a:gd name="T15" fmla="*/ 40 h 102"/>
                <a:gd name="T16" fmla="*/ 26 w 104"/>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102">
                  <a:moveTo>
                    <a:pt x="26" y="0"/>
                  </a:moveTo>
                  <a:lnTo>
                    <a:pt x="61" y="24"/>
                  </a:lnTo>
                  <a:lnTo>
                    <a:pt x="104" y="27"/>
                  </a:lnTo>
                  <a:lnTo>
                    <a:pt x="80" y="60"/>
                  </a:lnTo>
                  <a:lnTo>
                    <a:pt x="79" y="102"/>
                  </a:lnTo>
                  <a:lnTo>
                    <a:pt x="43" y="76"/>
                  </a:lnTo>
                  <a:lnTo>
                    <a:pt x="0" y="73"/>
                  </a:lnTo>
                  <a:lnTo>
                    <a:pt x="24" y="40"/>
                  </a:lnTo>
                  <a:lnTo>
                    <a:pt x="2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294">
              <a:extLst>
                <a:ext uri="{FF2B5EF4-FFF2-40B4-BE49-F238E27FC236}">
                  <a16:creationId xmlns:a16="http://schemas.microsoft.com/office/drawing/2014/main" id="{DF8E8D5C-7527-4EA5-B706-3BB6C024B061}"/>
                </a:ext>
              </a:extLst>
            </p:cNvPr>
            <p:cNvSpPr>
              <a:spLocks/>
            </p:cNvSpPr>
            <p:nvPr/>
          </p:nvSpPr>
          <p:spPr bwMode="auto">
            <a:xfrm>
              <a:off x="8421275" y="2272457"/>
              <a:ext cx="104149" cy="100144"/>
            </a:xfrm>
            <a:custGeom>
              <a:avLst/>
              <a:gdLst>
                <a:gd name="T0" fmla="*/ 23 w 78"/>
                <a:gd name="T1" fmla="*/ 0 h 75"/>
                <a:gd name="T2" fmla="*/ 47 w 78"/>
                <a:gd name="T3" fmla="*/ 20 h 75"/>
                <a:gd name="T4" fmla="*/ 78 w 78"/>
                <a:gd name="T5" fmla="*/ 24 h 75"/>
                <a:gd name="T6" fmla="*/ 58 w 78"/>
                <a:gd name="T7" fmla="*/ 46 h 75"/>
                <a:gd name="T8" fmla="*/ 53 w 78"/>
                <a:gd name="T9" fmla="*/ 75 h 75"/>
                <a:gd name="T10" fmla="*/ 30 w 78"/>
                <a:gd name="T11" fmla="*/ 56 h 75"/>
                <a:gd name="T12" fmla="*/ 0 w 78"/>
                <a:gd name="T13" fmla="*/ 50 h 75"/>
                <a:gd name="T14" fmla="*/ 20 w 78"/>
                <a:gd name="T15" fmla="*/ 29 h 75"/>
                <a:gd name="T16" fmla="*/ 23 w 78"/>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75">
                  <a:moveTo>
                    <a:pt x="23" y="0"/>
                  </a:moveTo>
                  <a:lnTo>
                    <a:pt x="47" y="20"/>
                  </a:lnTo>
                  <a:lnTo>
                    <a:pt x="78" y="24"/>
                  </a:lnTo>
                  <a:lnTo>
                    <a:pt x="58" y="46"/>
                  </a:lnTo>
                  <a:lnTo>
                    <a:pt x="53" y="75"/>
                  </a:lnTo>
                  <a:lnTo>
                    <a:pt x="30" y="56"/>
                  </a:lnTo>
                  <a:lnTo>
                    <a:pt x="0" y="50"/>
                  </a:lnTo>
                  <a:lnTo>
                    <a:pt x="20" y="29"/>
                  </a:lnTo>
                  <a:lnTo>
                    <a:pt x="23"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295">
              <a:extLst>
                <a:ext uri="{FF2B5EF4-FFF2-40B4-BE49-F238E27FC236}">
                  <a16:creationId xmlns:a16="http://schemas.microsoft.com/office/drawing/2014/main" id="{24C94086-D42A-49E7-975B-89918B3091B7}"/>
                </a:ext>
              </a:extLst>
            </p:cNvPr>
            <p:cNvSpPr>
              <a:spLocks/>
            </p:cNvSpPr>
            <p:nvPr/>
          </p:nvSpPr>
          <p:spPr bwMode="auto">
            <a:xfrm>
              <a:off x="6889753" y="2244417"/>
              <a:ext cx="80115" cy="77444"/>
            </a:xfrm>
            <a:custGeom>
              <a:avLst/>
              <a:gdLst>
                <a:gd name="T0" fmla="*/ 0 w 60"/>
                <a:gd name="T1" fmla="*/ 0 h 58"/>
                <a:gd name="T2" fmla="*/ 30 w 60"/>
                <a:gd name="T3" fmla="*/ 8 h 58"/>
                <a:gd name="T4" fmla="*/ 60 w 60"/>
                <a:gd name="T5" fmla="*/ 1 h 58"/>
                <a:gd name="T6" fmla="*/ 52 w 60"/>
                <a:gd name="T7" fmla="*/ 30 h 58"/>
                <a:gd name="T8" fmla="*/ 60 w 60"/>
                <a:gd name="T9" fmla="*/ 58 h 58"/>
                <a:gd name="T10" fmla="*/ 30 w 60"/>
                <a:gd name="T11" fmla="*/ 48 h 58"/>
                <a:gd name="T12" fmla="*/ 0 w 60"/>
                <a:gd name="T13" fmla="*/ 56 h 58"/>
                <a:gd name="T14" fmla="*/ 9 w 60"/>
                <a:gd name="T15" fmla="*/ 28 h 58"/>
                <a:gd name="T16" fmla="*/ 0 w 60"/>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8">
                  <a:moveTo>
                    <a:pt x="0" y="0"/>
                  </a:moveTo>
                  <a:lnTo>
                    <a:pt x="30" y="8"/>
                  </a:lnTo>
                  <a:lnTo>
                    <a:pt x="60" y="1"/>
                  </a:lnTo>
                  <a:lnTo>
                    <a:pt x="52" y="30"/>
                  </a:lnTo>
                  <a:lnTo>
                    <a:pt x="60" y="58"/>
                  </a:lnTo>
                  <a:lnTo>
                    <a:pt x="30" y="48"/>
                  </a:lnTo>
                  <a:lnTo>
                    <a:pt x="0" y="56"/>
                  </a:lnTo>
                  <a:lnTo>
                    <a:pt x="9" y="28"/>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296">
              <a:extLst>
                <a:ext uri="{FF2B5EF4-FFF2-40B4-BE49-F238E27FC236}">
                  <a16:creationId xmlns:a16="http://schemas.microsoft.com/office/drawing/2014/main" id="{0C8C8DE5-46D0-45BC-948A-0175D66F3842}"/>
                </a:ext>
              </a:extLst>
            </p:cNvPr>
            <p:cNvSpPr>
              <a:spLocks/>
            </p:cNvSpPr>
            <p:nvPr/>
          </p:nvSpPr>
          <p:spPr bwMode="auto">
            <a:xfrm>
              <a:off x="6454464" y="3209797"/>
              <a:ext cx="93467" cy="90796"/>
            </a:xfrm>
            <a:custGeom>
              <a:avLst/>
              <a:gdLst>
                <a:gd name="T0" fmla="*/ 30 w 70"/>
                <a:gd name="T1" fmla="*/ 0 h 68"/>
                <a:gd name="T2" fmla="*/ 46 w 70"/>
                <a:gd name="T3" fmla="*/ 21 h 68"/>
                <a:gd name="T4" fmla="*/ 70 w 70"/>
                <a:gd name="T5" fmla="*/ 30 h 68"/>
                <a:gd name="T6" fmla="*/ 49 w 70"/>
                <a:gd name="T7" fmla="*/ 44 h 68"/>
                <a:gd name="T8" fmla="*/ 40 w 70"/>
                <a:gd name="T9" fmla="*/ 68 h 68"/>
                <a:gd name="T10" fmla="*/ 24 w 70"/>
                <a:gd name="T11" fmla="*/ 47 h 68"/>
                <a:gd name="T12" fmla="*/ 0 w 70"/>
                <a:gd name="T13" fmla="*/ 38 h 68"/>
                <a:gd name="T14" fmla="*/ 20 w 70"/>
                <a:gd name="T15" fmla="*/ 24 h 68"/>
                <a:gd name="T16" fmla="*/ 30 w 70"/>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8">
                  <a:moveTo>
                    <a:pt x="30" y="0"/>
                  </a:moveTo>
                  <a:lnTo>
                    <a:pt x="46" y="21"/>
                  </a:lnTo>
                  <a:lnTo>
                    <a:pt x="70" y="30"/>
                  </a:lnTo>
                  <a:lnTo>
                    <a:pt x="49" y="44"/>
                  </a:lnTo>
                  <a:lnTo>
                    <a:pt x="40" y="68"/>
                  </a:lnTo>
                  <a:lnTo>
                    <a:pt x="24" y="47"/>
                  </a:lnTo>
                  <a:lnTo>
                    <a:pt x="0" y="38"/>
                  </a:lnTo>
                  <a:lnTo>
                    <a:pt x="20" y="24"/>
                  </a:lnTo>
                  <a:lnTo>
                    <a:pt x="3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297">
              <a:extLst>
                <a:ext uri="{FF2B5EF4-FFF2-40B4-BE49-F238E27FC236}">
                  <a16:creationId xmlns:a16="http://schemas.microsoft.com/office/drawing/2014/main" id="{982D5012-5EA4-4A4A-9218-B8235F01E2B9}"/>
                </a:ext>
              </a:extLst>
            </p:cNvPr>
            <p:cNvSpPr>
              <a:spLocks/>
            </p:cNvSpPr>
            <p:nvPr/>
          </p:nvSpPr>
          <p:spPr bwMode="auto">
            <a:xfrm>
              <a:off x="6393043" y="2909368"/>
              <a:ext cx="97473" cy="92132"/>
            </a:xfrm>
            <a:custGeom>
              <a:avLst/>
              <a:gdLst>
                <a:gd name="T0" fmla="*/ 32 w 73"/>
                <a:gd name="T1" fmla="*/ 0 h 69"/>
                <a:gd name="T2" fmla="*/ 48 w 73"/>
                <a:gd name="T3" fmla="*/ 20 h 69"/>
                <a:gd name="T4" fmla="*/ 73 w 73"/>
                <a:gd name="T5" fmla="*/ 30 h 69"/>
                <a:gd name="T6" fmla="*/ 52 w 73"/>
                <a:gd name="T7" fmla="*/ 46 h 69"/>
                <a:gd name="T8" fmla="*/ 42 w 73"/>
                <a:gd name="T9" fmla="*/ 69 h 69"/>
                <a:gd name="T10" fmla="*/ 26 w 73"/>
                <a:gd name="T11" fmla="*/ 47 h 69"/>
                <a:gd name="T12" fmla="*/ 0 w 73"/>
                <a:gd name="T13" fmla="*/ 37 h 69"/>
                <a:gd name="T14" fmla="*/ 22 w 73"/>
                <a:gd name="T15" fmla="*/ 23 h 69"/>
                <a:gd name="T16" fmla="*/ 32 w 73"/>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69">
                  <a:moveTo>
                    <a:pt x="32" y="0"/>
                  </a:moveTo>
                  <a:lnTo>
                    <a:pt x="48" y="20"/>
                  </a:lnTo>
                  <a:lnTo>
                    <a:pt x="73" y="30"/>
                  </a:lnTo>
                  <a:lnTo>
                    <a:pt x="52" y="46"/>
                  </a:lnTo>
                  <a:lnTo>
                    <a:pt x="42" y="69"/>
                  </a:lnTo>
                  <a:lnTo>
                    <a:pt x="26" y="47"/>
                  </a:lnTo>
                  <a:lnTo>
                    <a:pt x="0" y="37"/>
                  </a:lnTo>
                  <a:lnTo>
                    <a:pt x="22" y="23"/>
                  </a:lnTo>
                  <a:lnTo>
                    <a:pt x="32"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298">
              <a:extLst>
                <a:ext uri="{FF2B5EF4-FFF2-40B4-BE49-F238E27FC236}">
                  <a16:creationId xmlns:a16="http://schemas.microsoft.com/office/drawing/2014/main" id="{7790E269-1B4D-4BCB-9C86-C9E0B258177C}"/>
                </a:ext>
              </a:extLst>
            </p:cNvPr>
            <p:cNvSpPr>
              <a:spLocks/>
            </p:cNvSpPr>
            <p:nvPr/>
          </p:nvSpPr>
          <p:spPr bwMode="auto">
            <a:xfrm>
              <a:off x="6081931" y="3699831"/>
              <a:ext cx="66762" cy="65427"/>
            </a:xfrm>
            <a:custGeom>
              <a:avLst/>
              <a:gdLst>
                <a:gd name="T0" fmla="*/ 4 w 50"/>
                <a:gd name="T1" fmla="*/ 0 h 49"/>
                <a:gd name="T2" fmla="*/ 26 w 50"/>
                <a:gd name="T3" fmla="*/ 9 h 49"/>
                <a:gd name="T4" fmla="*/ 50 w 50"/>
                <a:gd name="T5" fmla="*/ 6 h 49"/>
                <a:gd name="T6" fmla="*/ 42 w 50"/>
                <a:gd name="T7" fmla="*/ 26 h 49"/>
                <a:gd name="T8" fmla="*/ 46 w 50"/>
                <a:gd name="T9" fmla="*/ 49 h 49"/>
                <a:gd name="T10" fmla="*/ 24 w 50"/>
                <a:gd name="T11" fmla="*/ 40 h 49"/>
                <a:gd name="T12" fmla="*/ 0 w 50"/>
                <a:gd name="T13" fmla="*/ 45 h 49"/>
                <a:gd name="T14" fmla="*/ 9 w 50"/>
                <a:gd name="T15" fmla="*/ 23 h 49"/>
                <a:gd name="T16" fmla="*/ 4 w 5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4" y="0"/>
                  </a:moveTo>
                  <a:lnTo>
                    <a:pt x="26" y="9"/>
                  </a:lnTo>
                  <a:lnTo>
                    <a:pt x="50" y="6"/>
                  </a:lnTo>
                  <a:lnTo>
                    <a:pt x="42" y="26"/>
                  </a:lnTo>
                  <a:lnTo>
                    <a:pt x="46" y="49"/>
                  </a:lnTo>
                  <a:lnTo>
                    <a:pt x="24" y="40"/>
                  </a:lnTo>
                  <a:lnTo>
                    <a:pt x="0" y="45"/>
                  </a:lnTo>
                  <a:lnTo>
                    <a:pt x="9" y="23"/>
                  </a:lnTo>
                  <a:lnTo>
                    <a:pt x="4"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299">
              <a:extLst>
                <a:ext uri="{FF2B5EF4-FFF2-40B4-BE49-F238E27FC236}">
                  <a16:creationId xmlns:a16="http://schemas.microsoft.com/office/drawing/2014/main" id="{3ABA5052-C026-419C-AFD0-21F5C938B8B8}"/>
                </a:ext>
              </a:extLst>
            </p:cNvPr>
            <p:cNvSpPr>
              <a:spLocks/>
            </p:cNvSpPr>
            <p:nvPr/>
          </p:nvSpPr>
          <p:spPr bwMode="auto">
            <a:xfrm>
              <a:off x="8074112" y="1847850"/>
              <a:ext cx="66762" cy="65427"/>
            </a:xfrm>
            <a:custGeom>
              <a:avLst/>
              <a:gdLst>
                <a:gd name="T0" fmla="*/ 4 w 50"/>
                <a:gd name="T1" fmla="*/ 0 h 49"/>
                <a:gd name="T2" fmla="*/ 26 w 50"/>
                <a:gd name="T3" fmla="*/ 9 h 49"/>
                <a:gd name="T4" fmla="*/ 50 w 50"/>
                <a:gd name="T5" fmla="*/ 5 h 49"/>
                <a:gd name="T6" fmla="*/ 41 w 50"/>
                <a:gd name="T7" fmla="*/ 26 h 49"/>
                <a:gd name="T8" fmla="*/ 46 w 50"/>
                <a:gd name="T9" fmla="*/ 49 h 49"/>
                <a:gd name="T10" fmla="*/ 24 w 50"/>
                <a:gd name="T11" fmla="*/ 40 h 49"/>
                <a:gd name="T12" fmla="*/ 0 w 50"/>
                <a:gd name="T13" fmla="*/ 43 h 49"/>
                <a:gd name="T14" fmla="*/ 9 w 50"/>
                <a:gd name="T15" fmla="*/ 23 h 49"/>
                <a:gd name="T16" fmla="*/ 4 w 5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4" y="0"/>
                  </a:moveTo>
                  <a:lnTo>
                    <a:pt x="26" y="9"/>
                  </a:lnTo>
                  <a:lnTo>
                    <a:pt x="50" y="5"/>
                  </a:lnTo>
                  <a:lnTo>
                    <a:pt x="41" y="26"/>
                  </a:lnTo>
                  <a:lnTo>
                    <a:pt x="46" y="49"/>
                  </a:lnTo>
                  <a:lnTo>
                    <a:pt x="24" y="40"/>
                  </a:lnTo>
                  <a:lnTo>
                    <a:pt x="0" y="43"/>
                  </a:lnTo>
                  <a:lnTo>
                    <a:pt x="9" y="23"/>
                  </a:lnTo>
                  <a:lnTo>
                    <a:pt x="4"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3" name="TextBox 222">
            <a:extLst>
              <a:ext uri="{FF2B5EF4-FFF2-40B4-BE49-F238E27FC236}">
                <a16:creationId xmlns:a16="http://schemas.microsoft.com/office/drawing/2014/main" id="{44309ACD-504F-4C77-8581-AC44EE1B418B}"/>
              </a:ext>
            </a:extLst>
          </p:cNvPr>
          <p:cNvSpPr txBox="1"/>
          <p:nvPr/>
        </p:nvSpPr>
        <p:spPr>
          <a:xfrm>
            <a:off x="899982" y="2335790"/>
            <a:ext cx="5120529" cy="2123658"/>
          </a:xfrm>
          <a:prstGeom prst="rect">
            <a:avLst/>
          </a:prstGeom>
          <a:noFill/>
        </p:spPr>
        <p:txBody>
          <a:bodyPr wrap="square" rtlCol="0">
            <a:spAutoFit/>
          </a:bodyPr>
          <a:lstStyle/>
          <a:p>
            <a:r>
              <a:rPr lang="en-US" sz="4400" b="1" dirty="0">
                <a:solidFill>
                  <a:schemeClr val="bg1"/>
                </a:solidFill>
              </a:rPr>
              <a:t>Talent </a:t>
            </a:r>
            <a:r>
              <a:rPr lang="en-US" sz="4400" b="1" dirty="0">
                <a:solidFill>
                  <a:schemeClr val="accent3"/>
                </a:solidFill>
              </a:rPr>
              <a:t>Without </a:t>
            </a:r>
            <a:r>
              <a:rPr lang="en-US" sz="4400" b="1" dirty="0">
                <a:solidFill>
                  <a:schemeClr val="accent2"/>
                </a:solidFill>
              </a:rPr>
              <a:t>Working</a:t>
            </a:r>
            <a:r>
              <a:rPr lang="en-US" sz="4400" b="1" dirty="0">
                <a:solidFill>
                  <a:schemeClr val="tx1">
                    <a:lumMod val="85000"/>
                    <a:lumOff val="15000"/>
                  </a:schemeClr>
                </a:solidFill>
              </a:rPr>
              <a:t> </a:t>
            </a:r>
            <a:r>
              <a:rPr lang="en-US" sz="4400" b="1" dirty="0">
                <a:solidFill>
                  <a:schemeClr val="bg1"/>
                </a:solidFill>
              </a:rPr>
              <a:t>Hard is Just </a:t>
            </a:r>
            <a:r>
              <a:rPr lang="en-US" sz="4400" b="1" dirty="0">
                <a:solidFill>
                  <a:schemeClr val="accent2"/>
                </a:solidFill>
              </a:rPr>
              <a:t>Nothing!</a:t>
            </a:r>
          </a:p>
        </p:txBody>
      </p:sp>
      <p:sp>
        <p:nvSpPr>
          <p:cNvPr id="224" name="TextBox 223">
            <a:extLst>
              <a:ext uri="{FF2B5EF4-FFF2-40B4-BE49-F238E27FC236}">
                <a16:creationId xmlns:a16="http://schemas.microsoft.com/office/drawing/2014/main" id="{07736642-FC0C-4BE2-A1FA-EAAE216C284D}"/>
              </a:ext>
            </a:extLst>
          </p:cNvPr>
          <p:cNvSpPr txBox="1"/>
          <p:nvPr/>
        </p:nvSpPr>
        <p:spPr>
          <a:xfrm>
            <a:off x="902107" y="4812813"/>
            <a:ext cx="4370555" cy="307777"/>
          </a:xfrm>
          <a:prstGeom prst="rect">
            <a:avLst/>
          </a:prstGeom>
          <a:noFill/>
        </p:spPr>
        <p:txBody>
          <a:bodyPr wrap="none" rtlCol="0">
            <a:spAutoFit/>
          </a:bodyPr>
          <a:lstStyle/>
          <a:p>
            <a:r>
              <a:rPr lang="en-US" sz="1400" dirty="0">
                <a:solidFill>
                  <a:schemeClr val="bg1"/>
                </a:solidFill>
                <a:latin typeface="+mj-lt"/>
              </a:rPr>
              <a:t>Creative &amp; Modern Multi purposes Presentation Template</a:t>
            </a:r>
          </a:p>
        </p:txBody>
      </p:sp>
      <p:sp>
        <p:nvSpPr>
          <p:cNvPr id="225" name="Rectangle: Rounded Corners 224">
            <a:extLst>
              <a:ext uri="{FF2B5EF4-FFF2-40B4-BE49-F238E27FC236}">
                <a16:creationId xmlns:a16="http://schemas.microsoft.com/office/drawing/2014/main" id="{F40C21DC-BAA9-4132-97DC-2D880114D0C8}"/>
              </a:ext>
            </a:extLst>
          </p:cNvPr>
          <p:cNvSpPr/>
          <p:nvPr/>
        </p:nvSpPr>
        <p:spPr>
          <a:xfrm>
            <a:off x="945702" y="5163210"/>
            <a:ext cx="1763486" cy="43207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a:extLst>
              <a:ext uri="{FF2B5EF4-FFF2-40B4-BE49-F238E27FC236}">
                <a16:creationId xmlns:a16="http://schemas.microsoft.com/office/drawing/2014/main" id="{5CB1A268-94BD-40CA-B442-44DB0E7DFF63}"/>
              </a:ext>
            </a:extLst>
          </p:cNvPr>
          <p:cNvSpPr txBox="1"/>
          <p:nvPr/>
        </p:nvSpPr>
        <p:spPr>
          <a:xfrm>
            <a:off x="1267419" y="5225360"/>
            <a:ext cx="1120051" cy="307777"/>
          </a:xfrm>
          <a:prstGeom prst="rect">
            <a:avLst/>
          </a:prstGeom>
          <a:noFill/>
        </p:spPr>
        <p:txBody>
          <a:bodyPr wrap="none" rtlCol="0">
            <a:spAutoFit/>
          </a:bodyPr>
          <a:lstStyle/>
          <a:p>
            <a:pPr algn="ctr"/>
            <a:r>
              <a:rPr lang="en-US" sz="1400" dirty="0">
                <a:solidFill>
                  <a:schemeClr val="bg1"/>
                </a:solidFill>
                <a:latin typeface="+mj-lt"/>
              </a:rPr>
              <a:t>Learn More :</a:t>
            </a:r>
          </a:p>
        </p:txBody>
      </p:sp>
      <p:sp>
        <p:nvSpPr>
          <p:cNvPr id="67" name="TextBox 66"/>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68" name="TextBox 67"/>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69" name="TextBox 68"/>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3496746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pSp>
        <p:nvGrpSpPr>
          <p:cNvPr id="286" name="Group 285">
            <a:extLst>
              <a:ext uri="{FF2B5EF4-FFF2-40B4-BE49-F238E27FC236}">
                <a16:creationId xmlns:a16="http://schemas.microsoft.com/office/drawing/2014/main" id="{2C1E9B6D-7B57-4258-9386-49810836AFD8}"/>
              </a:ext>
            </a:extLst>
          </p:cNvPr>
          <p:cNvGrpSpPr/>
          <p:nvPr/>
        </p:nvGrpSpPr>
        <p:grpSpPr>
          <a:xfrm>
            <a:off x="1998897" y="2469011"/>
            <a:ext cx="8194207" cy="3588627"/>
            <a:chOff x="3041113" y="800324"/>
            <a:chExt cx="5502273" cy="2728903"/>
          </a:xfrm>
          <a:solidFill>
            <a:schemeClr val="tx1">
              <a:lumMod val="75000"/>
              <a:lumOff val="25000"/>
            </a:schemeClr>
          </a:solidFill>
        </p:grpSpPr>
        <p:grpSp>
          <p:nvGrpSpPr>
            <p:cNvPr id="287" name="Group 286">
              <a:extLst>
                <a:ext uri="{FF2B5EF4-FFF2-40B4-BE49-F238E27FC236}">
                  <a16:creationId xmlns:a16="http://schemas.microsoft.com/office/drawing/2014/main" id="{C22E3888-EDD7-4838-8284-78BAEE7ABF43}"/>
                </a:ext>
              </a:extLst>
            </p:cNvPr>
            <p:cNvGrpSpPr/>
            <p:nvPr/>
          </p:nvGrpSpPr>
          <p:grpSpPr>
            <a:xfrm>
              <a:off x="3041113" y="800324"/>
              <a:ext cx="5502273" cy="2728903"/>
              <a:chOff x="3149600" y="1148217"/>
              <a:chExt cx="5502275" cy="2728912"/>
            </a:xfrm>
            <a:grpFill/>
          </p:grpSpPr>
          <p:sp>
            <p:nvSpPr>
              <p:cNvPr id="296" name="Freeform 7">
                <a:extLst>
                  <a:ext uri="{FF2B5EF4-FFF2-40B4-BE49-F238E27FC236}">
                    <a16:creationId xmlns:a16="http://schemas.microsoft.com/office/drawing/2014/main" id="{5CF50BCC-5298-4D56-B17E-7A1EDAFC16D9}"/>
                  </a:ext>
                </a:extLst>
              </p:cNvPr>
              <p:cNvSpPr>
                <a:spLocks noEditPoints="1"/>
              </p:cNvSpPr>
              <p:nvPr/>
            </p:nvSpPr>
            <p:spPr bwMode="auto">
              <a:xfrm>
                <a:off x="4087813" y="2198314"/>
                <a:ext cx="1233488" cy="1612900"/>
              </a:xfrm>
              <a:custGeom>
                <a:avLst/>
                <a:gdLst>
                  <a:gd name="T0" fmla="*/ 487 w 777"/>
                  <a:gd name="T1" fmla="*/ 603 h 1016"/>
                  <a:gd name="T2" fmla="*/ 758 w 777"/>
                  <a:gd name="T3" fmla="*/ 529 h 1016"/>
                  <a:gd name="T4" fmla="*/ 743 w 777"/>
                  <a:gd name="T5" fmla="*/ 584 h 1016"/>
                  <a:gd name="T6" fmla="*/ 720 w 777"/>
                  <a:gd name="T7" fmla="*/ 642 h 1016"/>
                  <a:gd name="T8" fmla="*/ 689 w 777"/>
                  <a:gd name="T9" fmla="*/ 660 h 1016"/>
                  <a:gd name="T10" fmla="*/ 654 w 777"/>
                  <a:gd name="T11" fmla="*/ 690 h 1016"/>
                  <a:gd name="T12" fmla="*/ 642 w 777"/>
                  <a:gd name="T13" fmla="*/ 733 h 1016"/>
                  <a:gd name="T14" fmla="*/ 627 w 777"/>
                  <a:gd name="T15" fmla="*/ 744 h 1016"/>
                  <a:gd name="T16" fmla="*/ 592 w 777"/>
                  <a:gd name="T17" fmla="*/ 783 h 1016"/>
                  <a:gd name="T18" fmla="*/ 570 w 777"/>
                  <a:gd name="T19" fmla="*/ 784 h 1016"/>
                  <a:gd name="T20" fmla="*/ 566 w 777"/>
                  <a:gd name="T21" fmla="*/ 828 h 1016"/>
                  <a:gd name="T22" fmla="*/ 531 w 777"/>
                  <a:gd name="T23" fmla="*/ 856 h 1016"/>
                  <a:gd name="T24" fmla="*/ 524 w 777"/>
                  <a:gd name="T25" fmla="*/ 876 h 1016"/>
                  <a:gd name="T26" fmla="*/ 504 w 777"/>
                  <a:gd name="T27" fmla="*/ 902 h 1016"/>
                  <a:gd name="T28" fmla="*/ 499 w 777"/>
                  <a:gd name="T29" fmla="*/ 942 h 1016"/>
                  <a:gd name="T30" fmla="*/ 477 w 777"/>
                  <a:gd name="T31" fmla="*/ 965 h 1016"/>
                  <a:gd name="T32" fmla="*/ 456 w 777"/>
                  <a:gd name="T33" fmla="*/ 1003 h 1016"/>
                  <a:gd name="T34" fmla="*/ 434 w 777"/>
                  <a:gd name="T35" fmla="*/ 1006 h 1016"/>
                  <a:gd name="T36" fmla="*/ 432 w 777"/>
                  <a:gd name="T37" fmla="*/ 991 h 1016"/>
                  <a:gd name="T38" fmla="*/ 426 w 777"/>
                  <a:gd name="T39" fmla="*/ 969 h 1016"/>
                  <a:gd name="T40" fmla="*/ 431 w 777"/>
                  <a:gd name="T41" fmla="*/ 932 h 1016"/>
                  <a:gd name="T42" fmla="*/ 430 w 777"/>
                  <a:gd name="T43" fmla="*/ 922 h 1016"/>
                  <a:gd name="T44" fmla="*/ 442 w 777"/>
                  <a:gd name="T45" fmla="*/ 881 h 1016"/>
                  <a:gd name="T46" fmla="*/ 439 w 777"/>
                  <a:gd name="T47" fmla="*/ 836 h 1016"/>
                  <a:gd name="T48" fmla="*/ 444 w 777"/>
                  <a:gd name="T49" fmla="*/ 800 h 1016"/>
                  <a:gd name="T50" fmla="*/ 456 w 777"/>
                  <a:gd name="T51" fmla="*/ 736 h 1016"/>
                  <a:gd name="T52" fmla="*/ 463 w 777"/>
                  <a:gd name="T53" fmla="*/ 659 h 1016"/>
                  <a:gd name="T54" fmla="*/ 442 w 777"/>
                  <a:gd name="T55" fmla="*/ 584 h 1016"/>
                  <a:gd name="T56" fmla="*/ 410 w 777"/>
                  <a:gd name="T57" fmla="*/ 542 h 1016"/>
                  <a:gd name="T58" fmla="*/ 376 w 777"/>
                  <a:gd name="T59" fmla="*/ 482 h 1016"/>
                  <a:gd name="T60" fmla="*/ 377 w 777"/>
                  <a:gd name="T61" fmla="*/ 438 h 1016"/>
                  <a:gd name="T62" fmla="*/ 377 w 777"/>
                  <a:gd name="T63" fmla="*/ 407 h 1016"/>
                  <a:gd name="T64" fmla="*/ 328 w 777"/>
                  <a:gd name="T65" fmla="*/ 282 h 1016"/>
                  <a:gd name="T66" fmla="*/ 370 w 777"/>
                  <a:gd name="T67" fmla="*/ 63 h 1016"/>
                  <a:gd name="T68" fmla="*/ 376 w 777"/>
                  <a:gd name="T69" fmla="*/ 121 h 1016"/>
                  <a:gd name="T70" fmla="*/ 358 w 777"/>
                  <a:gd name="T71" fmla="*/ 119 h 1016"/>
                  <a:gd name="T72" fmla="*/ 328 w 777"/>
                  <a:gd name="T73" fmla="*/ 84 h 1016"/>
                  <a:gd name="T74" fmla="*/ 288 w 777"/>
                  <a:gd name="T75" fmla="*/ 83 h 1016"/>
                  <a:gd name="T76" fmla="*/ 283 w 777"/>
                  <a:gd name="T77" fmla="*/ 91 h 1016"/>
                  <a:gd name="T78" fmla="*/ 256 w 777"/>
                  <a:gd name="T79" fmla="*/ 87 h 1016"/>
                  <a:gd name="T80" fmla="*/ 222 w 777"/>
                  <a:gd name="T81" fmla="*/ 110 h 1016"/>
                  <a:gd name="T82" fmla="*/ 219 w 777"/>
                  <a:gd name="T83" fmla="*/ 159 h 1016"/>
                  <a:gd name="T84" fmla="*/ 243 w 777"/>
                  <a:gd name="T85" fmla="*/ 211 h 1016"/>
                  <a:gd name="T86" fmla="*/ 294 w 777"/>
                  <a:gd name="T87" fmla="*/ 184 h 1016"/>
                  <a:gd name="T88" fmla="*/ 307 w 777"/>
                  <a:gd name="T89" fmla="*/ 214 h 1016"/>
                  <a:gd name="T90" fmla="*/ 304 w 777"/>
                  <a:gd name="T91" fmla="*/ 243 h 1016"/>
                  <a:gd name="T92" fmla="*/ 345 w 777"/>
                  <a:gd name="T93" fmla="*/ 265 h 1016"/>
                  <a:gd name="T94" fmla="*/ 367 w 777"/>
                  <a:gd name="T95" fmla="*/ 313 h 1016"/>
                  <a:gd name="T96" fmla="*/ 374 w 777"/>
                  <a:gd name="T97" fmla="*/ 328 h 1016"/>
                  <a:gd name="T98" fmla="*/ 343 w 777"/>
                  <a:gd name="T99" fmla="*/ 311 h 1016"/>
                  <a:gd name="T100" fmla="*/ 324 w 777"/>
                  <a:gd name="T101" fmla="*/ 287 h 1016"/>
                  <a:gd name="T102" fmla="*/ 277 w 777"/>
                  <a:gd name="T103" fmla="*/ 258 h 1016"/>
                  <a:gd name="T104" fmla="*/ 224 w 777"/>
                  <a:gd name="T105" fmla="*/ 239 h 1016"/>
                  <a:gd name="T106" fmla="*/ 168 w 777"/>
                  <a:gd name="T107" fmla="*/ 212 h 1016"/>
                  <a:gd name="T108" fmla="*/ 146 w 777"/>
                  <a:gd name="T109" fmla="*/ 165 h 1016"/>
                  <a:gd name="T110" fmla="*/ 117 w 777"/>
                  <a:gd name="T111" fmla="*/ 121 h 1016"/>
                  <a:gd name="T112" fmla="*/ 82 w 777"/>
                  <a:gd name="T113" fmla="*/ 70 h 1016"/>
                  <a:gd name="T114" fmla="*/ 76 w 777"/>
                  <a:gd name="T115" fmla="*/ 95 h 1016"/>
                  <a:gd name="T116" fmla="*/ 99 w 777"/>
                  <a:gd name="T117" fmla="*/ 133 h 1016"/>
                  <a:gd name="T118" fmla="*/ 93 w 777"/>
                  <a:gd name="T119" fmla="*/ 143 h 1016"/>
                  <a:gd name="T120" fmla="*/ 71 w 777"/>
                  <a:gd name="T121" fmla="*/ 100 h 1016"/>
                  <a:gd name="T122" fmla="*/ 44 w 777"/>
                  <a:gd name="T123" fmla="*/ 49 h 1016"/>
                  <a:gd name="T124" fmla="*/ 7 w 777"/>
                  <a:gd name="T125" fmla="*/ 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7" h="1016">
                    <a:moveTo>
                      <a:pt x="444" y="1003"/>
                    </a:moveTo>
                    <a:lnTo>
                      <a:pt x="443" y="1004"/>
                    </a:lnTo>
                    <a:lnTo>
                      <a:pt x="442" y="1006"/>
                    </a:lnTo>
                    <a:lnTo>
                      <a:pt x="440" y="1007"/>
                    </a:lnTo>
                    <a:lnTo>
                      <a:pt x="444" y="1007"/>
                    </a:lnTo>
                    <a:lnTo>
                      <a:pt x="444" y="1003"/>
                    </a:lnTo>
                    <a:close/>
                    <a:moveTo>
                      <a:pt x="451" y="1003"/>
                    </a:moveTo>
                    <a:lnTo>
                      <a:pt x="451" y="1003"/>
                    </a:lnTo>
                    <a:lnTo>
                      <a:pt x="451" y="1003"/>
                    </a:lnTo>
                    <a:lnTo>
                      <a:pt x="449" y="1007"/>
                    </a:lnTo>
                    <a:lnTo>
                      <a:pt x="448" y="1007"/>
                    </a:lnTo>
                    <a:lnTo>
                      <a:pt x="448" y="1010"/>
                    </a:lnTo>
                    <a:lnTo>
                      <a:pt x="451" y="1010"/>
                    </a:lnTo>
                    <a:lnTo>
                      <a:pt x="451" y="1008"/>
                    </a:lnTo>
                    <a:lnTo>
                      <a:pt x="452" y="1007"/>
                    </a:lnTo>
                    <a:lnTo>
                      <a:pt x="453" y="1006"/>
                    </a:lnTo>
                    <a:lnTo>
                      <a:pt x="453" y="1004"/>
                    </a:lnTo>
                    <a:lnTo>
                      <a:pt x="452" y="1003"/>
                    </a:lnTo>
                    <a:lnTo>
                      <a:pt x="452" y="1003"/>
                    </a:lnTo>
                    <a:lnTo>
                      <a:pt x="451" y="1003"/>
                    </a:lnTo>
                    <a:close/>
                    <a:moveTo>
                      <a:pt x="446" y="1000"/>
                    </a:moveTo>
                    <a:lnTo>
                      <a:pt x="447" y="1002"/>
                    </a:lnTo>
                    <a:lnTo>
                      <a:pt x="449" y="1002"/>
                    </a:lnTo>
                    <a:lnTo>
                      <a:pt x="451" y="1002"/>
                    </a:lnTo>
                    <a:lnTo>
                      <a:pt x="448" y="1000"/>
                    </a:lnTo>
                    <a:lnTo>
                      <a:pt x="446" y="1000"/>
                    </a:lnTo>
                    <a:close/>
                    <a:moveTo>
                      <a:pt x="487" y="603"/>
                    </a:moveTo>
                    <a:lnTo>
                      <a:pt x="489" y="606"/>
                    </a:lnTo>
                    <a:lnTo>
                      <a:pt x="490" y="608"/>
                    </a:lnTo>
                    <a:lnTo>
                      <a:pt x="490" y="608"/>
                    </a:lnTo>
                    <a:lnTo>
                      <a:pt x="490" y="608"/>
                    </a:lnTo>
                    <a:lnTo>
                      <a:pt x="491" y="609"/>
                    </a:lnTo>
                    <a:lnTo>
                      <a:pt x="491" y="608"/>
                    </a:lnTo>
                    <a:lnTo>
                      <a:pt x="490" y="608"/>
                    </a:lnTo>
                    <a:lnTo>
                      <a:pt x="490" y="604"/>
                    </a:lnTo>
                    <a:lnTo>
                      <a:pt x="490" y="603"/>
                    </a:lnTo>
                    <a:lnTo>
                      <a:pt x="487" y="603"/>
                    </a:lnTo>
                    <a:close/>
                    <a:moveTo>
                      <a:pt x="468" y="568"/>
                    </a:moveTo>
                    <a:lnTo>
                      <a:pt x="465" y="568"/>
                    </a:lnTo>
                    <a:lnTo>
                      <a:pt x="465" y="571"/>
                    </a:lnTo>
                    <a:lnTo>
                      <a:pt x="465" y="571"/>
                    </a:lnTo>
                    <a:lnTo>
                      <a:pt x="465" y="572"/>
                    </a:lnTo>
                    <a:lnTo>
                      <a:pt x="465" y="574"/>
                    </a:lnTo>
                    <a:lnTo>
                      <a:pt x="468" y="574"/>
                    </a:lnTo>
                    <a:lnTo>
                      <a:pt x="470" y="576"/>
                    </a:lnTo>
                    <a:lnTo>
                      <a:pt x="472" y="576"/>
                    </a:lnTo>
                    <a:lnTo>
                      <a:pt x="473" y="578"/>
                    </a:lnTo>
                    <a:lnTo>
                      <a:pt x="474" y="579"/>
                    </a:lnTo>
                    <a:lnTo>
                      <a:pt x="474" y="578"/>
                    </a:lnTo>
                    <a:lnTo>
                      <a:pt x="474" y="578"/>
                    </a:lnTo>
                    <a:lnTo>
                      <a:pt x="474" y="578"/>
                    </a:lnTo>
                    <a:lnTo>
                      <a:pt x="476" y="576"/>
                    </a:lnTo>
                    <a:lnTo>
                      <a:pt x="473" y="575"/>
                    </a:lnTo>
                    <a:lnTo>
                      <a:pt x="473" y="575"/>
                    </a:lnTo>
                    <a:lnTo>
                      <a:pt x="472" y="574"/>
                    </a:lnTo>
                    <a:lnTo>
                      <a:pt x="470" y="574"/>
                    </a:lnTo>
                    <a:lnTo>
                      <a:pt x="469" y="574"/>
                    </a:lnTo>
                    <a:lnTo>
                      <a:pt x="469" y="571"/>
                    </a:lnTo>
                    <a:lnTo>
                      <a:pt x="469" y="571"/>
                    </a:lnTo>
                    <a:lnTo>
                      <a:pt x="469" y="570"/>
                    </a:lnTo>
                    <a:lnTo>
                      <a:pt x="468" y="570"/>
                    </a:lnTo>
                    <a:lnTo>
                      <a:pt x="468" y="568"/>
                    </a:lnTo>
                    <a:close/>
                    <a:moveTo>
                      <a:pt x="397" y="510"/>
                    </a:moveTo>
                    <a:lnTo>
                      <a:pt x="777" y="510"/>
                    </a:lnTo>
                    <a:lnTo>
                      <a:pt x="777" y="511"/>
                    </a:lnTo>
                    <a:lnTo>
                      <a:pt x="775" y="511"/>
                    </a:lnTo>
                    <a:lnTo>
                      <a:pt x="771" y="516"/>
                    </a:lnTo>
                    <a:lnTo>
                      <a:pt x="768" y="517"/>
                    </a:lnTo>
                    <a:lnTo>
                      <a:pt x="766" y="520"/>
                    </a:lnTo>
                    <a:lnTo>
                      <a:pt x="765" y="520"/>
                    </a:lnTo>
                    <a:lnTo>
                      <a:pt x="765" y="520"/>
                    </a:lnTo>
                    <a:lnTo>
                      <a:pt x="762" y="523"/>
                    </a:lnTo>
                    <a:lnTo>
                      <a:pt x="760" y="528"/>
                    </a:lnTo>
                    <a:lnTo>
                      <a:pt x="758" y="529"/>
                    </a:lnTo>
                    <a:lnTo>
                      <a:pt x="758" y="531"/>
                    </a:lnTo>
                    <a:lnTo>
                      <a:pt x="757" y="531"/>
                    </a:lnTo>
                    <a:lnTo>
                      <a:pt x="756" y="536"/>
                    </a:lnTo>
                    <a:lnTo>
                      <a:pt x="754" y="537"/>
                    </a:lnTo>
                    <a:lnTo>
                      <a:pt x="754" y="540"/>
                    </a:lnTo>
                    <a:lnTo>
                      <a:pt x="753" y="540"/>
                    </a:lnTo>
                    <a:lnTo>
                      <a:pt x="752" y="544"/>
                    </a:lnTo>
                    <a:lnTo>
                      <a:pt x="751" y="542"/>
                    </a:lnTo>
                    <a:lnTo>
                      <a:pt x="749" y="541"/>
                    </a:lnTo>
                    <a:lnTo>
                      <a:pt x="748" y="541"/>
                    </a:lnTo>
                    <a:lnTo>
                      <a:pt x="747" y="540"/>
                    </a:lnTo>
                    <a:lnTo>
                      <a:pt x="747" y="544"/>
                    </a:lnTo>
                    <a:lnTo>
                      <a:pt x="747" y="544"/>
                    </a:lnTo>
                    <a:lnTo>
                      <a:pt x="745" y="548"/>
                    </a:lnTo>
                    <a:lnTo>
                      <a:pt x="744" y="548"/>
                    </a:lnTo>
                    <a:lnTo>
                      <a:pt x="744" y="548"/>
                    </a:lnTo>
                    <a:lnTo>
                      <a:pt x="743" y="549"/>
                    </a:lnTo>
                    <a:lnTo>
                      <a:pt x="743" y="549"/>
                    </a:lnTo>
                    <a:lnTo>
                      <a:pt x="743" y="550"/>
                    </a:lnTo>
                    <a:lnTo>
                      <a:pt x="741" y="550"/>
                    </a:lnTo>
                    <a:lnTo>
                      <a:pt x="743" y="551"/>
                    </a:lnTo>
                    <a:lnTo>
                      <a:pt x="743" y="553"/>
                    </a:lnTo>
                    <a:lnTo>
                      <a:pt x="743" y="553"/>
                    </a:lnTo>
                    <a:lnTo>
                      <a:pt x="740" y="554"/>
                    </a:lnTo>
                    <a:lnTo>
                      <a:pt x="740" y="557"/>
                    </a:lnTo>
                    <a:lnTo>
                      <a:pt x="743" y="557"/>
                    </a:lnTo>
                    <a:lnTo>
                      <a:pt x="741" y="563"/>
                    </a:lnTo>
                    <a:lnTo>
                      <a:pt x="743" y="563"/>
                    </a:lnTo>
                    <a:lnTo>
                      <a:pt x="743" y="571"/>
                    </a:lnTo>
                    <a:lnTo>
                      <a:pt x="743" y="572"/>
                    </a:lnTo>
                    <a:lnTo>
                      <a:pt x="744" y="575"/>
                    </a:lnTo>
                    <a:lnTo>
                      <a:pt x="744" y="578"/>
                    </a:lnTo>
                    <a:lnTo>
                      <a:pt x="743" y="578"/>
                    </a:lnTo>
                    <a:lnTo>
                      <a:pt x="743" y="580"/>
                    </a:lnTo>
                    <a:lnTo>
                      <a:pt x="743" y="580"/>
                    </a:lnTo>
                    <a:lnTo>
                      <a:pt x="743" y="584"/>
                    </a:lnTo>
                    <a:lnTo>
                      <a:pt x="743" y="584"/>
                    </a:lnTo>
                    <a:lnTo>
                      <a:pt x="743" y="586"/>
                    </a:lnTo>
                    <a:lnTo>
                      <a:pt x="740" y="587"/>
                    </a:lnTo>
                    <a:lnTo>
                      <a:pt x="740" y="592"/>
                    </a:lnTo>
                    <a:lnTo>
                      <a:pt x="740" y="592"/>
                    </a:lnTo>
                    <a:lnTo>
                      <a:pt x="740" y="592"/>
                    </a:lnTo>
                    <a:lnTo>
                      <a:pt x="740" y="593"/>
                    </a:lnTo>
                    <a:lnTo>
                      <a:pt x="740" y="593"/>
                    </a:lnTo>
                    <a:lnTo>
                      <a:pt x="740" y="596"/>
                    </a:lnTo>
                    <a:lnTo>
                      <a:pt x="740" y="596"/>
                    </a:lnTo>
                    <a:lnTo>
                      <a:pt x="741" y="596"/>
                    </a:lnTo>
                    <a:lnTo>
                      <a:pt x="741" y="597"/>
                    </a:lnTo>
                    <a:lnTo>
                      <a:pt x="741" y="599"/>
                    </a:lnTo>
                    <a:lnTo>
                      <a:pt x="740" y="599"/>
                    </a:lnTo>
                    <a:lnTo>
                      <a:pt x="739" y="600"/>
                    </a:lnTo>
                    <a:lnTo>
                      <a:pt x="737" y="603"/>
                    </a:lnTo>
                    <a:lnTo>
                      <a:pt x="736" y="604"/>
                    </a:lnTo>
                    <a:lnTo>
                      <a:pt x="736" y="613"/>
                    </a:lnTo>
                    <a:lnTo>
                      <a:pt x="736" y="613"/>
                    </a:lnTo>
                    <a:lnTo>
                      <a:pt x="736" y="614"/>
                    </a:lnTo>
                    <a:lnTo>
                      <a:pt x="734" y="616"/>
                    </a:lnTo>
                    <a:lnTo>
                      <a:pt x="734" y="617"/>
                    </a:lnTo>
                    <a:lnTo>
                      <a:pt x="731" y="620"/>
                    </a:lnTo>
                    <a:lnTo>
                      <a:pt x="730" y="621"/>
                    </a:lnTo>
                    <a:lnTo>
                      <a:pt x="730" y="621"/>
                    </a:lnTo>
                    <a:lnTo>
                      <a:pt x="730" y="621"/>
                    </a:lnTo>
                    <a:lnTo>
                      <a:pt x="730" y="622"/>
                    </a:lnTo>
                    <a:lnTo>
                      <a:pt x="728" y="622"/>
                    </a:lnTo>
                    <a:lnTo>
                      <a:pt x="727" y="625"/>
                    </a:lnTo>
                    <a:lnTo>
                      <a:pt x="727" y="627"/>
                    </a:lnTo>
                    <a:lnTo>
                      <a:pt x="724" y="629"/>
                    </a:lnTo>
                    <a:lnTo>
                      <a:pt x="723" y="630"/>
                    </a:lnTo>
                    <a:lnTo>
                      <a:pt x="723" y="635"/>
                    </a:lnTo>
                    <a:lnTo>
                      <a:pt x="720" y="637"/>
                    </a:lnTo>
                    <a:lnTo>
                      <a:pt x="719" y="638"/>
                    </a:lnTo>
                    <a:lnTo>
                      <a:pt x="719" y="640"/>
                    </a:lnTo>
                    <a:lnTo>
                      <a:pt x="720" y="642"/>
                    </a:lnTo>
                    <a:lnTo>
                      <a:pt x="720" y="642"/>
                    </a:lnTo>
                    <a:lnTo>
                      <a:pt x="720" y="643"/>
                    </a:lnTo>
                    <a:lnTo>
                      <a:pt x="720" y="644"/>
                    </a:lnTo>
                    <a:lnTo>
                      <a:pt x="720" y="644"/>
                    </a:lnTo>
                    <a:lnTo>
                      <a:pt x="722" y="644"/>
                    </a:lnTo>
                    <a:lnTo>
                      <a:pt x="720" y="644"/>
                    </a:lnTo>
                    <a:lnTo>
                      <a:pt x="720" y="647"/>
                    </a:lnTo>
                    <a:lnTo>
                      <a:pt x="718" y="648"/>
                    </a:lnTo>
                    <a:lnTo>
                      <a:pt x="715" y="648"/>
                    </a:lnTo>
                    <a:lnTo>
                      <a:pt x="715" y="652"/>
                    </a:lnTo>
                    <a:lnTo>
                      <a:pt x="715" y="652"/>
                    </a:lnTo>
                    <a:lnTo>
                      <a:pt x="715" y="654"/>
                    </a:lnTo>
                    <a:lnTo>
                      <a:pt x="715" y="654"/>
                    </a:lnTo>
                    <a:lnTo>
                      <a:pt x="714" y="654"/>
                    </a:lnTo>
                    <a:lnTo>
                      <a:pt x="713" y="655"/>
                    </a:lnTo>
                    <a:lnTo>
                      <a:pt x="711" y="655"/>
                    </a:lnTo>
                    <a:lnTo>
                      <a:pt x="709" y="655"/>
                    </a:lnTo>
                    <a:lnTo>
                      <a:pt x="709" y="654"/>
                    </a:lnTo>
                    <a:lnTo>
                      <a:pt x="707" y="654"/>
                    </a:lnTo>
                    <a:lnTo>
                      <a:pt x="707" y="652"/>
                    </a:lnTo>
                    <a:lnTo>
                      <a:pt x="706" y="652"/>
                    </a:lnTo>
                    <a:lnTo>
                      <a:pt x="706" y="655"/>
                    </a:lnTo>
                    <a:lnTo>
                      <a:pt x="701" y="656"/>
                    </a:lnTo>
                    <a:lnTo>
                      <a:pt x="701" y="655"/>
                    </a:lnTo>
                    <a:lnTo>
                      <a:pt x="698" y="655"/>
                    </a:lnTo>
                    <a:lnTo>
                      <a:pt x="698" y="656"/>
                    </a:lnTo>
                    <a:lnTo>
                      <a:pt x="697" y="656"/>
                    </a:lnTo>
                    <a:lnTo>
                      <a:pt x="697" y="658"/>
                    </a:lnTo>
                    <a:lnTo>
                      <a:pt x="696" y="658"/>
                    </a:lnTo>
                    <a:lnTo>
                      <a:pt x="694" y="658"/>
                    </a:lnTo>
                    <a:lnTo>
                      <a:pt x="693" y="656"/>
                    </a:lnTo>
                    <a:lnTo>
                      <a:pt x="693" y="656"/>
                    </a:lnTo>
                    <a:lnTo>
                      <a:pt x="693" y="658"/>
                    </a:lnTo>
                    <a:lnTo>
                      <a:pt x="692" y="658"/>
                    </a:lnTo>
                    <a:lnTo>
                      <a:pt x="692" y="658"/>
                    </a:lnTo>
                    <a:lnTo>
                      <a:pt x="690" y="659"/>
                    </a:lnTo>
                    <a:lnTo>
                      <a:pt x="689" y="659"/>
                    </a:lnTo>
                    <a:lnTo>
                      <a:pt x="689" y="660"/>
                    </a:lnTo>
                    <a:lnTo>
                      <a:pt x="690" y="661"/>
                    </a:lnTo>
                    <a:lnTo>
                      <a:pt x="692" y="663"/>
                    </a:lnTo>
                    <a:lnTo>
                      <a:pt x="684" y="664"/>
                    </a:lnTo>
                    <a:lnTo>
                      <a:pt x="682" y="665"/>
                    </a:lnTo>
                    <a:lnTo>
                      <a:pt x="682" y="665"/>
                    </a:lnTo>
                    <a:lnTo>
                      <a:pt x="681" y="665"/>
                    </a:lnTo>
                    <a:lnTo>
                      <a:pt x="680" y="665"/>
                    </a:lnTo>
                    <a:lnTo>
                      <a:pt x="680" y="665"/>
                    </a:lnTo>
                    <a:lnTo>
                      <a:pt x="680" y="665"/>
                    </a:lnTo>
                    <a:lnTo>
                      <a:pt x="675" y="667"/>
                    </a:lnTo>
                    <a:lnTo>
                      <a:pt x="675" y="669"/>
                    </a:lnTo>
                    <a:lnTo>
                      <a:pt x="673" y="671"/>
                    </a:lnTo>
                    <a:lnTo>
                      <a:pt x="673" y="671"/>
                    </a:lnTo>
                    <a:lnTo>
                      <a:pt x="672" y="671"/>
                    </a:lnTo>
                    <a:lnTo>
                      <a:pt x="672" y="672"/>
                    </a:lnTo>
                    <a:lnTo>
                      <a:pt x="671" y="672"/>
                    </a:lnTo>
                    <a:lnTo>
                      <a:pt x="671" y="672"/>
                    </a:lnTo>
                    <a:lnTo>
                      <a:pt x="668" y="672"/>
                    </a:lnTo>
                    <a:lnTo>
                      <a:pt x="668" y="673"/>
                    </a:lnTo>
                    <a:lnTo>
                      <a:pt x="665" y="673"/>
                    </a:lnTo>
                    <a:lnTo>
                      <a:pt x="664" y="676"/>
                    </a:lnTo>
                    <a:lnTo>
                      <a:pt x="662" y="677"/>
                    </a:lnTo>
                    <a:lnTo>
                      <a:pt x="660" y="677"/>
                    </a:lnTo>
                    <a:lnTo>
                      <a:pt x="659" y="678"/>
                    </a:lnTo>
                    <a:lnTo>
                      <a:pt x="659" y="680"/>
                    </a:lnTo>
                    <a:lnTo>
                      <a:pt x="656" y="681"/>
                    </a:lnTo>
                    <a:lnTo>
                      <a:pt x="654" y="681"/>
                    </a:lnTo>
                    <a:lnTo>
                      <a:pt x="654" y="682"/>
                    </a:lnTo>
                    <a:lnTo>
                      <a:pt x="655" y="685"/>
                    </a:lnTo>
                    <a:lnTo>
                      <a:pt x="654" y="686"/>
                    </a:lnTo>
                    <a:lnTo>
                      <a:pt x="652" y="686"/>
                    </a:lnTo>
                    <a:lnTo>
                      <a:pt x="652" y="688"/>
                    </a:lnTo>
                    <a:lnTo>
                      <a:pt x="652" y="688"/>
                    </a:lnTo>
                    <a:lnTo>
                      <a:pt x="652" y="689"/>
                    </a:lnTo>
                    <a:lnTo>
                      <a:pt x="652" y="689"/>
                    </a:lnTo>
                    <a:lnTo>
                      <a:pt x="652" y="690"/>
                    </a:lnTo>
                    <a:lnTo>
                      <a:pt x="654" y="690"/>
                    </a:lnTo>
                    <a:lnTo>
                      <a:pt x="654" y="690"/>
                    </a:lnTo>
                    <a:lnTo>
                      <a:pt x="652" y="690"/>
                    </a:lnTo>
                    <a:lnTo>
                      <a:pt x="654" y="694"/>
                    </a:lnTo>
                    <a:lnTo>
                      <a:pt x="654" y="694"/>
                    </a:lnTo>
                    <a:lnTo>
                      <a:pt x="654" y="695"/>
                    </a:lnTo>
                    <a:lnTo>
                      <a:pt x="652" y="695"/>
                    </a:lnTo>
                    <a:lnTo>
                      <a:pt x="652" y="698"/>
                    </a:lnTo>
                    <a:lnTo>
                      <a:pt x="654" y="698"/>
                    </a:lnTo>
                    <a:lnTo>
                      <a:pt x="654" y="698"/>
                    </a:lnTo>
                    <a:lnTo>
                      <a:pt x="654" y="699"/>
                    </a:lnTo>
                    <a:lnTo>
                      <a:pt x="654" y="701"/>
                    </a:lnTo>
                    <a:lnTo>
                      <a:pt x="654" y="701"/>
                    </a:lnTo>
                    <a:lnTo>
                      <a:pt x="654" y="702"/>
                    </a:lnTo>
                    <a:lnTo>
                      <a:pt x="655" y="702"/>
                    </a:lnTo>
                    <a:lnTo>
                      <a:pt x="655" y="702"/>
                    </a:lnTo>
                    <a:lnTo>
                      <a:pt x="655" y="707"/>
                    </a:lnTo>
                    <a:lnTo>
                      <a:pt x="655" y="707"/>
                    </a:lnTo>
                    <a:lnTo>
                      <a:pt x="655" y="709"/>
                    </a:lnTo>
                    <a:lnTo>
                      <a:pt x="655" y="709"/>
                    </a:lnTo>
                    <a:lnTo>
                      <a:pt x="655" y="710"/>
                    </a:lnTo>
                    <a:lnTo>
                      <a:pt x="655" y="710"/>
                    </a:lnTo>
                    <a:lnTo>
                      <a:pt x="655" y="712"/>
                    </a:lnTo>
                    <a:lnTo>
                      <a:pt x="655" y="714"/>
                    </a:lnTo>
                    <a:lnTo>
                      <a:pt x="655" y="715"/>
                    </a:lnTo>
                    <a:lnTo>
                      <a:pt x="654" y="715"/>
                    </a:lnTo>
                    <a:lnTo>
                      <a:pt x="654" y="719"/>
                    </a:lnTo>
                    <a:lnTo>
                      <a:pt x="651" y="720"/>
                    </a:lnTo>
                    <a:lnTo>
                      <a:pt x="651" y="720"/>
                    </a:lnTo>
                    <a:lnTo>
                      <a:pt x="647" y="723"/>
                    </a:lnTo>
                    <a:lnTo>
                      <a:pt x="647" y="724"/>
                    </a:lnTo>
                    <a:lnTo>
                      <a:pt x="644" y="727"/>
                    </a:lnTo>
                    <a:lnTo>
                      <a:pt x="644" y="728"/>
                    </a:lnTo>
                    <a:lnTo>
                      <a:pt x="643" y="728"/>
                    </a:lnTo>
                    <a:lnTo>
                      <a:pt x="643" y="730"/>
                    </a:lnTo>
                    <a:lnTo>
                      <a:pt x="643" y="732"/>
                    </a:lnTo>
                    <a:lnTo>
                      <a:pt x="642" y="733"/>
                    </a:lnTo>
                    <a:lnTo>
                      <a:pt x="642" y="733"/>
                    </a:lnTo>
                    <a:lnTo>
                      <a:pt x="642" y="736"/>
                    </a:lnTo>
                    <a:lnTo>
                      <a:pt x="641" y="736"/>
                    </a:lnTo>
                    <a:lnTo>
                      <a:pt x="641" y="737"/>
                    </a:lnTo>
                    <a:lnTo>
                      <a:pt x="641" y="737"/>
                    </a:lnTo>
                    <a:lnTo>
                      <a:pt x="641" y="740"/>
                    </a:lnTo>
                    <a:lnTo>
                      <a:pt x="639" y="740"/>
                    </a:lnTo>
                    <a:lnTo>
                      <a:pt x="639" y="741"/>
                    </a:lnTo>
                    <a:lnTo>
                      <a:pt x="639" y="741"/>
                    </a:lnTo>
                    <a:lnTo>
                      <a:pt x="639" y="744"/>
                    </a:lnTo>
                    <a:lnTo>
                      <a:pt x="638" y="744"/>
                    </a:lnTo>
                    <a:lnTo>
                      <a:pt x="638" y="745"/>
                    </a:lnTo>
                    <a:lnTo>
                      <a:pt x="637" y="747"/>
                    </a:lnTo>
                    <a:lnTo>
                      <a:pt x="637" y="748"/>
                    </a:lnTo>
                    <a:lnTo>
                      <a:pt x="637" y="748"/>
                    </a:lnTo>
                    <a:lnTo>
                      <a:pt x="635" y="749"/>
                    </a:lnTo>
                    <a:lnTo>
                      <a:pt x="634" y="750"/>
                    </a:lnTo>
                    <a:lnTo>
                      <a:pt x="633" y="750"/>
                    </a:lnTo>
                    <a:lnTo>
                      <a:pt x="634" y="748"/>
                    </a:lnTo>
                    <a:lnTo>
                      <a:pt x="634" y="748"/>
                    </a:lnTo>
                    <a:lnTo>
                      <a:pt x="634" y="747"/>
                    </a:lnTo>
                    <a:lnTo>
                      <a:pt x="637" y="747"/>
                    </a:lnTo>
                    <a:lnTo>
                      <a:pt x="637" y="745"/>
                    </a:lnTo>
                    <a:lnTo>
                      <a:pt x="638" y="744"/>
                    </a:lnTo>
                    <a:lnTo>
                      <a:pt x="638" y="737"/>
                    </a:lnTo>
                    <a:lnTo>
                      <a:pt x="638" y="737"/>
                    </a:lnTo>
                    <a:lnTo>
                      <a:pt x="638" y="737"/>
                    </a:lnTo>
                    <a:lnTo>
                      <a:pt x="637" y="737"/>
                    </a:lnTo>
                    <a:lnTo>
                      <a:pt x="637" y="739"/>
                    </a:lnTo>
                    <a:lnTo>
                      <a:pt x="634" y="739"/>
                    </a:lnTo>
                    <a:lnTo>
                      <a:pt x="634" y="737"/>
                    </a:lnTo>
                    <a:lnTo>
                      <a:pt x="633" y="736"/>
                    </a:lnTo>
                    <a:lnTo>
                      <a:pt x="631" y="736"/>
                    </a:lnTo>
                    <a:lnTo>
                      <a:pt x="631" y="739"/>
                    </a:lnTo>
                    <a:lnTo>
                      <a:pt x="631" y="740"/>
                    </a:lnTo>
                    <a:lnTo>
                      <a:pt x="630" y="741"/>
                    </a:lnTo>
                    <a:lnTo>
                      <a:pt x="630" y="744"/>
                    </a:lnTo>
                    <a:lnTo>
                      <a:pt x="627" y="744"/>
                    </a:lnTo>
                    <a:lnTo>
                      <a:pt x="627" y="745"/>
                    </a:lnTo>
                    <a:lnTo>
                      <a:pt x="625" y="747"/>
                    </a:lnTo>
                    <a:lnTo>
                      <a:pt x="624" y="750"/>
                    </a:lnTo>
                    <a:lnTo>
                      <a:pt x="622" y="752"/>
                    </a:lnTo>
                    <a:lnTo>
                      <a:pt x="622" y="753"/>
                    </a:lnTo>
                    <a:lnTo>
                      <a:pt x="621" y="753"/>
                    </a:lnTo>
                    <a:lnTo>
                      <a:pt x="621" y="754"/>
                    </a:lnTo>
                    <a:lnTo>
                      <a:pt x="620" y="756"/>
                    </a:lnTo>
                    <a:lnTo>
                      <a:pt x="618" y="757"/>
                    </a:lnTo>
                    <a:lnTo>
                      <a:pt x="618" y="757"/>
                    </a:lnTo>
                    <a:lnTo>
                      <a:pt x="618" y="758"/>
                    </a:lnTo>
                    <a:lnTo>
                      <a:pt x="620" y="760"/>
                    </a:lnTo>
                    <a:lnTo>
                      <a:pt x="620" y="761"/>
                    </a:lnTo>
                    <a:lnTo>
                      <a:pt x="620" y="764"/>
                    </a:lnTo>
                    <a:lnTo>
                      <a:pt x="618" y="765"/>
                    </a:lnTo>
                    <a:lnTo>
                      <a:pt x="618" y="765"/>
                    </a:lnTo>
                    <a:lnTo>
                      <a:pt x="618" y="766"/>
                    </a:lnTo>
                    <a:lnTo>
                      <a:pt x="617" y="766"/>
                    </a:lnTo>
                    <a:lnTo>
                      <a:pt x="617" y="767"/>
                    </a:lnTo>
                    <a:lnTo>
                      <a:pt x="614" y="769"/>
                    </a:lnTo>
                    <a:lnTo>
                      <a:pt x="614" y="770"/>
                    </a:lnTo>
                    <a:lnTo>
                      <a:pt x="613" y="771"/>
                    </a:lnTo>
                    <a:lnTo>
                      <a:pt x="613" y="771"/>
                    </a:lnTo>
                    <a:lnTo>
                      <a:pt x="612" y="773"/>
                    </a:lnTo>
                    <a:lnTo>
                      <a:pt x="612" y="777"/>
                    </a:lnTo>
                    <a:lnTo>
                      <a:pt x="610" y="777"/>
                    </a:lnTo>
                    <a:lnTo>
                      <a:pt x="610" y="779"/>
                    </a:lnTo>
                    <a:lnTo>
                      <a:pt x="609" y="779"/>
                    </a:lnTo>
                    <a:lnTo>
                      <a:pt x="608" y="781"/>
                    </a:lnTo>
                    <a:lnTo>
                      <a:pt x="608" y="782"/>
                    </a:lnTo>
                    <a:lnTo>
                      <a:pt x="601" y="783"/>
                    </a:lnTo>
                    <a:lnTo>
                      <a:pt x="601" y="784"/>
                    </a:lnTo>
                    <a:lnTo>
                      <a:pt x="599" y="786"/>
                    </a:lnTo>
                    <a:lnTo>
                      <a:pt x="597" y="784"/>
                    </a:lnTo>
                    <a:lnTo>
                      <a:pt x="596" y="784"/>
                    </a:lnTo>
                    <a:lnTo>
                      <a:pt x="595" y="783"/>
                    </a:lnTo>
                    <a:lnTo>
                      <a:pt x="592" y="783"/>
                    </a:lnTo>
                    <a:lnTo>
                      <a:pt x="591" y="783"/>
                    </a:lnTo>
                    <a:lnTo>
                      <a:pt x="590" y="784"/>
                    </a:lnTo>
                    <a:lnTo>
                      <a:pt x="586" y="784"/>
                    </a:lnTo>
                    <a:lnTo>
                      <a:pt x="586" y="783"/>
                    </a:lnTo>
                    <a:lnTo>
                      <a:pt x="580" y="783"/>
                    </a:lnTo>
                    <a:lnTo>
                      <a:pt x="578" y="779"/>
                    </a:lnTo>
                    <a:lnTo>
                      <a:pt x="575" y="779"/>
                    </a:lnTo>
                    <a:lnTo>
                      <a:pt x="575" y="778"/>
                    </a:lnTo>
                    <a:lnTo>
                      <a:pt x="574" y="778"/>
                    </a:lnTo>
                    <a:lnTo>
                      <a:pt x="572" y="778"/>
                    </a:lnTo>
                    <a:lnTo>
                      <a:pt x="572" y="777"/>
                    </a:lnTo>
                    <a:lnTo>
                      <a:pt x="571" y="775"/>
                    </a:lnTo>
                    <a:lnTo>
                      <a:pt x="570" y="774"/>
                    </a:lnTo>
                    <a:lnTo>
                      <a:pt x="570" y="770"/>
                    </a:lnTo>
                    <a:lnTo>
                      <a:pt x="570" y="766"/>
                    </a:lnTo>
                    <a:lnTo>
                      <a:pt x="570" y="766"/>
                    </a:lnTo>
                    <a:lnTo>
                      <a:pt x="569" y="765"/>
                    </a:lnTo>
                    <a:lnTo>
                      <a:pt x="570" y="764"/>
                    </a:lnTo>
                    <a:lnTo>
                      <a:pt x="570" y="762"/>
                    </a:lnTo>
                    <a:lnTo>
                      <a:pt x="570" y="762"/>
                    </a:lnTo>
                    <a:lnTo>
                      <a:pt x="569" y="762"/>
                    </a:lnTo>
                    <a:lnTo>
                      <a:pt x="569" y="765"/>
                    </a:lnTo>
                    <a:lnTo>
                      <a:pt x="569" y="767"/>
                    </a:lnTo>
                    <a:lnTo>
                      <a:pt x="569" y="770"/>
                    </a:lnTo>
                    <a:lnTo>
                      <a:pt x="567" y="773"/>
                    </a:lnTo>
                    <a:lnTo>
                      <a:pt x="567" y="773"/>
                    </a:lnTo>
                    <a:lnTo>
                      <a:pt x="567" y="773"/>
                    </a:lnTo>
                    <a:lnTo>
                      <a:pt x="566" y="773"/>
                    </a:lnTo>
                    <a:lnTo>
                      <a:pt x="566" y="777"/>
                    </a:lnTo>
                    <a:lnTo>
                      <a:pt x="567" y="777"/>
                    </a:lnTo>
                    <a:lnTo>
                      <a:pt x="566" y="779"/>
                    </a:lnTo>
                    <a:lnTo>
                      <a:pt x="569" y="779"/>
                    </a:lnTo>
                    <a:lnTo>
                      <a:pt x="569" y="781"/>
                    </a:lnTo>
                    <a:lnTo>
                      <a:pt x="569" y="781"/>
                    </a:lnTo>
                    <a:lnTo>
                      <a:pt x="570" y="782"/>
                    </a:lnTo>
                    <a:lnTo>
                      <a:pt x="570" y="782"/>
                    </a:lnTo>
                    <a:lnTo>
                      <a:pt x="570" y="784"/>
                    </a:lnTo>
                    <a:lnTo>
                      <a:pt x="572" y="786"/>
                    </a:lnTo>
                    <a:lnTo>
                      <a:pt x="572" y="787"/>
                    </a:lnTo>
                    <a:lnTo>
                      <a:pt x="574" y="787"/>
                    </a:lnTo>
                    <a:lnTo>
                      <a:pt x="575" y="788"/>
                    </a:lnTo>
                    <a:lnTo>
                      <a:pt x="576" y="790"/>
                    </a:lnTo>
                    <a:lnTo>
                      <a:pt x="576" y="791"/>
                    </a:lnTo>
                    <a:lnTo>
                      <a:pt x="578" y="791"/>
                    </a:lnTo>
                    <a:lnTo>
                      <a:pt x="578" y="794"/>
                    </a:lnTo>
                    <a:lnTo>
                      <a:pt x="576" y="795"/>
                    </a:lnTo>
                    <a:lnTo>
                      <a:pt x="576" y="795"/>
                    </a:lnTo>
                    <a:lnTo>
                      <a:pt x="576" y="796"/>
                    </a:lnTo>
                    <a:lnTo>
                      <a:pt x="576" y="799"/>
                    </a:lnTo>
                    <a:lnTo>
                      <a:pt x="578" y="799"/>
                    </a:lnTo>
                    <a:lnTo>
                      <a:pt x="579" y="799"/>
                    </a:lnTo>
                    <a:lnTo>
                      <a:pt x="579" y="800"/>
                    </a:lnTo>
                    <a:lnTo>
                      <a:pt x="580" y="802"/>
                    </a:lnTo>
                    <a:lnTo>
                      <a:pt x="582" y="802"/>
                    </a:lnTo>
                    <a:lnTo>
                      <a:pt x="584" y="802"/>
                    </a:lnTo>
                    <a:lnTo>
                      <a:pt x="584" y="804"/>
                    </a:lnTo>
                    <a:lnTo>
                      <a:pt x="584" y="807"/>
                    </a:lnTo>
                    <a:lnTo>
                      <a:pt x="583" y="809"/>
                    </a:lnTo>
                    <a:lnTo>
                      <a:pt x="582" y="809"/>
                    </a:lnTo>
                    <a:lnTo>
                      <a:pt x="582" y="811"/>
                    </a:lnTo>
                    <a:lnTo>
                      <a:pt x="580" y="811"/>
                    </a:lnTo>
                    <a:lnTo>
                      <a:pt x="580" y="813"/>
                    </a:lnTo>
                    <a:lnTo>
                      <a:pt x="579" y="815"/>
                    </a:lnTo>
                    <a:lnTo>
                      <a:pt x="578" y="819"/>
                    </a:lnTo>
                    <a:lnTo>
                      <a:pt x="576" y="820"/>
                    </a:lnTo>
                    <a:lnTo>
                      <a:pt x="575" y="822"/>
                    </a:lnTo>
                    <a:lnTo>
                      <a:pt x="574" y="824"/>
                    </a:lnTo>
                    <a:lnTo>
                      <a:pt x="572" y="825"/>
                    </a:lnTo>
                    <a:lnTo>
                      <a:pt x="571" y="825"/>
                    </a:lnTo>
                    <a:lnTo>
                      <a:pt x="571" y="826"/>
                    </a:lnTo>
                    <a:lnTo>
                      <a:pt x="570" y="826"/>
                    </a:lnTo>
                    <a:lnTo>
                      <a:pt x="570" y="826"/>
                    </a:lnTo>
                    <a:lnTo>
                      <a:pt x="566" y="826"/>
                    </a:lnTo>
                    <a:lnTo>
                      <a:pt x="566" y="828"/>
                    </a:lnTo>
                    <a:lnTo>
                      <a:pt x="565" y="828"/>
                    </a:lnTo>
                    <a:lnTo>
                      <a:pt x="565" y="828"/>
                    </a:lnTo>
                    <a:lnTo>
                      <a:pt x="562" y="828"/>
                    </a:lnTo>
                    <a:lnTo>
                      <a:pt x="561" y="829"/>
                    </a:lnTo>
                    <a:lnTo>
                      <a:pt x="558" y="829"/>
                    </a:lnTo>
                    <a:lnTo>
                      <a:pt x="558" y="830"/>
                    </a:lnTo>
                    <a:lnTo>
                      <a:pt x="555" y="830"/>
                    </a:lnTo>
                    <a:lnTo>
                      <a:pt x="555" y="830"/>
                    </a:lnTo>
                    <a:lnTo>
                      <a:pt x="546" y="830"/>
                    </a:lnTo>
                    <a:lnTo>
                      <a:pt x="546" y="832"/>
                    </a:lnTo>
                    <a:lnTo>
                      <a:pt x="545" y="832"/>
                    </a:lnTo>
                    <a:lnTo>
                      <a:pt x="542" y="832"/>
                    </a:lnTo>
                    <a:lnTo>
                      <a:pt x="540" y="832"/>
                    </a:lnTo>
                    <a:lnTo>
                      <a:pt x="537" y="832"/>
                    </a:lnTo>
                    <a:lnTo>
                      <a:pt x="537" y="833"/>
                    </a:lnTo>
                    <a:lnTo>
                      <a:pt x="537" y="833"/>
                    </a:lnTo>
                    <a:lnTo>
                      <a:pt x="538" y="833"/>
                    </a:lnTo>
                    <a:lnTo>
                      <a:pt x="538" y="834"/>
                    </a:lnTo>
                    <a:lnTo>
                      <a:pt x="536" y="833"/>
                    </a:lnTo>
                    <a:lnTo>
                      <a:pt x="535" y="832"/>
                    </a:lnTo>
                    <a:lnTo>
                      <a:pt x="535" y="830"/>
                    </a:lnTo>
                    <a:lnTo>
                      <a:pt x="533" y="830"/>
                    </a:lnTo>
                    <a:lnTo>
                      <a:pt x="532" y="832"/>
                    </a:lnTo>
                    <a:lnTo>
                      <a:pt x="532" y="832"/>
                    </a:lnTo>
                    <a:lnTo>
                      <a:pt x="532" y="833"/>
                    </a:lnTo>
                    <a:lnTo>
                      <a:pt x="532" y="836"/>
                    </a:lnTo>
                    <a:lnTo>
                      <a:pt x="533" y="836"/>
                    </a:lnTo>
                    <a:lnTo>
                      <a:pt x="535" y="837"/>
                    </a:lnTo>
                    <a:lnTo>
                      <a:pt x="536" y="838"/>
                    </a:lnTo>
                    <a:lnTo>
                      <a:pt x="535" y="842"/>
                    </a:lnTo>
                    <a:lnTo>
                      <a:pt x="533" y="842"/>
                    </a:lnTo>
                    <a:lnTo>
                      <a:pt x="535" y="846"/>
                    </a:lnTo>
                    <a:lnTo>
                      <a:pt x="533" y="846"/>
                    </a:lnTo>
                    <a:lnTo>
                      <a:pt x="535" y="849"/>
                    </a:lnTo>
                    <a:lnTo>
                      <a:pt x="533" y="854"/>
                    </a:lnTo>
                    <a:lnTo>
                      <a:pt x="532" y="855"/>
                    </a:lnTo>
                    <a:lnTo>
                      <a:pt x="531" y="856"/>
                    </a:lnTo>
                    <a:lnTo>
                      <a:pt x="529" y="856"/>
                    </a:lnTo>
                    <a:lnTo>
                      <a:pt x="529" y="859"/>
                    </a:lnTo>
                    <a:lnTo>
                      <a:pt x="528" y="859"/>
                    </a:lnTo>
                    <a:lnTo>
                      <a:pt x="527" y="860"/>
                    </a:lnTo>
                    <a:lnTo>
                      <a:pt x="525" y="860"/>
                    </a:lnTo>
                    <a:lnTo>
                      <a:pt x="525" y="860"/>
                    </a:lnTo>
                    <a:lnTo>
                      <a:pt x="525" y="862"/>
                    </a:lnTo>
                    <a:lnTo>
                      <a:pt x="524" y="860"/>
                    </a:lnTo>
                    <a:lnTo>
                      <a:pt x="524" y="860"/>
                    </a:lnTo>
                    <a:lnTo>
                      <a:pt x="518" y="860"/>
                    </a:lnTo>
                    <a:lnTo>
                      <a:pt x="518" y="856"/>
                    </a:lnTo>
                    <a:lnTo>
                      <a:pt x="516" y="856"/>
                    </a:lnTo>
                    <a:lnTo>
                      <a:pt x="516" y="856"/>
                    </a:lnTo>
                    <a:lnTo>
                      <a:pt x="514" y="856"/>
                    </a:lnTo>
                    <a:lnTo>
                      <a:pt x="512" y="854"/>
                    </a:lnTo>
                    <a:lnTo>
                      <a:pt x="511" y="854"/>
                    </a:lnTo>
                    <a:lnTo>
                      <a:pt x="511" y="855"/>
                    </a:lnTo>
                    <a:lnTo>
                      <a:pt x="510" y="855"/>
                    </a:lnTo>
                    <a:lnTo>
                      <a:pt x="510" y="856"/>
                    </a:lnTo>
                    <a:lnTo>
                      <a:pt x="510" y="856"/>
                    </a:lnTo>
                    <a:lnTo>
                      <a:pt x="510" y="859"/>
                    </a:lnTo>
                    <a:lnTo>
                      <a:pt x="510" y="859"/>
                    </a:lnTo>
                    <a:lnTo>
                      <a:pt x="510" y="860"/>
                    </a:lnTo>
                    <a:lnTo>
                      <a:pt x="508" y="860"/>
                    </a:lnTo>
                    <a:lnTo>
                      <a:pt x="507" y="863"/>
                    </a:lnTo>
                    <a:lnTo>
                      <a:pt x="508" y="863"/>
                    </a:lnTo>
                    <a:lnTo>
                      <a:pt x="508" y="864"/>
                    </a:lnTo>
                    <a:lnTo>
                      <a:pt x="511" y="864"/>
                    </a:lnTo>
                    <a:lnTo>
                      <a:pt x="511" y="871"/>
                    </a:lnTo>
                    <a:lnTo>
                      <a:pt x="514" y="872"/>
                    </a:lnTo>
                    <a:lnTo>
                      <a:pt x="516" y="874"/>
                    </a:lnTo>
                    <a:lnTo>
                      <a:pt x="519" y="874"/>
                    </a:lnTo>
                    <a:lnTo>
                      <a:pt x="519" y="871"/>
                    </a:lnTo>
                    <a:lnTo>
                      <a:pt x="523" y="871"/>
                    </a:lnTo>
                    <a:lnTo>
                      <a:pt x="523" y="874"/>
                    </a:lnTo>
                    <a:lnTo>
                      <a:pt x="524" y="874"/>
                    </a:lnTo>
                    <a:lnTo>
                      <a:pt x="524" y="876"/>
                    </a:lnTo>
                    <a:lnTo>
                      <a:pt x="523" y="876"/>
                    </a:lnTo>
                    <a:lnTo>
                      <a:pt x="523" y="877"/>
                    </a:lnTo>
                    <a:lnTo>
                      <a:pt x="523" y="877"/>
                    </a:lnTo>
                    <a:lnTo>
                      <a:pt x="521" y="879"/>
                    </a:lnTo>
                    <a:lnTo>
                      <a:pt x="520" y="880"/>
                    </a:lnTo>
                    <a:lnTo>
                      <a:pt x="519" y="880"/>
                    </a:lnTo>
                    <a:lnTo>
                      <a:pt x="519" y="877"/>
                    </a:lnTo>
                    <a:lnTo>
                      <a:pt x="516" y="876"/>
                    </a:lnTo>
                    <a:lnTo>
                      <a:pt x="515" y="876"/>
                    </a:lnTo>
                    <a:lnTo>
                      <a:pt x="512" y="876"/>
                    </a:lnTo>
                    <a:lnTo>
                      <a:pt x="512" y="876"/>
                    </a:lnTo>
                    <a:lnTo>
                      <a:pt x="511" y="876"/>
                    </a:lnTo>
                    <a:lnTo>
                      <a:pt x="510" y="877"/>
                    </a:lnTo>
                    <a:lnTo>
                      <a:pt x="510" y="877"/>
                    </a:lnTo>
                    <a:lnTo>
                      <a:pt x="511" y="877"/>
                    </a:lnTo>
                    <a:lnTo>
                      <a:pt x="511" y="879"/>
                    </a:lnTo>
                    <a:lnTo>
                      <a:pt x="511" y="879"/>
                    </a:lnTo>
                    <a:lnTo>
                      <a:pt x="512" y="879"/>
                    </a:lnTo>
                    <a:lnTo>
                      <a:pt x="512" y="877"/>
                    </a:lnTo>
                    <a:lnTo>
                      <a:pt x="514" y="877"/>
                    </a:lnTo>
                    <a:lnTo>
                      <a:pt x="515" y="879"/>
                    </a:lnTo>
                    <a:lnTo>
                      <a:pt x="516" y="879"/>
                    </a:lnTo>
                    <a:lnTo>
                      <a:pt x="516" y="880"/>
                    </a:lnTo>
                    <a:lnTo>
                      <a:pt x="512" y="881"/>
                    </a:lnTo>
                    <a:lnTo>
                      <a:pt x="511" y="883"/>
                    </a:lnTo>
                    <a:lnTo>
                      <a:pt x="510" y="883"/>
                    </a:lnTo>
                    <a:lnTo>
                      <a:pt x="508" y="889"/>
                    </a:lnTo>
                    <a:lnTo>
                      <a:pt x="507" y="889"/>
                    </a:lnTo>
                    <a:lnTo>
                      <a:pt x="508" y="897"/>
                    </a:lnTo>
                    <a:lnTo>
                      <a:pt x="507" y="897"/>
                    </a:lnTo>
                    <a:lnTo>
                      <a:pt x="507" y="898"/>
                    </a:lnTo>
                    <a:lnTo>
                      <a:pt x="506" y="900"/>
                    </a:lnTo>
                    <a:lnTo>
                      <a:pt x="506" y="900"/>
                    </a:lnTo>
                    <a:lnTo>
                      <a:pt x="504" y="901"/>
                    </a:lnTo>
                    <a:lnTo>
                      <a:pt x="504" y="901"/>
                    </a:lnTo>
                    <a:lnTo>
                      <a:pt x="503" y="902"/>
                    </a:lnTo>
                    <a:lnTo>
                      <a:pt x="504" y="902"/>
                    </a:lnTo>
                    <a:lnTo>
                      <a:pt x="504" y="904"/>
                    </a:lnTo>
                    <a:lnTo>
                      <a:pt x="504" y="904"/>
                    </a:lnTo>
                    <a:lnTo>
                      <a:pt x="506" y="904"/>
                    </a:lnTo>
                    <a:lnTo>
                      <a:pt x="506" y="906"/>
                    </a:lnTo>
                    <a:lnTo>
                      <a:pt x="503" y="906"/>
                    </a:lnTo>
                    <a:lnTo>
                      <a:pt x="500" y="906"/>
                    </a:lnTo>
                    <a:lnTo>
                      <a:pt x="499" y="906"/>
                    </a:lnTo>
                    <a:lnTo>
                      <a:pt x="497" y="906"/>
                    </a:lnTo>
                    <a:lnTo>
                      <a:pt x="497" y="909"/>
                    </a:lnTo>
                    <a:lnTo>
                      <a:pt x="495" y="909"/>
                    </a:lnTo>
                    <a:lnTo>
                      <a:pt x="494" y="911"/>
                    </a:lnTo>
                    <a:lnTo>
                      <a:pt x="491" y="913"/>
                    </a:lnTo>
                    <a:lnTo>
                      <a:pt x="490" y="914"/>
                    </a:lnTo>
                    <a:lnTo>
                      <a:pt x="490" y="915"/>
                    </a:lnTo>
                    <a:lnTo>
                      <a:pt x="487" y="917"/>
                    </a:lnTo>
                    <a:lnTo>
                      <a:pt x="486" y="918"/>
                    </a:lnTo>
                    <a:lnTo>
                      <a:pt x="485" y="922"/>
                    </a:lnTo>
                    <a:lnTo>
                      <a:pt x="486" y="922"/>
                    </a:lnTo>
                    <a:lnTo>
                      <a:pt x="486" y="923"/>
                    </a:lnTo>
                    <a:lnTo>
                      <a:pt x="487" y="925"/>
                    </a:lnTo>
                    <a:lnTo>
                      <a:pt x="487" y="925"/>
                    </a:lnTo>
                    <a:lnTo>
                      <a:pt x="489" y="926"/>
                    </a:lnTo>
                    <a:lnTo>
                      <a:pt x="489" y="927"/>
                    </a:lnTo>
                    <a:lnTo>
                      <a:pt x="491" y="928"/>
                    </a:lnTo>
                    <a:lnTo>
                      <a:pt x="493" y="930"/>
                    </a:lnTo>
                    <a:lnTo>
                      <a:pt x="493" y="930"/>
                    </a:lnTo>
                    <a:lnTo>
                      <a:pt x="494" y="931"/>
                    </a:lnTo>
                    <a:lnTo>
                      <a:pt x="497" y="931"/>
                    </a:lnTo>
                    <a:lnTo>
                      <a:pt x="497" y="932"/>
                    </a:lnTo>
                    <a:lnTo>
                      <a:pt x="499" y="932"/>
                    </a:lnTo>
                    <a:lnTo>
                      <a:pt x="500" y="932"/>
                    </a:lnTo>
                    <a:lnTo>
                      <a:pt x="502" y="935"/>
                    </a:lnTo>
                    <a:lnTo>
                      <a:pt x="502" y="936"/>
                    </a:lnTo>
                    <a:lnTo>
                      <a:pt x="502" y="938"/>
                    </a:lnTo>
                    <a:lnTo>
                      <a:pt x="502" y="940"/>
                    </a:lnTo>
                    <a:lnTo>
                      <a:pt x="499" y="940"/>
                    </a:lnTo>
                    <a:lnTo>
                      <a:pt x="499" y="942"/>
                    </a:lnTo>
                    <a:lnTo>
                      <a:pt x="500" y="940"/>
                    </a:lnTo>
                    <a:lnTo>
                      <a:pt x="500" y="940"/>
                    </a:lnTo>
                    <a:lnTo>
                      <a:pt x="504" y="943"/>
                    </a:lnTo>
                    <a:lnTo>
                      <a:pt x="503" y="943"/>
                    </a:lnTo>
                    <a:lnTo>
                      <a:pt x="503" y="944"/>
                    </a:lnTo>
                    <a:lnTo>
                      <a:pt x="503" y="946"/>
                    </a:lnTo>
                    <a:lnTo>
                      <a:pt x="500" y="946"/>
                    </a:lnTo>
                    <a:lnTo>
                      <a:pt x="498" y="947"/>
                    </a:lnTo>
                    <a:lnTo>
                      <a:pt x="498" y="948"/>
                    </a:lnTo>
                    <a:lnTo>
                      <a:pt x="495" y="948"/>
                    </a:lnTo>
                    <a:lnTo>
                      <a:pt x="495" y="949"/>
                    </a:lnTo>
                    <a:lnTo>
                      <a:pt x="494" y="949"/>
                    </a:lnTo>
                    <a:lnTo>
                      <a:pt x="493" y="951"/>
                    </a:lnTo>
                    <a:lnTo>
                      <a:pt x="491" y="952"/>
                    </a:lnTo>
                    <a:lnTo>
                      <a:pt x="490" y="953"/>
                    </a:lnTo>
                    <a:lnTo>
                      <a:pt x="490" y="955"/>
                    </a:lnTo>
                    <a:lnTo>
                      <a:pt x="489" y="956"/>
                    </a:lnTo>
                    <a:lnTo>
                      <a:pt x="487" y="957"/>
                    </a:lnTo>
                    <a:lnTo>
                      <a:pt x="486" y="959"/>
                    </a:lnTo>
                    <a:lnTo>
                      <a:pt x="486" y="959"/>
                    </a:lnTo>
                    <a:lnTo>
                      <a:pt x="485" y="960"/>
                    </a:lnTo>
                    <a:lnTo>
                      <a:pt x="485" y="961"/>
                    </a:lnTo>
                    <a:lnTo>
                      <a:pt x="483" y="963"/>
                    </a:lnTo>
                    <a:lnTo>
                      <a:pt x="486" y="961"/>
                    </a:lnTo>
                    <a:lnTo>
                      <a:pt x="486" y="963"/>
                    </a:lnTo>
                    <a:lnTo>
                      <a:pt x="487" y="963"/>
                    </a:lnTo>
                    <a:lnTo>
                      <a:pt x="487" y="966"/>
                    </a:lnTo>
                    <a:lnTo>
                      <a:pt x="486" y="966"/>
                    </a:lnTo>
                    <a:lnTo>
                      <a:pt x="486" y="966"/>
                    </a:lnTo>
                    <a:lnTo>
                      <a:pt x="486" y="968"/>
                    </a:lnTo>
                    <a:lnTo>
                      <a:pt x="485" y="969"/>
                    </a:lnTo>
                    <a:lnTo>
                      <a:pt x="482" y="970"/>
                    </a:lnTo>
                    <a:lnTo>
                      <a:pt x="480" y="970"/>
                    </a:lnTo>
                    <a:lnTo>
                      <a:pt x="480" y="968"/>
                    </a:lnTo>
                    <a:lnTo>
                      <a:pt x="477" y="966"/>
                    </a:lnTo>
                    <a:lnTo>
                      <a:pt x="477" y="965"/>
                    </a:lnTo>
                    <a:lnTo>
                      <a:pt x="477" y="965"/>
                    </a:lnTo>
                    <a:lnTo>
                      <a:pt x="477" y="966"/>
                    </a:lnTo>
                    <a:lnTo>
                      <a:pt x="476" y="968"/>
                    </a:lnTo>
                    <a:lnTo>
                      <a:pt x="476" y="970"/>
                    </a:lnTo>
                    <a:lnTo>
                      <a:pt x="477" y="970"/>
                    </a:lnTo>
                    <a:lnTo>
                      <a:pt x="478" y="972"/>
                    </a:lnTo>
                    <a:lnTo>
                      <a:pt x="478" y="972"/>
                    </a:lnTo>
                    <a:lnTo>
                      <a:pt x="478" y="974"/>
                    </a:lnTo>
                    <a:lnTo>
                      <a:pt x="477" y="974"/>
                    </a:lnTo>
                    <a:lnTo>
                      <a:pt x="476" y="976"/>
                    </a:lnTo>
                    <a:lnTo>
                      <a:pt x="474" y="977"/>
                    </a:lnTo>
                    <a:lnTo>
                      <a:pt x="474" y="977"/>
                    </a:lnTo>
                    <a:lnTo>
                      <a:pt x="473" y="981"/>
                    </a:lnTo>
                    <a:lnTo>
                      <a:pt x="472" y="981"/>
                    </a:lnTo>
                    <a:lnTo>
                      <a:pt x="472" y="981"/>
                    </a:lnTo>
                    <a:lnTo>
                      <a:pt x="470" y="982"/>
                    </a:lnTo>
                    <a:lnTo>
                      <a:pt x="470" y="983"/>
                    </a:lnTo>
                    <a:lnTo>
                      <a:pt x="472" y="982"/>
                    </a:lnTo>
                    <a:lnTo>
                      <a:pt x="472" y="983"/>
                    </a:lnTo>
                    <a:lnTo>
                      <a:pt x="473" y="985"/>
                    </a:lnTo>
                    <a:lnTo>
                      <a:pt x="473" y="986"/>
                    </a:lnTo>
                    <a:lnTo>
                      <a:pt x="474" y="989"/>
                    </a:lnTo>
                    <a:lnTo>
                      <a:pt x="470" y="989"/>
                    </a:lnTo>
                    <a:lnTo>
                      <a:pt x="472" y="990"/>
                    </a:lnTo>
                    <a:lnTo>
                      <a:pt x="472" y="990"/>
                    </a:lnTo>
                    <a:lnTo>
                      <a:pt x="472" y="990"/>
                    </a:lnTo>
                    <a:lnTo>
                      <a:pt x="472" y="990"/>
                    </a:lnTo>
                    <a:lnTo>
                      <a:pt x="476" y="990"/>
                    </a:lnTo>
                    <a:lnTo>
                      <a:pt x="476" y="991"/>
                    </a:lnTo>
                    <a:lnTo>
                      <a:pt x="477" y="993"/>
                    </a:lnTo>
                    <a:lnTo>
                      <a:pt x="478" y="994"/>
                    </a:lnTo>
                    <a:lnTo>
                      <a:pt x="478" y="997"/>
                    </a:lnTo>
                    <a:lnTo>
                      <a:pt x="470" y="995"/>
                    </a:lnTo>
                    <a:lnTo>
                      <a:pt x="468" y="1000"/>
                    </a:lnTo>
                    <a:lnTo>
                      <a:pt x="465" y="1000"/>
                    </a:lnTo>
                    <a:lnTo>
                      <a:pt x="465" y="1000"/>
                    </a:lnTo>
                    <a:lnTo>
                      <a:pt x="456" y="1002"/>
                    </a:lnTo>
                    <a:lnTo>
                      <a:pt x="456" y="1003"/>
                    </a:lnTo>
                    <a:lnTo>
                      <a:pt x="457" y="1003"/>
                    </a:lnTo>
                    <a:lnTo>
                      <a:pt x="457" y="1003"/>
                    </a:lnTo>
                    <a:lnTo>
                      <a:pt x="456" y="1003"/>
                    </a:lnTo>
                    <a:lnTo>
                      <a:pt x="456" y="1006"/>
                    </a:lnTo>
                    <a:lnTo>
                      <a:pt x="456" y="1006"/>
                    </a:lnTo>
                    <a:lnTo>
                      <a:pt x="456" y="1008"/>
                    </a:lnTo>
                    <a:lnTo>
                      <a:pt x="455" y="1008"/>
                    </a:lnTo>
                    <a:lnTo>
                      <a:pt x="455" y="1015"/>
                    </a:lnTo>
                    <a:lnTo>
                      <a:pt x="455" y="1016"/>
                    </a:lnTo>
                    <a:lnTo>
                      <a:pt x="453" y="1016"/>
                    </a:lnTo>
                    <a:lnTo>
                      <a:pt x="452" y="1016"/>
                    </a:lnTo>
                    <a:lnTo>
                      <a:pt x="451" y="1015"/>
                    </a:lnTo>
                    <a:lnTo>
                      <a:pt x="449" y="1015"/>
                    </a:lnTo>
                    <a:lnTo>
                      <a:pt x="448" y="1014"/>
                    </a:lnTo>
                    <a:lnTo>
                      <a:pt x="447" y="1012"/>
                    </a:lnTo>
                    <a:lnTo>
                      <a:pt x="446" y="1012"/>
                    </a:lnTo>
                    <a:lnTo>
                      <a:pt x="446" y="1011"/>
                    </a:lnTo>
                    <a:lnTo>
                      <a:pt x="446" y="1011"/>
                    </a:lnTo>
                    <a:lnTo>
                      <a:pt x="447" y="1010"/>
                    </a:lnTo>
                    <a:lnTo>
                      <a:pt x="447" y="1010"/>
                    </a:lnTo>
                    <a:lnTo>
                      <a:pt x="444" y="1010"/>
                    </a:lnTo>
                    <a:lnTo>
                      <a:pt x="444" y="1010"/>
                    </a:lnTo>
                    <a:lnTo>
                      <a:pt x="444" y="1010"/>
                    </a:lnTo>
                    <a:lnTo>
                      <a:pt x="443" y="1010"/>
                    </a:lnTo>
                    <a:lnTo>
                      <a:pt x="444" y="1012"/>
                    </a:lnTo>
                    <a:lnTo>
                      <a:pt x="443" y="1012"/>
                    </a:lnTo>
                    <a:lnTo>
                      <a:pt x="443" y="1011"/>
                    </a:lnTo>
                    <a:lnTo>
                      <a:pt x="438" y="1010"/>
                    </a:lnTo>
                    <a:lnTo>
                      <a:pt x="439" y="1007"/>
                    </a:lnTo>
                    <a:lnTo>
                      <a:pt x="438" y="1007"/>
                    </a:lnTo>
                    <a:lnTo>
                      <a:pt x="438" y="1007"/>
                    </a:lnTo>
                    <a:lnTo>
                      <a:pt x="438" y="1007"/>
                    </a:lnTo>
                    <a:lnTo>
                      <a:pt x="438" y="1006"/>
                    </a:lnTo>
                    <a:lnTo>
                      <a:pt x="436" y="1007"/>
                    </a:lnTo>
                    <a:lnTo>
                      <a:pt x="435" y="1007"/>
                    </a:lnTo>
                    <a:lnTo>
                      <a:pt x="435" y="1007"/>
                    </a:lnTo>
                    <a:lnTo>
                      <a:pt x="434" y="1006"/>
                    </a:lnTo>
                    <a:lnTo>
                      <a:pt x="434" y="1003"/>
                    </a:lnTo>
                    <a:lnTo>
                      <a:pt x="435" y="1003"/>
                    </a:lnTo>
                    <a:lnTo>
                      <a:pt x="434" y="1002"/>
                    </a:lnTo>
                    <a:lnTo>
                      <a:pt x="434" y="999"/>
                    </a:lnTo>
                    <a:lnTo>
                      <a:pt x="434" y="999"/>
                    </a:lnTo>
                    <a:lnTo>
                      <a:pt x="432" y="997"/>
                    </a:lnTo>
                    <a:lnTo>
                      <a:pt x="434" y="997"/>
                    </a:lnTo>
                    <a:lnTo>
                      <a:pt x="435" y="997"/>
                    </a:lnTo>
                    <a:lnTo>
                      <a:pt x="435" y="995"/>
                    </a:lnTo>
                    <a:lnTo>
                      <a:pt x="438" y="995"/>
                    </a:lnTo>
                    <a:lnTo>
                      <a:pt x="438" y="998"/>
                    </a:lnTo>
                    <a:lnTo>
                      <a:pt x="439" y="998"/>
                    </a:lnTo>
                    <a:lnTo>
                      <a:pt x="439" y="995"/>
                    </a:lnTo>
                    <a:lnTo>
                      <a:pt x="439" y="993"/>
                    </a:lnTo>
                    <a:lnTo>
                      <a:pt x="442" y="994"/>
                    </a:lnTo>
                    <a:lnTo>
                      <a:pt x="442" y="993"/>
                    </a:lnTo>
                    <a:lnTo>
                      <a:pt x="443" y="993"/>
                    </a:lnTo>
                    <a:lnTo>
                      <a:pt x="443" y="993"/>
                    </a:lnTo>
                    <a:lnTo>
                      <a:pt x="444" y="991"/>
                    </a:lnTo>
                    <a:lnTo>
                      <a:pt x="444" y="990"/>
                    </a:lnTo>
                    <a:lnTo>
                      <a:pt x="443" y="991"/>
                    </a:lnTo>
                    <a:lnTo>
                      <a:pt x="442" y="991"/>
                    </a:lnTo>
                    <a:lnTo>
                      <a:pt x="442" y="991"/>
                    </a:lnTo>
                    <a:lnTo>
                      <a:pt x="440" y="990"/>
                    </a:lnTo>
                    <a:lnTo>
                      <a:pt x="440" y="989"/>
                    </a:lnTo>
                    <a:lnTo>
                      <a:pt x="439" y="989"/>
                    </a:lnTo>
                    <a:lnTo>
                      <a:pt x="439" y="991"/>
                    </a:lnTo>
                    <a:lnTo>
                      <a:pt x="439" y="991"/>
                    </a:lnTo>
                    <a:lnTo>
                      <a:pt x="438" y="991"/>
                    </a:lnTo>
                    <a:lnTo>
                      <a:pt x="438" y="994"/>
                    </a:lnTo>
                    <a:lnTo>
                      <a:pt x="438" y="994"/>
                    </a:lnTo>
                    <a:lnTo>
                      <a:pt x="438" y="993"/>
                    </a:lnTo>
                    <a:lnTo>
                      <a:pt x="435" y="995"/>
                    </a:lnTo>
                    <a:lnTo>
                      <a:pt x="435" y="994"/>
                    </a:lnTo>
                    <a:lnTo>
                      <a:pt x="434" y="994"/>
                    </a:lnTo>
                    <a:lnTo>
                      <a:pt x="434" y="991"/>
                    </a:lnTo>
                    <a:lnTo>
                      <a:pt x="432" y="991"/>
                    </a:lnTo>
                    <a:lnTo>
                      <a:pt x="431" y="993"/>
                    </a:lnTo>
                    <a:lnTo>
                      <a:pt x="430" y="993"/>
                    </a:lnTo>
                    <a:lnTo>
                      <a:pt x="430" y="993"/>
                    </a:lnTo>
                    <a:lnTo>
                      <a:pt x="430" y="994"/>
                    </a:lnTo>
                    <a:lnTo>
                      <a:pt x="430" y="994"/>
                    </a:lnTo>
                    <a:lnTo>
                      <a:pt x="428" y="994"/>
                    </a:lnTo>
                    <a:lnTo>
                      <a:pt x="428" y="993"/>
                    </a:lnTo>
                    <a:lnTo>
                      <a:pt x="427" y="993"/>
                    </a:lnTo>
                    <a:lnTo>
                      <a:pt x="427" y="993"/>
                    </a:lnTo>
                    <a:lnTo>
                      <a:pt x="426" y="991"/>
                    </a:lnTo>
                    <a:lnTo>
                      <a:pt x="427" y="991"/>
                    </a:lnTo>
                    <a:lnTo>
                      <a:pt x="427" y="990"/>
                    </a:lnTo>
                    <a:lnTo>
                      <a:pt x="428" y="991"/>
                    </a:lnTo>
                    <a:lnTo>
                      <a:pt x="428" y="991"/>
                    </a:lnTo>
                    <a:lnTo>
                      <a:pt x="430" y="991"/>
                    </a:lnTo>
                    <a:lnTo>
                      <a:pt x="430" y="989"/>
                    </a:lnTo>
                    <a:lnTo>
                      <a:pt x="434" y="989"/>
                    </a:lnTo>
                    <a:lnTo>
                      <a:pt x="434" y="989"/>
                    </a:lnTo>
                    <a:lnTo>
                      <a:pt x="432" y="989"/>
                    </a:lnTo>
                    <a:lnTo>
                      <a:pt x="432" y="986"/>
                    </a:lnTo>
                    <a:lnTo>
                      <a:pt x="431" y="985"/>
                    </a:lnTo>
                    <a:lnTo>
                      <a:pt x="431" y="985"/>
                    </a:lnTo>
                    <a:lnTo>
                      <a:pt x="430" y="985"/>
                    </a:lnTo>
                    <a:lnTo>
                      <a:pt x="430" y="983"/>
                    </a:lnTo>
                    <a:lnTo>
                      <a:pt x="428" y="981"/>
                    </a:lnTo>
                    <a:lnTo>
                      <a:pt x="431" y="981"/>
                    </a:lnTo>
                    <a:lnTo>
                      <a:pt x="434" y="980"/>
                    </a:lnTo>
                    <a:lnTo>
                      <a:pt x="434" y="978"/>
                    </a:lnTo>
                    <a:lnTo>
                      <a:pt x="432" y="978"/>
                    </a:lnTo>
                    <a:lnTo>
                      <a:pt x="431" y="978"/>
                    </a:lnTo>
                    <a:lnTo>
                      <a:pt x="430" y="977"/>
                    </a:lnTo>
                    <a:lnTo>
                      <a:pt x="430" y="974"/>
                    </a:lnTo>
                    <a:lnTo>
                      <a:pt x="431" y="974"/>
                    </a:lnTo>
                    <a:lnTo>
                      <a:pt x="428" y="973"/>
                    </a:lnTo>
                    <a:lnTo>
                      <a:pt x="426" y="972"/>
                    </a:lnTo>
                    <a:lnTo>
                      <a:pt x="426" y="970"/>
                    </a:lnTo>
                    <a:lnTo>
                      <a:pt x="426" y="969"/>
                    </a:lnTo>
                    <a:lnTo>
                      <a:pt x="427" y="968"/>
                    </a:lnTo>
                    <a:lnTo>
                      <a:pt x="427" y="968"/>
                    </a:lnTo>
                    <a:lnTo>
                      <a:pt x="427" y="964"/>
                    </a:lnTo>
                    <a:lnTo>
                      <a:pt x="428" y="964"/>
                    </a:lnTo>
                    <a:lnTo>
                      <a:pt x="430" y="964"/>
                    </a:lnTo>
                    <a:lnTo>
                      <a:pt x="431" y="963"/>
                    </a:lnTo>
                    <a:lnTo>
                      <a:pt x="431" y="961"/>
                    </a:lnTo>
                    <a:lnTo>
                      <a:pt x="431" y="960"/>
                    </a:lnTo>
                    <a:lnTo>
                      <a:pt x="431" y="960"/>
                    </a:lnTo>
                    <a:lnTo>
                      <a:pt x="432" y="957"/>
                    </a:lnTo>
                    <a:lnTo>
                      <a:pt x="431" y="957"/>
                    </a:lnTo>
                    <a:lnTo>
                      <a:pt x="431" y="959"/>
                    </a:lnTo>
                    <a:lnTo>
                      <a:pt x="430" y="960"/>
                    </a:lnTo>
                    <a:lnTo>
                      <a:pt x="430" y="961"/>
                    </a:lnTo>
                    <a:lnTo>
                      <a:pt x="427" y="961"/>
                    </a:lnTo>
                    <a:lnTo>
                      <a:pt x="428" y="953"/>
                    </a:lnTo>
                    <a:lnTo>
                      <a:pt x="430" y="953"/>
                    </a:lnTo>
                    <a:lnTo>
                      <a:pt x="428" y="951"/>
                    </a:lnTo>
                    <a:lnTo>
                      <a:pt x="428" y="951"/>
                    </a:lnTo>
                    <a:lnTo>
                      <a:pt x="428" y="943"/>
                    </a:lnTo>
                    <a:lnTo>
                      <a:pt x="427" y="943"/>
                    </a:lnTo>
                    <a:lnTo>
                      <a:pt x="427" y="942"/>
                    </a:lnTo>
                    <a:lnTo>
                      <a:pt x="428" y="942"/>
                    </a:lnTo>
                    <a:lnTo>
                      <a:pt x="428" y="940"/>
                    </a:lnTo>
                    <a:lnTo>
                      <a:pt x="430" y="940"/>
                    </a:lnTo>
                    <a:lnTo>
                      <a:pt x="430" y="942"/>
                    </a:lnTo>
                    <a:lnTo>
                      <a:pt x="431" y="942"/>
                    </a:lnTo>
                    <a:lnTo>
                      <a:pt x="431" y="940"/>
                    </a:lnTo>
                    <a:lnTo>
                      <a:pt x="431" y="940"/>
                    </a:lnTo>
                    <a:lnTo>
                      <a:pt x="431" y="939"/>
                    </a:lnTo>
                    <a:lnTo>
                      <a:pt x="431" y="939"/>
                    </a:lnTo>
                    <a:lnTo>
                      <a:pt x="430" y="939"/>
                    </a:lnTo>
                    <a:lnTo>
                      <a:pt x="430" y="938"/>
                    </a:lnTo>
                    <a:lnTo>
                      <a:pt x="431" y="936"/>
                    </a:lnTo>
                    <a:lnTo>
                      <a:pt x="431" y="935"/>
                    </a:lnTo>
                    <a:lnTo>
                      <a:pt x="430" y="935"/>
                    </a:lnTo>
                    <a:lnTo>
                      <a:pt x="431" y="932"/>
                    </a:lnTo>
                    <a:lnTo>
                      <a:pt x="430" y="931"/>
                    </a:lnTo>
                    <a:lnTo>
                      <a:pt x="430" y="930"/>
                    </a:lnTo>
                    <a:lnTo>
                      <a:pt x="428" y="930"/>
                    </a:lnTo>
                    <a:lnTo>
                      <a:pt x="427" y="930"/>
                    </a:lnTo>
                    <a:lnTo>
                      <a:pt x="427" y="930"/>
                    </a:lnTo>
                    <a:lnTo>
                      <a:pt x="426" y="930"/>
                    </a:lnTo>
                    <a:lnTo>
                      <a:pt x="426" y="930"/>
                    </a:lnTo>
                    <a:lnTo>
                      <a:pt x="426" y="931"/>
                    </a:lnTo>
                    <a:lnTo>
                      <a:pt x="422" y="931"/>
                    </a:lnTo>
                    <a:lnTo>
                      <a:pt x="421" y="930"/>
                    </a:lnTo>
                    <a:lnTo>
                      <a:pt x="421" y="928"/>
                    </a:lnTo>
                    <a:lnTo>
                      <a:pt x="422" y="928"/>
                    </a:lnTo>
                    <a:lnTo>
                      <a:pt x="422" y="927"/>
                    </a:lnTo>
                    <a:lnTo>
                      <a:pt x="422" y="927"/>
                    </a:lnTo>
                    <a:lnTo>
                      <a:pt x="422" y="927"/>
                    </a:lnTo>
                    <a:lnTo>
                      <a:pt x="422" y="928"/>
                    </a:lnTo>
                    <a:lnTo>
                      <a:pt x="418" y="928"/>
                    </a:lnTo>
                    <a:lnTo>
                      <a:pt x="419" y="931"/>
                    </a:lnTo>
                    <a:lnTo>
                      <a:pt x="417" y="931"/>
                    </a:lnTo>
                    <a:lnTo>
                      <a:pt x="418" y="928"/>
                    </a:lnTo>
                    <a:lnTo>
                      <a:pt x="419" y="926"/>
                    </a:lnTo>
                    <a:lnTo>
                      <a:pt x="419" y="925"/>
                    </a:lnTo>
                    <a:lnTo>
                      <a:pt x="421" y="923"/>
                    </a:lnTo>
                    <a:lnTo>
                      <a:pt x="419" y="922"/>
                    </a:lnTo>
                    <a:lnTo>
                      <a:pt x="419" y="921"/>
                    </a:lnTo>
                    <a:lnTo>
                      <a:pt x="425" y="919"/>
                    </a:lnTo>
                    <a:lnTo>
                      <a:pt x="425" y="919"/>
                    </a:lnTo>
                    <a:lnTo>
                      <a:pt x="426" y="919"/>
                    </a:lnTo>
                    <a:lnTo>
                      <a:pt x="425" y="923"/>
                    </a:lnTo>
                    <a:lnTo>
                      <a:pt x="426" y="922"/>
                    </a:lnTo>
                    <a:lnTo>
                      <a:pt x="427" y="921"/>
                    </a:lnTo>
                    <a:lnTo>
                      <a:pt x="428" y="921"/>
                    </a:lnTo>
                    <a:lnTo>
                      <a:pt x="428" y="922"/>
                    </a:lnTo>
                    <a:lnTo>
                      <a:pt x="427" y="923"/>
                    </a:lnTo>
                    <a:lnTo>
                      <a:pt x="427" y="923"/>
                    </a:lnTo>
                    <a:lnTo>
                      <a:pt x="430" y="923"/>
                    </a:lnTo>
                    <a:lnTo>
                      <a:pt x="430" y="922"/>
                    </a:lnTo>
                    <a:lnTo>
                      <a:pt x="432" y="922"/>
                    </a:lnTo>
                    <a:lnTo>
                      <a:pt x="432" y="925"/>
                    </a:lnTo>
                    <a:lnTo>
                      <a:pt x="434" y="925"/>
                    </a:lnTo>
                    <a:lnTo>
                      <a:pt x="434" y="923"/>
                    </a:lnTo>
                    <a:lnTo>
                      <a:pt x="434" y="923"/>
                    </a:lnTo>
                    <a:lnTo>
                      <a:pt x="435" y="923"/>
                    </a:lnTo>
                    <a:lnTo>
                      <a:pt x="435" y="914"/>
                    </a:lnTo>
                    <a:lnTo>
                      <a:pt x="436" y="914"/>
                    </a:lnTo>
                    <a:lnTo>
                      <a:pt x="436" y="911"/>
                    </a:lnTo>
                    <a:lnTo>
                      <a:pt x="435" y="911"/>
                    </a:lnTo>
                    <a:lnTo>
                      <a:pt x="435" y="909"/>
                    </a:lnTo>
                    <a:lnTo>
                      <a:pt x="436" y="908"/>
                    </a:lnTo>
                    <a:lnTo>
                      <a:pt x="435" y="901"/>
                    </a:lnTo>
                    <a:lnTo>
                      <a:pt x="438" y="901"/>
                    </a:lnTo>
                    <a:lnTo>
                      <a:pt x="438" y="900"/>
                    </a:lnTo>
                    <a:lnTo>
                      <a:pt x="436" y="900"/>
                    </a:lnTo>
                    <a:lnTo>
                      <a:pt x="435" y="900"/>
                    </a:lnTo>
                    <a:lnTo>
                      <a:pt x="435" y="898"/>
                    </a:lnTo>
                    <a:lnTo>
                      <a:pt x="439" y="898"/>
                    </a:lnTo>
                    <a:lnTo>
                      <a:pt x="439" y="898"/>
                    </a:lnTo>
                    <a:lnTo>
                      <a:pt x="439" y="897"/>
                    </a:lnTo>
                    <a:lnTo>
                      <a:pt x="439" y="897"/>
                    </a:lnTo>
                    <a:lnTo>
                      <a:pt x="439" y="897"/>
                    </a:lnTo>
                    <a:lnTo>
                      <a:pt x="438" y="896"/>
                    </a:lnTo>
                    <a:lnTo>
                      <a:pt x="438" y="896"/>
                    </a:lnTo>
                    <a:lnTo>
                      <a:pt x="438" y="894"/>
                    </a:lnTo>
                    <a:lnTo>
                      <a:pt x="440" y="893"/>
                    </a:lnTo>
                    <a:lnTo>
                      <a:pt x="442" y="892"/>
                    </a:lnTo>
                    <a:lnTo>
                      <a:pt x="442" y="889"/>
                    </a:lnTo>
                    <a:lnTo>
                      <a:pt x="440" y="888"/>
                    </a:lnTo>
                    <a:lnTo>
                      <a:pt x="440" y="885"/>
                    </a:lnTo>
                    <a:lnTo>
                      <a:pt x="439" y="885"/>
                    </a:lnTo>
                    <a:lnTo>
                      <a:pt x="439" y="884"/>
                    </a:lnTo>
                    <a:lnTo>
                      <a:pt x="440" y="883"/>
                    </a:lnTo>
                    <a:lnTo>
                      <a:pt x="440" y="881"/>
                    </a:lnTo>
                    <a:lnTo>
                      <a:pt x="442" y="881"/>
                    </a:lnTo>
                    <a:lnTo>
                      <a:pt x="442" y="881"/>
                    </a:lnTo>
                    <a:lnTo>
                      <a:pt x="442" y="881"/>
                    </a:lnTo>
                    <a:lnTo>
                      <a:pt x="442" y="881"/>
                    </a:lnTo>
                    <a:lnTo>
                      <a:pt x="442" y="881"/>
                    </a:lnTo>
                    <a:lnTo>
                      <a:pt x="442" y="881"/>
                    </a:lnTo>
                    <a:lnTo>
                      <a:pt x="442" y="880"/>
                    </a:lnTo>
                    <a:lnTo>
                      <a:pt x="442" y="879"/>
                    </a:lnTo>
                    <a:lnTo>
                      <a:pt x="442" y="876"/>
                    </a:lnTo>
                    <a:lnTo>
                      <a:pt x="442" y="875"/>
                    </a:lnTo>
                    <a:lnTo>
                      <a:pt x="442" y="872"/>
                    </a:lnTo>
                    <a:lnTo>
                      <a:pt x="442" y="868"/>
                    </a:lnTo>
                    <a:lnTo>
                      <a:pt x="442" y="868"/>
                    </a:lnTo>
                    <a:lnTo>
                      <a:pt x="443" y="868"/>
                    </a:lnTo>
                    <a:lnTo>
                      <a:pt x="443" y="868"/>
                    </a:lnTo>
                    <a:lnTo>
                      <a:pt x="444" y="867"/>
                    </a:lnTo>
                    <a:lnTo>
                      <a:pt x="444" y="866"/>
                    </a:lnTo>
                    <a:lnTo>
                      <a:pt x="443" y="866"/>
                    </a:lnTo>
                    <a:lnTo>
                      <a:pt x="442" y="864"/>
                    </a:lnTo>
                    <a:lnTo>
                      <a:pt x="442" y="863"/>
                    </a:lnTo>
                    <a:lnTo>
                      <a:pt x="442" y="863"/>
                    </a:lnTo>
                    <a:lnTo>
                      <a:pt x="440" y="863"/>
                    </a:lnTo>
                    <a:lnTo>
                      <a:pt x="439" y="864"/>
                    </a:lnTo>
                    <a:lnTo>
                      <a:pt x="439" y="866"/>
                    </a:lnTo>
                    <a:lnTo>
                      <a:pt x="438" y="867"/>
                    </a:lnTo>
                    <a:lnTo>
                      <a:pt x="435" y="867"/>
                    </a:lnTo>
                    <a:lnTo>
                      <a:pt x="435" y="863"/>
                    </a:lnTo>
                    <a:lnTo>
                      <a:pt x="434" y="863"/>
                    </a:lnTo>
                    <a:lnTo>
                      <a:pt x="434" y="859"/>
                    </a:lnTo>
                    <a:lnTo>
                      <a:pt x="434" y="859"/>
                    </a:lnTo>
                    <a:lnTo>
                      <a:pt x="435" y="850"/>
                    </a:lnTo>
                    <a:lnTo>
                      <a:pt x="436" y="850"/>
                    </a:lnTo>
                    <a:lnTo>
                      <a:pt x="436" y="846"/>
                    </a:lnTo>
                    <a:lnTo>
                      <a:pt x="436" y="846"/>
                    </a:lnTo>
                    <a:lnTo>
                      <a:pt x="436" y="845"/>
                    </a:lnTo>
                    <a:lnTo>
                      <a:pt x="439" y="845"/>
                    </a:lnTo>
                    <a:lnTo>
                      <a:pt x="439" y="837"/>
                    </a:lnTo>
                    <a:lnTo>
                      <a:pt x="439" y="837"/>
                    </a:lnTo>
                    <a:lnTo>
                      <a:pt x="439" y="836"/>
                    </a:lnTo>
                    <a:lnTo>
                      <a:pt x="438" y="836"/>
                    </a:lnTo>
                    <a:lnTo>
                      <a:pt x="438" y="832"/>
                    </a:lnTo>
                    <a:lnTo>
                      <a:pt x="438" y="832"/>
                    </a:lnTo>
                    <a:lnTo>
                      <a:pt x="438" y="832"/>
                    </a:lnTo>
                    <a:lnTo>
                      <a:pt x="438" y="832"/>
                    </a:lnTo>
                    <a:lnTo>
                      <a:pt x="438" y="832"/>
                    </a:lnTo>
                    <a:lnTo>
                      <a:pt x="438" y="830"/>
                    </a:lnTo>
                    <a:lnTo>
                      <a:pt x="438" y="830"/>
                    </a:lnTo>
                    <a:lnTo>
                      <a:pt x="438" y="830"/>
                    </a:lnTo>
                    <a:lnTo>
                      <a:pt x="438" y="830"/>
                    </a:lnTo>
                    <a:lnTo>
                      <a:pt x="438" y="830"/>
                    </a:lnTo>
                    <a:lnTo>
                      <a:pt x="438" y="830"/>
                    </a:lnTo>
                    <a:lnTo>
                      <a:pt x="438" y="829"/>
                    </a:lnTo>
                    <a:lnTo>
                      <a:pt x="436" y="829"/>
                    </a:lnTo>
                    <a:lnTo>
                      <a:pt x="436" y="828"/>
                    </a:lnTo>
                    <a:lnTo>
                      <a:pt x="438" y="826"/>
                    </a:lnTo>
                    <a:lnTo>
                      <a:pt x="438" y="825"/>
                    </a:lnTo>
                    <a:lnTo>
                      <a:pt x="438" y="824"/>
                    </a:lnTo>
                    <a:lnTo>
                      <a:pt x="436" y="822"/>
                    </a:lnTo>
                    <a:lnTo>
                      <a:pt x="436" y="821"/>
                    </a:lnTo>
                    <a:lnTo>
                      <a:pt x="436" y="820"/>
                    </a:lnTo>
                    <a:lnTo>
                      <a:pt x="436" y="819"/>
                    </a:lnTo>
                    <a:lnTo>
                      <a:pt x="436" y="819"/>
                    </a:lnTo>
                    <a:lnTo>
                      <a:pt x="435" y="817"/>
                    </a:lnTo>
                    <a:lnTo>
                      <a:pt x="435" y="816"/>
                    </a:lnTo>
                    <a:lnTo>
                      <a:pt x="436" y="816"/>
                    </a:lnTo>
                    <a:lnTo>
                      <a:pt x="438" y="815"/>
                    </a:lnTo>
                    <a:lnTo>
                      <a:pt x="438" y="815"/>
                    </a:lnTo>
                    <a:lnTo>
                      <a:pt x="440" y="815"/>
                    </a:lnTo>
                    <a:lnTo>
                      <a:pt x="439" y="809"/>
                    </a:lnTo>
                    <a:lnTo>
                      <a:pt x="442" y="808"/>
                    </a:lnTo>
                    <a:lnTo>
                      <a:pt x="442" y="807"/>
                    </a:lnTo>
                    <a:lnTo>
                      <a:pt x="442" y="804"/>
                    </a:lnTo>
                    <a:lnTo>
                      <a:pt x="442" y="803"/>
                    </a:lnTo>
                    <a:lnTo>
                      <a:pt x="443" y="803"/>
                    </a:lnTo>
                    <a:lnTo>
                      <a:pt x="443" y="802"/>
                    </a:lnTo>
                    <a:lnTo>
                      <a:pt x="444" y="800"/>
                    </a:lnTo>
                    <a:lnTo>
                      <a:pt x="446" y="792"/>
                    </a:lnTo>
                    <a:lnTo>
                      <a:pt x="446" y="792"/>
                    </a:lnTo>
                    <a:lnTo>
                      <a:pt x="444" y="792"/>
                    </a:lnTo>
                    <a:lnTo>
                      <a:pt x="444" y="791"/>
                    </a:lnTo>
                    <a:lnTo>
                      <a:pt x="444" y="790"/>
                    </a:lnTo>
                    <a:lnTo>
                      <a:pt x="444" y="790"/>
                    </a:lnTo>
                    <a:lnTo>
                      <a:pt x="444" y="788"/>
                    </a:lnTo>
                    <a:lnTo>
                      <a:pt x="446" y="788"/>
                    </a:lnTo>
                    <a:lnTo>
                      <a:pt x="448" y="782"/>
                    </a:lnTo>
                    <a:lnTo>
                      <a:pt x="448" y="782"/>
                    </a:lnTo>
                    <a:lnTo>
                      <a:pt x="448" y="781"/>
                    </a:lnTo>
                    <a:lnTo>
                      <a:pt x="449" y="781"/>
                    </a:lnTo>
                    <a:lnTo>
                      <a:pt x="449" y="775"/>
                    </a:lnTo>
                    <a:lnTo>
                      <a:pt x="451" y="774"/>
                    </a:lnTo>
                    <a:lnTo>
                      <a:pt x="451" y="771"/>
                    </a:lnTo>
                    <a:lnTo>
                      <a:pt x="452" y="771"/>
                    </a:lnTo>
                    <a:lnTo>
                      <a:pt x="452" y="770"/>
                    </a:lnTo>
                    <a:lnTo>
                      <a:pt x="452" y="769"/>
                    </a:lnTo>
                    <a:lnTo>
                      <a:pt x="451" y="769"/>
                    </a:lnTo>
                    <a:lnTo>
                      <a:pt x="451" y="769"/>
                    </a:lnTo>
                    <a:lnTo>
                      <a:pt x="451" y="769"/>
                    </a:lnTo>
                    <a:lnTo>
                      <a:pt x="452" y="769"/>
                    </a:lnTo>
                    <a:lnTo>
                      <a:pt x="452" y="769"/>
                    </a:lnTo>
                    <a:lnTo>
                      <a:pt x="452" y="765"/>
                    </a:lnTo>
                    <a:lnTo>
                      <a:pt x="453" y="765"/>
                    </a:lnTo>
                    <a:lnTo>
                      <a:pt x="453" y="764"/>
                    </a:lnTo>
                    <a:lnTo>
                      <a:pt x="453" y="764"/>
                    </a:lnTo>
                    <a:lnTo>
                      <a:pt x="455" y="762"/>
                    </a:lnTo>
                    <a:lnTo>
                      <a:pt x="455" y="749"/>
                    </a:lnTo>
                    <a:lnTo>
                      <a:pt x="456" y="749"/>
                    </a:lnTo>
                    <a:lnTo>
                      <a:pt x="456" y="749"/>
                    </a:lnTo>
                    <a:lnTo>
                      <a:pt x="456" y="748"/>
                    </a:lnTo>
                    <a:lnTo>
                      <a:pt x="455" y="748"/>
                    </a:lnTo>
                    <a:lnTo>
                      <a:pt x="453" y="740"/>
                    </a:lnTo>
                    <a:lnTo>
                      <a:pt x="453" y="740"/>
                    </a:lnTo>
                    <a:lnTo>
                      <a:pt x="455" y="736"/>
                    </a:lnTo>
                    <a:lnTo>
                      <a:pt x="456" y="736"/>
                    </a:lnTo>
                    <a:lnTo>
                      <a:pt x="456" y="730"/>
                    </a:lnTo>
                    <a:lnTo>
                      <a:pt x="456" y="730"/>
                    </a:lnTo>
                    <a:lnTo>
                      <a:pt x="456" y="727"/>
                    </a:lnTo>
                    <a:lnTo>
                      <a:pt x="456" y="726"/>
                    </a:lnTo>
                    <a:lnTo>
                      <a:pt x="455" y="724"/>
                    </a:lnTo>
                    <a:lnTo>
                      <a:pt x="453" y="723"/>
                    </a:lnTo>
                    <a:lnTo>
                      <a:pt x="453" y="720"/>
                    </a:lnTo>
                    <a:lnTo>
                      <a:pt x="453" y="719"/>
                    </a:lnTo>
                    <a:lnTo>
                      <a:pt x="455" y="719"/>
                    </a:lnTo>
                    <a:lnTo>
                      <a:pt x="455" y="718"/>
                    </a:lnTo>
                    <a:lnTo>
                      <a:pt x="455" y="718"/>
                    </a:lnTo>
                    <a:lnTo>
                      <a:pt x="455" y="714"/>
                    </a:lnTo>
                    <a:lnTo>
                      <a:pt x="456" y="714"/>
                    </a:lnTo>
                    <a:lnTo>
                      <a:pt x="456" y="712"/>
                    </a:lnTo>
                    <a:lnTo>
                      <a:pt x="456" y="712"/>
                    </a:lnTo>
                    <a:lnTo>
                      <a:pt x="456" y="707"/>
                    </a:lnTo>
                    <a:lnTo>
                      <a:pt x="457" y="707"/>
                    </a:lnTo>
                    <a:lnTo>
                      <a:pt x="457" y="701"/>
                    </a:lnTo>
                    <a:lnTo>
                      <a:pt x="460" y="699"/>
                    </a:lnTo>
                    <a:lnTo>
                      <a:pt x="460" y="694"/>
                    </a:lnTo>
                    <a:lnTo>
                      <a:pt x="460" y="694"/>
                    </a:lnTo>
                    <a:lnTo>
                      <a:pt x="460" y="693"/>
                    </a:lnTo>
                    <a:lnTo>
                      <a:pt x="460" y="692"/>
                    </a:lnTo>
                    <a:lnTo>
                      <a:pt x="460" y="692"/>
                    </a:lnTo>
                    <a:lnTo>
                      <a:pt x="460" y="690"/>
                    </a:lnTo>
                    <a:lnTo>
                      <a:pt x="461" y="690"/>
                    </a:lnTo>
                    <a:lnTo>
                      <a:pt x="460" y="689"/>
                    </a:lnTo>
                    <a:lnTo>
                      <a:pt x="460" y="688"/>
                    </a:lnTo>
                    <a:lnTo>
                      <a:pt x="460" y="685"/>
                    </a:lnTo>
                    <a:lnTo>
                      <a:pt x="461" y="685"/>
                    </a:lnTo>
                    <a:lnTo>
                      <a:pt x="461" y="681"/>
                    </a:lnTo>
                    <a:lnTo>
                      <a:pt x="463" y="681"/>
                    </a:lnTo>
                    <a:lnTo>
                      <a:pt x="461" y="677"/>
                    </a:lnTo>
                    <a:lnTo>
                      <a:pt x="461" y="677"/>
                    </a:lnTo>
                    <a:lnTo>
                      <a:pt x="461" y="669"/>
                    </a:lnTo>
                    <a:lnTo>
                      <a:pt x="464" y="659"/>
                    </a:lnTo>
                    <a:lnTo>
                      <a:pt x="463" y="659"/>
                    </a:lnTo>
                    <a:lnTo>
                      <a:pt x="461" y="656"/>
                    </a:lnTo>
                    <a:lnTo>
                      <a:pt x="461" y="654"/>
                    </a:lnTo>
                    <a:lnTo>
                      <a:pt x="464" y="654"/>
                    </a:lnTo>
                    <a:lnTo>
                      <a:pt x="464" y="638"/>
                    </a:lnTo>
                    <a:lnTo>
                      <a:pt x="465" y="638"/>
                    </a:lnTo>
                    <a:lnTo>
                      <a:pt x="465" y="635"/>
                    </a:lnTo>
                    <a:lnTo>
                      <a:pt x="466" y="635"/>
                    </a:lnTo>
                    <a:lnTo>
                      <a:pt x="466" y="633"/>
                    </a:lnTo>
                    <a:lnTo>
                      <a:pt x="465" y="630"/>
                    </a:lnTo>
                    <a:lnTo>
                      <a:pt x="465" y="629"/>
                    </a:lnTo>
                    <a:lnTo>
                      <a:pt x="466" y="623"/>
                    </a:lnTo>
                    <a:lnTo>
                      <a:pt x="466" y="618"/>
                    </a:lnTo>
                    <a:lnTo>
                      <a:pt x="466" y="613"/>
                    </a:lnTo>
                    <a:lnTo>
                      <a:pt x="465" y="609"/>
                    </a:lnTo>
                    <a:lnTo>
                      <a:pt x="465" y="601"/>
                    </a:lnTo>
                    <a:lnTo>
                      <a:pt x="464" y="601"/>
                    </a:lnTo>
                    <a:lnTo>
                      <a:pt x="463" y="599"/>
                    </a:lnTo>
                    <a:lnTo>
                      <a:pt x="460" y="596"/>
                    </a:lnTo>
                    <a:lnTo>
                      <a:pt x="460" y="595"/>
                    </a:lnTo>
                    <a:lnTo>
                      <a:pt x="457" y="593"/>
                    </a:lnTo>
                    <a:lnTo>
                      <a:pt x="457" y="593"/>
                    </a:lnTo>
                    <a:lnTo>
                      <a:pt x="457" y="592"/>
                    </a:lnTo>
                    <a:lnTo>
                      <a:pt x="457" y="592"/>
                    </a:lnTo>
                    <a:lnTo>
                      <a:pt x="457" y="592"/>
                    </a:lnTo>
                    <a:lnTo>
                      <a:pt x="456" y="591"/>
                    </a:lnTo>
                    <a:lnTo>
                      <a:pt x="456" y="591"/>
                    </a:lnTo>
                    <a:lnTo>
                      <a:pt x="455" y="591"/>
                    </a:lnTo>
                    <a:lnTo>
                      <a:pt x="455" y="589"/>
                    </a:lnTo>
                    <a:lnTo>
                      <a:pt x="453" y="589"/>
                    </a:lnTo>
                    <a:lnTo>
                      <a:pt x="453" y="589"/>
                    </a:lnTo>
                    <a:lnTo>
                      <a:pt x="452" y="589"/>
                    </a:lnTo>
                    <a:lnTo>
                      <a:pt x="451" y="588"/>
                    </a:lnTo>
                    <a:lnTo>
                      <a:pt x="448" y="587"/>
                    </a:lnTo>
                    <a:lnTo>
                      <a:pt x="447" y="586"/>
                    </a:lnTo>
                    <a:lnTo>
                      <a:pt x="444" y="586"/>
                    </a:lnTo>
                    <a:lnTo>
                      <a:pt x="443" y="584"/>
                    </a:lnTo>
                    <a:lnTo>
                      <a:pt x="442" y="584"/>
                    </a:lnTo>
                    <a:lnTo>
                      <a:pt x="440" y="583"/>
                    </a:lnTo>
                    <a:lnTo>
                      <a:pt x="439" y="583"/>
                    </a:lnTo>
                    <a:lnTo>
                      <a:pt x="439" y="582"/>
                    </a:lnTo>
                    <a:lnTo>
                      <a:pt x="436" y="582"/>
                    </a:lnTo>
                    <a:lnTo>
                      <a:pt x="436" y="580"/>
                    </a:lnTo>
                    <a:lnTo>
                      <a:pt x="431" y="579"/>
                    </a:lnTo>
                    <a:lnTo>
                      <a:pt x="431" y="578"/>
                    </a:lnTo>
                    <a:lnTo>
                      <a:pt x="430" y="578"/>
                    </a:lnTo>
                    <a:lnTo>
                      <a:pt x="428" y="576"/>
                    </a:lnTo>
                    <a:lnTo>
                      <a:pt x="427" y="575"/>
                    </a:lnTo>
                    <a:lnTo>
                      <a:pt x="427" y="574"/>
                    </a:lnTo>
                    <a:lnTo>
                      <a:pt x="426" y="574"/>
                    </a:lnTo>
                    <a:lnTo>
                      <a:pt x="423" y="571"/>
                    </a:lnTo>
                    <a:lnTo>
                      <a:pt x="422" y="571"/>
                    </a:lnTo>
                    <a:lnTo>
                      <a:pt x="422" y="570"/>
                    </a:lnTo>
                    <a:lnTo>
                      <a:pt x="419" y="570"/>
                    </a:lnTo>
                    <a:lnTo>
                      <a:pt x="419" y="566"/>
                    </a:lnTo>
                    <a:lnTo>
                      <a:pt x="418" y="566"/>
                    </a:lnTo>
                    <a:lnTo>
                      <a:pt x="418" y="565"/>
                    </a:lnTo>
                    <a:lnTo>
                      <a:pt x="417" y="565"/>
                    </a:lnTo>
                    <a:lnTo>
                      <a:pt x="417" y="563"/>
                    </a:lnTo>
                    <a:lnTo>
                      <a:pt x="415" y="563"/>
                    </a:lnTo>
                    <a:lnTo>
                      <a:pt x="415" y="561"/>
                    </a:lnTo>
                    <a:lnTo>
                      <a:pt x="414" y="561"/>
                    </a:lnTo>
                    <a:lnTo>
                      <a:pt x="414" y="559"/>
                    </a:lnTo>
                    <a:lnTo>
                      <a:pt x="414" y="559"/>
                    </a:lnTo>
                    <a:lnTo>
                      <a:pt x="414" y="558"/>
                    </a:lnTo>
                    <a:lnTo>
                      <a:pt x="413" y="558"/>
                    </a:lnTo>
                    <a:lnTo>
                      <a:pt x="411" y="558"/>
                    </a:lnTo>
                    <a:lnTo>
                      <a:pt x="411" y="555"/>
                    </a:lnTo>
                    <a:lnTo>
                      <a:pt x="413" y="555"/>
                    </a:lnTo>
                    <a:lnTo>
                      <a:pt x="413" y="551"/>
                    </a:lnTo>
                    <a:lnTo>
                      <a:pt x="413" y="549"/>
                    </a:lnTo>
                    <a:lnTo>
                      <a:pt x="411" y="545"/>
                    </a:lnTo>
                    <a:lnTo>
                      <a:pt x="410" y="545"/>
                    </a:lnTo>
                    <a:lnTo>
                      <a:pt x="410" y="544"/>
                    </a:lnTo>
                    <a:lnTo>
                      <a:pt x="410" y="542"/>
                    </a:lnTo>
                    <a:lnTo>
                      <a:pt x="409" y="542"/>
                    </a:lnTo>
                    <a:lnTo>
                      <a:pt x="409" y="538"/>
                    </a:lnTo>
                    <a:lnTo>
                      <a:pt x="408" y="538"/>
                    </a:lnTo>
                    <a:lnTo>
                      <a:pt x="406" y="537"/>
                    </a:lnTo>
                    <a:lnTo>
                      <a:pt x="405" y="537"/>
                    </a:lnTo>
                    <a:lnTo>
                      <a:pt x="405" y="534"/>
                    </a:lnTo>
                    <a:lnTo>
                      <a:pt x="405" y="533"/>
                    </a:lnTo>
                    <a:lnTo>
                      <a:pt x="405" y="531"/>
                    </a:lnTo>
                    <a:lnTo>
                      <a:pt x="404" y="531"/>
                    </a:lnTo>
                    <a:lnTo>
                      <a:pt x="404" y="531"/>
                    </a:lnTo>
                    <a:lnTo>
                      <a:pt x="402" y="529"/>
                    </a:lnTo>
                    <a:lnTo>
                      <a:pt x="402" y="529"/>
                    </a:lnTo>
                    <a:lnTo>
                      <a:pt x="401" y="528"/>
                    </a:lnTo>
                    <a:lnTo>
                      <a:pt x="401" y="527"/>
                    </a:lnTo>
                    <a:lnTo>
                      <a:pt x="401" y="527"/>
                    </a:lnTo>
                    <a:lnTo>
                      <a:pt x="401" y="527"/>
                    </a:lnTo>
                    <a:lnTo>
                      <a:pt x="401" y="527"/>
                    </a:lnTo>
                    <a:lnTo>
                      <a:pt x="401" y="527"/>
                    </a:lnTo>
                    <a:lnTo>
                      <a:pt x="401" y="523"/>
                    </a:lnTo>
                    <a:lnTo>
                      <a:pt x="401" y="523"/>
                    </a:lnTo>
                    <a:lnTo>
                      <a:pt x="401" y="521"/>
                    </a:lnTo>
                    <a:lnTo>
                      <a:pt x="400" y="521"/>
                    </a:lnTo>
                    <a:lnTo>
                      <a:pt x="400" y="520"/>
                    </a:lnTo>
                    <a:lnTo>
                      <a:pt x="400" y="520"/>
                    </a:lnTo>
                    <a:lnTo>
                      <a:pt x="400" y="515"/>
                    </a:lnTo>
                    <a:lnTo>
                      <a:pt x="398" y="515"/>
                    </a:lnTo>
                    <a:lnTo>
                      <a:pt x="398" y="512"/>
                    </a:lnTo>
                    <a:lnTo>
                      <a:pt x="397" y="512"/>
                    </a:lnTo>
                    <a:lnTo>
                      <a:pt x="397" y="510"/>
                    </a:lnTo>
                    <a:close/>
                    <a:moveTo>
                      <a:pt x="384" y="389"/>
                    </a:moveTo>
                    <a:lnTo>
                      <a:pt x="387" y="389"/>
                    </a:lnTo>
                    <a:lnTo>
                      <a:pt x="387" y="494"/>
                    </a:lnTo>
                    <a:lnTo>
                      <a:pt x="384" y="491"/>
                    </a:lnTo>
                    <a:lnTo>
                      <a:pt x="384" y="489"/>
                    </a:lnTo>
                    <a:lnTo>
                      <a:pt x="379" y="486"/>
                    </a:lnTo>
                    <a:lnTo>
                      <a:pt x="379" y="483"/>
                    </a:lnTo>
                    <a:lnTo>
                      <a:pt x="376" y="482"/>
                    </a:lnTo>
                    <a:lnTo>
                      <a:pt x="376" y="481"/>
                    </a:lnTo>
                    <a:lnTo>
                      <a:pt x="375" y="479"/>
                    </a:lnTo>
                    <a:lnTo>
                      <a:pt x="375" y="479"/>
                    </a:lnTo>
                    <a:lnTo>
                      <a:pt x="374" y="479"/>
                    </a:lnTo>
                    <a:lnTo>
                      <a:pt x="372" y="477"/>
                    </a:lnTo>
                    <a:lnTo>
                      <a:pt x="367" y="474"/>
                    </a:lnTo>
                    <a:lnTo>
                      <a:pt x="367" y="472"/>
                    </a:lnTo>
                    <a:lnTo>
                      <a:pt x="368" y="470"/>
                    </a:lnTo>
                    <a:lnTo>
                      <a:pt x="368" y="469"/>
                    </a:lnTo>
                    <a:lnTo>
                      <a:pt x="367" y="468"/>
                    </a:lnTo>
                    <a:lnTo>
                      <a:pt x="367" y="466"/>
                    </a:lnTo>
                    <a:lnTo>
                      <a:pt x="366" y="465"/>
                    </a:lnTo>
                    <a:lnTo>
                      <a:pt x="366" y="464"/>
                    </a:lnTo>
                    <a:lnTo>
                      <a:pt x="366" y="462"/>
                    </a:lnTo>
                    <a:lnTo>
                      <a:pt x="367" y="462"/>
                    </a:lnTo>
                    <a:lnTo>
                      <a:pt x="364" y="461"/>
                    </a:lnTo>
                    <a:lnTo>
                      <a:pt x="364" y="460"/>
                    </a:lnTo>
                    <a:lnTo>
                      <a:pt x="364" y="460"/>
                    </a:lnTo>
                    <a:lnTo>
                      <a:pt x="364" y="460"/>
                    </a:lnTo>
                    <a:lnTo>
                      <a:pt x="364" y="460"/>
                    </a:lnTo>
                    <a:lnTo>
                      <a:pt x="363" y="460"/>
                    </a:lnTo>
                    <a:lnTo>
                      <a:pt x="366" y="453"/>
                    </a:lnTo>
                    <a:lnTo>
                      <a:pt x="367" y="452"/>
                    </a:lnTo>
                    <a:lnTo>
                      <a:pt x="370" y="449"/>
                    </a:lnTo>
                    <a:lnTo>
                      <a:pt x="372" y="447"/>
                    </a:lnTo>
                    <a:lnTo>
                      <a:pt x="375" y="445"/>
                    </a:lnTo>
                    <a:lnTo>
                      <a:pt x="376" y="444"/>
                    </a:lnTo>
                    <a:lnTo>
                      <a:pt x="376" y="444"/>
                    </a:lnTo>
                    <a:lnTo>
                      <a:pt x="375" y="444"/>
                    </a:lnTo>
                    <a:lnTo>
                      <a:pt x="375" y="443"/>
                    </a:lnTo>
                    <a:lnTo>
                      <a:pt x="375" y="442"/>
                    </a:lnTo>
                    <a:lnTo>
                      <a:pt x="375" y="442"/>
                    </a:lnTo>
                    <a:lnTo>
                      <a:pt x="375" y="440"/>
                    </a:lnTo>
                    <a:lnTo>
                      <a:pt x="379" y="440"/>
                    </a:lnTo>
                    <a:lnTo>
                      <a:pt x="379" y="438"/>
                    </a:lnTo>
                    <a:lnTo>
                      <a:pt x="377" y="438"/>
                    </a:lnTo>
                    <a:lnTo>
                      <a:pt x="377" y="438"/>
                    </a:lnTo>
                    <a:lnTo>
                      <a:pt x="376" y="439"/>
                    </a:lnTo>
                    <a:lnTo>
                      <a:pt x="376" y="440"/>
                    </a:lnTo>
                    <a:lnTo>
                      <a:pt x="374" y="440"/>
                    </a:lnTo>
                    <a:lnTo>
                      <a:pt x="374" y="442"/>
                    </a:lnTo>
                    <a:lnTo>
                      <a:pt x="374" y="442"/>
                    </a:lnTo>
                    <a:lnTo>
                      <a:pt x="374" y="442"/>
                    </a:lnTo>
                    <a:lnTo>
                      <a:pt x="374" y="440"/>
                    </a:lnTo>
                    <a:lnTo>
                      <a:pt x="371" y="439"/>
                    </a:lnTo>
                    <a:lnTo>
                      <a:pt x="370" y="439"/>
                    </a:lnTo>
                    <a:lnTo>
                      <a:pt x="367" y="438"/>
                    </a:lnTo>
                    <a:lnTo>
                      <a:pt x="367" y="438"/>
                    </a:lnTo>
                    <a:lnTo>
                      <a:pt x="367" y="438"/>
                    </a:lnTo>
                    <a:lnTo>
                      <a:pt x="367" y="438"/>
                    </a:lnTo>
                    <a:lnTo>
                      <a:pt x="368" y="436"/>
                    </a:lnTo>
                    <a:lnTo>
                      <a:pt x="368" y="436"/>
                    </a:lnTo>
                    <a:lnTo>
                      <a:pt x="370" y="436"/>
                    </a:lnTo>
                    <a:lnTo>
                      <a:pt x="371" y="435"/>
                    </a:lnTo>
                    <a:lnTo>
                      <a:pt x="371" y="432"/>
                    </a:lnTo>
                    <a:lnTo>
                      <a:pt x="370" y="432"/>
                    </a:lnTo>
                    <a:lnTo>
                      <a:pt x="368" y="428"/>
                    </a:lnTo>
                    <a:lnTo>
                      <a:pt x="368" y="428"/>
                    </a:lnTo>
                    <a:lnTo>
                      <a:pt x="370" y="427"/>
                    </a:lnTo>
                    <a:lnTo>
                      <a:pt x="371" y="427"/>
                    </a:lnTo>
                    <a:lnTo>
                      <a:pt x="370" y="426"/>
                    </a:lnTo>
                    <a:lnTo>
                      <a:pt x="370" y="424"/>
                    </a:lnTo>
                    <a:lnTo>
                      <a:pt x="370" y="423"/>
                    </a:lnTo>
                    <a:lnTo>
                      <a:pt x="368" y="422"/>
                    </a:lnTo>
                    <a:lnTo>
                      <a:pt x="370" y="421"/>
                    </a:lnTo>
                    <a:lnTo>
                      <a:pt x="371" y="421"/>
                    </a:lnTo>
                    <a:lnTo>
                      <a:pt x="372" y="419"/>
                    </a:lnTo>
                    <a:lnTo>
                      <a:pt x="374" y="419"/>
                    </a:lnTo>
                    <a:lnTo>
                      <a:pt x="374" y="417"/>
                    </a:lnTo>
                    <a:lnTo>
                      <a:pt x="372" y="415"/>
                    </a:lnTo>
                    <a:lnTo>
                      <a:pt x="374" y="410"/>
                    </a:lnTo>
                    <a:lnTo>
                      <a:pt x="375" y="410"/>
                    </a:lnTo>
                    <a:lnTo>
                      <a:pt x="376" y="407"/>
                    </a:lnTo>
                    <a:lnTo>
                      <a:pt x="377" y="407"/>
                    </a:lnTo>
                    <a:lnTo>
                      <a:pt x="377" y="406"/>
                    </a:lnTo>
                    <a:lnTo>
                      <a:pt x="377" y="406"/>
                    </a:lnTo>
                    <a:lnTo>
                      <a:pt x="376" y="406"/>
                    </a:lnTo>
                    <a:lnTo>
                      <a:pt x="376" y="402"/>
                    </a:lnTo>
                    <a:lnTo>
                      <a:pt x="376" y="402"/>
                    </a:lnTo>
                    <a:lnTo>
                      <a:pt x="376" y="401"/>
                    </a:lnTo>
                    <a:lnTo>
                      <a:pt x="375" y="401"/>
                    </a:lnTo>
                    <a:lnTo>
                      <a:pt x="376" y="401"/>
                    </a:lnTo>
                    <a:lnTo>
                      <a:pt x="376" y="400"/>
                    </a:lnTo>
                    <a:lnTo>
                      <a:pt x="376" y="398"/>
                    </a:lnTo>
                    <a:lnTo>
                      <a:pt x="377" y="398"/>
                    </a:lnTo>
                    <a:lnTo>
                      <a:pt x="377" y="397"/>
                    </a:lnTo>
                    <a:lnTo>
                      <a:pt x="380" y="397"/>
                    </a:lnTo>
                    <a:lnTo>
                      <a:pt x="381" y="396"/>
                    </a:lnTo>
                    <a:lnTo>
                      <a:pt x="383" y="394"/>
                    </a:lnTo>
                    <a:lnTo>
                      <a:pt x="384" y="393"/>
                    </a:lnTo>
                    <a:lnTo>
                      <a:pt x="384" y="392"/>
                    </a:lnTo>
                    <a:lnTo>
                      <a:pt x="384" y="392"/>
                    </a:lnTo>
                    <a:lnTo>
                      <a:pt x="384" y="389"/>
                    </a:lnTo>
                    <a:close/>
                    <a:moveTo>
                      <a:pt x="387" y="385"/>
                    </a:moveTo>
                    <a:lnTo>
                      <a:pt x="387" y="388"/>
                    </a:lnTo>
                    <a:lnTo>
                      <a:pt x="385" y="387"/>
                    </a:lnTo>
                    <a:lnTo>
                      <a:pt x="387" y="385"/>
                    </a:lnTo>
                    <a:close/>
                    <a:moveTo>
                      <a:pt x="325" y="279"/>
                    </a:moveTo>
                    <a:lnTo>
                      <a:pt x="325" y="284"/>
                    </a:lnTo>
                    <a:lnTo>
                      <a:pt x="326" y="284"/>
                    </a:lnTo>
                    <a:lnTo>
                      <a:pt x="326" y="286"/>
                    </a:lnTo>
                    <a:lnTo>
                      <a:pt x="326" y="287"/>
                    </a:lnTo>
                    <a:lnTo>
                      <a:pt x="328" y="288"/>
                    </a:lnTo>
                    <a:lnTo>
                      <a:pt x="328" y="290"/>
                    </a:lnTo>
                    <a:lnTo>
                      <a:pt x="334" y="291"/>
                    </a:lnTo>
                    <a:lnTo>
                      <a:pt x="334" y="288"/>
                    </a:lnTo>
                    <a:lnTo>
                      <a:pt x="333" y="287"/>
                    </a:lnTo>
                    <a:lnTo>
                      <a:pt x="333" y="286"/>
                    </a:lnTo>
                    <a:lnTo>
                      <a:pt x="332" y="284"/>
                    </a:lnTo>
                    <a:lnTo>
                      <a:pt x="329" y="283"/>
                    </a:lnTo>
                    <a:lnTo>
                      <a:pt x="328" y="282"/>
                    </a:lnTo>
                    <a:lnTo>
                      <a:pt x="325" y="279"/>
                    </a:lnTo>
                    <a:close/>
                    <a:moveTo>
                      <a:pt x="319" y="275"/>
                    </a:moveTo>
                    <a:lnTo>
                      <a:pt x="319" y="275"/>
                    </a:lnTo>
                    <a:lnTo>
                      <a:pt x="319" y="275"/>
                    </a:lnTo>
                    <a:lnTo>
                      <a:pt x="319" y="277"/>
                    </a:lnTo>
                    <a:lnTo>
                      <a:pt x="319" y="277"/>
                    </a:lnTo>
                    <a:lnTo>
                      <a:pt x="320" y="278"/>
                    </a:lnTo>
                    <a:lnTo>
                      <a:pt x="321" y="278"/>
                    </a:lnTo>
                    <a:lnTo>
                      <a:pt x="322" y="278"/>
                    </a:lnTo>
                    <a:lnTo>
                      <a:pt x="322" y="275"/>
                    </a:lnTo>
                    <a:lnTo>
                      <a:pt x="321" y="275"/>
                    </a:lnTo>
                    <a:lnTo>
                      <a:pt x="319" y="275"/>
                    </a:lnTo>
                    <a:close/>
                    <a:moveTo>
                      <a:pt x="274" y="85"/>
                    </a:moveTo>
                    <a:lnTo>
                      <a:pt x="274" y="87"/>
                    </a:lnTo>
                    <a:lnTo>
                      <a:pt x="275" y="88"/>
                    </a:lnTo>
                    <a:lnTo>
                      <a:pt x="275" y="88"/>
                    </a:lnTo>
                    <a:lnTo>
                      <a:pt x="275" y="88"/>
                    </a:lnTo>
                    <a:lnTo>
                      <a:pt x="275" y="85"/>
                    </a:lnTo>
                    <a:lnTo>
                      <a:pt x="274" y="85"/>
                    </a:lnTo>
                    <a:close/>
                    <a:moveTo>
                      <a:pt x="0" y="0"/>
                    </a:moveTo>
                    <a:lnTo>
                      <a:pt x="387" y="0"/>
                    </a:lnTo>
                    <a:lnTo>
                      <a:pt x="387" y="46"/>
                    </a:lnTo>
                    <a:lnTo>
                      <a:pt x="385" y="46"/>
                    </a:lnTo>
                    <a:lnTo>
                      <a:pt x="385" y="47"/>
                    </a:lnTo>
                    <a:lnTo>
                      <a:pt x="384" y="49"/>
                    </a:lnTo>
                    <a:lnTo>
                      <a:pt x="384" y="51"/>
                    </a:lnTo>
                    <a:lnTo>
                      <a:pt x="381" y="51"/>
                    </a:lnTo>
                    <a:lnTo>
                      <a:pt x="381" y="53"/>
                    </a:lnTo>
                    <a:lnTo>
                      <a:pt x="377" y="57"/>
                    </a:lnTo>
                    <a:lnTo>
                      <a:pt x="375" y="55"/>
                    </a:lnTo>
                    <a:lnTo>
                      <a:pt x="375" y="58"/>
                    </a:lnTo>
                    <a:lnTo>
                      <a:pt x="374" y="59"/>
                    </a:lnTo>
                    <a:lnTo>
                      <a:pt x="372" y="59"/>
                    </a:lnTo>
                    <a:lnTo>
                      <a:pt x="371" y="61"/>
                    </a:lnTo>
                    <a:lnTo>
                      <a:pt x="371" y="62"/>
                    </a:lnTo>
                    <a:lnTo>
                      <a:pt x="371" y="63"/>
                    </a:lnTo>
                    <a:lnTo>
                      <a:pt x="370" y="63"/>
                    </a:lnTo>
                    <a:lnTo>
                      <a:pt x="370" y="64"/>
                    </a:lnTo>
                    <a:lnTo>
                      <a:pt x="368" y="64"/>
                    </a:lnTo>
                    <a:lnTo>
                      <a:pt x="368" y="67"/>
                    </a:lnTo>
                    <a:lnTo>
                      <a:pt x="368" y="67"/>
                    </a:lnTo>
                    <a:lnTo>
                      <a:pt x="367" y="74"/>
                    </a:lnTo>
                    <a:lnTo>
                      <a:pt x="366" y="74"/>
                    </a:lnTo>
                    <a:lnTo>
                      <a:pt x="366" y="79"/>
                    </a:lnTo>
                    <a:lnTo>
                      <a:pt x="363" y="79"/>
                    </a:lnTo>
                    <a:lnTo>
                      <a:pt x="363" y="80"/>
                    </a:lnTo>
                    <a:lnTo>
                      <a:pt x="363" y="80"/>
                    </a:lnTo>
                    <a:lnTo>
                      <a:pt x="363" y="80"/>
                    </a:lnTo>
                    <a:lnTo>
                      <a:pt x="363" y="82"/>
                    </a:lnTo>
                    <a:lnTo>
                      <a:pt x="364" y="82"/>
                    </a:lnTo>
                    <a:lnTo>
                      <a:pt x="366" y="83"/>
                    </a:lnTo>
                    <a:lnTo>
                      <a:pt x="366" y="83"/>
                    </a:lnTo>
                    <a:lnTo>
                      <a:pt x="366" y="85"/>
                    </a:lnTo>
                    <a:lnTo>
                      <a:pt x="367" y="85"/>
                    </a:lnTo>
                    <a:lnTo>
                      <a:pt x="367" y="91"/>
                    </a:lnTo>
                    <a:lnTo>
                      <a:pt x="367" y="91"/>
                    </a:lnTo>
                    <a:lnTo>
                      <a:pt x="368" y="95"/>
                    </a:lnTo>
                    <a:lnTo>
                      <a:pt x="368" y="95"/>
                    </a:lnTo>
                    <a:lnTo>
                      <a:pt x="368" y="96"/>
                    </a:lnTo>
                    <a:lnTo>
                      <a:pt x="370" y="96"/>
                    </a:lnTo>
                    <a:lnTo>
                      <a:pt x="370" y="99"/>
                    </a:lnTo>
                    <a:lnTo>
                      <a:pt x="370" y="99"/>
                    </a:lnTo>
                    <a:lnTo>
                      <a:pt x="370" y="101"/>
                    </a:lnTo>
                    <a:lnTo>
                      <a:pt x="371" y="102"/>
                    </a:lnTo>
                    <a:lnTo>
                      <a:pt x="371" y="104"/>
                    </a:lnTo>
                    <a:lnTo>
                      <a:pt x="372" y="104"/>
                    </a:lnTo>
                    <a:lnTo>
                      <a:pt x="371" y="106"/>
                    </a:lnTo>
                    <a:lnTo>
                      <a:pt x="372" y="108"/>
                    </a:lnTo>
                    <a:lnTo>
                      <a:pt x="372" y="109"/>
                    </a:lnTo>
                    <a:lnTo>
                      <a:pt x="374" y="110"/>
                    </a:lnTo>
                    <a:lnTo>
                      <a:pt x="375" y="117"/>
                    </a:lnTo>
                    <a:lnTo>
                      <a:pt x="376" y="117"/>
                    </a:lnTo>
                    <a:lnTo>
                      <a:pt x="376" y="121"/>
                    </a:lnTo>
                    <a:lnTo>
                      <a:pt x="376" y="121"/>
                    </a:lnTo>
                    <a:lnTo>
                      <a:pt x="376" y="122"/>
                    </a:lnTo>
                    <a:lnTo>
                      <a:pt x="376" y="122"/>
                    </a:lnTo>
                    <a:lnTo>
                      <a:pt x="376" y="125"/>
                    </a:lnTo>
                    <a:lnTo>
                      <a:pt x="375" y="125"/>
                    </a:lnTo>
                    <a:lnTo>
                      <a:pt x="375" y="130"/>
                    </a:lnTo>
                    <a:lnTo>
                      <a:pt x="375" y="130"/>
                    </a:lnTo>
                    <a:lnTo>
                      <a:pt x="375" y="133"/>
                    </a:lnTo>
                    <a:lnTo>
                      <a:pt x="374" y="133"/>
                    </a:lnTo>
                    <a:lnTo>
                      <a:pt x="374" y="134"/>
                    </a:lnTo>
                    <a:lnTo>
                      <a:pt x="372" y="134"/>
                    </a:lnTo>
                    <a:lnTo>
                      <a:pt x="372" y="135"/>
                    </a:lnTo>
                    <a:lnTo>
                      <a:pt x="374" y="135"/>
                    </a:lnTo>
                    <a:lnTo>
                      <a:pt x="374" y="135"/>
                    </a:lnTo>
                    <a:lnTo>
                      <a:pt x="372" y="138"/>
                    </a:lnTo>
                    <a:lnTo>
                      <a:pt x="372" y="138"/>
                    </a:lnTo>
                    <a:lnTo>
                      <a:pt x="371" y="138"/>
                    </a:lnTo>
                    <a:lnTo>
                      <a:pt x="371" y="138"/>
                    </a:lnTo>
                    <a:lnTo>
                      <a:pt x="371" y="138"/>
                    </a:lnTo>
                    <a:lnTo>
                      <a:pt x="371" y="138"/>
                    </a:lnTo>
                    <a:lnTo>
                      <a:pt x="370" y="136"/>
                    </a:lnTo>
                    <a:lnTo>
                      <a:pt x="370" y="135"/>
                    </a:lnTo>
                    <a:lnTo>
                      <a:pt x="368" y="135"/>
                    </a:lnTo>
                    <a:lnTo>
                      <a:pt x="367" y="134"/>
                    </a:lnTo>
                    <a:lnTo>
                      <a:pt x="366" y="130"/>
                    </a:lnTo>
                    <a:lnTo>
                      <a:pt x="363" y="129"/>
                    </a:lnTo>
                    <a:lnTo>
                      <a:pt x="363" y="126"/>
                    </a:lnTo>
                    <a:lnTo>
                      <a:pt x="362" y="126"/>
                    </a:lnTo>
                    <a:lnTo>
                      <a:pt x="362" y="125"/>
                    </a:lnTo>
                    <a:lnTo>
                      <a:pt x="360" y="123"/>
                    </a:lnTo>
                    <a:lnTo>
                      <a:pt x="360" y="121"/>
                    </a:lnTo>
                    <a:lnTo>
                      <a:pt x="360" y="121"/>
                    </a:lnTo>
                    <a:lnTo>
                      <a:pt x="359" y="121"/>
                    </a:lnTo>
                    <a:lnTo>
                      <a:pt x="359" y="121"/>
                    </a:lnTo>
                    <a:lnTo>
                      <a:pt x="359" y="121"/>
                    </a:lnTo>
                    <a:lnTo>
                      <a:pt x="358" y="121"/>
                    </a:lnTo>
                    <a:lnTo>
                      <a:pt x="358" y="119"/>
                    </a:lnTo>
                    <a:lnTo>
                      <a:pt x="358" y="119"/>
                    </a:lnTo>
                    <a:lnTo>
                      <a:pt x="356" y="118"/>
                    </a:lnTo>
                    <a:lnTo>
                      <a:pt x="355" y="117"/>
                    </a:lnTo>
                    <a:lnTo>
                      <a:pt x="355" y="113"/>
                    </a:lnTo>
                    <a:lnTo>
                      <a:pt x="356" y="112"/>
                    </a:lnTo>
                    <a:lnTo>
                      <a:pt x="358" y="110"/>
                    </a:lnTo>
                    <a:lnTo>
                      <a:pt x="358" y="108"/>
                    </a:lnTo>
                    <a:lnTo>
                      <a:pt x="355" y="108"/>
                    </a:lnTo>
                    <a:lnTo>
                      <a:pt x="355" y="109"/>
                    </a:lnTo>
                    <a:lnTo>
                      <a:pt x="354" y="110"/>
                    </a:lnTo>
                    <a:lnTo>
                      <a:pt x="354" y="110"/>
                    </a:lnTo>
                    <a:lnTo>
                      <a:pt x="354" y="110"/>
                    </a:lnTo>
                    <a:lnTo>
                      <a:pt x="354" y="110"/>
                    </a:lnTo>
                    <a:lnTo>
                      <a:pt x="353" y="110"/>
                    </a:lnTo>
                    <a:lnTo>
                      <a:pt x="353" y="109"/>
                    </a:lnTo>
                    <a:lnTo>
                      <a:pt x="353" y="106"/>
                    </a:lnTo>
                    <a:lnTo>
                      <a:pt x="353" y="105"/>
                    </a:lnTo>
                    <a:lnTo>
                      <a:pt x="353" y="102"/>
                    </a:lnTo>
                    <a:lnTo>
                      <a:pt x="354" y="102"/>
                    </a:lnTo>
                    <a:lnTo>
                      <a:pt x="353" y="95"/>
                    </a:lnTo>
                    <a:lnTo>
                      <a:pt x="350" y="93"/>
                    </a:lnTo>
                    <a:lnTo>
                      <a:pt x="349" y="92"/>
                    </a:lnTo>
                    <a:lnTo>
                      <a:pt x="349" y="92"/>
                    </a:lnTo>
                    <a:lnTo>
                      <a:pt x="347" y="91"/>
                    </a:lnTo>
                    <a:lnTo>
                      <a:pt x="347" y="88"/>
                    </a:lnTo>
                    <a:lnTo>
                      <a:pt x="347" y="87"/>
                    </a:lnTo>
                    <a:lnTo>
                      <a:pt x="346" y="85"/>
                    </a:lnTo>
                    <a:lnTo>
                      <a:pt x="345" y="85"/>
                    </a:lnTo>
                    <a:lnTo>
                      <a:pt x="342" y="85"/>
                    </a:lnTo>
                    <a:lnTo>
                      <a:pt x="341" y="87"/>
                    </a:lnTo>
                    <a:lnTo>
                      <a:pt x="339" y="88"/>
                    </a:lnTo>
                    <a:lnTo>
                      <a:pt x="337" y="89"/>
                    </a:lnTo>
                    <a:lnTo>
                      <a:pt x="337" y="88"/>
                    </a:lnTo>
                    <a:lnTo>
                      <a:pt x="334" y="89"/>
                    </a:lnTo>
                    <a:lnTo>
                      <a:pt x="333" y="87"/>
                    </a:lnTo>
                    <a:lnTo>
                      <a:pt x="330" y="87"/>
                    </a:lnTo>
                    <a:lnTo>
                      <a:pt x="329" y="84"/>
                    </a:lnTo>
                    <a:lnTo>
                      <a:pt x="328" y="84"/>
                    </a:lnTo>
                    <a:lnTo>
                      <a:pt x="325" y="83"/>
                    </a:lnTo>
                    <a:lnTo>
                      <a:pt x="324" y="83"/>
                    </a:lnTo>
                    <a:lnTo>
                      <a:pt x="322" y="80"/>
                    </a:lnTo>
                    <a:lnTo>
                      <a:pt x="322" y="80"/>
                    </a:lnTo>
                    <a:lnTo>
                      <a:pt x="322" y="80"/>
                    </a:lnTo>
                    <a:lnTo>
                      <a:pt x="322" y="79"/>
                    </a:lnTo>
                    <a:lnTo>
                      <a:pt x="319" y="79"/>
                    </a:lnTo>
                    <a:lnTo>
                      <a:pt x="319" y="80"/>
                    </a:lnTo>
                    <a:lnTo>
                      <a:pt x="317" y="80"/>
                    </a:lnTo>
                    <a:lnTo>
                      <a:pt x="316" y="80"/>
                    </a:lnTo>
                    <a:lnTo>
                      <a:pt x="315" y="78"/>
                    </a:lnTo>
                    <a:lnTo>
                      <a:pt x="315" y="78"/>
                    </a:lnTo>
                    <a:lnTo>
                      <a:pt x="315" y="80"/>
                    </a:lnTo>
                    <a:lnTo>
                      <a:pt x="312" y="80"/>
                    </a:lnTo>
                    <a:lnTo>
                      <a:pt x="312" y="82"/>
                    </a:lnTo>
                    <a:lnTo>
                      <a:pt x="308" y="82"/>
                    </a:lnTo>
                    <a:lnTo>
                      <a:pt x="308" y="78"/>
                    </a:lnTo>
                    <a:lnTo>
                      <a:pt x="307" y="78"/>
                    </a:lnTo>
                    <a:lnTo>
                      <a:pt x="307" y="80"/>
                    </a:lnTo>
                    <a:lnTo>
                      <a:pt x="304" y="82"/>
                    </a:lnTo>
                    <a:lnTo>
                      <a:pt x="304" y="80"/>
                    </a:lnTo>
                    <a:lnTo>
                      <a:pt x="303" y="80"/>
                    </a:lnTo>
                    <a:lnTo>
                      <a:pt x="302" y="79"/>
                    </a:lnTo>
                    <a:lnTo>
                      <a:pt x="300" y="79"/>
                    </a:lnTo>
                    <a:lnTo>
                      <a:pt x="300" y="79"/>
                    </a:lnTo>
                    <a:lnTo>
                      <a:pt x="295" y="80"/>
                    </a:lnTo>
                    <a:lnTo>
                      <a:pt x="294" y="82"/>
                    </a:lnTo>
                    <a:lnTo>
                      <a:pt x="291" y="82"/>
                    </a:lnTo>
                    <a:lnTo>
                      <a:pt x="290" y="82"/>
                    </a:lnTo>
                    <a:lnTo>
                      <a:pt x="287" y="82"/>
                    </a:lnTo>
                    <a:lnTo>
                      <a:pt x="287" y="82"/>
                    </a:lnTo>
                    <a:lnTo>
                      <a:pt x="287" y="82"/>
                    </a:lnTo>
                    <a:lnTo>
                      <a:pt x="287" y="82"/>
                    </a:lnTo>
                    <a:lnTo>
                      <a:pt x="287" y="82"/>
                    </a:lnTo>
                    <a:lnTo>
                      <a:pt x="288" y="83"/>
                    </a:lnTo>
                    <a:lnTo>
                      <a:pt x="288" y="83"/>
                    </a:lnTo>
                    <a:lnTo>
                      <a:pt x="288" y="83"/>
                    </a:lnTo>
                    <a:lnTo>
                      <a:pt x="290" y="83"/>
                    </a:lnTo>
                    <a:lnTo>
                      <a:pt x="290" y="84"/>
                    </a:lnTo>
                    <a:lnTo>
                      <a:pt x="291" y="84"/>
                    </a:lnTo>
                    <a:lnTo>
                      <a:pt x="292" y="84"/>
                    </a:lnTo>
                    <a:lnTo>
                      <a:pt x="292" y="85"/>
                    </a:lnTo>
                    <a:lnTo>
                      <a:pt x="294" y="85"/>
                    </a:lnTo>
                    <a:lnTo>
                      <a:pt x="294" y="87"/>
                    </a:lnTo>
                    <a:lnTo>
                      <a:pt x="295" y="85"/>
                    </a:lnTo>
                    <a:lnTo>
                      <a:pt x="295" y="85"/>
                    </a:lnTo>
                    <a:lnTo>
                      <a:pt x="296" y="84"/>
                    </a:lnTo>
                    <a:lnTo>
                      <a:pt x="296" y="85"/>
                    </a:lnTo>
                    <a:lnTo>
                      <a:pt x="296" y="85"/>
                    </a:lnTo>
                    <a:lnTo>
                      <a:pt x="298" y="85"/>
                    </a:lnTo>
                    <a:lnTo>
                      <a:pt x="298" y="87"/>
                    </a:lnTo>
                    <a:lnTo>
                      <a:pt x="298" y="88"/>
                    </a:lnTo>
                    <a:lnTo>
                      <a:pt x="296" y="88"/>
                    </a:lnTo>
                    <a:lnTo>
                      <a:pt x="295" y="89"/>
                    </a:lnTo>
                    <a:lnTo>
                      <a:pt x="294" y="91"/>
                    </a:lnTo>
                    <a:lnTo>
                      <a:pt x="296" y="91"/>
                    </a:lnTo>
                    <a:lnTo>
                      <a:pt x="298" y="92"/>
                    </a:lnTo>
                    <a:lnTo>
                      <a:pt x="299" y="95"/>
                    </a:lnTo>
                    <a:lnTo>
                      <a:pt x="298" y="95"/>
                    </a:lnTo>
                    <a:lnTo>
                      <a:pt x="298" y="95"/>
                    </a:lnTo>
                    <a:lnTo>
                      <a:pt x="298" y="96"/>
                    </a:lnTo>
                    <a:lnTo>
                      <a:pt x="295" y="96"/>
                    </a:lnTo>
                    <a:lnTo>
                      <a:pt x="295" y="93"/>
                    </a:lnTo>
                    <a:lnTo>
                      <a:pt x="292" y="93"/>
                    </a:lnTo>
                    <a:lnTo>
                      <a:pt x="292" y="92"/>
                    </a:lnTo>
                    <a:lnTo>
                      <a:pt x="292" y="92"/>
                    </a:lnTo>
                    <a:lnTo>
                      <a:pt x="291" y="92"/>
                    </a:lnTo>
                    <a:lnTo>
                      <a:pt x="291" y="91"/>
                    </a:lnTo>
                    <a:lnTo>
                      <a:pt x="288" y="89"/>
                    </a:lnTo>
                    <a:lnTo>
                      <a:pt x="287" y="88"/>
                    </a:lnTo>
                    <a:lnTo>
                      <a:pt x="286" y="88"/>
                    </a:lnTo>
                    <a:lnTo>
                      <a:pt x="286" y="88"/>
                    </a:lnTo>
                    <a:lnTo>
                      <a:pt x="284" y="89"/>
                    </a:lnTo>
                    <a:lnTo>
                      <a:pt x="283" y="91"/>
                    </a:lnTo>
                    <a:lnTo>
                      <a:pt x="283" y="92"/>
                    </a:lnTo>
                    <a:lnTo>
                      <a:pt x="284" y="92"/>
                    </a:lnTo>
                    <a:lnTo>
                      <a:pt x="284" y="93"/>
                    </a:lnTo>
                    <a:lnTo>
                      <a:pt x="284" y="95"/>
                    </a:lnTo>
                    <a:lnTo>
                      <a:pt x="282" y="93"/>
                    </a:lnTo>
                    <a:lnTo>
                      <a:pt x="281" y="95"/>
                    </a:lnTo>
                    <a:lnTo>
                      <a:pt x="281" y="95"/>
                    </a:lnTo>
                    <a:lnTo>
                      <a:pt x="278" y="95"/>
                    </a:lnTo>
                    <a:lnTo>
                      <a:pt x="277" y="93"/>
                    </a:lnTo>
                    <a:lnTo>
                      <a:pt x="275" y="93"/>
                    </a:lnTo>
                    <a:lnTo>
                      <a:pt x="275" y="93"/>
                    </a:lnTo>
                    <a:lnTo>
                      <a:pt x="275" y="92"/>
                    </a:lnTo>
                    <a:lnTo>
                      <a:pt x="275" y="91"/>
                    </a:lnTo>
                    <a:lnTo>
                      <a:pt x="275" y="91"/>
                    </a:lnTo>
                    <a:lnTo>
                      <a:pt x="275" y="91"/>
                    </a:lnTo>
                    <a:lnTo>
                      <a:pt x="277" y="91"/>
                    </a:lnTo>
                    <a:lnTo>
                      <a:pt x="277" y="89"/>
                    </a:lnTo>
                    <a:lnTo>
                      <a:pt x="275" y="89"/>
                    </a:lnTo>
                    <a:lnTo>
                      <a:pt x="274" y="91"/>
                    </a:lnTo>
                    <a:lnTo>
                      <a:pt x="273" y="91"/>
                    </a:lnTo>
                    <a:lnTo>
                      <a:pt x="271" y="89"/>
                    </a:lnTo>
                    <a:lnTo>
                      <a:pt x="271" y="89"/>
                    </a:lnTo>
                    <a:lnTo>
                      <a:pt x="270" y="89"/>
                    </a:lnTo>
                    <a:lnTo>
                      <a:pt x="270" y="87"/>
                    </a:lnTo>
                    <a:lnTo>
                      <a:pt x="267" y="87"/>
                    </a:lnTo>
                    <a:lnTo>
                      <a:pt x="267" y="87"/>
                    </a:lnTo>
                    <a:lnTo>
                      <a:pt x="266" y="88"/>
                    </a:lnTo>
                    <a:lnTo>
                      <a:pt x="265" y="88"/>
                    </a:lnTo>
                    <a:lnTo>
                      <a:pt x="265" y="88"/>
                    </a:lnTo>
                    <a:lnTo>
                      <a:pt x="261" y="87"/>
                    </a:lnTo>
                    <a:lnTo>
                      <a:pt x="260" y="87"/>
                    </a:lnTo>
                    <a:lnTo>
                      <a:pt x="260" y="85"/>
                    </a:lnTo>
                    <a:lnTo>
                      <a:pt x="260" y="85"/>
                    </a:lnTo>
                    <a:lnTo>
                      <a:pt x="258" y="85"/>
                    </a:lnTo>
                    <a:lnTo>
                      <a:pt x="258" y="85"/>
                    </a:lnTo>
                    <a:lnTo>
                      <a:pt x="257" y="87"/>
                    </a:lnTo>
                    <a:lnTo>
                      <a:pt x="256" y="87"/>
                    </a:lnTo>
                    <a:lnTo>
                      <a:pt x="254" y="87"/>
                    </a:lnTo>
                    <a:lnTo>
                      <a:pt x="253" y="85"/>
                    </a:lnTo>
                    <a:lnTo>
                      <a:pt x="253" y="88"/>
                    </a:lnTo>
                    <a:lnTo>
                      <a:pt x="249" y="89"/>
                    </a:lnTo>
                    <a:lnTo>
                      <a:pt x="249" y="91"/>
                    </a:lnTo>
                    <a:lnTo>
                      <a:pt x="248" y="91"/>
                    </a:lnTo>
                    <a:lnTo>
                      <a:pt x="248" y="89"/>
                    </a:lnTo>
                    <a:lnTo>
                      <a:pt x="245" y="89"/>
                    </a:lnTo>
                    <a:lnTo>
                      <a:pt x="245" y="89"/>
                    </a:lnTo>
                    <a:lnTo>
                      <a:pt x="244" y="88"/>
                    </a:lnTo>
                    <a:lnTo>
                      <a:pt x="244" y="92"/>
                    </a:lnTo>
                    <a:lnTo>
                      <a:pt x="241" y="93"/>
                    </a:lnTo>
                    <a:lnTo>
                      <a:pt x="241" y="93"/>
                    </a:lnTo>
                    <a:lnTo>
                      <a:pt x="240" y="95"/>
                    </a:lnTo>
                    <a:lnTo>
                      <a:pt x="240" y="97"/>
                    </a:lnTo>
                    <a:lnTo>
                      <a:pt x="240" y="97"/>
                    </a:lnTo>
                    <a:lnTo>
                      <a:pt x="240" y="96"/>
                    </a:lnTo>
                    <a:lnTo>
                      <a:pt x="237" y="99"/>
                    </a:lnTo>
                    <a:lnTo>
                      <a:pt x="237" y="99"/>
                    </a:lnTo>
                    <a:lnTo>
                      <a:pt x="233" y="99"/>
                    </a:lnTo>
                    <a:lnTo>
                      <a:pt x="233" y="99"/>
                    </a:lnTo>
                    <a:lnTo>
                      <a:pt x="232" y="99"/>
                    </a:lnTo>
                    <a:lnTo>
                      <a:pt x="232" y="99"/>
                    </a:lnTo>
                    <a:lnTo>
                      <a:pt x="232" y="100"/>
                    </a:lnTo>
                    <a:lnTo>
                      <a:pt x="231" y="100"/>
                    </a:lnTo>
                    <a:lnTo>
                      <a:pt x="231" y="102"/>
                    </a:lnTo>
                    <a:lnTo>
                      <a:pt x="231" y="102"/>
                    </a:lnTo>
                    <a:lnTo>
                      <a:pt x="231" y="102"/>
                    </a:lnTo>
                    <a:lnTo>
                      <a:pt x="228" y="102"/>
                    </a:lnTo>
                    <a:lnTo>
                      <a:pt x="227" y="104"/>
                    </a:lnTo>
                    <a:lnTo>
                      <a:pt x="224" y="104"/>
                    </a:lnTo>
                    <a:lnTo>
                      <a:pt x="224" y="105"/>
                    </a:lnTo>
                    <a:lnTo>
                      <a:pt x="224" y="106"/>
                    </a:lnTo>
                    <a:lnTo>
                      <a:pt x="223" y="106"/>
                    </a:lnTo>
                    <a:lnTo>
                      <a:pt x="223" y="106"/>
                    </a:lnTo>
                    <a:lnTo>
                      <a:pt x="222" y="106"/>
                    </a:lnTo>
                    <a:lnTo>
                      <a:pt x="222" y="110"/>
                    </a:lnTo>
                    <a:lnTo>
                      <a:pt x="220" y="113"/>
                    </a:lnTo>
                    <a:lnTo>
                      <a:pt x="219" y="112"/>
                    </a:lnTo>
                    <a:lnTo>
                      <a:pt x="219" y="113"/>
                    </a:lnTo>
                    <a:lnTo>
                      <a:pt x="218" y="113"/>
                    </a:lnTo>
                    <a:lnTo>
                      <a:pt x="218" y="113"/>
                    </a:lnTo>
                    <a:lnTo>
                      <a:pt x="218" y="114"/>
                    </a:lnTo>
                    <a:lnTo>
                      <a:pt x="219" y="114"/>
                    </a:lnTo>
                    <a:lnTo>
                      <a:pt x="219" y="119"/>
                    </a:lnTo>
                    <a:lnTo>
                      <a:pt x="219" y="119"/>
                    </a:lnTo>
                    <a:lnTo>
                      <a:pt x="219" y="122"/>
                    </a:lnTo>
                    <a:lnTo>
                      <a:pt x="220" y="122"/>
                    </a:lnTo>
                    <a:lnTo>
                      <a:pt x="220" y="123"/>
                    </a:lnTo>
                    <a:lnTo>
                      <a:pt x="220" y="123"/>
                    </a:lnTo>
                    <a:lnTo>
                      <a:pt x="222" y="125"/>
                    </a:lnTo>
                    <a:lnTo>
                      <a:pt x="222" y="126"/>
                    </a:lnTo>
                    <a:lnTo>
                      <a:pt x="223" y="126"/>
                    </a:lnTo>
                    <a:lnTo>
                      <a:pt x="223" y="129"/>
                    </a:lnTo>
                    <a:lnTo>
                      <a:pt x="223" y="129"/>
                    </a:lnTo>
                    <a:lnTo>
                      <a:pt x="222" y="130"/>
                    </a:lnTo>
                    <a:lnTo>
                      <a:pt x="223" y="130"/>
                    </a:lnTo>
                    <a:lnTo>
                      <a:pt x="223" y="131"/>
                    </a:lnTo>
                    <a:lnTo>
                      <a:pt x="223" y="131"/>
                    </a:lnTo>
                    <a:lnTo>
                      <a:pt x="224" y="131"/>
                    </a:lnTo>
                    <a:lnTo>
                      <a:pt x="223" y="134"/>
                    </a:lnTo>
                    <a:lnTo>
                      <a:pt x="223" y="135"/>
                    </a:lnTo>
                    <a:lnTo>
                      <a:pt x="222" y="138"/>
                    </a:lnTo>
                    <a:lnTo>
                      <a:pt x="219" y="138"/>
                    </a:lnTo>
                    <a:lnTo>
                      <a:pt x="219" y="140"/>
                    </a:lnTo>
                    <a:lnTo>
                      <a:pt x="218" y="142"/>
                    </a:lnTo>
                    <a:lnTo>
                      <a:pt x="216" y="142"/>
                    </a:lnTo>
                    <a:lnTo>
                      <a:pt x="218" y="146"/>
                    </a:lnTo>
                    <a:lnTo>
                      <a:pt x="216" y="146"/>
                    </a:lnTo>
                    <a:lnTo>
                      <a:pt x="218" y="154"/>
                    </a:lnTo>
                    <a:lnTo>
                      <a:pt x="218" y="155"/>
                    </a:lnTo>
                    <a:lnTo>
                      <a:pt x="216" y="156"/>
                    </a:lnTo>
                    <a:lnTo>
                      <a:pt x="218" y="157"/>
                    </a:lnTo>
                    <a:lnTo>
                      <a:pt x="219" y="159"/>
                    </a:lnTo>
                    <a:lnTo>
                      <a:pt x="219" y="163"/>
                    </a:lnTo>
                    <a:lnTo>
                      <a:pt x="219" y="163"/>
                    </a:lnTo>
                    <a:lnTo>
                      <a:pt x="219" y="165"/>
                    </a:lnTo>
                    <a:lnTo>
                      <a:pt x="220" y="165"/>
                    </a:lnTo>
                    <a:lnTo>
                      <a:pt x="219" y="172"/>
                    </a:lnTo>
                    <a:lnTo>
                      <a:pt x="218" y="172"/>
                    </a:lnTo>
                    <a:lnTo>
                      <a:pt x="219" y="178"/>
                    </a:lnTo>
                    <a:lnTo>
                      <a:pt x="218" y="178"/>
                    </a:lnTo>
                    <a:lnTo>
                      <a:pt x="218" y="182"/>
                    </a:lnTo>
                    <a:lnTo>
                      <a:pt x="218" y="182"/>
                    </a:lnTo>
                    <a:lnTo>
                      <a:pt x="219" y="181"/>
                    </a:lnTo>
                    <a:lnTo>
                      <a:pt x="219" y="181"/>
                    </a:lnTo>
                    <a:lnTo>
                      <a:pt x="219" y="181"/>
                    </a:lnTo>
                    <a:lnTo>
                      <a:pt x="220" y="181"/>
                    </a:lnTo>
                    <a:lnTo>
                      <a:pt x="220" y="184"/>
                    </a:lnTo>
                    <a:lnTo>
                      <a:pt x="222" y="185"/>
                    </a:lnTo>
                    <a:lnTo>
                      <a:pt x="222" y="186"/>
                    </a:lnTo>
                    <a:lnTo>
                      <a:pt x="223" y="186"/>
                    </a:lnTo>
                    <a:lnTo>
                      <a:pt x="222" y="189"/>
                    </a:lnTo>
                    <a:lnTo>
                      <a:pt x="223" y="190"/>
                    </a:lnTo>
                    <a:lnTo>
                      <a:pt x="224" y="193"/>
                    </a:lnTo>
                    <a:lnTo>
                      <a:pt x="226" y="193"/>
                    </a:lnTo>
                    <a:lnTo>
                      <a:pt x="226" y="194"/>
                    </a:lnTo>
                    <a:lnTo>
                      <a:pt x="227" y="194"/>
                    </a:lnTo>
                    <a:lnTo>
                      <a:pt x="227" y="195"/>
                    </a:lnTo>
                    <a:lnTo>
                      <a:pt x="228" y="197"/>
                    </a:lnTo>
                    <a:lnTo>
                      <a:pt x="230" y="198"/>
                    </a:lnTo>
                    <a:lnTo>
                      <a:pt x="232" y="198"/>
                    </a:lnTo>
                    <a:lnTo>
                      <a:pt x="232" y="201"/>
                    </a:lnTo>
                    <a:lnTo>
                      <a:pt x="233" y="203"/>
                    </a:lnTo>
                    <a:lnTo>
                      <a:pt x="235" y="206"/>
                    </a:lnTo>
                    <a:lnTo>
                      <a:pt x="235" y="207"/>
                    </a:lnTo>
                    <a:lnTo>
                      <a:pt x="236" y="210"/>
                    </a:lnTo>
                    <a:lnTo>
                      <a:pt x="240" y="210"/>
                    </a:lnTo>
                    <a:lnTo>
                      <a:pt x="240" y="210"/>
                    </a:lnTo>
                    <a:lnTo>
                      <a:pt x="243" y="210"/>
                    </a:lnTo>
                    <a:lnTo>
                      <a:pt x="243" y="211"/>
                    </a:lnTo>
                    <a:lnTo>
                      <a:pt x="244" y="211"/>
                    </a:lnTo>
                    <a:lnTo>
                      <a:pt x="245" y="211"/>
                    </a:lnTo>
                    <a:lnTo>
                      <a:pt x="247" y="214"/>
                    </a:lnTo>
                    <a:lnTo>
                      <a:pt x="248" y="216"/>
                    </a:lnTo>
                    <a:lnTo>
                      <a:pt x="250" y="216"/>
                    </a:lnTo>
                    <a:lnTo>
                      <a:pt x="253" y="216"/>
                    </a:lnTo>
                    <a:lnTo>
                      <a:pt x="256" y="216"/>
                    </a:lnTo>
                    <a:lnTo>
                      <a:pt x="256" y="215"/>
                    </a:lnTo>
                    <a:lnTo>
                      <a:pt x="258" y="215"/>
                    </a:lnTo>
                    <a:lnTo>
                      <a:pt x="260" y="215"/>
                    </a:lnTo>
                    <a:lnTo>
                      <a:pt x="261" y="215"/>
                    </a:lnTo>
                    <a:lnTo>
                      <a:pt x="261" y="214"/>
                    </a:lnTo>
                    <a:lnTo>
                      <a:pt x="262" y="214"/>
                    </a:lnTo>
                    <a:lnTo>
                      <a:pt x="264" y="212"/>
                    </a:lnTo>
                    <a:lnTo>
                      <a:pt x="265" y="211"/>
                    </a:lnTo>
                    <a:lnTo>
                      <a:pt x="266" y="210"/>
                    </a:lnTo>
                    <a:lnTo>
                      <a:pt x="266" y="211"/>
                    </a:lnTo>
                    <a:lnTo>
                      <a:pt x="271" y="210"/>
                    </a:lnTo>
                    <a:lnTo>
                      <a:pt x="271" y="210"/>
                    </a:lnTo>
                    <a:lnTo>
                      <a:pt x="271" y="211"/>
                    </a:lnTo>
                    <a:lnTo>
                      <a:pt x="273" y="212"/>
                    </a:lnTo>
                    <a:lnTo>
                      <a:pt x="273" y="211"/>
                    </a:lnTo>
                    <a:lnTo>
                      <a:pt x="275" y="211"/>
                    </a:lnTo>
                    <a:lnTo>
                      <a:pt x="277" y="210"/>
                    </a:lnTo>
                    <a:lnTo>
                      <a:pt x="278" y="207"/>
                    </a:lnTo>
                    <a:lnTo>
                      <a:pt x="279" y="206"/>
                    </a:lnTo>
                    <a:lnTo>
                      <a:pt x="282" y="206"/>
                    </a:lnTo>
                    <a:lnTo>
                      <a:pt x="282" y="201"/>
                    </a:lnTo>
                    <a:lnTo>
                      <a:pt x="282" y="201"/>
                    </a:lnTo>
                    <a:lnTo>
                      <a:pt x="282" y="199"/>
                    </a:lnTo>
                    <a:lnTo>
                      <a:pt x="284" y="198"/>
                    </a:lnTo>
                    <a:lnTo>
                      <a:pt x="284" y="194"/>
                    </a:lnTo>
                    <a:lnTo>
                      <a:pt x="286" y="194"/>
                    </a:lnTo>
                    <a:lnTo>
                      <a:pt x="287" y="185"/>
                    </a:lnTo>
                    <a:lnTo>
                      <a:pt x="290" y="184"/>
                    </a:lnTo>
                    <a:lnTo>
                      <a:pt x="290" y="184"/>
                    </a:lnTo>
                    <a:lnTo>
                      <a:pt x="294" y="184"/>
                    </a:lnTo>
                    <a:lnTo>
                      <a:pt x="294" y="182"/>
                    </a:lnTo>
                    <a:lnTo>
                      <a:pt x="295" y="182"/>
                    </a:lnTo>
                    <a:lnTo>
                      <a:pt x="295" y="181"/>
                    </a:lnTo>
                    <a:lnTo>
                      <a:pt x="300" y="181"/>
                    </a:lnTo>
                    <a:lnTo>
                      <a:pt x="302" y="178"/>
                    </a:lnTo>
                    <a:lnTo>
                      <a:pt x="303" y="177"/>
                    </a:lnTo>
                    <a:lnTo>
                      <a:pt x="305" y="177"/>
                    </a:lnTo>
                    <a:lnTo>
                      <a:pt x="307" y="177"/>
                    </a:lnTo>
                    <a:lnTo>
                      <a:pt x="309" y="177"/>
                    </a:lnTo>
                    <a:lnTo>
                      <a:pt x="309" y="177"/>
                    </a:lnTo>
                    <a:lnTo>
                      <a:pt x="309" y="177"/>
                    </a:lnTo>
                    <a:lnTo>
                      <a:pt x="312" y="177"/>
                    </a:lnTo>
                    <a:lnTo>
                      <a:pt x="312" y="178"/>
                    </a:lnTo>
                    <a:lnTo>
                      <a:pt x="313" y="178"/>
                    </a:lnTo>
                    <a:lnTo>
                      <a:pt x="315" y="180"/>
                    </a:lnTo>
                    <a:lnTo>
                      <a:pt x="316" y="181"/>
                    </a:lnTo>
                    <a:lnTo>
                      <a:pt x="316" y="182"/>
                    </a:lnTo>
                    <a:lnTo>
                      <a:pt x="315" y="185"/>
                    </a:lnTo>
                    <a:lnTo>
                      <a:pt x="315" y="186"/>
                    </a:lnTo>
                    <a:lnTo>
                      <a:pt x="315" y="186"/>
                    </a:lnTo>
                    <a:lnTo>
                      <a:pt x="315" y="188"/>
                    </a:lnTo>
                    <a:lnTo>
                      <a:pt x="313" y="188"/>
                    </a:lnTo>
                    <a:lnTo>
                      <a:pt x="313" y="190"/>
                    </a:lnTo>
                    <a:lnTo>
                      <a:pt x="312" y="190"/>
                    </a:lnTo>
                    <a:lnTo>
                      <a:pt x="312" y="195"/>
                    </a:lnTo>
                    <a:lnTo>
                      <a:pt x="311" y="195"/>
                    </a:lnTo>
                    <a:lnTo>
                      <a:pt x="311" y="197"/>
                    </a:lnTo>
                    <a:lnTo>
                      <a:pt x="311" y="198"/>
                    </a:lnTo>
                    <a:lnTo>
                      <a:pt x="312" y="198"/>
                    </a:lnTo>
                    <a:lnTo>
                      <a:pt x="312" y="199"/>
                    </a:lnTo>
                    <a:lnTo>
                      <a:pt x="311" y="199"/>
                    </a:lnTo>
                    <a:lnTo>
                      <a:pt x="311" y="203"/>
                    </a:lnTo>
                    <a:lnTo>
                      <a:pt x="309" y="207"/>
                    </a:lnTo>
                    <a:lnTo>
                      <a:pt x="308" y="211"/>
                    </a:lnTo>
                    <a:lnTo>
                      <a:pt x="308" y="215"/>
                    </a:lnTo>
                    <a:lnTo>
                      <a:pt x="307" y="215"/>
                    </a:lnTo>
                    <a:lnTo>
                      <a:pt x="307" y="214"/>
                    </a:lnTo>
                    <a:lnTo>
                      <a:pt x="304" y="214"/>
                    </a:lnTo>
                    <a:lnTo>
                      <a:pt x="305" y="212"/>
                    </a:lnTo>
                    <a:lnTo>
                      <a:pt x="305" y="211"/>
                    </a:lnTo>
                    <a:lnTo>
                      <a:pt x="305" y="210"/>
                    </a:lnTo>
                    <a:lnTo>
                      <a:pt x="304" y="210"/>
                    </a:lnTo>
                    <a:lnTo>
                      <a:pt x="304" y="211"/>
                    </a:lnTo>
                    <a:lnTo>
                      <a:pt x="303" y="212"/>
                    </a:lnTo>
                    <a:lnTo>
                      <a:pt x="302" y="215"/>
                    </a:lnTo>
                    <a:lnTo>
                      <a:pt x="304" y="215"/>
                    </a:lnTo>
                    <a:lnTo>
                      <a:pt x="304" y="216"/>
                    </a:lnTo>
                    <a:lnTo>
                      <a:pt x="304" y="218"/>
                    </a:lnTo>
                    <a:lnTo>
                      <a:pt x="305" y="218"/>
                    </a:lnTo>
                    <a:lnTo>
                      <a:pt x="304" y="224"/>
                    </a:lnTo>
                    <a:lnTo>
                      <a:pt x="303" y="226"/>
                    </a:lnTo>
                    <a:lnTo>
                      <a:pt x="303" y="227"/>
                    </a:lnTo>
                    <a:lnTo>
                      <a:pt x="303" y="227"/>
                    </a:lnTo>
                    <a:lnTo>
                      <a:pt x="304" y="229"/>
                    </a:lnTo>
                    <a:lnTo>
                      <a:pt x="303" y="229"/>
                    </a:lnTo>
                    <a:lnTo>
                      <a:pt x="303" y="231"/>
                    </a:lnTo>
                    <a:lnTo>
                      <a:pt x="303" y="231"/>
                    </a:lnTo>
                    <a:lnTo>
                      <a:pt x="303" y="233"/>
                    </a:lnTo>
                    <a:lnTo>
                      <a:pt x="303" y="235"/>
                    </a:lnTo>
                    <a:lnTo>
                      <a:pt x="302" y="236"/>
                    </a:lnTo>
                    <a:lnTo>
                      <a:pt x="300" y="236"/>
                    </a:lnTo>
                    <a:lnTo>
                      <a:pt x="300" y="239"/>
                    </a:lnTo>
                    <a:lnTo>
                      <a:pt x="300" y="239"/>
                    </a:lnTo>
                    <a:lnTo>
                      <a:pt x="299" y="239"/>
                    </a:lnTo>
                    <a:lnTo>
                      <a:pt x="298" y="240"/>
                    </a:lnTo>
                    <a:lnTo>
                      <a:pt x="298" y="241"/>
                    </a:lnTo>
                    <a:lnTo>
                      <a:pt x="298" y="241"/>
                    </a:lnTo>
                    <a:lnTo>
                      <a:pt x="298" y="243"/>
                    </a:lnTo>
                    <a:lnTo>
                      <a:pt x="300" y="243"/>
                    </a:lnTo>
                    <a:lnTo>
                      <a:pt x="300" y="241"/>
                    </a:lnTo>
                    <a:lnTo>
                      <a:pt x="302" y="241"/>
                    </a:lnTo>
                    <a:lnTo>
                      <a:pt x="303" y="241"/>
                    </a:lnTo>
                    <a:lnTo>
                      <a:pt x="303" y="243"/>
                    </a:lnTo>
                    <a:lnTo>
                      <a:pt x="304" y="243"/>
                    </a:lnTo>
                    <a:lnTo>
                      <a:pt x="305" y="243"/>
                    </a:lnTo>
                    <a:lnTo>
                      <a:pt x="305" y="241"/>
                    </a:lnTo>
                    <a:lnTo>
                      <a:pt x="313" y="241"/>
                    </a:lnTo>
                    <a:lnTo>
                      <a:pt x="313" y="243"/>
                    </a:lnTo>
                    <a:lnTo>
                      <a:pt x="315" y="243"/>
                    </a:lnTo>
                    <a:lnTo>
                      <a:pt x="316" y="243"/>
                    </a:lnTo>
                    <a:lnTo>
                      <a:pt x="316" y="241"/>
                    </a:lnTo>
                    <a:lnTo>
                      <a:pt x="325" y="240"/>
                    </a:lnTo>
                    <a:lnTo>
                      <a:pt x="325" y="239"/>
                    </a:lnTo>
                    <a:lnTo>
                      <a:pt x="326" y="239"/>
                    </a:lnTo>
                    <a:lnTo>
                      <a:pt x="326" y="240"/>
                    </a:lnTo>
                    <a:lnTo>
                      <a:pt x="328" y="240"/>
                    </a:lnTo>
                    <a:lnTo>
                      <a:pt x="337" y="240"/>
                    </a:lnTo>
                    <a:lnTo>
                      <a:pt x="338" y="241"/>
                    </a:lnTo>
                    <a:lnTo>
                      <a:pt x="338" y="243"/>
                    </a:lnTo>
                    <a:lnTo>
                      <a:pt x="339" y="243"/>
                    </a:lnTo>
                    <a:lnTo>
                      <a:pt x="339" y="243"/>
                    </a:lnTo>
                    <a:lnTo>
                      <a:pt x="339" y="243"/>
                    </a:lnTo>
                    <a:lnTo>
                      <a:pt x="341" y="244"/>
                    </a:lnTo>
                    <a:lnTo>
                      <a:pt x="341" y="244"/>
                    </a:lnTo>
                    <a:lnTo>
                      <a:pt x="341" y="246"/>
                    </a:lnTo>
                    <a:lnTo>
                      <a:pt x="345" y="248"/>
                    </a:lnTo>
                    <a:lnTo>
                      <a:pt x="349" y="249"/>
                    </a:lnTo>
                    <a:lnTo>
                      <a:pt x="347" y="253"/>
                    </a:lnTo>
                    <a:lnTo>
                      <a:pt x="349" y="253"/>
                    </a:lnTo>
                    <a:lnTo>
                      <a:pt x="349" y="256"/>
                    </a:lnTo>
                    <a:lnTo>
                      <a:pt x="349" y="256"/>
                    </a:lnTo>
                    <a:lnTo>
                      <a:pt x="349" y="256"/>
                    </a:lnTo>
                    <a:lnTo>
                      <a:pt x="349" y="256"/>
                    </a:lnTo>
                    <a:lnTo>
                      <a:pt x="349" y="258"/>
                    </a:lnTo>
                    <a:lnTo>
                      <a:pt x="347" y="258"/>
                    </a:lnTo>
                    <a:lnTo>
                      <a:pt x="347" y="260"/>
                    </a:lnTo>
                    <a:lnTo>
                      <a:pt x="346" y="260"/>
                    </a:lnTo>
                    <a:lnTo>
                      <a:pt x="346" y="261"/>
                    </a:lnTo>
                    <a:lnTo>
                      <a:pt x="346" y="261"/>
                    </a:lnTo>
                    <a:lnTo>
                      <a:pt x="346" y="265"/>
                    </a:lnTo>
                    <a:lnTo>
                      <a:pt x="345" y="265"/>
                    </a:lnTo>
                    <a:lnTo>
                      <a:pt x="345" y="269"/>
                    </a:lnTo>
                    <a:lnTo>
                      <a:pt x="345" y="271"/>
                    </a:lnTo>
                    <a:lnTo>
                      <a:pt x="345" y="274"/>
                    </a:lnTo>
                    <a:lnTo>
                      <a:pt x="343" y="274"/>
                    </a:lnTo>
                    <a:lnTo>
                      <a:pt x="343" y="282"/>
                    </a:lnTo>
                    <a:lnTo>
                      <a:pt x="343" y="282"/>
                    </a:lnTo>
                    <a:lnTo>
                      <a:pt x="343" y="287"/>
                    </a:lnTo>
                    <a:lnTo>
                      <a:pt x="343" y="287"/>
                    </a:lnTo>
                    <a:lnTo>
                      <a:pt x="343" y="287"/>
                    </a:lnTo>
                    <a:lnTo>
                      <a:pt x="342" y="287"/>
                    </a:lnTo>
                    <a:lnTo>
                      <a:pt x="342" y="288"/>
                    </a:lnTo>
                    <a:lnTo>
                      <a:pt x="343" y="288"/>
                    </a:lnTo>
                    <a:lnTo>
                      <a:pt x="343" y="291"/>
                    </a:lnTo>
                    <a:lnTo>
                      <a:pt x="345" y="292"/>
                    </a:lnTo>
                    <a:lnTo>
                      <a:pt x="346" y="296"/>
                    </a:lnTo>
                    <a:lnTo>
                      <a:pt x="346" y="296"/>
                    </a:lnTo>
                    <a:lnTo>
                      <a:pt x="346" y="298"/>
                    </a:lnTo>
                    <a:lnTo>
                      <a:pt x="347" y="298"/>
                    </a:lnTo>
                    <a:lnTo>
                      <a:pt x="349" y="299"/>
                    </a:lnTo>
                    <a:lnTo>
                      <a:pt x="349" y="301"/>
                    </a:lnTo>
                    <a:lnTo>
                      <a:pt x="350" y="301"/>
                    </a:lnTo>
                    <a:lnTo>
                      <a:pt x="351" y="301"/>
                    </a:lnTo>
                    <a:lnTo>
                      <a:pt x="351" y="303"/>
                    </a:lnTo>
                    <a:lnTo>
                      <a:pt x="353" y="303"/>
                    </a:lnTo>
                    <a:lnTo>
                      <a:pt x="353" y="304"/>
                    </a:lnTo>
                    <a:lnTo>
                      <a:pt x="355" y="307"/>
                    </a:lnTo>
                    <a:lnTo>
                      <a:pt x="355" y="308"/>
                    </a:lnTo>
                    <a:lnTo>
                      <a:pt x="356" y="308"/>
                    </a:lnTo>
                    <a:lnTo>
                      <a:pt x="355" y="311"/>
                    </a:lnTo>
                    <a:lnTo>
                      <a:pt x="356" y="311"/>
                    </a:lnTo>
                    <a:lnTo>
                      <a:pt x="358" y="312"/>
                    </a:lnTo>
                    <a:lnTo>
                      <a:pt x="359" y="312"/>
                    </a:lnTo>
                    <a:lnTo>
                      <a:pt x="360" y="313"/>
                    </a:lnTo>
                    <a:lnTo>
                      <a:pt x="360" y="312"/>
                    </a:lnTo>
                    <a:lnTo>
                      <a:pt x="363" y="312"/>
                    </a:lnTo>
                    <a:lnTo>
                      <a:pt x="364" y="313"/>
                    </a:lnTo>
                    <a:lnTo>
                      <a:pt x="367" y="313"/>
                    </a:lnTo>
                    <a:lnTo>
                      <a:pt x="367" y="315"/>
                    </a:lnTo>
                    <a:lnTo>
                      <a:pt x="367" y="315"/>
                    </a:lnTo>
                    <a:lnTo>
                      <a:pt x="367" y="313"/>
                    </a:lnTo>
                    <a:lnTo>
                      <a:pt x="370" y="313"/>
                    </a:lnTo>
                    <a:lnTo>
                      <a:pt x="371" y="312"/>
                    </a:lnTo>
                    <a:lnTo>
                      <a:pt x="374" y="312"/>
                    </a:lnTo>
                    <a:lnTo>
                      <a:pt x="374" y="311"/>
                    </a:lnTo>
                    <a:lnTo>
                      <a:pt x="380" y="309"/>
                    </a:lnTo>
                    <a:lnTo>
                      <a:pt x="381" y="307"/>
                    </a:lnTo>
                    <a:lnTo>
                      <a:pt x="387" y="307"/>
                    </a:lnTo>
                    <a:lnTo>
                      <a:pt x="387" y="317"/>
                    </a:lnTo>
                    <a:lnTo>
                      <a:pt x="385" y="316"/>
                    </a:lnTo>
                    <a:lnTo>
                      <a:pt x="385" y="313"/>
                    </a:lnTo>
                    <a:lnTo>
                      <a:pt x="384" y="313"/>
                    </a:lnTo>
                    <a:lnTo>
                      <a:pt x="383" y="313"/>
                    </a:lnTo>
                    <a:lnTo>
                      <a:pt x="383" y="313"/>
                    </a:lnTo>
                    <a:lnTo>
                      <a:pt x="383" y="313"/>
                    </a:lnTo>
                    <a:lnTo>
                      <a:pt x="379" y="315"/>
                    </a:lnTo>
                    <a:lnTo>
                      <a:pt x="379" y="317"/>
                    </a:lnTo>
                    <a:lnTo>
                      <a:pt x="376" y="318"/>
                    </a:lnTo>
                    <a:lnTo>
                      <a:pt x="376" y="318"/>
                    </a:lnTo>
                    <a:lnTo>
                      <a:pt x="375" y="318"/>
                    </a:lnTo>
                    <a:lnTo>
                      <a:pt x="375" y="320"/>
                    </a:lnTo>
                    <a:lnTo>
                      <a:pt x="374" y="320"/>
                    </a:lnTo>
                    <a:lnTo>
                      <a:pt x="372" y="320"/>
                    </a:lnTo>
                    <a:lnTo>
                      <a:pt x="372" y="321"/>
                    </a:lnTo>
                    <a:lnTo>
                      <a:pt x="372" y="321"/>
                    </a:lnTo>
                    <a:lnTo>
                      <a:pt x="372" y="321"/>
                    </a:lnTo>
                    <a:lnTo>
                      <a:pt x="372" y="322"/>
                    </a:lnTo>
                    <a:lnTo>
                      <a:pt x="375" y="322"/>
                    </a:lnTo>
                    <a:lnTo>
                      <a:pt x="375" y="322"/>
                    </a:lnTo>
                    <a:lnTo>
                      <a:pt x="376" y="324"/>
                    </a:lnTo>
                    <a:lnTo>
                      <a:pt x="376" y="325"/>
                    </a:lnTo>
                    <a:lnTo>
                      <a:pt x="376" y="326"/>
                    </a:lnTo>
                    <a:lnTo>
                      <a:pt x="375" y="328"/>
                    </a:lnTo>
                    <a:lnTo>
                      <a:pt x="375" y="328"/>
                    </a:lnTo>
                    <a:lnTo>
                      <a:pt x="374" y="328"/>
                    </a:lnTo>
                    <a:lnTo>
                      <a:pt x="374" y="329"/>
                    </a:lnTo>
                    <a:lnTo>
                      <a:pt x="374" y="329"/>
                    </a:lnTo>
                    <a:lnTo>
                      <a:pt x="370" y="330"/>
                    </a:lnTo>
                    <a:lnTo>
                      <a:pt x="370" y="329"/>
                    </a:lnTo>
                    <a:lnTo>
                      <a:pt x="368" y="328"/>
                    </a:lnTo>
                    <a:lnTo>
                      <a:pt x="368" y="325"/>
                    </a:lnTo>
                    <a:lnTo>
                      <a:pt x="363" y="325"/>
                    </a:lnTo>
                    <a:lnTo>
                      <a:pt x="362" y="320"/>
                    </a:lnTo>
                    <a:lnTo>
                      <a:pt x="360" y="321"/>
                    </a:lnTo>
                    <a:lnTo>
                      <a:pt x="358" y="321"/>
                    </a:lnTo>
                    <a:lnTo>
                      <a:pt x="356" y="321"/>
                    </a:lnTo>
                    <a:lnTo>
                      <a:pt x="356" y="320"/>
                    </a:lnTo>
                    <a:lnTo>
                      <a:pt x="355" y="320"/>
                    </a:lnTo>
                    <a:lnTo>
                      <a:pt x="355" y="320"/>
                    </a:lnTo>
                    <a:lnTo>
                      <a:pt x="355" y="318"/>
                    </a:lnTo>
                    <a:lnTo>
                      <a:pt x="354" y="320"/>
                    </a:lnTo>
                    <a:lnTo>
                      <a:pt x="353" y="320"/>
                    </a:lnTo>
                    <a:lnTo>
                      <a:pt x="353" y="321"/>
                    </a:lnTo>
                    <a:lnTo>
                      <a:pt x="351" y="321"/>
                    </a:lnTo>
                    <a:lnTo>
                      <a:pt x="350" y="320"/>
                    </a:lnTo>
                    <a:lnTo>
                      <a:pt x="349" y="320"/>
                    </a:lnTo>
                    <a:lnTo>
                      <a:pt x="349" y="318"/>
                    </a:lnTo>
                    <a:lnTo>
                      <a:pt x="349" y="317"/>
                    </a:lnTo>
                    <a:lnTo>
                      <a:pt x="349" y="316"/>
                    </a:lnTo>
                    <a:lnTo>
                      <a:pt x="346" y="315"/>
                    </a:lnTo>
                    <a:lnTo>
                      <a:pt x="346" y="320"/>
                    </a:lnTo>
                    <a:lnTo>
                      <a:pt x="346" y="320"/>
                    </a:lnTo>
                    <a:lnTo>
                      <a:pt x="346" y="318"/>
                    </a:lnTo>
                    <a:lnTo>
                      <a:pt x="345" y="318"/>
                    </a:lnTo>
                    <a:lnTo>
                      <a:pt x="345" y="317"/>
                    </a:lnTo>
                    <a:lnTo>
                      <a:pt x="345" y="317"/>
                    </a:lnTo>
                    <a:lnTo>
                      <a:pt x="343" y="317"/>
                    </a:lnTo>
                    <a:lnTo>
                      <a:pt x="343" y="315"/>
                    </a:lnTo>
                    <a:lnTo>
                      <a:pt x="345" y="315"/>
                    </a:lnTo>
                    <a:lnTo>
                      <a:pt x="345" y="312"/>
                    </a:lnTo>
                    <a:lnTo>
                      <a:pt x="345" y="312"/>
                    </a:lnTo>
                    <a:lnTo>
                      <a:pt x="343" y="311"/>
                    </a:lnTo>
                    <a:lnTo>
                      <a:pt x="342" y="309"/>
                    </a:lnTo>
                    <a:lnTo>
                      <a:pt x="341" y="309"/>
                    </a:lnTo>
                    <a:lnTo>
                      <a:pt x="341" y="308"/>
                    </a:lnTo>
                    <a:lnTo>
                      <a:pt x="338" y="308"/>
                    </a:lnTo>
                    <a:lnTo>
                      <a:pt x="334" y="303"/>
                    </a:lnTo>
                    <a:lnTo>
                      <a:pt x="333" y="303"/>
                    </a:lnTo>
                    <a:lnTo>
                      <a:pt x="333" y="301"/>
                    </a:lnTo>
                    <a:lnTo>
                      <a:pt x="333" y="301"/>
                    </a:lnTo>
                    <a:lnTo>
                      <a:pt x="332" y="301"/>
                    </a:lnTo>
                    <a:lnTo>
                      <a:pt x="333" y="303"/>
                    </a:lnTo>
                    <a:lnTo>
                      <a:pt x="333" y="304"/>
                    </a:lnTo>
                    <a:lnTo>
                      <a:pt x="332" y="305"/>
                    </a:lnTo>
                    <a:lnTo>
                      <a:pt x="332" y="307"/>
                    </a:lnTo>
                    <a:lnTo>
                      <a:pt x="329" y="307"/>
                    </a:lnTo>
                    <a:lnTo>
                      <a:pt x="329" y="307"/>
                    </a:lnTo>
                    <a:lnTo>
                      <a:pt x="328" y="305"/>
                    </a:lnTo>
                    <a:lnTo>
                      <a:pt x="328" y="304"/>
                    </a:lnTo>
                    <a:lnTo>
                      <a:pt x="326" y="303"/>
                    </a:lnTo>
                    <a:lnTo>
                      <a:pt x="325" y="303"/>
                    </a:lnTo>
                    <a:lnTo>
                      <a:pt x="325" y="301"/>
                    </a:lnTo>
                    <a:lnTo>
                      <a:pt x="325" y="299"/>
                    </a:lnTo>
                    <a:lnTo>
                      <a:pt x="325" y="299"/>
                    </a:lnTo>
                    <a:lnTo>
                      <a:pt x="325" y="299"/>
                    </a:lnTo>
                    <a:lnTo>
                      <a:pt x="325" y="298"/>
                    </a:lnTo>
                    <a:lnTo>
                      <a:pt x="326" y="298"/>
                    </a:lnTo>
                    <a:lnTo>
                      <a:pt x="326" y="296"/>
                    </a:lnTo>
                    <a:lnTo>
                      <a:pt x="328" y="296"/>
                    </a:lnTo>
                    <a:lnTo>
                      <a:pt x="326" y="295"/>
                    </a:lnTo>
                    <a:lnTo>
                      <a:pt x="326" y="295"/>
                    </a:lnTo>
                    <a:lnTo>
                      <a:pt x="326" y="294"/>
                    </a:lnTo>
                    <a:lnTo>
                      <a:pt x="326" y="294"/>
                    </a:lnTo>
                    <a:lnTo>
                      <a:pt x="326" y="294"/>
                    </a:lnTo>
                    <a:lnTo>
                      <a:pt x="326" y="291"/>
                    </a:lnTo>
                    <a:lnTo>
                      <a:pt x="325" y="291"/>
                    </a:lnTo>
                    <a:lnTo>
                      <a:pt x="325" y="290"/>
                    </a:lnTo>
                    <a:lnTo>
                      <a:pt x="324" y="288"/>
                    </a:lnTo>
                    <a:lnTo>
                      <a:pt x="324" y="287"/>
                    </a:lnTo>
                    <a:lnTo>
                      <a:pt x="321" y="286"/>
                    </a:lnTo>
                    <a:lnTo>
                      <a:pt x="321" y="284"/>
                    </a:lnTo>
                    <a:lnTo>
                      <a:pt x="320" y="283"/>
                    </a:lnTo>
                    <a:lnTo>
                      <a:pt x="320" y="282"/>
                    </a:lnTo>
                    <a:lnTo>
                      <a:pt x="319" y="280"/>
                    </a:lnTo>
                    <a:lnTo>
                      <a:pt x="319" y="279"/>
                    </a:lnTo>
                    <a:lnTo>
                      <a:pt x="317" y="279"/>
                    </a:lnTo>
                    <a:lnTo>
                      <a:pt x="317" y="278"/>
                    </a:lnTo>
                    <a:lnTo>
                      <a:pt x="317" y="278"/>
                    </a:lnTo>
                    <a:lnTo>
                      <a:pt x="317" y="277"/>
                    </a:lnTo>
                    <a:lnTo>
                      <a:pt x="315" y="274"/>
                    </a:lnTo>
                    <a:lnTo>
                      <a:pt x="313" y="273"/>
                    </a:lnTo>
                    <a:lnTo>
                      <a:pt x="312" y="273"/>
                    </a:lnTo>
                    <a:lnTo>
                      <a:pt x="312" y="270"/>
                    </a:lnTo>
                    <a:lnTo>
                      <a:pt x="312" y="270"/>
                    </a:lnTo>
                    <a:lnTo>
                      <a:pt x="312" y="266"/>
                    </a:lnTo>
                    <a:lnTo>
                      <a:pt x="313" y="266"/>
                    </a:lnTo>
                    <a:lnTo>
                      <a:pt x="309" y="266"/>
                    </a:lnTo>
                    <a:lnTo>
                      <a:pt x="309" y="267"/>
                    </a:lnTo>
                    <a:lnTo>
                      <a:pt x="308" y="267"/>
                    </a:lnTo>
                    <a:lnTo>
                      <a:pt x="305" y="269"/>
                    </a:lnTo>
                    <a:lnTo>
                      <a:pt x="305" y="267"/>
                    </a:lnTo>
                    <a:lnTo>
                      <a:pt x="296" y="266"/>
                    </a:lnTo>
                    <a:lnTo>
                      <a:pt x="296" y="266"/>
                    </a:lnTo>
                    <a:lnTo>
                      <a:pt x="295" y="266"/>
                    </a:lnTo>
                    <a:lnTo>
                      <a:pt x="292" y="266"/>
                    </a:lnTo>
                    <a:lnTo>
                      <a:pt x="290" y="266"/>
                    </a:lnTo>
                    <a:lnTo>
                      <a:pt x="290" y="263"/>
                    </a:lnTo>
                    <a:lnTo>
                      <a:pt x="286" y="262"/>
                    </a:lnTo>
                    <a:lnTo>
                      <a:pt x="286" y="261"/>
                    </a:lnTo>
                    <a:lnTo>
                      <a:pt x="283" y="261"/>
                    </a:lnTo>
                    <a:lnTo>
                      <a:pt x="282" y="260"/>
                    </a:lnTo>
                    <a:lnTo>
                      <a:pt x="282" y="260"/>
                    </a:lnTo>
                    <a:lnTo>
                      <a:pt x="282" y="260"/>
                    </a:lnTo>
                    <a:lnTo>
                      <a:pt x="281" y="261"/>
                    </a:lnTo>
                    <a:lnTo>
                      <a:pt x="277" y="260"/>
                    </a:lnTo>
                    <a:lnTo>
                      <a:pt x="277" y="258"/>
                    </a:lnTo>
                    <a:lnTo>
                      <a:pt x="277" y="258"/>
                    </a:lnTo>
                    <a:lnTo>
                      <a:pt x="277" y="257"/>
                    </a:lnTo>
                    <a:lnTo>
                      <a:pt x="277" y="257"/>
                    </a:lnTo>
                    <a:lnTo>
                      <a:pt x="277" y="257"/>
                    </a:lnTo>
                    <a:lnTo>
                      <a:pt x="275" y="256"/>
                    </a:lnTo>
                    <a:lnTo>
                      <a:pt x="274" y="256"/>
                    </a:lnTo>
                    <a:lnTo>
                      <a:pt x="273" y="254"/>
                    </a:lnTo>
                    <a:lnTo>
                      <a:pt x="271" y="253"/>
                    </a:lnTo>
                    <a:lnTo>
                      <a:pt x="270" y="252"/>
                    </a:lnTo>
                    <a:lnTo>
                      <a:pt x="269" y="250"/>
                    </a:lnTo>
                    <a:lnTo>
                      <a:pt x="269" y="250"/>
                    </a:lnTo>
                    <a:lnTo>
                      <a:pt x="267" y="249"/>
                    </a:lnTo>
                    <a:lnTo>
                      <a:pt x="266" y="249"/>
                    </a:lnTo>
                    <a:lnTo>
                      <a:pt x="266" y="248"/>
                    </a:lnTo>
                    <a:lnTo>
                      <a:pt x="265" y="248"/>
                    </a:lnTo>
                    <a:lnTo>
                      <a:pt x="265" y="245"/>
                    </a:lnTo>
                    <a:lnTo>
                      <a:pt x="264" y="245"/>
                    </a:lnTo>
                    <a:lnTo>
                      <a:pt x="261" y="241"/>
                    </a:lnTo>
                    <a:lnTo>
                      <a:pt x="258" y="241"/>
                    </a:lnTo>
                    <a:lnTo>
                      <a:pt x="254" y="237"/>
                    </a:lnTo>
                    <a:lnTo>
                      <a:pt x="253" y="237"/>
                    </a:lnTo>
                    <a:lnTo>
                      <a:pt x="253" y="237"/>
                    </a:lnTo>
                    <a:lnTo>
                      <a:pt x="248" y="237"/>
                    </a:lnTo>
                    <a:lnTo>
                      <a:pt x="247" y="237"/>
                    </a:lnTo>
                    <a:lnTo>
                      <a:pt x="247" y="236"/>
                    </a:lnTo>
                    <a:lnTo>
                      <a:pt x="247" y="236"/>
                    </a:lnTo>
                    <a:lnTo>
                      <a:pt x="245" y="236"/>
                    </a:lnTo>
                    <a:lnTo>
                      <a:pt x="245" y="237"/>
                    </a:lnTo>
                    <a:lnTo>
                      <a:pt x="243" y="237"/>
                    </a:lnTo>
                    <a:lnTo>
                      <a:pt x="243" y="237"/>
                    </a:lnTo>
                    <a:lnTo>
                      <a:pt x="236" y="237"/>
                    </a:lnTo>
                    <a:lnTo>
                      <a:pt x="235" y="239"/>
                    </a:lnTo>
                    <a:lnTo>
                      <a:pt x="233" y="240"/>
                    </a:lnTo>
                    <a:lnTo>
                      <a:pt x="233" y="240"/>
                    </a:lnTo>
                    <a:lnTo>
                      <a:pt x="227" y="240"/>
                    </a:lnTo>
                    <a:lnTo>
                      <a:pt x="226" y="237"/>
                    </a:lnTo>
                    <a:lnTo>
                      <a:pt x="224" y="239"/>
                    </a:lnTo>
                    <a:lnTo>
                      <a:pt x="222" y="239"/>
                    </a:lnTo>
                    <a:lnTo>
                      <a:pt x="220" y="239"/>
                    </a:lnTo>
                    <a:lnTo>
                      <a:pt x="220" y="237"/>
                    </a:lnTo>
                    <a:lnTo>
                      <a:pt x="215" y="237"/>
                    </a:lnTo>
                    <a:lnTo>
                      <a:pt x="215" y="236"/>
                    </a:lnTo>
                    <a:lnTo>
                      <a:pt x="214" y="236"/>
                    </a:lnTo>
                    <a:lnTo>
                      <a:pt x="214" y="235"/>
                    </a:lnTo>
                    <a:lnTo>
                      <a:pt x="212" y="235"/>
                    </a:lnTo>
                    <a:lnTo>
                      <a:pt x="211" y="235"/>
                    </a:lnTo>
                    <a:lnTo>
                      <a:pt x="210" y="233"/>
                    </a:lnTo>
                    <a:lnTo>
                      <a:pt x="209" y="232"/>
                    </a:lnTo>
                    <a:lnTo>
                      <a:pt x="206" y="232"/>
                    </a:lnTo>
                    <a:lnTo>
                      <a:pt x="206" y="232"/>
                    </a:lnTo>
                    <a:lnTo>
                      <a:pt x="205" y="232"/>
                    </a:lnTo>
                    <a:lnTo>
                      <a:pt x="205" y="231"/>
                    </a:lnTo>
                    <a:lnTo>
                      <a:pt x="201" y="231"/>
                    </a:lnTo>
                    <a:lnTo>
                      <a:pt x="194" y="229"/>
                    </a:lnTo>
                    <a:lnTo>
                      <a:pt x="193" y="227"/>
                    </a:lnTo>
                    <a:lnTo>
                      <a:pt x="192" y="227"/>
                    </a:lnTo>
                    <a:lnTo>
                      <a:pt x="192" y="227"/>
                    </a:lnTo>
                    <a:lnTo>
                      <a:pt x="190" y="227"/>
                    </a:lnTo>
                    <a:lnTo>
                      <a:pt x="189" y="226"/>
                    </a:lnTo>
                    <a:lnTo>
                      <a:pt x="186" y="224"/>
                    </a:lnTo>
                    <a:lnTo>
                      <a:pt x="186" y="224"/>
                    </a:lnTo>
                    <a:lnTo>
                      <a:pt x="184" y="223"/>
                    </a:lnTo>
                    <a:lnTo>
                      <a:pt x="181" y="219"/>
                    </a:lnTo>
                    <a:lnTo>
                      <a:pt x="178" y="219"/>
                    </a:lnTo>
                    <a:lnTo>
                      <a:pt x="178" y="219"/>
                    </a:lnTo>
                    <a:lnTo>
                      <a:pt x="177" y="219"/>
                    </a:lnTo>
                    <a:lnTo>
                      <a:pt x="177" y="218"/>
                    </a:lnTo>
                    <a:lnTo>
                      <a:pt x="171" y="218"/>
                    </a:lnTo>
                    <a:lnTo>
                      <a:pt x="171" y="216"/>
                    </a:lnTo>
                    <a:lnTo>
                      <a:pt x="171" y="216"/>
                    </a:lnTo>
                    <a:lnTo>
                      <a:pt x="169" y="215"/>
                    </a:lnTo>
                    <a:lnTo>
                      <a:pt x="169" y="215"/>
                    </a:lnTo>
                    <a:lnTo>
                      <a:pt x="168" y="214"/>
                    </a:lnTo>
                    <a:lnTo>
                      <a:pt x="168" y="212"/>
                    </a:lnTo>
                    <a:lnTo>
                      <a:pt x="167" y="212"/>
                    </a:lnTo>
                    <a:lnTo>
                      <a:pt x="167" y="211"/>
                    </a:lnTo>
                    <a:lnTo>
                      <a:pt x="165" y="211"/>
                    </a:lnTo>
                    <a:lnTo>
                      <a:pt x="164" y="210"/>
                    </a:lnTo>
                    <a:lnTo>
                      <a:pt x="163" y="210"/>
                    </a:lnTo>
                    <a:lnTo>
                      <a:pt x="163" y="208"/>
                    </a:lnTo>
                    <a:lnTo>
                      <a:pt x="161" y="208"/>
                    </a:lnTo>
                    <a:lnTo>
                      <a:pt x="161" y="207"/>
                    </a:lnTo>
                    <a:lnTo>
                      <a:pt x="161" y="207"/>
                    </a:lnTo>
                    <a:lnTo>
                      <a:pt x="160" y="206"/>
                    </a:lnTo>
                    <a:lnTo>
                      <a:pt x="159" y="206"/>
                    </a:lnTo>
                    <a:lnTo>
                      <a:pt x="159" y="206"/>
                    </a:lnTo>
                    <a:lnTo>
                      <a:pt x="158" y="206"/>
                    </a:lnTo>
                    <a:lnTo>
                      <a:pt x="156" y="205"/>
                    </a:lnTo>
                    <a:lnTo>
                      <a:pt x="155" y="205"/>
                    </a:lnTo>
                    <a:lnTo>
                      <a:pt x="155" y="203"/>
                    </a:lnTo>
                    <a:lnTo>
                      <a:pt x="154" y="201"/>
                    </a:lnTo>
                    <a:lnTo>
                      <a:pt x="152" y="199"/>
                    </a:lnTo>
                    <a:lnTo>
                      <a:pt x="151" y="198"/>
                    </a:lnTo>
                    <a:lnTo>
                      <a:pt x="150" y="197"/>
                    </a:lnTo>
                    <a:lnTo>
                      <a:pt x="148" y="191"/>
                    </a:lnTo>
                    <a:lnTo>
                      <a:pt x="150" y="190"/>
                    </a:lnTo>
                    <a:lnTo>
                      <a:pt x="150" y="189"/>
                    </a:lnTo>
                    <a:lnTo>
                      <a:pt x="148" y="189"/>
                    </a:lnTo>
                    <a:lnTo>
                      <a:pt x="148" y="186"/>
                    </a:lnTo>
                    <a:lnTo>
                      <a:pt x="150" y="185"/>
                    </a:lnTo>
                    <a:lnTo>
                      <a:pt x="151" y="184"/>
                    </a:lnTo>
                    <a:lnTo>
                      <a:pt x="151" y="182"/>
                    </a:lnTo>
                    <a:lnTo>
                      <a:pt x="151" y="181"/>
                    </a:lnTo>
                    <a:lnTo>
                      <a:pt x="151" y="178"/>
                    </a:lnTo>
                    <a:lnTo>
                      <a:pt x="151" y="177"/>
                    </a:lnTo>
                    <a:lnTo>
                      <a:pt x="150" y="176"/>
                    </a:lnTo>
                    <a:lnTo>
                      <a:pt x="150" y="172"/>
                    </a:lnTo>
                    <a:lnTo>
                      <a:pt x="148" y="171"/>
                    </a:lnTo>
                    <a:lnTo>
                      <a:pt x="147" y="168"/>
                    </a:lnTo>
                    <a:lnTo>
                      <a:pt x="146" y="167"/>
                    </a:lnTo>
                    <a:lnTo>
                      <a:pt x="146" y="165"/>
                    </a:lnTo>
                    <a:lnTo>
                      <a:pt x="143" y="164"/>
                    </a:lnTo>
                    <a:lnTo>
                      <a:pt x="143" y="163"/>
                    </a:lnTo>
                    <a:lnTo>
                      <a:pt x="142" y="163"/>
                    </a:lnTo>
                    <a:lnTo>
                      <a:pt x="142" y="161"/>
                    </a:lnTo>
                    <a:lnTo>
                      <a:pt x="142" y="161"/>
                    </a:lnTo>
                    <a:lnTo>
                      <a:pt x="142" y="160"/>
                    </a:lnTo>
                    <a:lnTo>
                      <a:pt x="140" y="160"/>
                    </a:lnTo>
                    <a:lnTo>
                      <a:pt x="140" y="157"/>
                    </a:lnTo>
                    <a:lnTo>
                      <a:pt x="139" y="156"/>
                    </a:lnTo>
                    <a:lnTo>
                      <a:pt x="139" y="155"/>
                    </a:lnTo>
                    <a:lnTo>
                      <a:pt x="138" y="154"/>
                    </a:lnTo>
                    <a:lnTo>
                      <a:pt x="138" y="152"/>
                    </a:lnTo>
                    <a:lnTo>
                      <a:pt x="135" y="151"/>
                    </a:lnTo>
                    <a:lnTo>
                      <a:pt x="135" y="148"/>
                    </a:lnTo>
                    <a:lnTo>
                      <a:pt x="131" y="147"/>
                    </a:lnTo>
                    <a:lnTo>
                      <a:pt x="131" y="146"/>
                    </a:lnTo>
                    <a:lnTo>
                      <a:pt x="130" y="146"/>
                    </a:lnTo>
                    <a:lnTo>
                      <a:pt x="130" y="144"/>
                    </a:lnTo>
                    <a:lnTo>
                      <a:pt x="129" y="143"/>
                    </a:lnTo>
                    <a:lnTo>
                      <a:pt x="127" y="140"/>
                    </a:lnTo>
                    <a:lnTo>
                      <a:pt x="126" y="138"/>
                    </a:lnTo>
                    <a:lnTo>
                      <a:pt x="125" y="136"/>
                    </a:lnTo>
                    <a:lnTo>
                      <a:pt x="123" y="136"/>
                    </a:lnTo>
                    <a:lnTo>
                      <a:pt x="123" y="136"/>
                    </a:lnTo>
                    <a:lnTo>
                      <a:pt x="123" y="135"/>
                    </a:lnTo>
                    <a:lnTo>
                      <a:pt x="123" y="135"/>
                    </a:lnTo>
                    <a:lnTo>
                      <a:pt x="121" y="134"/>
                    </a:lnTo>
                    <a:lnTo>
                      <a:pt x="121" y="134"/>
                    </a:lnTo>
                    <a:lnTo>
                      <a:pt x="120" y="133"/>
                    </a:lnTo>
                    <a:lnTo>
                      <a:pt x="118" y="133"/>
                    </a:lnTo>
                    <a:lnTo>
                      <a:pt x="117" y="130"/>
                    </a:lnTo>
                    <a:lnTo>
                      <a:pt x="114" y="130"/>
                    </a:lnTo>
                    <a:lnTo>
                      <a:pt x="114" y="127"/>
                    </a:lnTo>
                    <a:lnTo>
                      <a:pt x="114" y="125"/>
                    </a:lnTo>
                    <a:lnTo>
                      <a:pt x="116" y="125"/>
                    </a:lnTo>
                    <a:lnTo>
                      <a:pt x="117" y="123"/>
                    </a:lnTo>
                    <a:lnTo>
                      <a:pt x="117" y="121"/>
                    </a:lnTo>
                    <a:lnTo>
                      <a:pt x="116" y="121"/>
                    </a:lnTo>
                    <a:lnTo>
                      <a:pt x="116" y="119"/>
                    </a:lnTo>
                    <a:lnTo>
                      <a:pt x="114" y="119"/>
                    </a:lnTo>
                    <a:lnTo>
                      <a:pt x="113" y="119"/>
                    </a:lnTo>
                    <a:lnTo>
                      <a:pt x="110" y="118"/>
                    </a:lnTo>
                    <a:lnTo>
                      <a:pt x="110" y="114"/>
                    </a:lnTo>
                    <a:lnTo>
                      <a:pt x="108" y="114"/>
                    </a:lnTo>
                    <a:lnTo>
                      <a:pt x="106" y="113"/>
                    </a:lnTo>
                    <a:lnTo>
                      <a:pt x="105" y="110"/>
                    </a:lnTo>
                    <a:lnTo>
                      <a:pt x="105" y="110"/>
                    </a:lnTo>
                    <a:lnTo>
                      <a:pt x="105" y="106"/>
                    </a:lnTo>
                    <a:lnTo>
                      <a:pt x="101" y="106"/>
                    </a:lnTo>
                    <a:lnTo>
                      <a:pt x="100" y="105"/>
                    </a:lnTo>
                    <a:lnTo>
                      <a:pt x="100" y="105"/>
                    </a:lnTo>
                    <a:lnTo>
                      <a:pt x="100" y="102"/>
                    </a:lnTo>
                    <a:lnTo>
                      <a:pt x="99" y="102"/>
                    </a:lnTo>
                    <a:lnTo>
                      <a:pt x="99" y="101"/>
                    </a:lnTo>
                    <a:lnTo>
                      <a:pt x="99" y="100"/>
                    </a:lnTo>
                    <a:lnTo>
                      <a:pt x="93" y="99"/>
                    </a:lnTo>
                    <a:lnTo>
                      <a:pt x="92" y="96"/>
                    </a:lnTo>
                    <a:lnTo>
                      <a:pt x="93" y="96"/>
                    </a:lnTo>
                    <a:lnTo>
                      <a:pt x="93" y="93"/>
                    </a:lnTo>
                    <a:lnTo>
                      <a:pt x="91" y="93"/>
                    </a:lnTo>
                    <a:lnTo>
                      <a:pt x="91" y="93"/>
                    </a:lnTo>
                    <a:lnTo>
                      <a:pt x="91" y="92"/>
                    </a:lnTo>
                    <a:lnTo>
                      <a:pt x="91" y="92"/>
                    </a:lnTo>
                    <a:lnTo>
                      <a:pt x="91" y="91"/>
                    </a:lnTo>
                    <a:lnTo>
                      <a:pt x="91" y="91"/>
                    </a:lnTo>
                    <a:lnTo>
                      <a:pt x="89" y="91"/>
                    </a:lnTo>
                    <a:lnTo>
                      <a:pt x="88" y="89"/>
                    </a:lnTo>
                    <a:lnTo>
                      <a:pt x="87" y="87"/>
                    </a:lnTo>
                    <a:lnTo>
                      <a:pt x="86" y="83"/>
                    </a:lnTo>
                    <a:lnTo>
                      <a:pt x="84" y="80"/>
                    </a:lnTo>
                    <a:lnTo>
                      <a:pt x="83" y="80"/>
                    </a:lnTo>
                    <a:lnTo>
                      <a:pt x="82" y="76"/>
                    </a:lnTo>
                    <a:lnTo>
                      <a:pt x="80" y="75"/>
                    </a:lnTo>
                    <a:lnTo>
                      <a:pt x="82" y="70"/>
                    </a:lnTo>
                    <a:lnTo>
                      <a:pt x="80" y="70"/>
                    </a:lnTo>
                    <a:lnTo>
                      <a:pt x="79" y="68"/>
                    </a:lnTo>
                    <a:lnTo>
                      <a:pt x="79" y="67"/>
                    </a:lnTo>
                    <a:lnTo>
                      <a:pt x="78" y="66"/>
                    </a:lnTo>
                    <a:lnTo>
                      <a:pt x="78" y="64"/>
                    </a:lnTo>
                    <a:lnTo>
                      <a:pt x="74" y="64"/>
                    </a:lnTo>
                    <a:lnTo>
                      <a:pt x="72" y="67"/>
                    </a:lnTo>
                    <a:lnTo>
                      <a:pt x="71" y="66"/>
                    </a:lnTo>
                    <a:lnTo>
                      <a:pt x="70" y="64"/>
                    </a:lnTo>
                    <a:lnTo>
                      <a:pt x="68" y="64"/>
                    </a:lnTo>
                    <a:lnTo>
                      <a:pt x="67" y="63"/>
                    </a:lnTo>
                    <a:lnTo>
                      <a:pt x="63" y="63"/>
                    </a:lnTo>
                    <a:lnTo>
                      <a:pt x="63" y="64"/>
                    </a:lnTo>
                    <a:lnTo>
                      <a:pt x="65" y="64"/>
                    </a:lnTo>
                    <a:lnTo>
                      <a:pt x="65" y="64"/>
                    </a:lnTo>
                    <a:lnTo>
                      <a:pt x="63" y="66"/>
                    </a:lnTo>
                    <a:lnTo>
                      <a:pt x="63" y="68"/>
                    </a:lnTo>
                    <a:lnTo>
                      <a:pt x="63" y="70"/>
                    </a:lnTo>
                    <a:lnTo>
                      <a:pt x="65" y="71"/>
                    </a:lnTo>
                    <a:lnTo>
                      <a:pt x="65" y="72"/>
                    </a:lnTo>
                    <a:lnTo>
                      <a:pt x="67" y="74"/>
                    </a:lnTo>
                    <a:lnTo>
                      <a:pt x="67" y="76"/>
                    </a:lnTo>
                    <a:lnTo>
                      <a:pt x="68" y="78"/>
                    </a:lnTo>
                    <a:lnTo>
                      <a:pt x="68" y="80"/>
                    </a:lnTo>
                    <a:lnTo>
                      <a:pt x="70" y="80"/>
                    </a:lnTo>
                    <a:lnTo>
                      <a:pt x="70" y="82"/>
                    </a:lnTo>
                    <a:lnTo>
                      <a:pt x="70" y="82"/>
                    </a:lnTo>
                    <a:lnTo>
                      <a:pt x="70" y="83"/>
                    </a:lnTo>
                    <a:lnTo>
                      <a:pt x="71" y="83"/>
                    </a:lnTo>
                    <a:lnTo>
                      <a:pt x="71" y="83"/>
                    </a:lnTo>
                    <a:lnTo>
                      <a:pt x="71" y="85"/>
                    </a:lnTo>
                    <a:lnTo>
                      <a:pt x="75" y="85"/>
                    </a:lnTo>
                    <a:lnTo>
                      <a:pt x="76" y="89"/>
                    </a:lnTo>
                    <a:lnTo>
                      <a:pt x="78" y="91"/>
                    </a:lnTo>
                    <a:lnTo>
                      <a:pt x="78" y="92"/>
                    </a:lnTo>
                    <a:lnTo>
                      <a:pt x="76" y="93"/>
                    </a:lnTo>
                    <a:lnTo>
                      <a:pt x="76" y="95"/>
                    </a:lnTo>
                    <a:lnTo>
                      <a:pt x="78" y="95"/>
                    </a:lnTo>
                    <a:lnTo>
                      <a:pt x="78" y="96"/>
                    </a:lnTo>
                    <a:lnTo>
                      <a:pt x="79" y="96"/>
                    </a:lnTo>
                    <a:lnTo>
                      <a:pt x="79" y="96"/>
                    </a:lnTo>
                    <a:lnTo>
                      <a:pt x="79" y="96"/>
                    </a:lnTo>
                    <a:lnTo>
                      <a:pt x="80" y="96"/>
                    </a:lnTo>
                    <a:lnTo>
                      <a:pt x="80" y="97"/>
                    </a:lnTo>
                    <a:lnTo>
                      <a:pt x="80" y="97"/>
                    </a:lnTo>
                    <a:lnTo>
                      <a:pt x="80" y="97"/>
                    </a:lnTo>
                    <a:lnTo>
                      <a:pt x="82" y="99"/>
                    </a:lnTo>
                    <a:lnTo>
                      <a:pt x="83" y="99"/>
                    </a:lnTo>
                    <a:lnTo>
                      <a:pt x="83" y="101"/>
                    </a:lnTo>
                    <a:lnTo>
                      <a:pt x="83" y="105"/>
                    </a:lnTo>
                    <a:lnTo>
                      <a:pt x="84" y="106"/>
                    </a:lnTo>
                    <a:lnTo>
                      <a:pt x="84" y="108"/>
                    </a:lnTo>
                    <a:lnTo>
                      <a:pt x="86" y="108"/>
                    </a:lnTo>
                    <a:lnTo>
                      <a:pt x="86" y="108"/>
                    </a:lnTo>
                    <a:lnTo>
                      <a:pt x="87" y="109"/>
                    </a:lnTo>
                    <a:lnTo>
                      <a:pt x="87" y="110"/>
                    </a:lnTo>
                    <a:lnTo>
                      <a:pt x="88" y="112"/>
                    </a:lnTo>
                    <a:lnTo>
                      <a:pt x="89" y="113"/>
                    </a:lnTo>
                    <a:lnTo>
                      <a:pt x="89" y="114"/>
                    </a:lnTo>
                    <a:lnTo>
                      <a:pt x="88" y="114"/>
                    </a:lnTo>
                    <a:lnTo>
                      <a:pt x="89" y="118"/>
                    </a:lnTo>
                    <a:lnTo>
                      <a:pt x="91" y="118"/>
                    </a:lnTo>
                    <a:lnTo>
                      <a:pt x="92" y="119"/>
                    </a:lnTo>
                    <a:lnTo>
                      <a:pt x="92" y="119"/>
                    </a:lnTo>
                    <a:lnTo>
                      <a:pt x="93" y="122"/>
                    </a:lnTo>
                    <a:lnTo>
                      <a:pt x="95" y="122"/>
                    </a:lnTo>
                    <a:lnTo>
                      <a:pt x="95" y="125"/>
                    </a:lnTo>
                    <a:lnTo>
                      <a:pt x="95" y="125"/>
                    </a:lnTo>
                    <a:lnTo>
                      <a:pt x="95" y="126"/>
                    </a:lnTo>
                    <a:lnTo>
                      <a:pt x="96" y="126"/>
                    </a:lnTo>
                    <a:lnTo>
                      <a:pt x="96" y="129"/>
                    </a:lnTo>
                    <a:lnTo>
                      <a:pt x="97" y="130"/>
                    </a:lnTo>
                    <a:lnTo>
                      <a:pt x="97" y="133"/>
                    </a:lnTo>
                    <a:lnTo>
                      <a:pt x="99" y="133"/>
                    </a:lnTo>
                    <a:lnTo>
                      <a:pt x="99" y="134"/>
                    </a:lnTo>
                    <a:lnTo>
                      <a:pt x="100" y="134"/>
                    </a:lnTo>
                    <a:lnTo>
                      <a:pt x="99" y="139"/>
                    </a:lnTo>
                    <a:lnTo>
                      <a:pt x="101" y="140"/>
                    </a:lnTo>
                    <a:lnTo>
                      <a:pt x="101" y="144"/>
                    </a:lnTo>
                    <a:lnTo>
                      <a:pt x="100" y="144"/>
                    </a:lnTo>
                    <a:lnTo>
                      <a:pt x="101" y="146"/>
                    </a:lnTo>
                    <a:lnTo>
                      <a:pt x="103" y="147"/>
                    </a:lnTo>
                    <a:lnTo>
                      <a:pt x="105" y="147"/>
                    </a:lnTo>
                    <a:lnTo>
                      <a:pt x="105" y="148"/>
                    </a:lnTo>
                    <a:lnTo>
                      <a:pt x="106" y="150"/>
                    </a:lnTo>
                    <a:lnTo>
                      <a:pt x="106" y="150"/>
                    </a:lnTo>
                    <a:lnTo>
                      <a:pt x="106" y="151"/>
                    </a:lnTo>
                    <a:lnTo>
                      <a:pt x="106" y="151"/>
                    </a:lnTo>
                    <a:lnTo>
                      <a:pt x="109" y="152"/>
                    </a:lnTo>
                    <a:lnTo>
                      <a:pt x="109" y="154"/>
                    </a:lnTo>
                    <a:lnTo>
                      <a:pt x="109" y="154"/>
                    </a:lnTo>
                    <a:lnTo>
                      <a:pt x="110" y="154"/>
                    </a:lnTo>
                    <a:lnTo>
                      <a:pt x="110" y="156"/>
                    </a:lnTo>
                    <a:lnTo>
                      <a:pt x="110" y="157"/>
                    </a:lnTo>
                    <a:lnTo>
                      <a:pt x="110" y="159"/>
                    </a:lnTo>
                    <a:lnTo>
                      <a:pt x="109" y="160"/>
                    </a:lnTo>
                    <a:lnTo>
                      <a:pt x="109" y="161"/>
                    </a:lnTo>
                    <a:lnTo>
                      <a:pt x="106" y="161"/>
                    </a:lnTo>
                    <a:lnTo>
                      <a:pt x="106" y="161"/>
                    </a:lnTo>
                    <a:lnTo>
                      <a:pt x="105" y="161"/>
                    </a:lnTo>
                    <a:lnTo>
                      <a:pt x="105" y="157"/>
                    </a:lnTo>
                    <a:lnTo>
                      <a:pt x="105" y="157"/>
                    </a:lnTo>
                    <a:lnTo>
                      <a:pt x="104" y="154"/>
                    </a:lnTo>
                    <a:lnTo>
                      <a:pt x="103" y="154"/>
                    </a:lnTo>
                    <a:lnTo>
                      <a:pt x="101" y="152"/>
                    </a:lnTo>
                    <a:lnTo>
                      <a:pt x="100" y="151"/>
                    </a:lnTo>
                    <a:lnTo>
                      <a:pt x="99" y="150"/>
                    </a:lnTo>
                    <a:lnTo>
                      <a:pt x="97" y="147"/>
                    </a:lnTo>
                    <a:lnTo>
                      <a:pt x="96" y="146"/>
                    </a:lnTo>
                    <a:lnTo>
                      <a:pt x="95" y="146"/>
                    </a:lnTo>
                    <a:lnTo>
                      <a:pt x="93" y="143"/>
                    </a:lnTo>
                    <a:lnTo>
                      <a:pt x="91" y="143"/>
                    </a:lnTo>
                    <a:lnTo>
                      <a:pt x="91" y="142"/>
                    </a:lnTo>
                    <a:lnTo>
                      <a:pt x="89" y="142"/>
                    </a:lnTo>
                    <a:lnTo>
                      <a:pt x="89" y="140"/>
                    </a:lnTo>
                    <a:lnTo>
                      <a:pt x="89" y="133"/>
                    </a:lnTo>
                    <a:lnTo>
                      <a:pt x="88" y="133"/>
                    </a:lnTo>
                    <a:lnTo>
                      <a:pt x="88" y="130"/>
                    </a:lnTo>
                    <a:lnTo>
                      <a:pt x="88" y="130"/>
                    </a:lnTo>
                    <a:lnTo>
                      <a:pt x="87" y="129"/>
                    </a:lnTo>
                    <a:lnTo>
                      <a:pt x="88" y="127"/>
                    </a:lnTo>
                    <a:lnTo>
                      <a:pt x="88" y="126"/>
                    </a:lnTo>
                    <a:lnTo>
                      <a:pt x="86" y="125"/>
                    </a:lnTo>
                    <a:lnTo>
                      <a:pt x="86" y="123"/>
                    </a:lnTo>
                    <a:lnTo>
                      <a:pt x="84" y="122"/>
                    </a:lnTo>
                    <a:lnTo>
                      <a:pt x="83" y="122"/>
                    </a:lnTo>
                    <a:lnTo>
                      <a:pt x="82" y="119"/>
                    </a:lnTo>
                    <a:lnTo>
                      <a:pt x="78" y="119"/>
                    </a:lnTo>
                    <a:lnTo>
                      <a:pt x="78" y="118"/>
                    </a:lnTo>
                    <a:lnTo>
                      <a:pt x="74" y="118"/>
                    </a:lnTo>
                    <a:lnTo>
                      <a:pt x="74" y="117"/>
                    </a:lnTo>
                    <a:lnTo>
                      <a:pt x="74" y="116"/>
                    </a:lnTo>
                    <a:lnTo>
                      <a:pt x="71" y="116"/>
                    </a:lnTo>
                    <a:lnTo>
                      <a:pt x="67" y="110"/>
                    </a:lnTo>
                    <a:lnTo>
                      <a:pt x="66" y="109"/>
                    </a:lnTo>
                    <a:lnTo>
                      <a:pt x="65" y="109"/>
                    </a:lnTo>
                    <a:lnTo>
                      <a:pt x="63" y="109"/>
                    </a:lnTo>
                    <a:lnTo>
                      <a:pt x="63" y="106"/>
                    </a:lnTo>
                    <a:lnTo>
                      <a:pt x="63" y="106"/>
                    </a:lnTo>
                    <a:lnTo>
                      <a:pt x="66" y="106"/>
                    </a:lnTo>
                    <a:lnTo>
                      <a:pt x="68" y="106"/>
                    </a:lnTo>
                    <a:lnTo>
                      <a:pt x="70" y="106"/>
                    </a:lnTo>
                    <a:lnTo>
                      <a:pt x="70" y="106"/>
                    </a:lnTo>
                    <a:lnTo>
                      <a:pt x="70" y="105"/>
                    </a:lnTo>
                    <a:lnTo>
                      <a:pt x="71" y="105"/>
                    </a:lnTo>
                    <a:lnTo>
                      <a:pt x="71" y="104"/>
                    </a:lnTo>
                    <a:lnTo>
                      <a:pt x="71" y="104"/>
                    </a:lnTo>
                    <a:lnTo>
                      <a:pt x="71" y="100"/>
                    </a:lnTo>
                    <a:lnTo>
                      <a:pt x="71" y="100"/>
                    </a:lnTo>
                    <a:lnTo>
                      <a:pt x="71" y="96"/>
                    </a:lnTo>
                    <a:lnTo>
                      <a:pt x="70" y="95"/>
                    </a:lnTo>
                    <a:lnTo>
                      <a:pt x="70" y="91"/>
                    </a:lnTo>
                    <a:lnTo>
                      <a:pt x="67" y="85"/>
                    </a:lnTo>
                    <a:lnTo>
                      <a:pt x="65" y="85"/>
                    </a:lnTo>
                    <a:lnTo>
                      <a:pt x="65" y="84"/>
                    </a:lnTo>
                    <a:lnTo>
                      <a:pt x="59" y="83"/>
                    </a:lnTo>
                    <a:lnTo>
                      <a:pt x="59" y="82"/>
                    </a:lnTo>
                    <a:lnTo>
                      <a:pt x="57" y="80"/>
                    </a:lnTo>
                    <a:lnTo>
                      <a:pt x="57" y="79"/>
                    </a:lnTo>
                    <a:lnTo>
                      <a:pt x="57" y="79"/>
                    </a:lnTo>
                    <a:lnTo>
                      <a:pt x="55" y="78"/>
                    </a:lnTo>
                    <a:lnTo>
                      <a:pt x="55" y="78"/>
                    </a:lnTo>
                    <a:lnTo>
                      <a:pt x="55" y="76"/>
                    </a:lnTo>
                    <a:lnTo>
                      <a:pt x="54" y="76"/>
                    </a:lnTo>
                    <a:lnTo>
                      <a:pt x="54" y="74"/>
                    </a:lnTo>
                    <a:lnTo>
                      <a:pt x="51" y="72"/>
                    </a:lnTo>
                    <a:lnTo>
                      <a:pt x="51" y="71"/>
                    </a:lnTo>
                    <a:lnTo>
                      <a:pt x="53" y="70"/>
                    </a:lnTo>
                    <a:lnTo>
                      <a:pt x="53" y="68"/>
                    </a:lnTo>
                    <a:lnTo>
                      <a:pt x="51" y="67"/>
                    </a:lnTo>
                    <a:lnTo>
                      <a:pt x="49" y="66"/>
                    </a:lnTo>
                    <a:lnTo>
                      <a:pt x="49" y="63"/>
                    </a:lnTo>
                    <a:lnTo>
                      <a:pt x="46" y="61"/>
                    </a:lnTo>
                    <a:lnTo>
                      <a:pt x="46" y="59"/>
                    </a:lnTo>
                    <a:lnTo>
                      <a:pt x="46" y="59"/>
                    </a:lnTo>
                    <a:lnTo>
                      <a:pt x="46" y="58"/>
                    </a:lnTo>
                    <a:lnTo>
                      <a:pt x="45" y="58"/>
                    </a:lnTo>
                    <a:lnTo>
                      <a:pt x="45" y="55"/>
                    </a:lnTo>
                    <a:lnTo>
                      <a:pt x="45" y="55"/>
                    </a:lnTo>
                    <a:lnTo>
                      <a:pt x="45" y="55"/>
                    </a:lnTo>
                    <a:lnTo>
                      <a:pt x="45" y="54"/>
                    </a:lnTo>
                    <a:lnTo>
                      <a:pt x="45" y="54"/>
                    </a:lnTo>
                    <a:lnTo>
                      <a:pt x="45" y="53"/>
                    </a:lnTo>
                    <a:lnTo>
                      <a:pt x="44" y="53"/>
                    </a:lnTo>
                    <a:lnTo>
                      <a:pt x="44" y="49"/>
                    </a:lnTo>
                    <a:lnTo>
                      <a:pt x="44" y="49"/>
                    </a:lnTo>
                    <a:lnTo>
                      <a:pt x="42" y="46"/>
                    </a:lnTo>
                    <a:lnTo>
                      <a:pt x="41" y="46"/>
                    </a:lnTo>
                    <a:lnTo>
                      <a:pt x="40" y="45"/>
                    </a:lnTo>
                    <a:lnTo>
                      <a:pt x="37" y="44"/>
                    </a:lnTo>
                    <a:lnTo>
                      <a:pt x="37" y="42"/>
                    </a:lnTo>
                    <a:lnTo>
                      <a:pt x="37" y="41"/>
                    </a:lnTo>
                    <a:lnTo>
                      <a:pt x="36" y="41"/>
                    </a:lnTo>
                    <a:lnTo>
                      <a:pt x="34" y="40"/>
                    </a:lnTo>
                    <a:lnTo>
                      <a:pt x="33" y="41"/>
                    </a:lnTo>
                    <a:lnTo>
                      <a:pt x="33" y="41"/>
                    </a:lnTo>
                    <a:lnTo>
                      <a:pt x="32" y="41"/>
                    </a:lnTo>
                    <a:lnTo>
                      <a:pt x="32" y="41"/>
                    </a:lnTo>
                    <a:lnTo>
                      <a:pt x="32" y="41"/>
                    </a:lnTo>
                    <a:lnTo>
                      <a:pt x="31" y="37"/>
                    </a:lnTo>
                    <a:lnTo>
                      <a:pt x="23" y="36"/>
                    </a:lnTo>
                    <a:lnTo>
                      <a:pt x="23" y="34"/>
                    </a:lnTo>
                    <a:lnTo>
                      <a:pt x="21" y="34"/>
                    </a:lnTo>
                    <a:lnTo>
                      <a:pt x="21" y="33"/>
                    </a:lnTo>
                    <a:lnTo>
                      <a:pt x="20" y="33"/>
                    </a:lnTo>
                    <a:lnTo>
                      <a:pt x="19" y="33"/>
                    </a:lnTo>
                    <a:lnTo>
                      <a:pt x="17" y="34"/>
                    </a:lnTo>
                    <a:lnTo>
                      <a:pt x="16" y="34"/>
                    </a:lnTo>
                    <a:lnTo>
                      <a:pt x="16" y="33"/>
                    </a:lnTo>
                    <a:lnTo>
                      <a:pt x="15" y="33"/>
                    </a:lnTo>
                    <a:lnTo>
                      <a:pt x="15" y="30"/>
                    </a:lnTo>
                    <a:lnTo>
                      <a:pt x="16" y="30"/>
                    </a:lnTo>
                    <a:lnTo>
                      <a:pt x="15" y="28"/>
                    </a:lnTo>
                    <a:lnTo>
                      <a:pt x="16" y="28"/>
                    </a:lnTo>
                    <a:lnTo>
                      <a:pt x="16" y="27"/>
                    </a:lnTo>
                    <a:lnTo>
                      <a:pt x="12" y="25"/>
                    </a:lnTo>
                    <a:lnTo>
                      <a:pt x="14" y="23"/>
                    </a:lnTo>
                    <a:lnTo>
                      <a:pt x="11" y="23"/>
                    </a:lnTo>
                    <a:lnTo>
                      <a:pt x="11" y="21"/>
                    </a:lnTo>
                    <a:lnTo>
                      <a:pt x="10" y="20"/>
                    </a:lnTo>
                    <a:lnTo>
                      <a:pt x="8" y="19"/>
                    </a:lnTo>
                    <a:lnTo>
                      <a:pt x="7" y="16"/>
                    </a:lnTo>
                    <a:lnTo>
                      <a:pt x="7" y="16"/>
                    </a:lnTo>
                    <a:lnTo>
                      <a:pt x="7" y="15"/>
                    </a:lnTo>
                    <a:lnTo>
                      <a:pt x="6" y="13"/>
                    </a:lnTo>
                    <a:lnTo>
                      <a:pt x="6" y="12"/>
                    </a:lnTo>
                    <a:lnTo>
                      <a:pt x="4" y="11"/>
                    </a:lnTo>
                    <a:lnTo>
                      <a:pt x="3" y="10"/>
                    </a:lnTo>
                    <a:lnTo>
                      <a:pt x="2" y="8"/>
                    </a:lnTo>
                    <a:lnTo>
                      <a:pt x="3" y="6"/>
                    </a:lnTo>
                    <a:lnTo>
                      <a:pt x="6" y="6"/>
                    </a:lnTo>
                    <a:lnTo>
                      <a:pt x="6" y="3"/>
                    </a:lnTo>
                    <a:lnTo>
                      <a:pt x="4" y="3"/>
                    </a:lnTo>
                    <a:lnTo>
                      <a:pt x="4" y="3"/>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97" name="Group 296">
                <a:extLst>
                  <a:ext uri="{FF2B5EF4-FFF2-40B4-BE49-F238E27FC236}">
                    <a16:creationId xmlns:a16="http://schemas.microsoft.com/office/drawing/2014/main" id="{0FF27D70-09A2-4A02-9D8A-66F3FE2A05F7}"/>
                  </a:ext>
                </a:extLst>
              </p:cNvPr>
              <p:cNvGrpSpPr/>
              <p:nvPr/>
            </p:nvGrpSpPr>
            <p:grpSpPr>
              <a:xfrm>
                <a:off x="3149600" y="1148217"/>
                <a:ext cx="5502275" cy="2728912"/>
                <a:chOff x="3149600" y="1148217"/>
                <a:chExt cx="5502275" cy="2728912"/>
              </a:xfrm>
              <a:grpFill/>
            </p:grpSpPr>
            <p:sp>
              <p:nvSpPr>
                <p:cNvPr id="298" name="Freeform 8">
                  <a:extLst>
                    <a:ext uri="{FF2B5EF4-FFF2-40B4-BE49-F238E27FC236}">
                      <a16:creationId xmlns:a16="http://schemas.microsoft.com/office/drawing/2014/main" id="{F1943350-C3B4-417C-93A9-050BC37EEBEA}"/>
                    </a:ext>
                  </a:extLst>
                </p:cNvPr>
                <p:cNvSpPr>
                  <a:spLocks noEditPoints="1"/>
                </p:cNvSpPr>
                <p:nvPr/>
              </p:nvSpPr>
              <p:spPr bwMode="auto">
                <a:xfrm>
                  <a:off x="4051300" y="1703842"/>
                  <a:ext cx="982663" cy="514350"/>
                </a:xfrm>
                <a:custGeom>
                  <a:avLst/>
                  <a:gdLst>
                    <a:gd name="T0" fmla="*/ 457 w 619"/>
                    <a:gd name="T1" fmla="*/ 229 h 324"/>
                    <a:gd name="T2" fmla="*/ 8 w 619"/>
                    <a:gd name="T3" fmla="*/ 294 h 324"/>
                    <a:gd name="T4" fmla="*/ 9 w 619"/>
                    <a:gd name="T5" fmla="*/ 269 h 324"/>
                    <a:gd name="T6" fmla="*/ 8 w 619"/>
                    <a:gd name="T7" fmla="*/ 233 h 324"/>
                    <a:gd name="T8" fmla="*/ 2 w 619"/>
                    <a:gd name="T9" fmla="*/ 197 h 324"/>
                    <a:gd name="T10" fmla="*/ 463 w 619"/>
                    <a:gd name="T11" fmla="*/ 161 h 324"/>
                    <a:gd name="T12" fmla="*/ 493 w 619"/>
                    <a:gd name="T13" fmla="*/ 140 h 324"/>
                    <a:gd name="T14" fmla="*/ 505 w 619"/>
                    <a:gd name="T15" fmla="*/ 115 h 324"/>
                    <a:gd name="T16" fmla="*/ 463 w 619"/>
                    <a:gd name="T17" fmla="*/ 110 h 324"/>
                    <a:gd name="T18" fmla="*/ 459 w 619"/>
                    <a:gd name="T19" fmla="*/ 97 h 324"/>
                    <a:gd name="T20" fmla="*/ 449 w 619"/>
                    <a:gd name="T21" fmla="*/ 87 h 324"/>
                    <a:gd name="T22" fmla="*/ 491 w 619"/>
                    <a:gd name="T23" fmla="*/ 17 h 324"/>
                    <a:gd name="T24" fmla="*/ 493 w 619"/>
                    <a:gd name="T25" fmla="*/ 28 h 324"/>
                    <a:gd name="T26" fmla="*/ 505 w 619"/>
                    <a:gd name="T27" fmla="*/ 49 h 324"/>
                    <a:gd name="T28" fmla="*/ 521 w 619"/>
                    <a:gd name="T29" fmla="*/ 57 h 324"/>
                    <a:gd name="T30" fmla="*/ 533 w 619"/>
                    <a:gd name="T31" fmla="*/ 39 h 324"/>
                    <a:gd name="T32" fmla="*/ 544 w 619"/>
                    <a:gd name="T33" fmla="*/ 47 h 324"/>
                    <a:gd name="T34" fmla="*/ 548 w 619"/>
                    <a:gd name="T35" fmla="*/ 59 h 324"/>
                    <a:gd name="T36" fmla="*/ 561 w 619"/>
                    <a:gd name="T37" fmla="*/ 76 h 324"/>
                    <a:gd name="T38" fmla="*/ 561 w 619"/>
                    <a:gd name="T39" fmla="*/ 87 h 324"/>
                    <a:gd name="T40" fmla="*/ 584 w 619"/>
                    <a:gd name="T41" fmla="*/ 106 h 324"/>
                    <a:gd name="T42" fmla="*/ 599 w 619"/>
                    <a:gd name="T43" fmla="*/ 110 h 324"/>
                    <a:gd name="T44" fmla="*/ 595 w 619"/>
                    <a:gd name="T45" fmla="*/ 121 h 324"/>
                    <a:gd name="T46" fmla="*/ 581 w 619"/>
                    <a:gd name="T47" fmla="*/ 129 h 324"/>
                    <a:gd name="T48" fmla="*/ 611 w 619"/>
                    <a:gd name="T49" fmla="*/ 124 h 324"/>
                    <a:gd name="T50" fmla="*/ 615 w 619"/>
                    <a:gd name="T51" fmla="*/ 142 h 324"/>
                    <a:gd name="T52" fmla="*/ 585 w 619"/>
                    <a:gd name="T53" fmla="*/ 161 h 324"/>
                    <a:gd name="T54" fmla="*/ 571 w 619"/>
                    <a:gd name="T55" fmla="*/ 166 h 324"/>
                    <a:gd name="T56" fmla="*/ 555 w 619"/>
                    <a:gd name="T57" fmla="*/ 165 h 324"/>
                    <a:gd name="T58" fmla="*/ 531 w 619"/>
                    <a:gd name="T59" fmla="*/ 167 h 324"/>
                    <a:gd name="T60" fmla="*/ 505 w 619"/>
                    <a:gd name="T61" fmla="*/ 183 h 324"/>
                    <a:gd name="T62" fmla="*/ 493 w 619"/>
                    <a:gd name="T63" fmla="*/ 195 h 324"/>
                    <a:gd name="T64" fmla="*/ 482 w 619"/>
                    <a:gd name="T65" fmla="*/ 212 h 324"/>
                    <a:gd name="T66" fmla="*/ 503 w 619"/>
                    <a:gd name="T67" fmla="*/ 191 h 324"/>
                    <a:gd name="T68" fmla="*/ 531 w 619"/>
                    <a:gd name="T69" fmla="*/ 178 h 324"/>
                    <a:gd name="T70" fmla="*/ 538 w 619"/>
                    <a:gd name="T71" fmla="*/ 191 h 324"/>
                    <a:gd name="T72" fmla="*/ 531 w 619"/>
                    <a:gd name="T73" fmla="*/ 201 h 324"/>
                    <a:gd name="T74" fmla="*/ 538 w 619"/>
                    <a:gd name="T75" fmla="*/ 209 h 324"/>
                    <a:gd name="T76" fmla="*/ 544 w 619"/>
                    <a:gd name="T77" fmla="*/ 224 h 324"/>
                    <a:gd name="T78" fmla="*/ 567 w 619"/>
                    <a:gd name="T79" fmla="*/ 229 h 324"/>
                    <a:gd name="T80" fmla="*/ 544 w 619"/>
                    <a:gd name="T81" fmla="*/ 242 h 324"/>
                    <a:gd name="T82" fmla="*/ 530 w 619"/>
                    <a:gd name="T83" fmla="*/ 252 h 324"/>
                    <a:gd name="T84" fmla="*/ 541 w 619"/>
                    <a:gd name="T85" fmla="*/ 234 h 324"/>
                    <a:gd name="T86" fmla="*/ 539 w 619"/>
                    <a:gd name="T87" fmla="*/ 225 h 324"/>
                    <a:gd name="T88" fmla="*/ 527 w 619"/>
                    <a:gd name="T89" fmla="*/ 227 h 324"/>
                    <a:gd name="T90" fmla="*/ 517 w 619"/>
                    <a:gd name="T91" fmla="*/ 241 h 324"/>
                    <a:gd name="T92" fmla="*/ 501 w 619"/>
                    <a:gd name="T93" fmla="*/ 244 h 324"/>
                    <a:gd name="T94" fmla="*/ 487 w 619"/>
                    <a:gd name="T95" fmla="*/ 256 h 324"/>
                    <a:gd name="T96" fmla="*/ 483 w 619"/>
                    <a:gd name="T97" fmla="*/ 273 h 324"/>
                    <a:gd name="T98" fmla="*/ 471 w 619"/>
                    <a:gd name="T99" fmla="*/ 275 h 324"/>
                    <a:gd name="T100" fmla="*/ 451 w 619"/>
                    <a:gd name="T101" fmla="*/ 303 h 324"/>
                    <a:gd name="T102" fmla="*/ 437 w 619"/>
                    <a:gd name="T103" fmla="*/ 322 h 324"/>
                    <a:gd name="T104" fmla="*/ 438 w 619"/>
                    <a:gd name="T105" fmla="*/ 302 h 324"/>
                    <a:gd name="T106" fmla="*/ 427 w 619"/>
                    <a:gd name="T107" fmla="*/ 318 h 324"/>
                    <a:gd name="T108" fmla="*/ 431 w 619"/>
                    <a:gd name="T109" fmla="*/ 254 h 324"/>
                    <a:gd name="T110" fmla="*/ 420 w 619"/>
                    <a:gd name="T111" fmla="*/ 244 h 324"/>
                    <a:gd name="T112" fmla="*/ 410 w 619"/>
                    <a:gd name="T113" fmla="*/ 150 h 324"/>
                    <a:gd name="T114" fmla="*/ 410 w 619"/>
                    <a:gd name="T115" fmla="*/ 110 h 324"/>
                    <a:gd name="T116" fmla="*/ 429 w 619"/>
                    <a:gd name="T117" fmla="*/ 87 h 324"/>
                    <a:gd name="T118" fmla="*/ 412 w 619"/>
                    <a:gd name="T119" fmla="*/ 51 h 324"/>
                    <a:gd name="T120" fmla="*/ 420 w 619"/>
                    <a:gd name="T121" fmla="*/ 25 h 324"/>
                    <a:gd name="T122" fmla="*/ 423 w 619"/>
                    <a:gd name="T123" fmla="*/ 9 h 324"/>
                    <a:gd name="T124" fmla="*/ 434 w 619"/>
                    <a:gd name="T125"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 h="324">
                      <a:moveTo>
                        <a:pt x="462" y="237"/>
                      </a:moveTo>
                      <a:lnTo>
                        <a:pt x="461" y="243"/>
                      </a:lnTo>
                      <a:lnTo>
                        <a:pt x="462" y="243"/>
                      </a:lnTo>
                      <a:lnTo>
                        <a:pt x="462" y="241"/>
                      </a:lnTo>
                      <a:lnTo>
                        <a:pt x="463" y="238"/>
                      </a:lnTo>
                      <a:lnTo>
                        <a:pt x="462" y="237"/>
                      </a:lnTo>
                      <a:lnTo>
                        <a:pt x="462" y="237"/>
                      </a:lnTo>
                      <a:close/>
                      <a:moveTo>
                        <a:pt x="453" y="227"/>
                      </a:moveTo>
                      <a:lnTo>
                        <a:pt x="453" y="227"/>
                      </a:lnTo>
                      <a:lnTo>
                        <a:pt x="451" y="227"/>
                      </a:lnTo>
                      <a:lnTo>
                        <a:pt x="451" y="229"/>
                      </a:lnTo>
                      <a:lnTo>
                        <a:pt x="454" y="229"/>
                      </a:lnTo>
                      <a:lnTo>
                        <a:pt x="454" y="231"/>
                      </a:lnTo>
                      <a:lnTo>
                        <a:pt x="453" y="231"/>
                      </a:lnTo>
                      <a:lnTo>
                        <a:pt x="450" y="233"/>
                      </a:lnTo>
                      <a:lnTo>
                        <a:pt x="450" y="233"/>
                      </a:lnTo>
                      <a:lnTo>
                        <a:pt x="451" y="233"/>
                      </a:lnTo>
                      <a:lnTo>
                        <a:pt x="454" y="231"/>
                      </a:lnTo>
                      <a:lnTo>
                        <a:pt x="457" y="230"/>
                      </a:lnTo>
                      <a:lnTo>
                        <a:pt x="459" y="229"/>
                      </a:lnTo>
                      <a:lnTo>
                        <a:pt x="457" y="229"/>
                      </a:lnTo>
                      <a:lnTo>
                        <a:pt x="457" y="229"/>
                      </a:lnTo>
                      <a:lnTo>
                        <a:pt x="453" y="227"/>
                      </a:lnTo>
                      <a:close/>
                      <a:moveTo>
                        <a:pt x="510" y="222"/>
                      </a:moveTo>
                      <a:lnTo>
                        <a:pt x="510" y="224"/>
                      </a:lnTo>
                      <a:lnTo>
                        <a:pt x="510" y="224"/>
                      </a:lnTo>
                      <a:lnTo>
                        <a:pt x="510" y="222"/>
                      </a:lnTo>
                      <a:lnTo>
                        <a:pt x="510" y="222"/>
                      </a:lnTo>
                      <a:close/>
                      <a:moveTo>
                        <a:pt x="0" y="190"/>
                      </a:moveTo>
                      <a:lnTo>
                        <a:pt x="4" y="191"/>
                      </a:lnTo>
                      <a:lnTo>
                        <a:pt x="4" y="191"/>
                      </a:lnTo>
                      <a:lnTo>
                        <a:pt x="5" y="191"/>
                      </a:lnTo>
                      <a:lnTo>
                        <a:pt x="5" y="192"/>
                      </a:lnTo>
                      <a:lnTo>
                        <a:pt x="9" y="191"/>
                      </a:lnTo>
                      <a:lnTo>
                        <a:pt x="9" y="192"/>
                      </a:lnTo>
                      <a:lnTo>
                        <a:pt x="10" y="192"/>
                      </a:lnTo>
                      <a:lnTo>
                        <a:pt x="10" y="299"/>
                      </a:lnTo>
                      <a:lnTo>
                        <a:pt x="10" y="299"/>
                      </a:lnTo>
                      <a:lnTo>
                        <a:pt x="10" y="297"/>
                      </a:lnTo>
                      <a:lnTo>
                        <a:pt x="9" y="297"/>
                      </a:lnTo>
                      <a:lnTo>
                        <a:pt x="9" y="294"/>
                      </a:lnTo>
                      <a:lnTo>
                        <a:pt x="8" y="294"/>
                      </a:lnTo>
                      <a:lnTo>
                        <a:pt x="8" y="293"/>
                      </a:lnTo>
                      <a:lnTo>
                        <a:pt x="6" y="293"/>
                      </a:lnTo>
                      <a:lnTo>
                        <a:pt x="6" y="292"/>
                      </a:lnTo>
                      <a:lnTo>
                        <a:pt x="5" y="292"/>
                      </a:lnTo>
                      <a:lnTo>
                        <a:pt x="5" y="289"/>
                      </a:lnTo>
                      <a:lnTo>
                        <a:pt x="5" y="289"/>
                      </a:lnTo>
                      <a:lnTo>
                        <a:pt x="5" y="288"/>
                      </a:lnTo>
                      <a:lnTo>
                        <a:pt x="8" y="288"/>
                      </a:lnTo>
                      <a:lnTo>
                        <a:pt x="8" y="284"/>
                      </a:lnTo>
                      <a:lnTo>
                        <a:pt x="8" y="281"/>
                      </a:lnTo>
                      <a:lnTo>
                        <a:pt x="8" y="279"/>
                      </a:lnTo>
                      <a:lnTo>
                        <a:pt x="9" y="279"/>
                      </a:lnTo>
                      <a:lnTo>
                        <a:pt x="8" y="277"/>
                      </a:lnTo>
                      <a:lnTo>
                        <a:pt x="8" y="277"/>
                      </a:lnTo>
                      <a:lnTo>
                        <a:pt x="8" y="277"/>
                      </a:lnTo>
                      <a:lnTo>
                        <a:pt x="8" y="273"/>
                      </a:lnTo>
                      <a:lnTo>
                        <a:pt x="6" y="273"/>
                      </a:lnTo>
                      <a:lnTo>
                        <a:pt x="8" y="272"/>
                      </a:lnTo>
                      <a:lnTo>
                        <a:pt x="8" y="271"/>
                      </a:lnTo>
                      <a:lnTo>
                        <a:pt x="9" y="271"/>
                      </a:lnTo>
                      <a:lnTo>
                        <a:pt x="9" y="269"/>
                      </a:lnTo>
                      <a:lnTo>
                        <a:pt x="6" y="267"/>
                      </a:lnTo>
                      <a:lnTo>
                        <a:pt x="5" y="264"/>
                      </a:lnTo>
                      <a:lnTo>
                        <a:pt x="5" y="260"/>
                      </a:lnTo>
                      <a:lnTo>
                        <a:pt x="5" y="259"/>
                      </a:lnTo>
                      <a:lnTo>
                        <a:pt x="4" y="258"/>
                      </a:lnTo>
                      <a:lnTo>
                        <a:pt x="4" y="255"/>
                      </a:lnTo>
                      <a:lnTo>
                        <a:pt x="4" y="254"/>
                      </a:lnTo>
                      <a:lnTo>
                        <a:pt x="5" y="254"/>
                      </a:lnTo>
                      <a:lnTo>
                        <a:pt x="5" y="252"/>
                      </a:lnTo>
                      <a:lnTo>
                        <a:pt x="5" y="251"/>
                      </a:lnTo>
                      <a:lnTo>
                        <a:pt x="5" y="250"/>
                      </a:lnTo>
                      <a:lnTo>
                        <a:pt x="5" y="248"/>
                      </a:lnTo>
                      <a:lnTo>
                        <a:pt x="5" y="244"/>
                      </a:lnTo>
                      <a:lnTo>
                        <a:pt x="6" y="242"/>
                      </a:lnTo>
                      <a:lnTo>
                        <a:pt x="6" y="241"/>
                      </a:lnTo>
                      <a:lnTo>
                        <a:pt x="6" y="241"/>
                      </a:lnTo>
                      <a:lnTo>
                        <a:pt x="6" y="239"/>
                      </a:lnTo>
                      <a:lnTo>
                        <a:pt x="6" y="238"/>
                      </a:lnTo>
                      <a:lnTo>
                        <a:pt x="6" y="237"/>
                      </a:lnTo>
                      <a:lnTo>
                        <a:pt x="6" y="237"/>
                      </a:lnTo>
                      <a:lnTo>
                        <a:pt x="8" y="233"/>
                      </a:lnTo>
                      <a:lnTo>
                        <a:pt x="6" y="233"/>
                      </a:lnTo>
                      <a:lnTo>
                        <a:pt x="6" y="227"/>
                      </a:lnTo>
                      <a:lnTo>
                        <a:pt x="8" y="227"/>
                      </a:lnTo>
                      <a:lnTo>
                        <a:pt x="9" y="226"/>
                      </a:lnTo>
                      <a:lnTo>
                        <a:pt x="8" y="226"/>
                      </a:lnTo>
                      <a:lnTo>
                        <a:pt x="6" y="218"/>
                      </a:lnTo>
                      <a:lnTo>
                        <a:pt x="9" y="218"/>
                      </a:lnTo>
                      <a:lnTo>
                        <a:pt x="9" y="217"/>
                      </a:lnTo>
                      <a:lnTo>
                        <a:pt x="6" y="217"/>
                      </a:lnTo>
                      <a:lnTo>
                        <a:pt x="6" y="213"/>
                      </a:lnTo>
                      <a:lnTo>
                        <a:pt x="8" y="213"/>
                      </a:lnTo>
                      <a:lnTo>
                        <a:pt x="8" y="213"/>
                      </a:lnTo>
                      <a:lnTo>
                        <a:pt x="8" y="213"/>
                      </a:lnTo>
                      <a:lnTo>
                        <a:pt x="9" y="213"/>
                      </a:lnTo>
                      <a:lnTo>
                        <a:pt x="9" y="209"/>
                      </a:lnTo>
                      <a:lnTo>
                        <a:pt x="6" y="209"/>
                      </a:lnTo>
                      <a:lnTo>
                        <a:pt x="8" y="207"/>
                      </a:lnTo>
                      <a:lnTo>
                        <a:pt x="6" y="207"/>
                      </a:lnTo>
                      <a:lnTo>
                        <a:pt x="5" y="203"/>
                      </a:lnTo>
                      <a:lnTo>
                        <a:pt x="4" y="200"/>
                      </a:lnTo>
                      <a:lnTo>
                        <a:pt x="2" y="197"/>
                      </a:lnTo>
                      <a:lnTo>
                        <a:pt x="1" y="196"/>
                      </a:lnTo>
                      <a:lnTo>
                        <a:pt x="0" y="190"/>
                      </a:lnTo>
                      <a:close/>
                      <a:moveTo>
                        <a:pt x="475" y="155"/>
                      </a:moveTo>
                      <a:lnTo>
                        <a:pt x="472" y="157"/>
                      </a:lnTo>
                      <a:lnTo>
                        <a:pt x="471" y="159"/>
                      </a:lnTo>
                      <a:lnTo>
                        <a:pt x="472" y="159"/>
                      </a:lnTo>
                      <a:lnTo>
                        <a:pt x="474" y="158"/>
                      </a:lnTo>
                      <a:lnTo>
                        <a:pt x="475" y="157"/>
                      </a:lnTo>
                      <a:lnTo>
                        <a:pt x="475" y="155"/>
                      </a:lnTo>
                      <a:close/>
                      <a:moveTo>
                        <a:pt x="469" y="153"/>
                      </a:moveTo>
                      <a:lnTo>
                        <a:pt x="467" y="154"/>
                      </a:lnTo>
                      <a:lnTo>
                        <a:pt x="465" y="155"/>
                      </a:lnTo>
                      <a:lnTo>
                        <a:pt x="463" y="157"/>
                      </a:lnTo>
                      <a:lnTo>
                        <a:pt x="462" y="158"/>
                      </a:lnTo>
                      <a:lnTo>
                        <a:pt x="461" y="161"/>
                      </a:lnTo>
                      <a:lnTo>
                        <a:pt x="458" y="161"/>
                      </a:lnTo>
                      <a:lnTo>
                        <a:pt x="458" y="162"/>
                      </a:lnTo>
                      <a:lnTo>
                        <a:pt x="462" y="162"/>
                      </a:lnTo>
                      <a:lnTo>
                        <a:pt x="463" y="162"/>
                      </a:lnTo>
                      <a:lnTo>
                        <a:pt x="463" y="162"/>
                      </a:lnTo>
                      <a:lnTo>
                        <a:pt x="463" y="161"/>
                      </a:lnTo>
                      <a:lnTo>
                        <a:pt x="465" y="161"/>
                      </a:lnTo>
                      <a:lnTo>
                        <a:pt x="465" y="161"/>
                      </a:lnTo>
                      <a:lnTo>
                        <a:pt x="466" y="161"/>
                      </a:lnTo>
                      <a:lnTo>
                        <a:pt x="466" y="159"/>
                      </a:lnTo>
                      <a:lnTo>
                        <a:pt x="469" y="158"/>
                      </a:lnTo>
                      <a:lnTo>
                        <a:pt x="469" y="157"/>
                      </a:lnTo>
                      <a:lnTo>
                        <a:pt x="470" y="155"/>
                      </a:lnTo>
                      <a:lnTo>
                        <a:pt x="471" y="153"/>
                      </a:lnTo>
                      <a:lnTo>
                        <a:pt x="470" y="153"/>
                      </a:lnTo>
                      <a:lnTo>
                        <a:pt x="470" y="153"/>
                      </a:lnTo>
                      <a:lnTo>
                        <a:pt x="470" y="153"/>
                      </a:lnTo>
                      <a:lnTo>
                        <a:pt x="469" y="153"/>
                      </a:lnTo>
                      <a:close/>
                      <a:moveTo>
                        <a:pt x="497" y="132"/>
                      </a:moveTo>
                      <a:lnTo>
                        <a:pt x="496" y="133"/>
                      </a:lnTo>
                      <a:lnTo>
                        <a:pt x="495" y="135"/>
                      </a:lnTo>
                      <a:lnTo>
                        <a:pt x="493" y="137"/>
                      </a:lnTo>
                      <a:lnTo>
                        <a:pt x="492" y="140"/>
                      </a:lnTo>
                      <a:lnTo>
                        <a:pt x="493" y="140"/>
                      </a:lnTo>
                      <a:lnTo>
                        <a:pt x="493" y="140"/>
                      </a:lnTo>
                      <a:lnTo>
                        <a:pt x="493" y="140"/>
                      </a:lnTo>
                      <a:lnTo>
                        <a:pt x="493" y="140"/>
                      </a:lnTo>
                      <a:lnTo>
                        <a:pt x="495" y="140"/>
                      </a:lnTo>
                      <a:lnTo>
                        <a:pt x="495" y="138"/>
                      </a:lnTo>
                      <a:lnTo>
                        <a:pt x="495" y="138"/>
                      </a:lnTo>
                      <a:lnTo>
                        <a:pt x="497" y="138"/>
                      </a:lnTo>
                      <a:lnTo>
                        <a:pt x="497" y="138"/>
                      </a:lnTo>
                      <a:lnTo>
                        <a:pt x="499" y="136"/>
                      </a:lnTo>
                      <a:lnTo>
                        <a:pt x="499" y="133"/>
                      </a:lnTo>
                      <a:lnTo>
                        <a:pt x="497" y="132"/>
                      </a:lnTo>
                      <a:close/>
                      <a:moveTo>
                        <a:pt x="541" y="124"/>
                      </a:moveTo>
                      <a:lnTo>
                        <a:pt x="541" y="127"/>
                      </a:lnTo>
                      <a:lnTo>
                        <a:pt x="541" y="128"/>
                      </a:lnTo>
                      <a:lnTo>
                        <a:pt x="542" y="129"/>
                      </a:lnTo>
                      <a:lnTo>
                        <a:pt x="542" y="131"/>
                      </a:lnTo>
                      <a:lnTo>
                        <a:pt x="544" y="129"/>
                      </a:lnTo>
                      <a:lnTo>
                        <a:pt x="546" y="129"/>
                      </a:lnTo>
                      <a:lnTo>
                        <a:pt x="546" y="127"/>
                      </a:lnTo>
                      <a:lnTo>
                        <a:pt x="544" y="127"/>
                      </a:lnTo>
                      <a:lnTo>
                        <a:pt x="543" y="125"/>
                      </a:lnTo>
                      <a:lnTo>
                        <a:pt x="542" y="125"/>
                      </a:lnTo>
                      <a:lnTo>
                        <a:pt x="541" y="124"/>
                      </a:lnTo>
                      <a:close/>
                      <a:moveTo>
                        <a:pt x="505" y="115"/>
                      </a:moveTo>
                      <a:lnTo>
                        <a:pt x="505" y="115"/>
                      </a:lnTo>
                      <a:lnTo>
                        <a:pt x="505" y="115"/>
                      </a:lnTo>
                      <a:lnTo>
                        <a:pt x="505" y="118"/>
                      </a:lnTo>
                      <a:lnTo>
                        <a:pt x="503" y="119"/>
                      </a:lnTo>
                      <a:lnTo>
                        <a:pt x="503" y="124"/>
                      </a:lnTo>
                      <a:lnTo>
                        <a:pt x="503" y="124"/>
                      </a:lnTo>
                      <a:lnTo>
                        <a:pt x="503" y="123"/>
                      </a:lnTo>
                      <a:lnTo>
                        <a:pt x="505" y="123"/>
                      </a:lnTo>
                      <a:lnTo>
                        <a:pt x="505" y="123"/>
                      </a:lnTo>
                      <a:lnTo>
                        <a:pt x="505" y="121"/>
                      </a:lnTo>
                      <a:lnTo>
                        <a:pt x="505" y="120"/>
                      </a:lnTo>
                      <a:lnTo>
                        <a:pt x="506" y="120"/>
                      </a:lnTo>
                      <a:lnTo>
                        <a:pt x="506" y="115"/>
                      </a:lnTo>
                      <a:lnTo>
                        <a:pt x="505" y="115"/>
                      </a:lnTo>
                      <a:close/>
                      <a:moveTo>
                        <a:pt x="462" y="108"/>
                      </a:moveTo>
                      <a:lnTo>
                        <a:pt x="462" y="110"/>
                      </a:lnTo>
                      <a:lnTo>
                        <a:pt x="462" y="110"/>
                      </a:lnTo>
                      <a:lnTo>
                        <a:pt x="461" y="110"/>
                      </a:lnTo>
                      <a:lnTo>
                        <a:pt x="462" y="110"/>
                      </a:lnTo>
                      <a:lnTo>
                        <a:pt x="462" y="110"/>
                      </a:lnTo>
                      <a:lnTo>
                        <a:pt x="463" y="110"/>
                      </a:lnTo>
                      <a:lnTo>
                        <a:pt x="463" y="110"/>
                      </a:lnTo>
                      <a:lnTo>
                        <a:pt x="463" y="110"/>
                      </a:lnTo>
                      <a:lnTo>
                        <a:pt x="463" y="110"/>
                      </a:lnTo>
                      <a:lnTo>
                        <a:pt x="463" y="110"/>
                      </a:lnTo>
                      <a:lnTo>
                        <a:pt x="463" y="110"/>
                      </a:lnTo>
                      <a:lnTo>
                        <a:pt x="463" y="110"/>
                      </a:lnTo>
                      <a:lnTo>
                        <a:pt x="463" y="110"/>
                      </a:lnTo>
                      <a:lnTo>
                        <a:pt x="462" y="108"/>
                      </a:lnTo>
                      <a:close/>
                      <a:moveTo>
                        <a:pt x="523" y="104"/>
                      </a:moveTo>
                      <a:lnTo>
                        <a:pt x="525" y="107"/>
                      </a:lnTo>
                      <a:lnTo>
                        <a:pt x="526" y="107"/>
                      </a:lnTo>
                      <a:lnTo>
                        <a:pt x="526" y="104"/>
                      </a:lnTo>
                      <a:lnTo>
                        <a:pt x="525" y="104"/>
                      </a:lnTo>
                      <a:lnTo>
                        <a:pt x="525" y="104"/>
                      </a:lnTo>
                      <a:lnTo>
                        <a:pt x="525" y="104"/>
                      </a:lnTo>
                      <a:lnTo>
                        <a:pt x="523" y="104"/>
                      </a:lnTo>
                      <a:close/>
                      <a:moveTo>
                        <a:pt x="462" y="94"/>
                      </a:moveTo>
                      <a:lnTo>
                        <a:pt x="461" y="94"/>
                      </a:lnTo>
                      <a:lnTo>
                        <a:pt x="461" y="95"/>
                      </a:lnTo>
                      <a:lnTo>
                        <a:pt x="461" y="97"/>
                      </a:lnTo>
                      <a:lnTo>
                        <a:pt x="459" y="97"/>
                      </a:lnTo>
                      <a:lnTo>
                        <a:pt x="459" y="98"/>
                      </a:lnTo>
                      <a:lnTo>
                        <a:pt x="461" y="98"/>
                      </a:lnTo>
                      <a:lnTo>
                        <a:pt x="461" y="98"/>
                      </a:lnTo>
                      <a:lnTo>
                        <a:pt x="461" y="98"/>
                      </a:lnTo>
                      <a:lnTo>
                        <a:pt x="462" y="98"/>
                      </a:lnTo>
                      <a:lnTo>
                        <a:pt x="462" y="97"/>
                      </a:lnTo>
                      <a:lnTo>
                        <a:pt x="462" y="97"/>
                      </a:lnTo>
                      <a:lnTo>
                        <a:pt x="462" y="97"/>
                      </a:lnTo>
                      <a:lnTo>
                        <a:pt x="462" y="94"/>
                      </a:lnTo>
                      <a:close/>
                      <a:moveTo>
                        <a:pt x="449" y="87"/>
                      </a:moveTo>
                      <a:lnTo>
                        <a:pt x="448" y="89"/>
                      </a:lnTo>
                      <a:lnTo>
                        <a:pt x="448" y="90"/>
                      </a:lnTo>
                      <a:lnTo>
                        <a:pt x="450" y="90"/>
                      </a:lnTo>
                      <a:lnTo>
                        <a:pt x="451" y="91"/>
                      </a:lnTo>
                      <a:lnTo>
                        <a:pt x="451" y="91"/>
                      </a:lnTo>
                      <a:lnTo>
                        <a:pt x="454" y="91"/>
                      </a:lnTo>
                      <a:lnTo>
                        <a:pt x="454" y="90"/>
                      </a:lnTo>
                      <a:lnTo>
                        <a:pt x="453" y="89"/>
                      </a:lnTo>
                      <a:lnTo>
                        <a:pt x="451" y="89"/>
                      </a:lnTo>
                      <a:lnTo>
                        <a:pt x="450" y="87"/>
                      </a:lnTo>
                      <a:lnTo>
                        <a:pt x="449" y="87"/>
                      </a:lnTo>
                      <a:close/>
                      <a:moveTo>
                        <a:pt x="459" y="0"/>
                      </a:moveTo>
                      <a:lnTo>
                        <a:pt x="459" y="1"/>
                      </a:lnTo>
                      <a:lnTo>
                        <a:pt x="461" y="1"/>
                      </a:lnTo>
                      <a:lnTo>
                        <a:pt x="462" y="1"/>
                      </a:lnTo>
                      <a:lnTo>
                        <a:pt x="462" y="1"/>
                      </a:lnTo>
                      <a:lnTo>
                        <a:pt x="466" y="2"/>
                      </a:lnTo>
                      <a:lnTo>
                        <a:pt x="467" y="5"/>
                      </a:lnTo>
                      <a:lnTo>
                        <a:pt x="470" y="5"/>
                      </a:lnTo>
                      <a:lnTo>
                        <a:pt x="470" y="8"/>
                      </a:lnTo>
                      <a:lnTo>
                        <a:pt x="471" y="9"/>
                      </a:lnTo>
                      <a:lnTo>
                        <a:pt x="472" y="9"/>
                      </a:lnTo>
                      <a:lnTo>
                        <a:pt x="474" y="9"/>
                      </a:lnTo>
                      <a:lnTo>
                        <a:pt x="475" y="13"/>
                      </a:lnTo>
                      <a:lnTo>
                        <a:pt x="476" y="13"/>
                      </a:lnTo>
                      <a:lnTo>
                        <a:pt x="476" y="15"/>
                      </a:lnTo>
                      <a:lnTo>
                        <a:pt x="478" y="17"/>
                      </a:lnTo>
                      <a:lnTo>
                        <a:pt x="484" y="17"/>
                      </a:lnTo>
                      <a:lnTo>
                        <a:pt x="484" y="17"/>
                      </a:lnTo>
                      <a:lnTo>
                        <a:pt x="488" y="17"/>
                      </a:lnTo>
                      <a:lnTo>
                        <a:pt x="488" y="17"/>
                      </a:lnTo>
                      <a:lnTo>
                        <a:pt x="491" y="17"/>
                      </a:lnTo>
                      <a:lnTo>
                        <a:pt x="491" y="18"/>
                      </a:lnTo>
                      <a:lnTo>
                        <a:pt x="488" y="19"/>
                      </a:lnTo>
                      <a:lnTo>
                        <a:pt x="488" y="21"/>
                      </a:lnTo>
                      <a:lnTo>
                        <a:pt x="488" y="21"/>
                      </a:lnTo>
                      <a:lnTo>
                        <a:pt x="488" y="22"/>
                      </a:lnTo>
                      <a:lnTo>
                        <a:pt x="493" y="22"/>
                      </a:lnTo>
                      <a:lnTo>
                        <a:pt x="493" y="22"/>
                      </a:lnTo>
                      <a:lnTo>
                        <a:pt x="495" y="22"/>
                      </a:lnTo>
                      <a:lnTo>
                        <a:pt x="495" y="23"/>
                      </a:lnTo>
                      <a:lnTo>
                        <a:pt x="495" y="23"/>
                      </a:lnTo>
                      <a:lnTo>
                        <a:pt x="496" y="23"/>
                      </a:lnTo>
                      <a:lnTo>
                        <a:pt x="496" y="22"/>
                      </a:lnTo>
                      <a:lnTo>
                        <a:pt x="497" y="21"/>
                      </a:lnTo>
                      <a:lnTo>
                        <a:pt x="499" y="21"/>
                      </a:lnTo>
                      <a:lnTo>
                        <a:pt x="497" y="23"/>
                      </a:lnTo>
                      <a:lnTo>
                        <a:pt x="497" y="25"/>
                      </a:lnTo>
                      <a:lnTo>
                        <a:pt x="496" y="25"/>
                      </a:lnTo>
                      <a:lnTo>
                        <a:pt x="496" y="26"/>
                      </a:lnTo>
                      <a:lnTo>
                        <a:pt x="495" y="26"/>
                      </a:lnTo>
                      <a:lnTo>
                        <a:pt x="495" y="27"/>
                      </a:lnTo>
                      <a:lnTo>
                        <a:pt x="493" y="28"/>
                      </a:lnTo>
                      <a:lnTo>
                        <a:pt x="496" y="28"/>
                      </a:lnTo>
                      <a:lnTo>
                        <a:pt x="496" y="31"/>
                      </a:lnTo>
                      <a:lnTo>
                        <a:pt x="495" y="31"/>
                      </a:lnTo>
                      <a:lnTo>
                        <a:pt x="495" y="31"/>
                      </a:lnTo>
                      <a:lnTo>
                        <a:pt x="492" y="31"/>
                      </a:lnTo>
                      <a:lnTo>
                        <a:pt x="492" y="34"/>
                      </a:lnTo>
                      <a:lnTo>
                        <a:pt x="493" y="36"/>
                      </a:lnTo>
                      <a:lnTo>
                        <a:pt x="495" y="36"/>
                      </a:lnTo>
                      <a:lnTo>
                        <a:pt x="495" y="39"/>
                      </a:lnTo>
                      <a:lnTo>
                        <a:pt x="495" y="40"/>
                      </a:lnTo>
                      <a:lnTo>
                        <a:pt x="493" y="43"/>
                      </a:lnTo>
                      <a:lnTo>
                        <a:pt x="493" y="44"/>
                      </a:lnTo>
                      <a:lnTo>
                        <a:pt x="493" y="44"/>
                      </a:lnTo>
                      <a:lnTo>
                        <a:pt x="493" y="44"/>
                      </a:lnTo>
                      <a:lnTo>
                        <a:pt x="495" y="47"/>
                      </a:lnTo>
                      <a:lnTo>
                        <a:pt x="496" y="47"/>
                      </a:lnTo>
                      <a:lnTo>
                        <a:pt x="499" y="48"/>
                      </a:lnTo>
                      <a:lnTo>
                        <a:pt x="499" y="48"/>
                      </a:lnTo>
                      <a:lnTo>
                        <a:pt x="501" y="48"/>
                      </a:lnTo>
                      <a:lnTo>
                        <a:pt x="501" y="49"/>
                      </a:lnTo>
                      <a:lnTo>
                        <a:pt x="505" y="49"/>
                      </a:lnTo>
                      <a:lnTo>
                        <a:pt x="506" y="51"/>
                      </a:lnTo>
                      <a:lnTo>
                        <a:pt x="506" y="51"/>
                      </a:lnTo>
                      <a:lnTo>
                        <a:pt x="506" y="55"/>
                      </a:lnTo>
                      <a:lnTo>
                        <a:pt x="508" y="55"/>
                      </a:lnTo>
                      <a:lnTo>
                        <a:pt x="508" y="56"/>
                      </a:lnTo>
                      <a:lnTo>
                        <a:pt x="509" y="56"/>
                      </a:lnTo>
                      <a:lnTo>
                        <a:pt x="509" y="56"/>
                      </a:lnTo>
                      <a:lnTo>
                        <a:pt x="509" y="56"/>
                      </a:lnTo>
                      <a:lnTo>
                        <a:pt x="510" y="55"/>
                      </a:lnTo>
                      <a:lnTo>
                        <a:pt x="510" y="53"/>
                      </a:lnTo>
                      <a:lnTo>
                        <a:pt x="513" y="53"/>
                      </a:lnTo>
                      <a:lnTo>
                        <a:pt x="513" y="56"/>
                      </a:lnTo>
                      <a:lnTo>
                        <a:pt x="514" y="56"/>
                      </a:lnTo>
                      <a:lnTo>
                        <a:pt x="516" y="59"/>
                      </a:lnTo>
                      <a:lnTo>
                        <a:pt x="516" y="60"/>
                      </a:lnTo>
                      <a:lnTo>
                        <a:pt x="518" y="59"/>
                      </a:lnTo>
                      <a:lnTo>
                        <a:pt x="518" y="59"/>
                      </a:lnTo>
                      <a:lnTo>
                        <a:pt x="520" y="59"/>
                      </a:lnTo>
                      <a:lnTo>
                        <a:pt x="520" y="57"/>
                      </a:lnTo>
                      <a:lnTo>
                        <a:pt x="521" y="57"/>
                      </a:lnTo>
                      <a:lnTo>
                        <a:pt x="521" y="57"/>
                      </a:lnTo>
                      <a:lnTo>
                        <a:pt x="522" y="57"/>
                      </a:lnTo>
                      <a:lnTo>
                        <a:pt x="522" y="56"/>
                      </a:lnTo>
                      <a:lnTo>
                        <a:pt x="522" y="56"/>
                      </a:lnTo>
                      <a:lnTo>
                        <a:pt x="522" y="56"/>
                      </a:lnTo>
                      <a:lnTo>
                        <a:pt x="522" y="56"/>
                      </a:lnTo>
                      <a:lnTo>
                        <a:pt x="523" y="56"/>
                      </a:lnTo>
                      <a:lnTo>
                        <a:pt x="523" y="53"/>
                      </a:lnTo>
                      <a:lnTo>
                        <a:pt x="523" y="53"/>
                      </a:lnTo>
                      <a:lnTo>
                        <a:pt x="525" y="52"/>
                      </a:lnTo>
                      <a:lnTo>
                        <a:pt x="526" y="52"/>
                      </a:lnTo>
                      <a:lnTo>
                        <a:pt x="526" y="52"/>
                      </a:lnTo>
                      <a:lnTo>
                        <a:pt x="527" y="53"/>
                      </a:lnTo>
                      <a:lnTo>
                        <a:pt x="527" y="49"/>
                      </a:lnTo>
                      <a:lnTo>
                        <a:pt x="531" y="46"/>
                      </a:lnTo>
                      <a:lnTo>
                        <a:pt x="531" y="44"/>
                      </a:lnTo>
                      <a:lnTo>
                        <a:pt x="533" y="43"/>
                      </a:lnTo>
                      <a:lnTo>
                        <a:pt x="533" y="43"/>
                      </a:lnTo>
                      <a:lnTo>
                        <a:pt x="533" y="42"/>
                      </a:lnTo>
                      <a:lnTo>
                        <a:pt x="531" y="42"/>
                      </a:lnTo>
                      <a:lnTo>
                        <a:pt x="531" y="39"/>
                      </a:lnTo>
                      <a:lnTo>
                        <a:pt x="533" y="39"/>
                      </a:lnTo>
                      <a:lnTo>
                        <a:pt x="534" y="38"/>
                      </a:lnTo>
                      <a:lnTo>
                        <a:pt x="534" y="38"/>
                      </a:lnTo>
                      <a:lnTo>
                        <a:pt x="534" y="35"/>
                      </a:lnTo>
                      <a:lnTo>
                        <a:pt x="535" y="35"/>
                      </a:lnTo>
                      <a:lnTo>
                        <a:pt x="535" y="34"/>
                      </a:lnTo>
                      <a:lnTo>
                        <a:pt x="535" y="34"/>
                      </a:lnTo>
                      <a:lnTo>
                        <a:pt x="537" y="34"/>
                      </a:lnTo>
                      <a:lnTo>
                        <a:pt x="538" y="30"/>
                      </a:lnTo>
                      <a:lnTo>
                        <a:pt x="542" y="28"/>
                      </a:lnTo>
                      <a:lnTo>
                        <a:pt x="541" y="32"/>
                      </a:lnTo>
                      <a:lnTo>
                        <a:pt x="542" y="32"/>
                      </a:lnTo>
                      <a:lnTo>
                        <a:pt x="542" y="35"/>
                      </a:lnTo>
                      <a:lnTo>
                        <a:pt x="543" y="36"/>
                      </a:lnTo>
                      <a:lnTo>
                        <a:pt x="543" y="36"/>
                      </a:lnTo>
                      <a:lnTo>
                        <a:pt x="543" y="39"/>
                      </a:lnTo>
                      <a:lnTo>
                        <a:pt x="542" y="40"/>
                      </a:lnTo>
                      <a:lnTo>
                        <a:pt x="542" y="42"/>
                      </a:lnTo>
                      <a:lnTo>
                        <a:pt x="543" y="43"/>
                      </a:lnTo>
                      <a:lnTo>
                        <a:pt x="543" y="44"/>
                      </a:lnTo>
                      <a:lnTo>
                        <a:pt x="543" y="47"/>
                      </a:lnTo>
                      <a:lnTo>
                        <a:pt x="544" y="47"/>
                      </a:lnTo>
                      <a:lnTo>
                        <a:pt x="544" y="49"/>
                      </a:lnTo>
                      <a:lnTo>
                        <a:pt x="546" y="49"/>
                      </a:lnTo>
                      <a:lnTo>
                        <a:pt x="546" y="48"/>
                      </a:lnTo>
                      <a:lnTo>
                        <a:pt x="547" y="48"/>
                      </a:lnTo>
                      <a:lnTo>
                        <a:pt x="550" y="48"/>
                      </a:lnTo>
                      <a:lnTo>
                        <a:pt x="550" y="51"/>
                      </a:lnTo>
                      <a:lnTo>
                        <a:pt x="552" y="51"/>
                      </a:lnTo>
                      <a:lnTo>
                        <a:pt x="551" y="52"/>
                      </a:lnTo>
                      <a:lnTo>
                        <a:pt x="551" y="52"/>
                      </a:lnTo>
                      <a:lnTo>
                        <a:pt x="551" y="53"/>
                      </a:lnTo>
                      <a:lnTo>
                        <a:pt x="551" y="53"/>
                      </a:lnTo>
                      <a:lnTo>
                        <a:pt x="551" y="53"/>
                      </a:lnTo>
                      <a:lnTo>
                        <a:pt x="552" y="53"/>
                      </a:lnTo>
                      <a:lnTo>
                        <a:pt x="554" y="55"/>
                      </a:lnTo>
                      <a:lnTo>
                        <a:pt x="554" y="55"/>
                      </a:lnTo>
                      <a:lnTo>
                        <a:pt x="554" y="56"/>
                      </a:lnTo>
                      <a:lnTo>
                        <a:pt x="552" y="57"/>
                      </a:lnTo>
                      <a:lnTo>
                        <a:pt x="552" y="57"/>
                      </a:lnTo>
                      <a:lnTo>
                        <a:pt x="551" y="59"/>
                      </a:lnTo>
                      <a:lnTo>
                        <a:pt x="550" y="59"/>
                      </a:lnTo>
                      <a:lnTo>
                        <a:pt x="548" y="59"/>
                      </a:lnTo>
                      <a:lnTo>
                        <a:pt x="548" y="60"/>
                      </a:lnTo>
                      <a:lnTo>
                        <a:pt x="550" y="60"/>
                      </a:lnTo>
                      <a:lnTo>
                        <a:pt x="551" y="61"/>
                      </a:lnTo>
                      <a:lnTo>
                        <a:pt x="551" y="61"/>
                      </a:lnTo>
                      <a:lnTo>
                        <a:pt x="551" y="60"/>
                      </a:lnTo>
                      <a:lnTo>
                        <a:pt x="552" y="60"/>
                      </a:lnTo>
                      <a:lnTo>
                        <a:pt x="555" y="60"/>
                      </a:lnTo>
                      <a:lnTo>
                        <a:pt x="558" y="61"/>
                      </a:lnTo>
                      <a:lnTo>
                        <a:pt x="556" y="63"/>
                      </a:lnTo>
                      <a:lnTo>
                        <a:pt x="556" y="64"/>
                      </a:lnTo>
                      <a:lnTo>
                        <a:pt x="555" y="64"/>
                      </a:lnTo>
                      <a:lnTo>
                        <a:pt x="555" y="65"/>
                      </a:lnTo>
                      <a:lnTo>
                        <a:pt x="556" y="65"/>
                      </a:lnTo>
                      <a:lnTo>
                        <a:pt x="558" y="65"/>
                      </a:lnTo>
                      <a:lnTo>
                        <a:pt x="556" y="68"/>
                      </a:lnTo>
                      <a:lnTo>
                        <a:pt x="559" y="68"/>
                      </a:lnTo>
                      <a:lnTo>
                        <a:pt x="559" y="68"/>
                      </a:lnTo>
                      <a:lnTo>
                        <a:pt x="561" y="69"/>
                      </a:lnTo>
                      <a:lnTo>
                        <a:pt x="563" y="70"/>
                      </a:lnTo>
                      <a:lnTo>
                        <a:pt x="563" y="73"/>
                      </a:lnTo>
                      <a:lnTo>
                        <a:pt x="561" y="76"/>
                      </a:lnTo>
                      <a:lnTo>
                        <a:pt x="559" y="76"/>
                      </a:lnTo>
                      <a:lnTo>
                        <a:pt x="559" y="77"/>
                      </a:lnTo>
                      <a:lnTo>
                        <a:pt x="563" y="77"/>
                      </a:lnTo>
                      <a:lnTo>
                        <a:pt x="563" y="77"/>
                      </a:lnTo>
                      <a:lnTo>
                        <a:pt x="563" y="77"/>
                      </a:lnTo>
                      <a:lnTo>
                        <a:pt x="563" y="78"/>
                      </a:lnTo>
                      <a:lnTo>
                        <a:pt x="563" y="78"/>
                      </a:lnTo>
                      <a:lnTo>
                        <a:pt x="568" y="80"/>
                      </a:lnTo>
                      <a:lnTo>
                        <a:pt x="568" y="81"/>
                      </a:lnTo>
                      <a:lnTo>
                        <a:pt x="569" y="81"/>
                      </a:lnTo>
                      <a:lnTo>
                        <a:pt x="568" y="85"/>
                      </a:lnTo>
                      <a:lnTo>
                        <a:pt x="568" y="85"/>
                      </a:lnTo>
                      <a:lnTo>
                        <a:pt x="567" y="83"/>
                      </a:lnTo>
                      <a:lnTo>
                        <a:pt x="565" y="83"/>
                      </a:lnTo>
                      <a:lnTo>
                        <a:pt x="565" y="83"/>
                      </a:lnTo>
                      <a:lnTo>
                        <a:pt x="565" y="85"/>
                      </a:lnTo>
                      <a:lnTo>
                        <a:pt x="559" y="83"/>
                      </a:lnTo>
                      <a:lnTo>
                        <a:pt x="559" y="86"/>
                      </a:lnTo>
                      <a:lnTo>
                        <a:pt x="561" y="86"/>
                      </a:lnTo>
                      <a:lnTo>
                        <a:pt x="561" y="87"/>
                      </a:lnTo>
                      <a:lnTo>
                        <a:pt x="561" y="87"/>
                      </a:lnTo>
                      <a:lnTo>
                        <a:pt x="561" y="87"/>
                      </a:lnTo>
                      <a:lnTo>
                        <a:pt x="560" y="89"/>
                      </a:lnTo>
                      <a:lnTo>
                        <a:pt x="560" y="90"/>
                      </a:lnTo>
                      <a:lnTo>
                        <a:pt x="561" y="90"/>
                      </a:lnTo>
                      <a:lnTo>
                        <a:pt x="563" y="89"/>
                      </a:lnTo>
                      <a:lnTo>
                        <a:pt x="564" y="89"/>
                      </a:lnTo>
                      <a:lnTo>
                        <a:pt x="564" y="90"/>
                      </a:lnTo>
                      <a:lnTo>
                        <a:pt x="563" y="91"/>
                      </a:lnTo>
                      <a:lnTo>
                        <a:pt x="567" y="91"/>
                      </a:lnTo>
                      <a:lnTo>
                        <a:pt x="567" y="97"/>
                      </a:lnTo>
                      <a:lnTo>
                        <a:pt x="572" y="97"/>
                      </a:lnTo>
                      <a:lnTo>
                        <a:pt x="572" y="98"/>
                      </a:lnTo>
                      <a:lnTo>
                        <a:pt x="573" y="98"/>
                      </a:lnTo>
                      <a:lnTo>
                        <a:pt x="575" y="99"/>
                      </a:lnTo>
                      <a:lnTo>
                        <a:pt x="576" y="99"/>
                      </a:lnTo>
                      <a:lnTo>
                        <a:pt x="576" y="102"/>
                      </a:lnTo>
                      <a:lnTo>
                        <a:pt x="577" y="102"/>
                      </a:lnTo>
                      <a:lnTo>
                        <a:pt x="576" y="106"/>
                      </a:lnTo>
                      <a:lnTo>
                        <a:pt x="581" y="106"/>
                      </a:lnTo>
                      <a:lnTo>
                        <a:pt x="581" y="107"/>
                      </a:lnTo>
                      <a:lnTo>
                        <a:pt x="584" y="106"/>
                      </a:lnTo>
                      <a:lnTo>
                        <a:pt x="584" y="107"/>
                      </a:lnTo>
                      <a:lnTo>
                        <a:pt x="584" y="107"/>
                      </a:lnTo>
                      <a:lnTo>
                        <a:pt x="584" y="108"/>
                      </a:lnTo>
                      <a:lnTo>
                        <a:pt x="585" y="108"/>
                      </a:lnTo>
                      <a:lnTo>
                        <a:pt x="585" y="108"/>
                      </a:lnTo>
                      <a:lnTo>
                        <a:pt x="585" y="107"/>
                      </a:lnTo>
                      <a:lnTo>
                        <a:pt x="586" y="107"/>
                      </a:lnTo>
                      <a:lnTo>
                        <a:pt x="588" y="106"/>
                      </a:lnTo>
                      <a:lnTo>
                        <a:pt x="588" y="107"/>
                      </a:lnTo>
                      <a:lnTo>
                        <a:pt x="589" y="107"/>
                      </a:lnTo>
                      <a:lnTo>
                        <a:pt x="589" y="107"/>
                      </a:lnTo>
                      <a:lnTo>
                        <a:pt x="590" y="106"/>
                      </a:lnTo>
                      <a:lnTo>
                        <a:pt x="590" y="108"/>
                      </a:lnTo>
                      <a:lnTo>
                        <a:pt x="590" y="110"/>
                      </a:lnTo>
                      <a:lnTo>
                        <a:pt x="592" y="111"/>
                      </a:lnTo>
                      <a:lnTo>
                        <a:pt x="592" y="112"/>
                      </a:lnTo>
                      <a:lnTo>
                        <a:pt x="597" y="114"/>
                      </a:lnTo>
                      <a:lnTo>
                        <a:pt x="597" y="111"/>
                      </a:lnTo>
                      <a:lnTo>
                        <a:pt x="598" y="110"/>
                      </a:lnTo>
                      <a:lnTo>
                        <a:pt x="598" y="110"/>
                      </a:lnTo>
                      <a:lnTo>
                        <a:pt x="599" y="110"/>
                      </a:lnTo>
                      <a:lnTo>
                        <a:pt x="599" y="110"/>
                      </a:lnTo>
                      <a:lnTo>
                        <a:pt x="599" y="110"/>
                      </a:lnTo>
                      <a:lnTo>
                        <a:pt x="599" y="114"/>
                      </a:lnTo>
                      <a:lnTo>
                        <a:pt x="601" y="114"/>
                      </a:lnTo>
                      <a:lnTo>
                        <a:pt x="601" y="114"/>
                      </a:lnTo>
                      <a:lnTo>
                        <a:pt x="601" y="115"/>
                      </a:lnTo>
                      <a:lnTo>
                        <a:pt x="602" y="115"/>
                      </a:lnTo>
                      <a:lnTo>
                        <a:pt x="603" y="115"/>
                      </a:lnTo>
                      <a:lnTo>
                        <a:pt x="603" y="115"/>
                      </a:lnTo>
                      <a:lnTo>
                        <a:pt x="603" y="114"/>
                      </a:lnTo>
                      <a:lnTo>
                        <a:pt x="603" y="114"/>
                      </a:lnTo>
                      <a:lnTo>
                        <a:pt x="603" y="115"/>
                      </a:lnTo>
                      <a:lnTo>
                        <a:pt x="602" y="116"/>
                      </a:lnTo>
                      <a:lnTo>
                        <a:pt x="602" y="118"/>
                      </a:lnTo>
                      <a:lnTo>
                        <a:pt x="601" y="118"/>
                      </a:lnTo>
                      <a:lnTo>
                        <a:pt x="601" y="119"/>
                      </a:lnTo>
                      <a:lnTo>
                        <a:pt x="598" y="119"/>
                      </a:lnTo>
                      <a:lnTo>
                        <a:pt x="598" y="119"/>
                      </a:lnTo>
                      <a:lnTo>
                        <a:pt x="597" y="119"/>
                      </a:lnTo>
                      <a:lnTo>
                        <a:pt x="597" y="120"/>
                      </a:lnTo>
                      <a:lnTo>
                        <a:pt x="595" y="121"/>
                      </a:lnTo>
                      <a:lnTo>
                        <a:pt x="594" y="120"/>
                      </a:lnTo>
                      <a:lnTo>
                        <a:pt x="594" y="120"/>
                      </a:lnTo>
                      <a:lnTo>
                        <a:pt x="594" y="120"/>
                      </a:lnTo>
                      <a:lnTo>
                        <a:pt x="594" y="120"/>
                      </a:lnTo>
                      <a:lnTo>
                        <a:pt x="593" y="120"/>
                      </a:lnTo>
                      <a:lnTo>
                        <a:pt x="592" y="123"/>
                      </a:lnTo>
                      <a:lnTo>
                        <a:pt x="589" y="123"/>
                      </a:lnTo>
                      <a:lnTo>
                        <a:pt x="588" y="124"/>
                      </a:lnTo>
                      <a:lnTo>
                        <a:pt x="585" y="124"/>
                      </a:lnTo>
                      <a:lnTo>
                        <a:pt x="585" y="125"/>
                      </a:lnTo>
                      <a:lnTo>
                        <a:pt x="584" y="125"/>
                      </a:lnTo>
                      <a:lnTo>
                        <a:pt x="582" y="127"/>
                      </a:lnTo>
                      <a:lnTo>
                        <a:pt x="580" y="127"/>
                      </a:lnTo>
                      <a:lnTo>
                        <a:pt x="580" y="127"/>
                      </a:lnTo>
                      <a:lnTo>
                        <a:pt x="576" y="127"/>
                      </a:lnTo>
                      <a:lnTo>
                        <a:pt x="576" y="129"/>
                      </a:lnTo>
                      <a:lnTo>
                        <a:pt x="577" y="131"/>
                      </a:lnTo>
                      <a:lnTo>
                        <a:pt x="577" y="132"/>
                      </a:lnTo>
                      <a:lnTo>
                        <a:pt x="580" y="132"/>
                      </a:lnTo>
                      <a:lnTo>
                        <a:pt x="581" y="131"/>
                      </a:lnTo>
                      <a:lnTo>
                        <a:pt x="581" y="129"/>
                      </a:lnTo>
                      <a:lnTo>
                        <a:pt x="584" y="128"/>
                      </a:lnTo>
                      <a:lnTo>
                        <a:pt x="585" y="128"/>
                      </a:lnTo>
                      <a:lnTo>
                        <a:pt x="586" y="127"/>
                      </a:lnTo>
                      <a:lnTo>
                        <a:pt x="588" y="127"/>
                      </a:lnTo>
                      <a:lnTo>
                        <a:pt x="588" y="127"/>
                      </a:lnTo>
                      <a:lnTo>
                        <a:pt x="589" y="127"/>
                      </a:lnTo>
                      <a:lnTo>
                        <a:pt x="593" y="123"/>
                      </a:lnTo>
                      <a:lnTo>
                        <a:pt x="594" y="123"/>
                      </a:lnTo>
                      <a:lnTo>
                        <a:pt x="594" y="123"/>
                      </a:lnTo>
                      <a:lnTo>
                        <a:pt x="599" y="123"/>
                      </a:lnTo>
                      <a:lnTo>
                        <a:pt x="599" y="121"/>
                      </a:lnTo>
                      <a:lnTo>
                        <a:pt x="599" y="120"/>
                      </a:lnTo>
                      <a:lnTo>
                        <a:pt x="601" y="120"/>
                      </a:lnTo>
                      <a:lnTo>
                        <a:pt x="603" y="120"/>
                      </a:lnTo>
                      <a:lnTo>
                        <a:pt x="603" y="120"/>
                      </a:lnTo>
                      <a:lnTo>
                        <a:pt x="606" y="120"/>
                      </a:lnTo>
                      <a:lnTo>
                        <a:pt x="607" y="123"/>
                      </a:lnTo>
                      <a:lnTo>
                        <a:pt x="609" y="123"/>
                      </a:lnTo>
                      <a:lnTo>
                        <a:pt x="609" y="124"/>
                      </a:lnTo>
                      <a:lnTo>
                        <a:pt x="611" y="124"/>
                      </a:lnTo>
                      <a:lnTo>
                        <a:pt x="611" y="124"/>
                      </a:lnTo>
                      <a:lnTo>
                        <a:pt x="613" y="125"/>
                      </a:lnTo>
                      <a:lnTo>
                        <a:pt x="613" y="127"/>
                      </a:lnTo>
                      <a:lnTo>
                        <a:pt x="613" y="128"/>
                      </a:lnTo>
                      <a:lnTo>
                        <a:pt x="614" y="128"/>
                      </a:lnTo>
                      <a:lnTo>
                        <a:pt x="614" y="127"/>
                      </a:lnTo>
                      <a:lnTo>
                        <a:pt x="615" y="127"/>
                      </a:lnTo>
                      <a:lnTo>
                        <a:pt x="616" y="125"/>
                      </a:lnTo>
                      <a:lnTo>
                        <a:pt x="616" y="127"/>
                      </a:lnTo>
                      <a:lnTo>
                        <a:pt x="618" y="127"/>
                      </a:lnTo>
                      <a:lnTo>
                        <a:pt x="618" y="129"/>
                      </a:lnTo>
                      <a:lnTo>
                        <a:pt x="618" y="129"/>
                      </a:lnTo>
                      <a:lnTo>
                        <a:pt x="618" y="131"/>
                      </a:lnTo>
                      <a:lnTo>
                        <a:pt x="618" y="132"/>
                      </a:lnTo>
                      <a:lnTo>
                        <a:pt x="616" y="132"/>
                      </a:lnTo>
                      <a:lnTo>
                        <a:pt x="616" y="135"/>
                      </a:lnTo>
                      <a:lnTo>
                        <a:pt x="618" y="136"/>
                      </a:lnTo>
                      <a:lnTo>
                        <a:pt x="619" y="138"/>
                      </a:lnTo>
                      <a:lnTo>
                        <a:pt x="616" y="138"/>
                      </a:lnTo>
                      <a:lnTo>
                        <a:pt x="616" y="140"/>
                      </a:lnTo>
                      <a:lnTo>
                        <a:pt x="616" y="141"/>
                      </a:lnTo>
                      <a:lnTo>
                        <a:pt x="615" y="142"/>
                      </a:lnTo>
                      <a:lnTo>
                        <a:pt x="614" y="142"/>
                      </a:lnTo>
                      <a:lnTo>
                        <a:pt x="614" y="144"/>
                      </a:lnTo>
                      <a:lnTo>
                        <a:pt x="607" y="146"/>
                      </a:lnTo>
                      <a:lnTo>
                        <a:pt x="607" y="148"/>
                      </a:lnTo>
                      <a:lnTo>
                        <a:pt x="601" y="146"/>
                      </a:lnTo>
                      <a:lnTo>
                        <a:pt x="601" y="149"/>
                      </a:lnTo>
                      <a:lnTo>
                        <a:pt x="601" y="149"/>
                      </a:lnTo>
                      <a:lnTo>
                        <a:pt x="598" y="149"/>
                      </a:lnTo>
                      <a:lnTo>
                        <a:pt x="595" y="148"/>
                      </a:lnTo>
                      <a:lnTo>
                        <a:pt x="595" y="150"/>
                      </a:lnTo>
                      <a:lnTo>
                        <a:pt x="593" y="150"/>
                      </a:lnTo>
                      <a:lnTo>
                        <a:pt x="592" y="153"/>
                      </a:lnTo>
                      <a:lnTo>
                        <a:pt x="592" y="154"/>
                      </a:lnTo>
                      <a:lnTo>
                        <a:pt x="590" y="155"/>
                      </a:lnTo>
                      <a:lnTo>
                        <a:pt x="589" y="155"/>
                      </a:lnTo>
                      <a:lnTo>
                        <a:pt x="590" y="158"/>
                      </a:lnTo>
                      <a:lnTo>
                        <a:pt x="589" y="159"/>
                      </a:lnTo>
                      <a:lnTo>
                        <a:pt x="588" y="159"/>
                      </a:lnTo>
                      <a:lnTo>
                        <a:pt x="586" y="161"/>
                      </a:lnTo>
                      <a:lnTo>
                        <a:pt x="585" y="161"/>
                      </a:lnTo>
                      <a:lnTo>
                        <a:pt x="585" y="161"/>
                      </a:lnTo>
                      <a:lnTo>
                        <a:pt x="585" y="161"/>
                      </a:lnTo>
                      <a:lnTo>
                        <a:pt x="584" y="161"/>
                      </a:lnTo>
                      <a:lnTo>
                        <a:pt x="584" y="163"/>
                      </a:lnTo>
                      <a:lnTo>
                        <a:pt x="584" y="165"/>
                      </a:lnTo>
                      <a:lnTo>
                        <a:pt x="582" y="165"/>
                      </a:lnTo>
                      <a:lnTo>
                        <a:pt x="581" y="165"/>
                      </a:lnTo>
                      <a:lnTo>
                        <a:pt x="581" y="166"/>
                      </a:lnTo>
                      <a:lnTo>
                        <a:pt x="581" y="166"/>
                      </a:lnTo>
                      <a:lnTo>
                        <a:pt x="580" y="165"/>
                      </a:lnTo>
                      <a:lnTo>
                        <a:pt x="578" y="165"/>
                      </a:lnTo>
                      <a:lnTo>
                        <a:pt x="578" y="165"/>
                      </a:lnTo>
                      <a:lnTo>
                        <a:pt x="578" y="166"/>
                      </a:lnTo>
                      <a:lnTo>
                        <a:pt x="577" y="166"/>
                      </a:lnTo>
                      <a:lnTo>
                        <a:pt x="577" y="167"/>
                      </a:lnTo>
                      <a:lnTo>
                        <a:pt x="576" y="167"/>
                      </a:lnTo>
                      <a:lnTo>
                        <a:pt x="575" y="167"/>
                      </a:lnTo>
                      <a:lnTo>
                        <a:pt x="575" y="167"/>
                      </a:lnTo>
                      <a:lnTo>
                        <a:pt x="573" y="167"/>
                      </a:lnTo>
                      <a:lnTo>
                        <a:pt x="573" y="166"/>
                      </a:lnTo>
                      <a:lnTo>
                        <a:pt x="572" y="166"/>
                      </a:lnTo>
                      <a:lnTo>
                        <a:pt x="571" y="166"/>
                      </a:lnTo>
                      <a:lnTo>
                        <a:pt x="571" y="167"/>
                      </a:lnTo>
                      <a:lnTo>
                        <a:pt x="569" y="169"/>
                      </a:lnTo>
                      <a:lnTo>
                        <a:pt x="569" y="167"/>
                      </a:lnTo>
                      <a:lnTo>
                        <a:pt x="569" y="167"/>
                      </a:lnTo>
                      <a:lnTo>
                        <a:pt x="568" y="167"/>
                      </a:lnTo>
                      <a:lnTo>
                        <a:pt x="568" y="169"/>
                      </a:lnTo>
                      <a:lnTo>
                        <a:pt x="568" y="169"/>
                      </a:lnTo>
                      <a:lnTo>
                        <a:pt x="565" y="169"/>
                      </a:lnTo>
                      <a:lnTo>
                        <a:pt x="565" y="167"/>
                      </a:lnTo>
                      <a:lnTo>
                        <a:pt x="564" y="166"/>
                      </a:lnTo>
                      <a:lnTo>
                        <a:pt x="564" y="165"/>
                      </a:lnTo>
                      <a:lnTo>
                        <a:pt x="563" y="165"/>
                      </a:lnTo>
                      <a:lnTo>
                        <a:pt x="561" y="166"/>
                      </a:lnTo>
                      <a:lnTo>
                        <a:pt x="561" y="166"/>
                      </a:lnTo>
                      <a:lnTo>
                        <a:pt x="560" y="166"/>
                      </a:lnTo>
                      <a:lnTo>
                        <a:pt x="560" y="167"/>
                      </a:lnTo>
                      <a:lnTo>
                        <a:pt x="559" y="167"/>
                      </a:lnTo>
                      <a:lnTo>
                        <a:pt x="558" y="166"/>
                      </a:lnTo>
                      <a:lnTo>
                        <a:pt x="556" y="166"/>
                      </a:lnTo>
                      <a:lnTo>
                        <a:pt x="556" y="165"/>
                      </a:lnTo>
                      <a:lnTo>
                        <a:pt x="555" y="165"/>
                      </a:lnTo>
                      <a:lnTo>
                        <a:pt x="552" y="165"/>
                      </a:lnTo>
                      <a:lnTo>
                        <a:pt x="551" y="166"/>
                      </a:lnTo>
                      <a:lnTo>
                        <a:pt x="551" y="167"/>
                      </a:lnTo>
                      <a:lnTo>
                        <a:pt x="550" y="166"/>
                      </a:lnTo>
                      <a:lnTo>
                        <a:pt x="547" y="166"/>
                      </a:lnTo>
                      <a:lnTo>
                        <a:pt x="546" y="166"/>
                      </a:lnTo>
                      <a:lnTo>
                        <a:pt x="546" y="167"/>
                      </a:lnTo>
                      <a:lnTo>
                        <a:pt x="542" y="167"/>
                      </a:lnTo>
                      <a:lnTo>
                        <a:pt x="542" y="166"/>
                      </a:lnTo>
                      <a:lnTo>
                        <a:pt x="541" y="166"/>
                      </a:lnTo>
                      <a:lnTo>
                        <a:pt x="541" y="166"/>
                      </a:lnTo>
                      <a:lnTo>
                        <a:pt x="539" y="166"/>
                      </a:lnTo>
                      <a:lnTo>
                        <a:pt x="539" y="166"/>
                      </a:lnTo>
                      <a:lnTo>
                        <a:pt x="538" y="166"/>
                      </a:lnTo>
                      <a:lnTo>
                        <a:pt x="538" y="167"/>
                      </a:lnTo>
                      <a:lnTo>
                        <a:pt x="535" y="167"/>
                      </a:lnTo>
                      <a:lnTo>
                        <a:pt x="535" y="167"/>
                      </a:lnTo>
                      <a:lnTo>
                        <a:pt x="535" y="167"/>
                      </a:lnTo>
                      <a:lnTo>
                        <a:pt x="534" y="167"/>
                      </a:lnTo>
                      <a:lnTo>
                        <a:pt x="533" y="167"/>
                      </a:lnTo>
                      <a:lnTo>
                        <a:pt x="531" y="167"/>
                      </a:lnTo>
                      <a:lnTo>
                        <a:pt x="531" y="167"/>
                      </a:lnTo>
                      <a:lnTo>
                        <a:pt x="525" y="166"/>
                      </a:lnTo>
                      <a:lnTo>
                        <a:pt x="525" y="167"/>
                      </a:lnTo>
                      <a:lnTo>
                        <a:pt x="523" y="167"/>
                      </a:lnTo>
                      <a:lnTo>
                        <a:pt x="522" y="167"/>
                      </a:lnTo>
                      <a:lnTo>
                        <a:pt x="521" y="166"/>
                      </a:lnTo>
                      <a:lnTo>
                        <a:pt x="521" y="167"/>
                      </a:lnTo>
                      <a:lnTo>
                        <a:pt x="520" y="169"/>
                      </a:lnTo>
                      <a:lnTo>
                        <a:pt x="520" y="169"/>
                      </a:lnTo>
                      <a:lnTo>
                        <a:pt x="518" y="169"/>
                      </a:lnTo>
                      <a:lnTo>
                        <a:pt x="517" y="169"/>
                      </a:lnTo>
                      <a:lnTo>
                        <a:pt x="517" y="170"/>
                      </a:lnTo>
                      <a:lnTo>
                        <a:pt x="516" y="170"/>
                      </a:lnTo>
                      <a:lnTo>
                        <a:pt x="517" y="171"/>
                      </a:lnTo>
                      <a:lnTo>
                        <a:pt x="514" y="176"/>
                      </a:lnTo>
                      <a:lnTo>
                        <a:pt x="510" y="178"/>
                      </a:lnTo>
                      <a:lnTo>
                        <a:pt x="510" y="180"/>
                      </a:lnTo>
                      <a:lnTo>
                        <a:pt x="506" y="180"/>
                      </a:lnTo>
                      <a:lnTo>
                        <a:pt x="506" y="182"/>
                      </a:lnTo>
                      <a:lnTo>
                        <a:pt x="505" y="182"/>
                      </a:lnTo>
                      <a:lnTo>
                        <a:pt x="505" y="183"/>
                      </a:lnTo>
                      <a:lnTo>
                        <a:pt x="505" y="184"/>
                      </a:lnTo>
                      <a:lnTo>
                        <a:pt x="505" y="184"/>
                      </a:lnTo>
                      <a:lnTo>
                        <a:pt x="505" y="184"/>
                      </a:lnTo>
                      <a:lnTo>
                        <a:pt x="501" y="184"/>
                      </a:lnTo>
                      <a:lnTo>
                        <a:pt x="501" y="186"/>
                      </a:lnTo>
                      <a:lnTo>
                        <a:pt x="501" y="186"/>
                      </a:lnTo>
                      <a:lnTo>
                        <a:pt x="501" y="186"/>
                      </a:lnTo>
                      <a:lnTo>
                        <a:pt x="501" y="187"/>
                      </a:lnTo>
                      <a:lnTo>
                        <a:pt x="500" y="187"/>
                      </a:lnTo>
                      <a:lnTo>
                        <a:pt x="499" y="188"/>
                      </a:lnTo>
                      <a:lnTo>
                        <a:pt x="497" y="190"/>
                      </a:lnTo>
                      <a:lnTo>
                        <a:pt x="497" y="191"/>
                      </a:lnTo>
                      <a:lnTo>
                        <a:pt x="496" y="191"/>
                      </a:lnTo>
                      <a:lnTo>
                        <a:pt x="495" y="192"/>
                      </a:lnTo>
                      <a:lnTo>
                        <a:pt x="495" y="192"/>
                      </a:lnTo>
                      <a:lnTo>
                        <a:pt x="491" y="192"/>
                      </a:lnTo>
                      <a:lnTo>
                        <a:pt x="491" y="193"/>
                      </a:lnTo>
                      <a:lnTo>
                        <a:pt x="492" y="193"/>
                      </a:lnTo>
                      <a:lnTo>
                        <a:pt x="492" y="193"/>
                      </a:lnTo>
                      <a:lnTo>
                        <a:pt x="492" y="193"/>
                      </a:lnTo>
                      <a:lnTo>
                        <a:pt x="493" y="195"/>
                      </a:lnTo>
                      <a:lnTo>
                        <a:pt x="493" y="196"/>
                      </a:lnTo>
                      <a:lnTo>
                        <a:pt x="493" y="197"/>
                      </a:lnTo>
                      <a:lnTo>
                        <a:pt x="492" y="200"/>
                      </a:lnTo>
                      <a:lnTo>
                        <a:pt x="492" y="201"/>
                      </a:lnTo>
                      <a:lnTo>
                        <a:pt x="489" y="203"/>
                      </a:lnTo>
                      <a:lnTo>
                        <a:pt x="489" y="204"/>
                      </a:lnTo>
                      <a:lnTo>
                        <a:pt x="488" y="205"/>
                      </a:lnTo>
                      <a:lnTo>
                        <a:pt x="488" y="207"/>
                      </a:lnTo>
                      <a:lnTo>
                        <a:pt x="487" y="207"/>
                      </a:lnTo>
                      <a:lnTo>
                        <a:pt x="487" y="207"/>
                      </a:lnTo>
                      <a:lnTo>
                        <a:pt x="487" y="208"/>
                      </a:lnTo>
                      <a:lnTo>
                        <a:pt x="488" y="208"/>
                      </a:lnTo>
                      <a:lnTo>
                        <a:pt x="487" y="208"/>
                      </a:lnTo>
                      <a:lnTo>
                        <a:pt x="487" y="208"/>
                      </a:lnTo>
                      <a:lnTo>
                        <a:pt x="484" y="208"/>
                      </a:lnTo>
                      <a:lnTo>
                        <a:pt x="484" y="209"/>
                      </a:lnTo>
                      <a:lnTo>
                        <a:pt x="483" y="209"/>
                      </a:lnTo>
                      <a:lnTo>
                        <a:pt x="482" y="210"/>
                      </a:lnTo>
                      <a:lnTo>
                        <a:pt x="482" y="212"/>
                      </a:lnTo>
                      <a:lnTo>
                        <a:pt x="482" y="212"/>
                      </a:lnTo>
                      <a:lnTo>
                        <a:pt x="482" y="212"/>
                      </a:lnTo>
                      <a:lnTo>
                        <a:pt x="480" y="212"/>
                      </a:lnTo>
                      <a:lnTo>
                        <a:pt x="483" y="212"/>
                      </a:lnTo>
                      <a:lnTo>
                        <a:pt x="484" y="210"/>
                      </a:lnTo>
                      <a:lnTo>
                        <a:pt x="486" y="210"/>
                      </a:lnTo>
                      <a:lnTo>
                        <a:pt x="487" y="209"/>
                      </a:lnTo>
                      <a:lnTo>
                        <a:pt x="488" y="208"/>
                      </a:lnTo>
                      <a:lnTo>
                        <a:pt x="488" y="207"/>
                      </a:lnTo>
                      <a:lnTo>
                        <a:pt x="489" y="207"/>
                      </a:lnTo>
                      <a:lnTo>
                        <a:pt x="491" y="205"/>
                      </a:lnTo>
                      <a:lnTo>
                        <a:pt x="492" y="203"/>
                      </a:lnTo>
                      <a:lnTo>
                        <a:pt x="493" y="201"/>
                      </a:lnTo>
                      <a:lnTo>
                        <a:pt x="495" y="200"/>
                      </a:lnTo>
                      <a:lnTo>
                        <a:pt x="495" y="197"/>
                      </a:lnTo>
                      <a:lnTo>
                        <a:pt x="499" y="197"/>
                      </a:lnTo>
                      <a:lnTo>
                        <a:pt x="500" y="196"/>
                      </a:lnTo>
                      <a:lnTo>
                        <a:pt x="500" y="196"/>
                      </a:lnTo>
                      <a:lnTo>
                        <a:pt x="500" y="193"/>
                      </a:lnTo>
                      <a:lnTo>
                        <a:pt x="500" y="193"/>
                      </a:lnTo>
                      <a:lnTo>
                        <a:pt x="500" y="192"/>
                      </a:lnTo>
                      <a:lnTo>
                        <a:pt x="501" y="192"/>
                      </a:lnTo>
                      <a:lnTo>
                        <a:pt x="503" y="191"/>
                      </a:lnTo>
                      <a:lnTo>
                        <a:pt x="505" y="190"/>
                      </a:lnTo>
                      <a:lnTo>
                        <a:pt x="506" y="190"/>
                      </a:lnTo>
                      <a:lnTo>
                        <a:pt x="508" y="188"/>
                      </a:lnTo>
                      <a:lnTo>
                        <a:pt x="508" y="187"/>
                      </a:lnTo>
                      <a:lnTo>
                        <a:pt x="509" y="187"/>
                      </a:lnTo>
                      <a:lnTo>
                        <a:pt x="509" y="186"/>
                      </a:lnTo>
                      <a:lnTo>
                        <a:pt x="512" y="186"/>
                      </a:lnTo>
                      <a:lnTo>
                        <a:pt x="513" y="184"/>
                      </a:lnTo>
                      <a:lnTo>
                        <a:pt x="516" y="183"/>
                      </a:lnTo>
                      <a:lnTo>
                        <a:pt x="517" y="182"/>
                      </a:lnTo>
                      <a:lnTo>
                        <a:pt x="518" y="182"/>
                      </a:lnTo>
                      <a:lnTo>
                        <a:pt x="518" y="180"/>
                      </a:lnTo>
                      <a:lnTo>
                        <a:pt x="523" y="179"/>
                      </a:lnTo>
                      <a:lnTo>
                        <a:pt x="523" y="179"/>
                      </a:lnTo>
                      <a:lnTo>
                        <a:pt x="527" y="178"/>
                      </a:lnTo>
                      <a:lnTo>
                        <a:pt x="527" y="178"/>
                      </a:lnTo>
                      <a:lnTo>
                        <a:pt x="529" y="178"/>
                      </a:lnTo>
                      <a:lnTo>
                        <a:pt x="529" y="176"/>
                      </a:lnTo>
                      <a:lnTo>
                        <a:pt x="530" y="176"/>
                      </a:lnTo>
                      <a:lnTo>
                        <a:pt x="530" y="176"/>
                      </a:lnTo>
                      <a:lnTo>
                        <a:pt x="531" y="178"/>
                      </a:lnTo>
                      <a:lnTo>
                        <a:pt x="531" y="178"/>
                      </a:lnTo>
                      <a:lnTo>
                        <a:pt x="539" y="178"/>
                      </a:lnTo>
                      <a:lnTo>
                        <a:pt x="541" y="180"/>
                      </a:lnTo>
                      <a:lnTo>
                        <a:pt x="542" y="182"/>
                      </a:lnTo>
                      <a:lnTo>
                        <a:pt x="543" y="182"/>
                      </a:lnTo>
                      <a:lnTo>
                        <a:pt x="543" y="183"/>
                      </a:lnTo>
                      <a:lnTo>
                        <a:pt x="543" y="184"/>
                      </a:lnTo>
                      <a:lnTo>
                        <a:pt x="542" y="184"/>
                      </a:lnTo>
                      <a:lnTo>
                        <a:pt x="542" y="184"/>
                      </a:lnTo>
                      <a:lnTo>
                        <a:pt x="541" y="183"/>
                      </a:lnTo>
                      <a:lnTo>
                        <a:pt x="541" y="184"/>
                      </a:lnTo>
                      <a:lnTo>
                        <a:pt x="542" y="184"/>
                      </a:lnTo>
                      <a:lnTo>
                        <a:pt x="542" y="186"/>
                      </a:lnTo>
                      <a:lnTo>
                        <a:pt x="542" y="187"/>
                      </a:lnTo>
                      <a:lnTo>
                        <a:pt x="542" y="188"/>
                      </a:lnTo>
                      <a:lnTo>
                        <a:pt x="541" y="188"/>
                      </a:lnTo>
                      <a:lnTo>
                        <a:pt x="542" y="191"/>
                      </a:lnTo>
                      <a:lnTo>
                        <a:pt x="541" y="191"/>
                      </a:lnTo>
                      <a:lnTo>
                        <a:pt x="541" y="191"/>
                      </a:lnTo>
                      <a:lnTo>
                        <a:pt x="538" y="191"/>
                      </a:lnTo>
                      <a:lnTo>
                        <a:pt x="538" y="191"/>
                      </a:lnTo>
                      <a:lnTo>
                        <a:pt x="538" y="191"/>
                      </a:lnTo>
                      <a:lnTo>
                        <a:pt x="537" y="191"/>
                      </a:lnTo>
                      <a:lnTo>
                        <a:pt x="535" y="196"/>
                      </a:lnTo>
                      <a:lnTo>
                        <a:pt x="533" y="196"/>
                      </a:lnTo>
                      <a:lnTo>
                        <a:pt x="533" y="197"/>
                      </a:lnTo>
                      <a:lnTo>
                        <a:pt x="530" y="197"/>
                      </a:lnTo>
                      <a:lnTo>
                        <a:pt x="530" y="197"/>
                      </a:lnTo>
                      <a:lnTo>
                        <a:pt x="529" y="195"/>
                      </a:lnTo>
                      <a:lnTo>
                        <a:pt x="529" y="193"/>
                      </a:lnTo>
                      <a:lnTo>
                        <a:pt x="527" y="193"/>
                      </a:lnTo>
                      <a:lnTo>
                        <a:pt x="527" y="193"/>
                      </a:lnTo>
                      <a:lnTo>
                        <a:pt x="527" y="195"/>
                      </a:lnTo>
                      <a:lnTo>
                        <a:pt x="526" y="195"/>
                      </a:lnTo>
                      <a:lnTo>
                        <a:pt x="526" y="195"/>
                      </a:lnTo>
                      <a:lnTo>
                        <a:pt x="526" y="196"/>
                      </a:lnTo>
                      <a:lnTo>
                        <a:pt x="527" y="196"/>
                      </a:lnTo>
                      <a:lnTo>
                        <a:pt x="527" y="197"/>
                      </a:lnTo>
                      <a:lnTo>
                        <a:pt x="529" y="199"/>
                      </a:lnTo>
                      <a:lnTo>
                        <a:pt x="527" y="199"/>
                      </a:lnTo>
                      <a:lnTo>
                        <a:pt x="527" y="201"/>
                      </a:lnTo>
                      <a:lnTo>
                        <a:pt x="531" y="201"/>
                      </a:lnTo>
                      <a:lnTo>
                        <a:pt x="531" y="200"/>
                      </a:lnTo>
                      <a:lnTo>
                        <a:pt x="533" y="199"/>
                      </a:lnTo>
                      <a:lnTo>
                        <a:pt x="535" y="199"/>
                      </a:lnTo>
                      <a:lnTo>
                        <a:pt x="538" y="199"/>
                      </a:lnTo>
                      <a:lnTo>
                        <a:pt x="539" y="200"/>
                      </a:lnTo>
                      <a:lnTo>
                        <a:pt x="539" y="200"/>
                      </a:lnTo>
                      <a:lnTo>
                        <a:pt x="539" y="200"/>
                      </a:lnTo>
                      <a:lnTo>
                        <a:pt x="539" y="201"/>
                      </a:lnTo>
                      <a:lnTo>
                        <a:pt x="538" y="201"/>
                      </a:lnTo>
                      <a:lnTo>
                        <a:pt x="538" y="203"/>
                      </a:lnTo>
                      <a:lnTo>
                        <a:pt x="538" y="205"/>
                      </a:lnTo>
                      <a:lnTo>
                        <a:pt x="538" y="205"/>
                      </a:lnTo>
                      <a:lnTo>
                        <a:pt x="538" y="205"/>
                      </a:lnTo>
                      <a:lnTo>
                        <a:pt x="538" y="207"/>
                      </a:lnTo>
                      <a:lnTo>
                        <a:pt x="535" y="207"/>
                      </a:lnTo>
                      <a:lnTo>
                        <a:pt x="535" y="208"/>
                      </a:lnTo>
                      <a:lnTo>
                        <a:pt x="535" y="208"/>
                      </a:lnTo>
                      <a:lnTo>
                        <a:pt x="534" y="209"/>
                      </a:lnTo>
                      <a:lnTo>
                        <a:pt x="535" y="209"/>
                      </a:lnTo>
                      <a:lnTo>
                        <a:pt x="537" y="209"/>
                      </a:lnTo>
                      <a:lnTo>
                        <a:pt x="538" y="209"/>
                      </a:lnTo>
                      <a:lnTo>
                        <a:pt x="541" y="208"/>
                      </a:lnTo>
                      <a:lnTo>
                        <a:pt x="541" y="210"/>
                      </a:lnTo>
                      <a:lnTo>
                        <a:pt x="539" y="212"/>
                      </a:lnTo>
                      <a:lnTo>
                        <a:pt x="539" y="212"/>
                      </a:lnTo>
                      <a:lnTo>
                        <a:pt x="539" y="213"/>
                      </a:lnTo>
                      <a:lnTo>
                        <a:pt x="539" y="213"/>
                      </a:lnTo>
                      <a:lnTo>
                        <a:pt x="539" y="217"/>
                      </a:lnTo>
                      <a:lnTo>
                        <a:pt x="541" y="217"/>
                      </a:lnTo>
                      <a:lnTo>
                        <a:pt x="541" y="220"/>
                      </a:lnTo>
                      <a:lnTo>
                        <a:pt x="543" y="220"/>
                      </a:lnTo>
                      <a:lnTo>
                        <a:pt x="543" y="221"/>
                      </a:lnTo>
                      <a:lnTo>
                        <a:pt x="547" y="220"/>
                      </a:lnTo>
                      <a:lnTo>
                        <a:pt x="547" y="221"/>
                      </a:lnTo>
                      <a:lnTo>
                        <a:pt x="548" y="221"/>
                      </a:lnTo>
                      <a:lnTo>
                        <a:pt x="548" y="222"/>
                      </a:lnTo>
                      <a:lnTo>
                        <a:pt x="548" y="222"/>
                      </a:lnTo>
                      <a:lnTo>
                        <a:pt x="547" y="222"/>
                      </a:lnTo>
                      <a:lnTo>
                        <a:pt x="547" y="222"/>
                      </a:lnTo>
                      <a:lnTo>
                        <a:pt x="546" y="222"/>
                      </a:lnTo>
                      <a:lnTo>
                        <a:pt x="546" y="224"/>
                      </a:lnTo>
                      <a:lnTo>
                        <a:pt x="544" y="224"/>
                      </a:lnTo>
                      <a:lnTo>
                        <a:pt x="544" y="225"/>
                      </a:lnTo>
                      <a:lnTo>
                        <a:pt x="546" y="225"/>
                      </a:lnTo>
                      <a:lnTo>
                        <a:pt x="546" y="225"/>
                      </a:lnTo>
                      <a:lnTo>
                        <a:pt x="546" y="225"/>
                      </a:lnTo>
                      <a:lnTo>
                        <a:pt x="547" y="225"/>
                      </a:lnTo>
                      <a:lnTo>
                        <a:pt x="547" y="224"/>
                      </a:lnTo>
                      <a:lnTo>
                        <a:pt x="548" y="224"/>
                      </a:lnTo>
                      <a:lnTo>
                        <a:pt x="548" y="225"/>
                      </a:lnTo>
                      <a:lnTo>
                        <a:pt x="550" y="225"/>
                      </a:lnTo>
                      <a:lnTo>
                        <a:pt x="550" y="225"/>
                      </a:lnTo>
                      <a:lnTo>
                        <a:pt x="552" y="225"/>
                      </a:lnTo>
                      <a:lnTo>
                        <a:pt x="552" y="226"/>
                      </a:lnTo>
                      <a:lnTo>
                        <a:pt x="555" y="226"/>
                      </a:lnTo>
                      <a:lnTo>
                        <a:pt x="555" y="229"/>
                      </a:lnTo>
                      <a:lnTo>
                        <a:pt x="556" y="229"/>
                      </a:lnTo>
                      <a:lnTo>
                        <a:pt x="558" y="229"/>
                      </a:lnTo>
                      <a:lnTo>
                        <a:pt x="559" y="227"/>
                      </a:lnTo>
                      <a:lnTo>
                        <a:pt x="561" y="225"/>
                      </a:lnTo>
                      <a:lnTo>
                        <a:pt x="565" y="224"/>
                      </a:lnTo>
                      <a:lnTo>
                        <a:pt x="564" y="229"/>
                      </a:lnTo>
                      <a:lnTo>
                        <a:pt x="567" y="229"/>
                      </a:lnTo>
                      <a:lnTo>
                        <a:pt x="568" y="230"/>
                      </a:lnTo>
                      <a:lnTo>
                        <a:pt x="565" y="230"/>
                      </a:lnTo>
                      <a:lnTo>
                        <a:pt x="565" y="231"/>
                      </a:lnTo>
                      <a:lnTo>
                        <a:pt x="565" y="231"/>
                      </a:lnTo>
                      <a:lnTo>
                        <a:pt x="564" y="234"/>
                      </a:lnTo>
                      <a:lnTo>
                        <a:pt x="561" y="235"/>
                      </a:lnTo>
                      <a:lnTo>
                        <a:pt x="559" y="239"/>
                      </a:lnTo>
                      <a:lnTo>
                        <a:pt x="548" y="241"/>
                      </a:lnTo>
                      <a:lnTo>
                        <a:pt x="548" y="242"/>
                      </a:lnTo>
                      <a:lnTo>
                        <a:pt x="548" y="242"/>
                      </a:lnTo>
                      <a:lnTo>
                        <a:pt x="548" y="243"/>
                      </a:lnTo>
                      <a:lnTo>
                        <a:pt x="548" y="243"/>
                      </a:lnTo>
                      <a:lnTo>
                        <a:pt x="548" y="244"/>
                      </a:lnTo>
                      <a:lnTo>
                        <a:pt x="548" y="244"/>
                      </a:lnTo>
                      <a:lnTo>
                        <a:pt x="548" y="244"/>
                      </a:lnTo>
                      <a:lnTo>
                        <a:pt x="547" y="244"/>
                      </a:lnTo>
                      <a:lnTo>
                        <a:pt x="547" y="243"/>
                      </a:lnTo>
                      <a:lnTo>
                        <a:pt x="546" y="241"/>
                      </a:lnTo>
                      <a:lnTo>
                        <a:pt x="546" y="242"/>
                      </a:lnTo>
                      <a:lnTo>
                        <a:pt x="546" y="242"/>
                      </a:lnTo>
                      <a:lnTo>
                        <a:pt x="544" y="242"/>
                      </a:lnTo>
                      <a:lnTo>
                        <a:pt x="544" y="242"/>
                      </a:lnTo>
                      <a:lnTo>
                        <a:pt x="544" y="243"/>
                      </a:lnTo>
                      <a:lnTo>
                        <a:pt x="542" y="243"/>
                      </a:lnTo>
                      <a:lnTo>
                        <a:pt x="542" y="246"/>
                      </a:lnTo>
                      <a:lnTo>
                        <a:pt x="542" y="246"/>
                      </a:lnTo>
                      <a:lnTo>
                        <a:pt x="542" y="250"/>
                      </a:lnTo>
                      <a:lnTo>
                        <a:pt x="539" y="250"/>
                      </a:lnTo>
                      <a:lnTo>
                        <a:pt x="539" y="250"/>
                      </a:lnTo>
                      <a:lnTo>
                        <a:pt x="538" y="251"/>
                      </a:lnTo>
                      <a:lnTo>
                        <a:pt x="537" y="252"/>
                      </a:lnTo>
                      <a:lnTo>
                        <a:pt x="535" y="254"/>
                      </a:lnTo>
                      <a:lnTo>
                        <a:pt x="535" y="254"/>
                      </a:lnTo>
                      <a:lnTo>
                        <a:pt x="534" y="254"/>
                      </a:lnTo>
                      <a:lnTo>
                        <a:pt x="534" y="254"/>
                      </a:lnTo>
                      <a:lnTo>
                        <a:pt x="534" y="254"/>
                      </a:lnTo>
                      <a:lnTo>
                        <a:pt x="534" y="252"/>
                      </a:lnTo>
                      <a:lnTo>
                        <a:pt x="534" y="252"/>
                      </a:lnTo>
                      <a:lnTo>
                        <a:pt x="534" y="251"/>
                      </a:lnTo>
                      <a:lnTo>
                        <a:pt x="533" y="251"/>
                      </a:lnTo>
                      <a:lnTo>
                        <a:pt x="531" y="254"/>
                      </a:lnTo>
                      <a:lnTo>
                        <a:pt x="530" y="252"/>
                      </a:lnTo>
                      <a:lnTo>
                        <a:pt x="529" y="252"/>
                      </a:lnTo>
                      <a:lnTo>
                        <a:pt x="529" y="251"/>
                      </a:lnTo>
                      <a:lnTo>
                        <a:pt x="526" y="251"/>
                      </a:lnTo>
                      <a:lnTo>
                        <a:pt x="525" y="250"/>
                      </a:lnTo>
                      <a:lnTo>
                        <a:pt x="525" y="248"/>
                      </a:lnTo>
                      <a:lnTo>
                        <a:pt x="523" y="248"/>
                      </a:lnTo>
                      <a:lnTo>
                        <a:pt x="523" y="246"/>
                      </a:lnTo>
                      <a:lnTo>
                        <a:pt x="523" y="246"/>
                      </a:lnTo>
                      <a:lnTo>
                        <a:pt x="523" y="243"/>
                      </a:lnTo>
                      <a:lnTo>
                        <a:pt x="527" y="241"/>
                      </a:lnTo>
                      <a:lnTo>
                        <a:pt x="527" y="239"/>
                      </a:lnTo>
                      <a:lnTo>
                        <a:pt x="531" y="239"/>
                      </a:lnTo>
                      <a:lnTo>
                        <a:pt x="531" y="238"/>
                      </a:lnTo>
                      <a:lnTo>
                        <a:pt x="531" y="237"/>
                      </a:lnTo>
                      <a:lnTo>
                        <a:pt x="533" y="237"/>
                      </a:lnTo>
                      <a:lnTo>
                        <a:pt x="533" y="235"/>
                      </a:lnTo>
                      <a:lnTo>
                        <a:pt x="534" y="234"/>
                      </a:lnTo>
                      <a:lnTo>
                        <a:pt x="537" y="234"/>
                      </a:lnTo>
                      <a:lnTo>
                        <a:pt x="538" y="233"/>
                      </a:lnTo>
                      <a:lnTo>
                        <a:pt x="541" y="233"/>
                      </a:lnTo>
                      <a:lnTo>
                        <a:pt x="541" y="234"/>
                      </a:lnTo>
                      <a:lnTo>
                        <a:pt x="543" y="235"/>
                      </a:lnTo>
                      <a:lnTo>
                        <a:pt x="543" y="234"/>
                      </a:lnTo>
                      <a:lnTo>
                        <a:pt x="544" y="234"/>
                      </a:lnTo>
                      <a:lnTo>
                        <a:pt x="546" y="234"/>
                      </a:lnTo>
                      <a:lnTo>
                        <a:pt x="546" y="234"/>
                      </a:lnTo>
                      <a:lnTo>
                        <a:pt x="546" y="233"/>
                      </a:lnTo>
                      <a:lnTo>
                        <a:pt x="546" y="233"/>
                      </a:lnTo>
                      <a:lnTo>
                        <a:pt x="547" y="230"/>
                      </a:lnTo>
                      <a:lnTo>
                        <a:pt x="550" y="230"/>
                      </a:lnTo>
                      <a:lnTo>
                        <a:pt x="550" y="229"/>
                      </a:lnTo>
                      <a:lnTo>
                        <a:pt x="547" y="229"/>
                      </a:lnTo>
                      <a:lnTo>
                        <a:pt x="541" y="230"/>
                      </a:lnTo>
                      <a:lnTo>
                        <a:pt x="535" y="231"/>
                      </a:lnTo>
                      <a:lnTo>
                        <a:pt x="535" y="230"/>
                      </a:lnTo>
                      <a:lnTo>
                        <a:pt x="535" y="230"/>
                      </a:lnTo>
                      <a:lnTo>
                        <a:pt x="535" y="229"/>
                      </a:lnTo>
                      <a:lnTo>
                        <a:pt x="538" y="227"/>
                      </a:lnTo>
                      <a:lnTo>
                        <a:pt x="538" y="226"/>
                      </a:lnTo>
                      <a:lnTo>
                        <a:pt x="538" y="226"/>
                      </a:lnTo>
                      <a:lnTo>
                        <a:pt x="538" y="225"/>
                      </a:lnTo>
                      <a:lnTo>
                        <a:pt x="539" y="225"/>
                      </a:lnTo>
                      <a:lnTo>
                        <a:pt x="539" y="222"/>
                      </a:lnTo>
                      <a:lnTo>
                        <a:pt x="538" y="222"/>
                      </a:lnTo>
                      <a:lnTo>
                        <a:pt x="537" y="222"/>
                      </a:lnTo>
                      <a:lnTo>
                        <a:pt x="537" y="222"/>
                      </a:lnTo>
                      <a:lnTo>
                        <a:pt x="537" y="222"/>
                      </a:lnTo>
                      <a:lnTo>
                        <a:pt x="535" y="221"/>
                      </a:lnTo>
                      <a:lnTo>
                        <a:pt x="535" y="225"/>
                      </a:lnTo>
                      <a:lnTo>
                        <a:pt x="534" y="226"/>
                      </a:lnTo>
                      <a:lnTo>
                        <a:pt x="534" y="227"/>
                      </a:lnTo>
                      <a:lnTo>
                        <a:pt x="531" y="229"/>
                      </a:lnTo>
                      <a:lnTo>
                        <a:pt x="530" y="230"/>
                      </a:lnTo>
                      <a:lnTo>
                        <a:pt x="530" y="231"/>
                      </a:lnTo>
                      <a:lnTo>
                        <a:pt x="527" y="233"/>
                      </a:lnTo>
                      <a:lnTo>
                        <a:pt x="527" y="231"/>
                      </a:lnTo>
                      <a:lnTo>
                        <a:pt x="526" y="231"/>
                      </a:lnTo>
                      <a:lnTo>
                        <a:pt x="526" y="230"/>
                      </a:lnTo>
                      <a:lnTo>
                        <a:pt x="527" y="229"/>
                      </a:lnTo>
                      <a:lnTo>
                        <a:pt x="527" y="227"/>
                      </a:lnTo>
                      <a:lnTo>
                        <a:pt x="527" y="227"/>
                      </a:lnTo>
                      <a:lnTo>
                        <a:pt x="527" y="227"/>
                      </a:lnTo>
                      <a:lnTo>
                        <a:pt x="527" y="227"/>
                      </a:lnTo>
                      <a:lnTo>
                        <a:pt x="526" y="229"/>
                      </a:lnTo>
                      <a:lnTo>
                        <a:pt x="526" y="229"/>
                      </a:lnTo>
                      <a:lnTo>
                        <a:pt x="525" y="230"/>
                      </a:lnTo>
                      <a:lnTo>
                        <a:pt x="523" y="230"/>
                      </a:lnTo>
                      <a:lnTo>
                        <a:pt x="523" y="231"/>
                      </a:lnTo>
                      <a:lnTo>
                        <a:pt x="525" y="233"/>
                      </a:lnTo>
                      <a:lnTo>
                        <a:pt x="526" y="233"/>
                      </a:lnTo>
                      <a:lnTo>
                        <a:pt x="526" y="234"/>
                      </a:lnTo>
                      <a:lnTo>
                        <a:pt x="525" y="234"/>
                      </a:lnTo>
                      <a:lnTo>
                        <a:pt x="525" y="234"/>
                      </a:lnTo>
                      <a:lnTo>
                        <a:pt x="523" y="234"/>
                      </a:lnTo>
                      <a:lnTo>
                        <a:pt x="523" y="235"/>
                      </a:lnTo>
                      <a:lnTo>
                        <a:pt x="520" y="234"/>
                      </a:lnTo>
                      <a:lnTo>
                        <a:pt x="518" y="233"/>
                      </a:lnTo>
                      <a:lnTo>
                        <a:pt x="516" y="233"/>
                      </a:lnTo>
                      <a:lnTo>
                        <a:pt x="516" y="233"/>
                      </a:lnTo>
                      <a:lnTo>
                        <a:pt x="514" y="233"/>
                      </a:lnTo>
                      <a:lnTo>
                        <a:pt x="514" y="233"/>
                      </a:lnTo>
                      <a:lnTo>
                        <a:pt x="516" y="235"/>
                      </a:lnTo>
                      <a:lnTo>
                        <a:pt x="516" y="238"/>
                      </a:lnTo>
                      <a:lnTo>
                        <a:pt x="517" y="241"/>
                      </a:lnTo>
                      <a:lnTo>
                        <a:pt x="516" y="241"/>
                      </a:lnTo>
                      <a:lnTo>
                        <a:pt x="514" y="242"/>
                      </a:lnTo>
                      <a:lnTo>
                        <a:pt x="513" y="243"/>
                      </a:lnTo>
                      <a:lnTo>
                        <a:pt x="512" y="244"/>
                      </a:lnTo>
                      <a:lnTo>
                        <a:pt x="510" y="244"/>
                      </a:lnTo>
                      <a:lnTo>
                        <a:pt x="510" y="244"/>
                      </a:lnTo>
                      <a:lnTo>
                        <a:pt x="510" y="244"/>
                      </a:lnTo>
                      <a:lnTo>
                        <a:pt x="509" y="244"/>
                      </a:lnTo>
                      <a:lnTo>
                        <a:pt x="508" y="243"/>
                      </a:lnTo>
                      <a:lnTo>
                        <a:pt x="506" y="242"/>
                      </a:lnTo>
                      <a:lnTo>
                        <a:pt x="506" y="243"/>
                      </a:lnTo>
                      <a:lnTo>
                        <a:pt x="505" y="243"/>
                      </a:lnTo>
                      <a:lnTo>
                        <a:pt x="506" y="244"/>
                      </a:lnTo>
                      <a:lnTo>
                        <a:pt x="505" y="244"/>
                      </a:lnTo>
                      <a:lnTo>
                        <a:pt x="505" y="246"/>
                      </a:lnTo>
                      <a:lnTo>
                        <a:pt x="505" y="246"/>
                      </a:lnTo>
                      <a:lnTo>
                        <a:pt x="504" y="246"/>
                      </a:lnTo>
                      <a:lnTo>
                        <a:pt x="504" y="242"/>
                      </a:lnTo>
                      <a:lnTo>
                        <a:pt x="503" y="242"/>
                      </a:lnTo>
                      <a:lnTo>
                        <a:pt x="503" y="243"/>
                      </a:lnTo>
                      <a:lnTo>
                        <a:pt x="501" y="244"/>
                      </a:lnTo>
                      <a:lnTo>
                        <a:pt x="501" y="246"/>
                      </a:lnTo>
                      <a:lnTo>
                        <a:pt x="501" y="248"/>
                      </a:lnTo>
                      <a:lnTo>
                        <a:pt x="499" y="248"/>
                      </a:lnTo>
                      <a:lnTo>
                        <a:pt x="497" y="248"/>
                      </a:lnTo>
                      <a:lnTo>
                        <a:pt x="497" y="250"/>
                      </a:lnTo>
                      <a:lnTo>
                        <a:pt x="496" y="250"/>
                      </a:lnTo>
                      <a:lnTo>
                        <a:pt x="496" y="248"/>
                      </a:lnTo>
                      <a:lnTo>
                        <a:pt x="495" y="248"/>
                      </a:lnTo>
                      <a:lnTo>
                        <a:pt x="495" y="248"/>
                      </a:lnTo>
                      <a:lnTo>
                        <a:pt x="495" y="250"/>
                      </a:lnTo>
                      <a:lnTo>
                        <a:pt x="493" y="250"/>
                      </a:lnTo>
                      <a:lnTo>
                        <a:pt x="492" y="250"/>
                      </a:lnTo>
                      <a:lnTo>
                        <a:pt x="491" y="248"/>
                      </a:lnTo>
                      <a:lnTo>
                        <a:pt x="489" y="251"/>
                      </a:lnTo>
                      <a:lnTo>
                        <a:pt x="489" y="252"/>
                      </a:lnTo>
                      <a:lnTo>
                        <a:pt x="488" y="254"/>
                      </a:lnTo>
                      <a:lnTo>
                        <a:pt x="489" y="254"/>
                      </a:lnTo>
                      <a:lnTo>
                        <a:pt x="489" y="255"/>
                      </a:lnTo>
                      <a:lnTo>
                        <a:pt x="488" y="256"/>
                      </a:lnTo>
                      <a:lnTo>
                        <a:pt x="488" y="256"/>
                      </a:lnTo>
                      <a:lnTo>
                        <a:pt x="487" y="256"/>
                      </a:lnTo>
                      <a:lnTo>
                        <a:pt x="487" y="258"/>
                      </a:lnTo>
                      <a:lnTo>
                        <a:pt x="486" y="259"/>
                      </a:lnTo>
                      <a:lnTo>
                        <a:pt x="484" y="260"/>
                      </a:lnTo>
                      <a:lnTo>
                        <a:pt x="486" y="262"/>
                      </a:lnTo>
                      <a:lnTo>
                        <a:pt x="486" y="262"/>
                      </a:lnTo>
                      <a:lnTo>
                        <a:pt x="487" y="264"/>
                      </a:lnTo>
                      <a:lnTo>
                        <a:pt x="484" y="264"/>
                      </a:lnTo>
                      <a:lnTo>
                        <a:pt x="484" y="264"/>
                      </a:lnTo>
                      <a:lnTo>
                        <a:pt x="483" y="265"/>
                      </a:lnTo>
                      <a:lnTo>
                        <a:pt x="483" y="267"/>
                      </a:lnTo>
                      <a:lnTo>
                        <a:pt x="483" y="267"/>
                      </a:lnTo>
                      <a:lnTo>
                        <a:pt x="484" y="268"/>
                      </a:lnTo>
                      <a:lnTo>
                        <a:pt x="484" y="269"/>
                      </a:lnTo>
                      <a:lnTo>
                        <a:pt x="487" y="269"/>
                      </a:lnTo>
                      <a:lnTo>
                        <a:pt x="488" y="271"/>
                      </a:lnTo>
                      <a:lnTo>
                        <a:pt x="489" y="271"/>
                      </a:lnTo>
                      <a:lnTo>
                        <a:pt x="489" y="271"/>
                      </a:lnTo>
                      <a:lnTo>
                        <a:pt x="489" y="272"/>
                      </a:lnTo>
                      <a:lnTo>
                        <a:pt x="487" y="272"/>
                      </a:lnTo>
                      <a:lnTo>
                        <a:pt x="487" y="273"/>
                      </a:lnTo>
                      <a:lnTo>
                        <a:pt x="483" y="273"/>
                      </a:lnTo>
                      <a:lnTo>
                        <a:pt x="483" y="273"/>
                      </a:lnTo>
                      <a:lnTo>
                        <a:pt x="483" y="273"/>
                      </a:lnTo>
                      <a:lnTo>
                        <a:pt x="483" y="273"/>
                      </a:lnTo>
                      <a:lnTo>
                        <a:pt x="483" y="273"/>
                      </a:lnTo>
                      <a:lnTo>
                        <a:pt x="483" y="273"/>
                      </a:lnTo>
                      <a:lnTo>
                        <a:pt x="483" y="271"/>
                      </a:lnTo>
                      <a:lnTo>
                        <a:pt x="479" y="271"/>
                      </a:lnTo>
                      <a:lnTo>
                        <a:pt x="479" y="272"/>
                      </a:lnTo>
                      <a:lnTo>
                        <a:pt x="478" y="273"/>
                      </a:lnTo>
                      <a:lnTo>
                        <a:pt x="478" y="273"/>
                      </a:lnTo>
                      <a:lnTo>
                        <a:pt x="478" y="273"/>
                      </a:lnTo>
                      <a:lnTo>
                        <a:pt x="479" y="275"/>
                      </a:lnTo>
                      <a:lnTo>
                        <a:pt x="479" y="276"/>
                      </a:lnTo>
                      <a:lnTo>
                        <a:pt x="478" y="276"/>
                      </a:lnTo>
                      <a:lnTo>
                        <a:pt x="478" y="276"/>
                      </a:lnTo>
                      <a:lnTo>
                        <a:pt x="476" y="276"/>
                      </a:lnTo>
                      <a:lnTo>
                        <a:pt x="476" y="275"/>
                      </a:lnTo>
                      <a:lnTo>
                        <a:pt x="475" y="275"/>
                      </a:lnTo>
                      <a:lnTo>
                        <a:pt x="474" y="275"/>
                      </a:lnTo>
                      <a:lnTo>
                        <a:pt x="472" y="275"/>
                      </a:lnTo>
                      <a:lnTo>
                        <a:pt x="471" y="275"/>
                      </a:lnTo>
                      <a:lnTo>
                        <a:pt x="470" y="277"/>
                      </a:lnTo>
                      <a:lnTo>
                        <a:pt x="469" y="277"/>
                      </a:lnTo>
                      <a:lnTo>
                        <a:pt x="467" y="277"/>
                      </a:lnTo>
                      <a:lnTo>
                        <a:pt x="466" y="277"/>
                      </a:lnTo>
                      <a:lnTo>
                        <a:pt x="466" y="277"/>
                      </a:lnTo>
                      <a:lnTo>
                        <a:pt x="465" y="279"/>
                      </a:lnTo>
                      <a:lnTo>
                        <a:pt x="462" y="279"/>
                      </a:lnTo>
                      <a:lnTo>
                        <a:pt x="462" y="280"/>
                      </a:lnTo>
                      <a:lnTo>
                        <a:pt x="459" y="281"/>
                      </a:lnTo>
                      <a:lnTo>
                        <a:pt x="459" y="282"/>
                      </a:lnTo>
                      <a:lnTo>
                        <a:pt x="457" y="285"/>
                      </a:lnTo>
                      <a:lnTo>
                        <a:pt x="457" y="286"/>
                      </a:lnTo>
                      <a:lnTo>
                        <a:pt x="454" y="286"/>
                      </a:lnTo>
                      <a:lnTo>
                        <a:pt x="454" y="288"/>
                      </a:lnTo>
                      <a:lnTo>
                        <a:pt x="457" y="288"/>
                      </a:lnTo>
                      <a:lnTo>
                        <a:pt x="458" y="292"/>
                      </a:lnTo>
                      <a:lnTo>
                        <a:pt x="455" y="298"/>
                      </a:lnTo>
                      <a:lnTo>
                        <a:pt x="453" y="298"/>
                      </a:lnTo>
                      <a:lnTo>
                        <a:pt x="453" y="299"/>
                      </a:lnTo>
                      <a:lnTo>
                        <a:pt x="451" y="301"/>
                      </a:lnTo>
                      <a:lnTo>
                        <a:pt x="451" y="303"/>
                      </a:lnTo>
                      <a:lnTo>
                        <a:pt x="450" y="305"/>
                      </a:lnTo>
                      <a:lnTo>
                        <a:pt x="446" y="305"/>
                      </a:lnTo>
                      <a:lnTo>
                        <a:pt x="444" y="302"/>
                      </a:lnTo>
                      <a:lnTo>
                        <a:pt x="442" y="302"/>
                      </a:lnTo>
                      <a:lnTo>
                        <a:pt x="441" y="303"/>
                      </a:lnTo>
                      <a:lnTo>
                        <a:pt x="441" y="306"/>
                      </a:lnTo>
                      <a:lnTo>
                        <a:pt x="442" y="307"/>
                      </a:lnTo>
                      <a:lnTo>
                        <a:pt x="445" y="309"/>
                      </a:lnTo>
                      <a:lnTo>
                        <a:pt x="444" y="310"/>
                      </a:lnTo>
                      <a:lnTo>
                        <a:pt x="444" y="310"/>
                      </a:lnTo>
                      <a:lnTo>
                        <a:pt x="444" y="311"/>
                      </a:lnTo>
                      <a:lnTo>
                        <a:pt x="444" y="313"/>
                      </a:lnTo>
                      <a:lnTo>
                        <a:pt x="445" y="313"/>
                      </a:lnTo>
                      <a:lnTo>
                        <a:pt x="444" y="314"/>
                      </a:lnTo>
                      <a:lnTo>
                        <a:pt x="444" y="315"/>
                      </a:lnTo>
                      <a:lnTo>
                        <a:pt x="444" y="315"/>
                      </a:lnTo>
                      <a:lnTo>
                        <a:pt x="444" y="316"/>
                      </a:lnTo>
                      <a:lnTo>
                        <a:pt x="442" y="316"/>
                      </a:lnTo>
                      <a:lnTo>
                        <a:pt x="444" y="319"/>
                      </a:lnTo>
                      <a:lnTo>
                        <a:pt x="440" y="320"/>
                      </a:lnTo>
                      <a:lnTo>
                        <a:pt x="437" y="322"/>
                      </a:lnTo>
                      <a:lnTo>
                        <a:pt x="437" y="318"/>
                      </a:lnTo>
                      <a:lnTo>
                        <a:pt x="434" y="318"/>
                      </a:lnTo>
                      <a:lnTo>
                        <a:pt x="434" y="319"/>
                      </a:lnTo>
                      <a:lnTo>
                        <a:pt x="433" y="319"/>
                      </a:lnTo>
                      <a:lnTo>
                        <a:pt x="433" y="318"/>
                      </a:lnTo>
                      <a:lnTo>
                        <a:pt x="432" y="318"/>
                      </a:lnTo>
                      <a:lnTo>
                        <a:pt x="433" y="315"/>
                      </a:lnTo>
                      <a:lnTo>
                        <a:pt x="432" y="315"/>
                      </a:lnTo>
                      <a:lnTo>
                        <a:pt x="432" y="314"/>
                      </a:lnTo>
                      <a:lnTo>
                        <a:pt x="433" y="314"/>
                      </a:lnTo>
                      <a:lnTo>
                        <a:pt x="432" y="313"/>
                      </a:lnTo>
                      <a:lnTo>
                        <a:pt x="432" y="311"/>
                      </a:lnTo>
                      <a:lnTo>
                        <a:pt x="432" y="310"/>
                      </a:lnTo>
                      <a:lnTo>
                        <a:pt x="434" y="307"/>
                      </a:lnTo>
                      <a:lnTo>
                        <a:pt x="434" y="307"/>
                      </a:lnTo>
                      <a:lnTo>
                        <a:pt x="433" y="307"/>
                      </a:lnTo>
                      <a:lnTo>
                        <a:pt x="434" y="305"/>
                      </a:lnTo>
                      <a:lnTo>
                        <a:pt x="434" y="305"/>
                      </a:lnTo>
                      <a:lnTo>
                        <a:pt x="436" y="303"/>
                      </a:lnTo>
                      <a:lnTo>
                        <a:pt x="437" y="302"/>
                      </a:lnTo>
                      <a:lnTo>
                        <a:pt x="438" y="302"/>
                      </a:lnTo>
                      <a:lnTo>
                        <a:pt x="438" y="298"/>
                      </a:lnTo>
                      <a:lnTo>
                        <a:pt x="438" y="298"/>
                      </a:lnTo>
                      <a:lnTo>
                        <a:pt x="438" y="298"/>
                      </a:lnTo>
                      <a:lnTo>
                        <a:pt x="438" y="298"/>
                      </a:lnTo>
                      <a:lnTo>
                        <a:pt x="438" y="298"/>
                      </a:lnTo>
                      <a:lnTo>
                        <a:pt x="438" y="298"/>
                      </a:lnTo>
                      <a:lnTo>
                        <a:pt x="437" y="298"/>
                      </a:lnTo>
                      <a:lnTo>
                        <a:pt x="437" y="298"/>
                      </a:lnTo>
                      <a:lnTo>
                        <a:pt x="437" y="301"/>
                      </a:lnTo>
                      <a:lnTo>
                        <a:pt x="433" y="299"/>
                      </a:lnTo>
                      <a:lnTo>
                        <a:pt x="433" y="301"/>
                      </a:lnTo>
                      <a:lnTo>
                        <a:pt x="429" y="302"/>
                      </a:lnTo>
                      <a:lnTo>
                        <a:pt x="431" y="306"/>
                      </a:lnTo>
                      <a:lnTo>
                        <a:pt x="429" y="306"/>
                      </a:lnTo>
                      <a:lnTo>
                        <a:pt x="428" y="313"/>
                      </a:lnTo>
                      <a:lnTo>
                        <a:pt x="427" y="313"/>
                      </a:lnTo>
                      <a:lnTo>
                        <a:pt x="427" y="316"/>
                      </a:lnTo>
                      <a:lnTo>
                        <a:pt x="425" y="316"/>
                      </a:lnTo>
                      <a:lnTo>
                        <a:pt x="425" y="318"/>
                      </a:lnTo>
                      <a:lnTo>
                        <a:pt x="427" y="318"/>
                      </a:lnTo>
                      <a:lnTo>
                        <a:pt x="427" y="318"/>
                      </a:lnTo>
                      <a:lnTo>
                        <a:pt x="428" y="320"/>
                      </a:lnTo>
                      <a:lnTo>
                        <a:pt x="428" y="320"/>
                      </a:lnTo>
                      <a:lnTo>
                        <a:pt x="431" y="320"/>
                      </a:lnTo>
                      <a:lnTo>
                        <a:pt x="431" y="322"/>
                      </a:lnTo>
                      <a:lnTo>
                        <a:pt x="428" y="322"/>
                      </a:lnTo>
                      <a:lnTo>
                        <a:pt x="428" y="323"/>
                      </a:lnTo>
                      <a:lnTo>
                        <a:pt x="431" y="324"/>
                      </a:lnTo>
                      <a:lnTo>
                        <a:pt x="410" y="324"/>
                      </a:lnTo>
                      <a:lnTo>
                        <a:pt x="410" y="256"/>
                      </a:lnTo>
                      <a:lnTo>
                        <a:pt x="411" y="256"/>
                      </a:lnTo>
                      <a:lnTo>
                        <a:pt x="412" y="256"/>
                      </a:lnTo>
                      <a:lnTo>
                        <a:pt x="414" y="256"/>
                      </a:lnTo>
                      <a:lnTo>
                        <a:pt x="415" y="255"/>
                      </a:lnTo>
                      <a:lnTo>
                        <a:pt x="416" y="255"/>
                      </a:lnTo>
                      <a:lnTo>
                        <a:pt x="417" y="255"/>
                      </a:lnTo>
                      <a:lnTo>
                        <a:pt x="417" y="256"/>
                      </a:lnTo>
                      <a:lnTo>
                        <a:pt x="421" y="256"/>
                      </a:lnTo>
                      <a:lnTo>
                        <a:pt x="423" y="255"/>
                      </a:lnTo>
                      <a:lnTo>
                        <a:pt x="427" y="256"/>
                      </a:lnTo>
                      <a:lnTo>
                        <a:pt x="428" y="255"/>
                      </a:lnTo>
                      <a:lnTo>
                        <a:pt x="431" y="254"/>
                      </a:lnTo>
                      <a:lnTo>
                        <a:pt x="434" y="254"/>
                      </a:lnTo>
                      <a:lnTo>
                        <a:pt x="434" y="251"/>
                      </a:lnTo>
                      <a:lnTo>
                        <a:pt x="434" y="251"/>
                      </a:lnTo>
                      <a:lnTo>
                        <a:pt x="434" y="251"/>
                      </a:lnTo>
                      <a:lnTo>
                        <a:pt x="434" y="250"/>
                      </a:lnTo>
                      <a:lnTo>
                        <a:pt x="436" y="248"/>
                      </a:lnTo>
                      <a:lnTo>
                        <a:pt x="436" y="248"/>
                      </a:lnTo>
                      <a:lnTo>
                        <a:pt x="436" y="247"/>
                      </a:lnTo>
                      <a:lnTo>
                        <a:pt x="436" y="247"/>
                      </a:lnTo>
                      <a:lnTo>
                        <a:pt x="436" y="244"/>
                      </a:lnTo>
                      <a:lnTo>
                        <a:pt x="438" y="244"/>
                      </a:lnTo>
                      <a:lnTo>
                        <a:pt x="438" y="239"/>
                      </a:lnTo>
                      <a:lnTo>
                        <a:pt x="438" y="239"/>
                      </a:lnTo>
                      <a:lnTo>
                        <a:pt x="437" y="242"/>
                      </a:lnTo>
                      <a:lnTo>
                        <a:pt x="434" y="243"/>
                      </a:lnTo>
                      <a:lnTo>
                        <a:pt x="433" y="244"/>
                      </a:lnTo>
                      <a:lnTo>
                        <a:pt x="427" y="244"/>
                      </a:lnTo>
                      <a:lnTo>
                        <a:pt x="427" y="244"/>
                      </a:lnTo>
                      <a:lnTo>
                        <a:pt x="425" y="244"/>
                      </a:lnTo>
                      <a:lnTo>
                        <a:pt x="425" y="243"/>
                      </a:lnTo>
                      <a:lnTo>
                        <a:pt x="420" y="244"/>
                      </a:lnTo>
                      <a:lnTo>
                        <a:pt x="420" y="244"/>
                      </a:lnTo>
                      <a:lnTo>
                        <a:pt x="420" y="244"/>
                      </a:lnTo>
                      <a:lnTo>
                        <a:pt x="421" y="246"/>
                      </a:lnTo>
                      <a:lnTo>
                        <a:pt x="424" y="246"/>
                      </a:lnTo>
                      <a:lnTo>
                        <a:pt x="424" y="247"/>
                      </a:lnTo>
                      <a:lnTo>
                        <a:pt x="425" y="248"/>
                      </a:lnTo>
                      <a:lnTo>
                        <a:pt x="427" y="248"/>
                      </a:lnTo>
                      <a:lnTo>
                        <a:pt x="429" y="247"/>
                      </a:lnTo>
                      <a:lnTo>
                        <a:pt x="429" y="248"/>
                      </a:lnTo>
                      <a:lnTo>
                        <a:pt x="428" y="248"/>
                      </a:lnTo>
                      <a:lnTo>
                        <a:pt x="427" y="250"/>
                      </a:lnTo>
                      <a:lnTo>
                        <a:pt x="425" y="251"/>
                      </a:lnTo>
                      <a:lnTo>
                        <a:pt x="424" y="251"/>
                      </a:lnTo>
                      <a:lnTo>
                        <a:pt x="423" y="250"/>
                      </a:lnTo>
                      <a:lnTo>
                        <a:pt x="421" y="250"/>
                      </a:lnTo>
                      <a:lnTo>
                        <a:pt x="421" y="248"/>
                      </a:lnTo>
                      <a:lnTo>
                        <a:pt x="410" y="248"/>
                      </a:lnTo>
                      <a:lnTo>
                        <a:pt x="410" y="250"/>
                      </a:lnTo>
                      <a:lnTo>
                        <a:pt x="410" y="152"/>
                      </a:lnTo>
                      <a:lnTo>
                        <a:pt x="410" y="152"/>
                      </a:lnTo>
                      <a:lnTo>
                        <a:pt x="410" y="150"/>
                      </a:lnTo>
                      <a:lnTo>
                        <a:pt x="411" y="150"/>
                      </a:lnTo>
                      <a:lnTo>
                        <a:pt x="410" y="146"/>
                      </a:lnTo>
                      <a:lnTo>
                        <a:pt x="411" y="146"/>
                      </a:lnTo>
                      <a:lnTo>
                        <a:pt x="411" y="145"/>
                      </a:lnTo>
                      <a:lnTo>
                        <a:pt x="411" y="145"/>
                      </a:lnTo>
                      <a:lnTo>
                        <a:pt x="411" y="144"/>
                      </a:lnTo>
                      <a:lnTo>
                        <a:pt x="412" y="144"/>
                      </a:lnTo>
                      <a:lnTo>
                        <a:pt x="412" y="141"/>
                      </a:lnTo>
                      <a:lnTo>
                        <a:pt x="414" y="141"/>
                      </a:lnTo>
                      <a:lnTo>
                        <a:pt x="414" y="140"/>
                      </a:lnTo>
                      <a:lnTo>
                        <a:pt x="412" y="140"/>
                      </a:lnTo>
                      <a:lnTo>
                        <a:pt x="412" y="138"/>
                      </a:lnTo>
                      <a:lnTo>
                        <a:pt x="411" y="137"/>
                      </a:lnTo>
                      <a:lnTo>
                        <a:pt x="412" y="137"/>
                      </a:lnTo>
                      <a:lnTo>
                        <a:pt x="412" y="136"/>
                      </a:lnTo>
                      <a:lnTo>
                        <a:pt x="411" y="135"/>
                      </a:lnTo>
                      <a:lnTo>
                        <a:pt x="411" y="131"/>
                      </a:lnTo>
                      <a:lnTo>
                        <a:pt x="411" y="131"/>
                      </a:lnTo>
                      <a:lnTo>
                        <a:pt x="411" y="121"/>
                      </a:lnTo>
                      <a:lnTo>
                        <a:pt x="410" y="121"/>
                      </a:lnTo>
                      <a:lnTo>
                        <a:pt x="410" y="110"/>
                      </a:lnTo>
                      <a:lnTo>
                        <a:pt x="414" y="107"/>
                      </a:lnTo>
                      <a:lnTo>
                        <a:pt x="417" y="106"/>
                      </a:lnTo>
                      <a:lnTo>
                        <a:pt x="417" y="104"/>
                      </a:lnTo>
                      <a:lnTo>
                        <a:pt x="419" y="104"/>
                      </a:lnTo>
                      <a:lnTo>
                        <a:pt x="421" y="100"/>
                      </a:lnTo>
                      <a:lnTo>
                        <a:pt x="424" y="100"/>
                      </a:lnTo>
                      <a:lnTo>
                        <a:pt x="424" y="98"/>
                      </a:lnTo>
                      <a:lnTo>
                        <a:pt x="429" y="94"/>
                      </a:lnTo>
                      <a:lnTo>
                        <a:pt x="429" y="91"/>
                      </a:lnTo>
                      <a:lnTo>
                        <a:pt x="429" y="91"/>
                      </a:lnTo>
                      <a:lnTo>
                        <a:pt x="429" y="91"/>
                      </a:lnTo>
                      <a:lnTo>
                        <a:pt x="431" y="90"/>
                      </a:lnTo>
                      <a:lnTo>
                        <a:pt x="433" y="90"/>
                      </a:lnTo>
                      <a:lnTo>
                        <a:pt x="434" y="90"/>
                      </a:lnTo>
                      <a:lnTo>
                        <a:pt x="433" y="89"/>
                      </a:lnTo>
                      <a:lnTo>
                        <a:pt x="433" y="87"/>
                      </a:lnTo>
                      <a:lnTo>
                        <a:pt x="432" y="85"/>
                      </a:lnTo>
                      <a:lnTo>
                        <a:pt x="432" y="85"/>
                      </a:lnTo>
                      <a:lnTo>
                        <a:pt x="432" y="89"/>
                      </a:lnTo>
                      <a:lnTo>
                        <a:pt x="431" y="89"/>
                      </a:lnTo>
                      <a:lnTo>
                        <a:pt x="429" y="87"/>
                      </a:lnTo>
                      <a:lnTo>
                        <a:pt x="429" y="85"/>
                      </a:lnTo>
                      <a:lnTo>
                        <a:pt x="429" y="83"/>
                      </a:lnTo>
                      <a:lnTo>
                        <a:pt x="429" y="83"/>
                      </a:lnTo>
                      <a:lnTo>
                        <a:pt x="431" y="81"/>
                      </a:lnTo>
                      <a:lnTo>
                        <a:pt x="432" y="78"/>
                      </a:lnTo>
                      <a:lnTo>
                        <a:pt x="433" y="77"/>
                      </a:lnTo>
                      <a:lnTo>
                        <a:pt x="432" y="77"/>
                      </a:lnTo>
                      <a:lnTo>
                        <a:pt x="432" y="76"/>
                      </a:lnTo>
                      <a:lnTo>
                        <a:pt x="429" y="76"/>
                      </a:lnTo>
                      <a:lnTo>
                        <a:pt x="427" y="68"/>
                      </a:lnTo>
                      <a:lnTo>
                        <a:pt x="424" y="66"/>
                      </a:lnTo>
                      <a:lnTo>
                        <a:pt x="424" y="63"/>
                      </a:lnTo>
                      <a:lnTo>
                        <a:pt x="423" y="61"/>
                      </a:lnTo>
                      <a:lnTo>
                        <a:pt x="421" y="59"/>
                      </a:lnTo>
                      <a:lnTo>
                        <a:pt x="419" y="57"/>
                      </a:lnTo>
                      <a:lnTo>
                        <a:pt x="416" y="56"/>
                      </a:lnTo>
                      <a:lnTo>
                        <a:pt x="416" y="55"/>
                      </a:lnTo>
                      <a:lnTo>
                        <a:pt x="416" y="55"/>
                      </a:lnTo>
                      <a:lnTo>
                        <a:pt x="415" y="53"/>
                      </a:lnTo>
                      <a:lnTo>
                        <a:pt x="412" y="53"/>
                      </a:lnTo>
                      <a:lnTo>
                        <a:pt x="412" y="51"/>
                      </a:lnTo>
                      <a:lnTo>
                        <a:pt x="412" y="48"/>
                      </a:lnTo>
                      <a:lnTo>
                        <a:pt x="414" y="47"/>
                      </a:lnTo>
                      <a:lnTo>
                        <a:pt x="414" y="46"/>
                      </a:lnTo>
                      <a:lnTo>
                        <a:pt x="420" y="44"/>
                      </a:lnTo>
                      <a:lnTo>
                        <a:pt x="420" y="44"/>
                      </a:lnTo>
                      <a:lnTo>
                        <a:pt x="420" y="40"/>
                      </a:lnTo>
                      <a:lnTo>
                        <a:pt x="420" y="40"/>
                      </a:lnTo>
                      <a:lnTo>
                        <a:pt x="420" y="39"/>
                      </a:lnTo>
                      <a:lnTo>
                        <a:pt x="421" y="39"/>
                      </a:lnTo>
                      <a:lnTo>
                        <a:pt x="423" y="39"/>
                      </a:lnTo>
                      <a:lnTo>
                        <a:pt x="423" y="39"/>
                      </a:lnTo>
                      <a:lnTo>
                        <a:pt x="423" y="39"/>
                      </a:lnTo>
                      <a:lnTo>
                        <a:pt x="423" y="36"/>
                      </a:lnTo>
                      <a:lnTo>
                        <a:pt x="424" y="36"/>
                      </a:lnTo>
                      <a:lnTo>
                        <a:pt x="424" y="34"/>
                      </a:lnTo>
                      <a:lnTo>
                        <a:pt x="423" y="34"/>
                      </a:lnTo>
                      <a:lnTo>
                        <a:pt x="423" y="34"/>
                      </a:lnTo>
                      <a:lnTo>
                        <a:pt x="421" y="34"/>
                      </a:lnTo>
                      <a:lnTo>
                        <a:pt x="423" y="31"/>
                      </a:lnTo>
                      <a:lnTo>
                        <a:pt x="421" y="31"/>
                      </a:lnTo>
                      <a:lnTo>
                        <a:pt x="420" y="25"/>
                      </a:lnTo>
                      <a:lnTo>
                        <a:pt x="421" y="25"/>
                      </a:lnTo>
                      <a:lnTo>
                        <a:pt x="423" y="23"/>
                      </a:lnTo>
                      <a:lnTo>
                        <a:pt x="421" y="23"/>
                      </a:lnTo>
                      <a:lnTo>
                        <a:pt x="419" y="22"/>
                      </a:lnTo>
                      <a:lnTo>
                        <a:pt x="419" y="21"/>
                      </a:lnTo>
                      <a:lnTo>
                        <a:pt x="419" y="21"/>
                      </a:lnTo>
                      <a:lnTo>
                        <a:pt x="420" y="18"/>
                      </a:lnTo>
                      <a:lnTo>
                        <a:pt x="421" y="17"/>
                      </a:lnTo>
                      <a:lnTo>
                        <a:pt x="423" y="14"/>
                      </a:lnTo>
                      <a:lnTo>
                        <a:pt x="423" y="14"/>
                      </a:lnTo>
                      <a:lnTo>
                        <a:pt x="423" y="14"/>
                      </a:lnTo>
                      <a:lnTo>
                        <a:pt x="423" y="13"/>
                      </a:lnTo>
                      <a:lnTo>
                        <a:pt x="423" y="11"/>
                      </a:lnTo>
                      <a:lnTo>
                        <a:pt x="423" y="11"/>
                      </a:lnTo>
                      <a:lnTo>
                        <a:pt x="424" y="11"/>
                      </a:lnTo>
                      <a:lnTo>
                        <a:pt x="424" y="11"/>
                      </a:lnTo>
                      <a:lnTo>
                        <a:pt x="424" y="11"/>
                      </a:lnTo>
                      <a:lnTo>
                        <a:pt x="424" y="9"/>
                      </a:lnTo>
                      <a:lnTo>
                        <a:pt x="424" y="9"/>
                      </a:lnTo>
                      <a:lnTo>
                        <a:pt x="423" y="9"/>
                      </a:lnTo>
                      <a:lnTo>
                        <a:pt x="423" y="9"/>
                      </a:lnTo>
                      <a:lnTo>
                        <a:pt x="421" y="9"/>
                      </a:lnTo>
                      <a:lnTo>
                        <a:pt x="420" y="8"/>
                      </a:lnTo>
                      <a:lnTo>
                        <a:pt x="420" y="6"/>
                      </a:lnTo>
                      <a:lnTo>
                        <a:pt x="420" y="5"/>
                      </a:lnTo>
                      <a:lnTo>
                        <a:pt x="420" y="5"/>
                      </a:lnTo>
                      <a:lnTo>
                        <a:pt x="420" y="5"/>
                      </a:lnTo>
                      <a:lnTo>
                        <a:pt x="420" y="5"/>
                      </a:lnTo>
                      <a:lnTo>
                        <a:pt x="420" y="4"/>
                      </a:lnTo>
                      <a:lnTo>
                        <a:pt x="423" y="4"/>
                      </a:lnTo>
                      <a:lnTo>
                        <a:pt x="424" y="4"/>
                      </a:lnTo>
                      <a:lnTo>
                        <a:pt x="424" y="2"/>
                      </a:lnTo>
                      <a:lnTo>
                        <a:pt x="425" y="2"/>
                      </a:lnTo>
                      <a:lnTo>
                        <a:pt x="425" y="2"/>
                      </a:lnTo>
                      <a:lnTo>
                        <a:pt x="427" y="2"/>
                      </a:lnTo>
                      <a:lnTo>
                        <a:pt x="428" y="2"/>
                      </a:lnTo>
                      <a:lnTo>
                        <a:pt x="429" y="4"/>
                      </a:lnTo>
                      <a:lnTo>
                        <a:pt x="431" y="4"/>
                      </a:lnTo>
                      <a:lnTo>
                        <a:pt x="432" y="4"/>
                      </a:lnTo>
                      <a:lnTo>
                        <a:pt x="433" y="4"/>
                      </a:lnTo>
                      <a:lnTo>
                        <a:pt x="434" y="2"/>
                      </a:lnTo>
                      <a:lnTo>
                        <a:pt x="434" y="4"/>
                      </a:lnTo>
                      <a:lnTo>
                        <a:pt x="436" y="4"/>
                      </a:lnTo>
                      <a:lnTo>
                        <a:pt x="436" y="5"/>
                      </a:lnTo>
                      <a:lnTo>
                        <a:pt x="445" y="4"/>
                      </a:lnTo>
                      <a:lnTo>
                        <a:pt x="446" y="5"/>
                      </a:lnTo>
                      <a:lnTo>
                        <a:pt x="449" y="5"/>
                      </a:lnTo>
                      <a:lnTo>
                        <a:pt x="451" y="5"/>
                      </a:lnTo>
                      <a:lnTo>
                        <a:pt x="453" y="4"/>
                      </a:lnTo>
                      <a:lnTo>
                        <a:pt x="455" y="2"/>
                      </a:lnTo>
                      <a:lnTo>
                        <a:pt x="457" y="1"/>
                      </a:lnTo>
                      <a:lnTo>
                        <a:pt x="4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9">
                  <a:extLst>
                    <a:ext uri="{FF2B5EF4-FFF2-40B4-BE49-F238E27FC236}">
                      <a16:creationId xmlns:a16="http://schemas.microsoft.com/office/drawing/2014/main" id="{E95D328E-AB20-4717-BD75-A117C4A61726}"/>
                    </a:ext>
                  </a:extLst>
                </p:cNvPr>
                <p:cNvSpPr>
                  <a:spLocks noEditPoints="1"/>
                </p:cNvSpPr>
                <p:nvPr/>
              </p:nvSpPr>
              <p:spPr bwMode="auto">
                <a:xfrm>
                  <a:off x="3458403" y="1491117"/>
                  <a:ext cx="1892300" cy="1536700"/>
                </a:xfrm>
                <a:custGeom>
                  <a:avLst/>
                  <a:gdLst>
                    <a:gd name="T0" fmla="*/ 858 w 1192"/>
                    <a:gd name="T1" fmla="*/ 766 h 968"/>
                    <a:gd name="T2" fmla="*/ 874 w 1192"/>
                    <a:gd name="T3" fmla="*/ 745 h 968"/>
                    <a:gd name="T4" fmla="*/ 911 w 1192"/>
                    <a:gd name="T5" fmla="*/ 759 h 968"/>
                    <a:gd name="T6" fmla="*/ 944 w 1192"/>
                    <a:gd name="T7" fmla="*/ 765 h 968"/>
                    <a:gd name="T8" fmla="*/ 953 w 1192"/>
                    <a:gd name="T9" fmla="*/ 776 h 968"/>
                    <a:gd name="T10" fmla="*/ 974 w 1192"/>
                    <a:gd name="T11" fmla="*/ 795 h 968"/>
                    <a:gd name="T12" fmla="*/ 1001 w 1192"/>
                    <a:gd name="T13" fmla="*/ 801 h 968"/>
                    <a:gd name="T14" fmla="*/ 1039 w 1192"/>
                    <a:gd name="T15" fmla="*/ 817 h 968"/>
                    <a:gd name="T16" fmla="*/ 1050 w 1192"/>
                    <a:gd name="T17" fmla="*/ 859 h 968"/>
                    <a:gd name="T18" fmla="*/ 1036 w 1192"/>
                    <a:gd name="T19" fmla="*/ 876 h 968"/>
                    <a:gd name="T20" fmla="*/ 1023 w 1192"/>
                    <a:gd name="T21" fmla="*/ 882 h 968"/>
                    <a:gd name="T22" fmla="*/ 1048 w 1192"/>
                    <a:gd name="T23" fmla="*/ 884 h 968"/>
                    <a:gd name="T24" fmla="*/ 1088 w 1192"/>
                    <a:gd name="T25" fmla="*/ 879 h 968"/>
                    <a:gd name="T26" fmla="*/ 1108 w 1192"/>
                    <a:gd name="T27" fmla="*/ 898 h 968"/>
                    <a:gd name="T28" fmla="*/ 1146 w 1192"/>
                    <a:gd name="T29" fmla="*/ 901 h 968"/>
                    <a:gd name="T30" fmla="*/ 1184 w 1192"/>
                    <a:gd name="T31" fmla="*/ 922 h 968"/>
                    <a:gd name="T32" fmla="*/ 1187 w 1192"/>
                    <a:gd name="T33" fmla="*/ 965 h 968"/>
                    <a:gd name="T34" fmla="*/ 810 w 1192"/>
                    <a:gd name="T35" fmla="*/ 828 h 968"/>
                    <a:gd name="T36" fmla="*/ 802 w 1192"/>
                    <a:gd name="T37" fmla="*/ 780 h 968"/>
                    <a:gd name="T38" fmla="*/ 827 w 1192"/>
                    <a:gd name="T39" fmla="*/ 762 h 968"/>
                    <a:gd name="T40" fmla="*/ 858 w 1192"/>
                    <a:gd name="T41" fmla="*/ 738 h 968"/>
                    <a:gd name="T42" fmla="*/ 820 w 1192"/>
                    <a:gd name="T43" fmla="*/ 483 h 968"/>
                    <a:gd name="T44" fmla="*/ 351 w 1192"/>
                    <a:gd name="T45" fmla="*/ 258 h 968"/>
                    <a:gd name="T46" fmla="*/ 333 w 1192"/>
                    <a:gd name="T47" fmla="*/ 30 h 968"/>
                    <a:gd name="T48" fmla="*/ 136 w 1192"/>
                    <a:gd name="T49" fmla="*/ 8 h 968"/>
                    <a:gd name="T50" fmla="*/ 197 w 1192"/>
                    <a:gd name="T51" fmla="*/ 15 h 968"/>
                    <a:gd name="T52" fmla="*/ 237 w 1192"/>
                    <a:gd name="T53" fmla="*/ 21 h 968"/>
                    <a:gd name="T54" fmla="*/ 290 w 1192"/>
                    <a:gd name="T55" fmla="*/ 42 h 968"/>
                    <a:gd name="T56" fmla="*/ 311 w 1192"/>
                    <a:gd name="T57" fmla="*/ 25 h 968"/>
                    <a:gd name="T58" fmla="*/ 315 w 1192"/>
                    <a:gd name="T59" fmla="*/ 37 h 968"/>
                    <a:gd name="T60" fmla="*/ 345 w 1192"/>
                    <a:gd name="T61" fmla="*/ 21 h 968"/>
                    <a:gd name="T62" fmla="*/ 387 w 1192"/>
                    <a:gd name="T63" fmla="*/ 30 h 968"/>
                    <a:gd name="T64" fmla="*/ 395 w 1192"/>
                    <a:gd name="T65" fmla="*/ 77 h 968"/>
                    <a:gd name="T66" fmla="*/ 371 w 1192"/>
                    <a:gd name="T67" fmla="*/ 297 h 968"/>
                    <a:gd name="T68" fmla="*/ 360 w 1192"/>
                    <a:gd name="T69" fmla="*/ 278 h 968"/>
                    <a:gd name="T70" fmla="*/ 345 w 1192"/>
                    <a:gd name="T71" fmla="*/ 262 h 968"/>
                    <a:gd name="T72" fmla="*/ 335 w 1192"/>
                    <a:gd name="T73" fmla="*/ 240 h 968"/>
                    <a:gd name="T74" fmla="*/ 319 w 1192"/>
                    <a:gd name="T75" fmla="*/ 217 h 968"/>
                    <a:gd name="T76" fmla="*/ 294 w 1192"/>
                    <a:gd name="T77" fmla="*/ 189 h 968"/>
                    <a:gd name="T78" fmla="*/ 290 w 1192"/>
                    <a:gd name="T79" fmla="*/ 206 h 968"/>
                    <a:gd name="T80" fmla="*/ 260 w 1192"/>
                    <a:gd name="T81" fmla="*/ 180 h 968"/>
                    <a:gd name="T82" fmla="*/ 227 w 1192"/>
                    <a:gd name="T83" fmla="*/ 166 h 968"/>
                    <a:gd name="T84" fmla="*/ 192 w 1192"/>
                    <a:gd name="T85" fmla="*/ 153 h 968"/>
                    <a:gd name="T86" fmla="*/ 170 w 1192"/>
                    <a:gd name="T87" fmla="*/ 165 h 968"/>
                    <a:gd name="T88" fmla="*/ 146 w 1192"/>
                    <a:gd name="T89" fmla="*/ 172 h 968"/>
                    <a:gd name="T90" fmla="*/ 162 w 1192"/>
                    <a:gd name="T91" fmla="*/ 144 h 968"/>
                    <a:gd name="T92" fmla="*/ 121 w 1192"/>
                    <a:gd name="T93" fmla="*/ 174 h 968"/>
                    <a:gd name="T94" fmla="*/ 99 w 1192"/>
                    <a:gd name="T95" fmla="*/ 210 h 968"/>
                    <a:gd name="T96" fmla="*/ 66 w 1192"/>
                    <a:gd name="T97" fmla="*/ 229 h 968"/>
                    <a:gd name="T98" fmla="*/ 44 w 1192"/>
                    <a:gd name="T99" fmla="*/ 236 h 968"/>
                    <a:gd name="T100" fmla="*/ 94 w 1192"/>
                    <a:gd name="T101" fmla="*/ 191 h 968"/>
                    <a:gd name="T102" fmla="*/ 78 w 1192"/>
                    <a:gd name="T103" fmla="*/ 185 h 968"/>
                    <a:gd name="T104" fmla="*/ 53 w 1192"/>
                    <a:gd name="T105" fmla="*/ 174 h 968"/>
                    <a:gd name="T106" fmla="*/ 36 w 1192"/>
                    <a:gd name="T107" fmla="*/ 152 h 968"/>
                    <a:gd name="T108" fmla="*/ 32 w 1192"/>
                    <a:gd name="T109" fmla="*/ 131 h 968"/>
                    <a:gd name="T110" fmla="*/ 59 w 1192"/>
                    <a:gd name="T111" fmla="*/ 101 h 968"/>
                    <a:gd name="T112" fmla="*/ 9 w 1192"/>
                    <a:gd name="T113" fmla="*/ 96 h 968"/>
                    <a:gd name="T114" fmla="*/ 19 w 1192"/>
                    <a:gd name="T115" fmla="*/ 76 h 968"/>
                    <a:gd name="T116" fmla="*/ 57 w 1192"/>
                    <a:gd name="T117" fmla="*/ 83 h 968"/>
                    <a:gd name="T118" fmla="*/ 55 w 1192"/>
                    <a:gd name="T119" fmla="*/ 70 h 968"/>
                    <a:gd name="T120" fmla="*/ 13 w 1192"/>
                    <a:gd name="T121" fmla="*/ 50 h 968"/>
                    <a:gd name="T122" fmla="*/ 48 w 1192"/>
                    <a:gd name="T123" fmla="*/ 22 h 968"/>
                    <a:gd name="T124" fmla="*/ 97 w 1192"/>
                    <a:gd name="T1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2" h="968">
                      <a:moveTo>
                        <a:pt x="860" y="737"/>
                      </a:moveTo>
                      <a:lnTo>
                        <a:pt x="861" y="737"/>
                      </a:lnTo>
                      <a:lnTo>
                        <a:pt x="861" y="738"/>
                      </a:lnTo>
                      <a:lnTo>
                        <a:pt x="862" y="738"/>
                      </a:lnTo>
                      <a:lnTo>
                        <a:pt x="862" y="738"/>
                      </a:lnTo>
                      <a:lnTo>
                        <a:pt x="864" y="740"/>
                      </a:lnTo>
                      <a:lnTo>
                        <a:pt x="865" y="740"/>
                      </a:lnTo>
                      <a:lnTo>
                        <a:pt x="865" y="742"/>
                      </a:lnTo>
                      <a:lnTo>
                        <a:pt x="864" y="742"/>
                      </a:lnTo>
                      <a:lnTo>
                        <a:pt x="862" y="742"/>
                      </a:lnTo>
                      <a:lnTo>
                        <a:pt x="861" y="744"/>
                      </a:lnTo>
                      <a:lnTo>
                        <a:pt x="861" y="745"/>
                      </a:lnTo>
                      <a:lnTo>
                        <a:pt x="860" y="745"/>
                      </a:lnTo>
                      <a:lnTo>
                        <a:pt x="858" y="746"/>
                      </a:lnTo>
                      <a:lnTo>
                        <a:pt x="858" y="746"/>
                      </a:lnTo>
                      <a:lnTo>
                        <a:pt x="857" y="748"/>
                      </a:lnTo>
                      <a:lnTo>
                        <a:pt x="857" y="750"/>
                      </a:lnTo>
                      <a:lnTo>
                        <a:pt x="860" y="750"/>
                      </a:lnTo>
                      <a:lnTo>
                        <a:pt x="860" y="750"/>
                      </a:lnTo>
                      <a:lnTo>
                        <a:pt x="861" y="752"/>
                      </a:lnTo>
                      <a:lnTo>
                        <a:pt x="860" y="752"/>
                      </a:lnTo>
                      <a:lnTo>
                        <a:pt x="860" y="754"/>
                      </a:lnTo>
                      <a:lnTo>
                        <a:pt x="861" y="754"/>
                      </a:lnTo>
                      <a:lnTo>
                        <a:pt x="862" y="756"/>
                      </a:lnTo>
                      <a:lnTo>
                        <a:pt x="862" y="757"/>
                      </a:lnTo>
                      <a:lnTo>
                        <a:pt x="860" y="758"/>
                      </a:lnTo>
                      <a:lnTo>
                        <a:pt x="858" y="759"/>
                      </a:lnTo>
                      <a:lnTo>
                        <a:pt x="857" y="761"/>
                      </a:lnTo>
                      <a:lnTo>
                        <a:pt x="857" y="763"/>
                      </a:lnTo>
                      <a:lnTo>
                        <a:pt x="857" y="763"/>
                      </a:lnTo>
                      <a:lnTo>
                        <a:pt x="858" y="763"/>
                      </a:lnTo>
                      <a:lnTo>
                        <a:pt x="858" y="765"/>
                      </a:lnTo>
                      <a:lnTo>
                        <a:pt x="857" y="765"/>
                      </a:lnTo>
                      <a:lnTo>
                        <a:pt x="857" y="766"/>
                      </a:lnTo>
                      <a:lnTo>
                        <a:pt x="858" y="766"/>
                      </a:lnTo>
                      <a:lnTo>
                        <a:pt x="858" y="767"/>
                      </a:lnTo>
                      <a:lnTo>
                        <a:pt x="860" y="769"/>
                      </a:lnTo>
                      <a:lnTo>
                        <a:pt x="860" y="769"/>
                      </a:lnTo>
                      <a:lnTo>
                        <a:pt x="860" y="770"/>
                      </a:lnTo>
                      <a:lnTo>
                        <a:pt x="861" y="770"/>
                      </a:lnTo>
                      <a:lnTo>
                        <a:pt x="861" y="773"/>
                      </a:lnTo>
                      <a:lnTo>
                        <a:pt x="862" y="773"/>
                      </a:lnTo>
                      <a:lnTo>
                        <a:pt x="862" y="771"/>
                      </a:lnTo>
                      <a:lnTo>
                        <a:pt x="865" y="770"/>
                      </a:lnTo>
                      <a:lnTo>
                        <a:pt x="866" y="770"/>
                      </a:lnTo>
                      <a:lnTo>
                        <a:pt x="869" y="770"/>
                      </a:lnTo>
                      <a:lnTo>
                        <a:pt x="868" y="765"/>
                      </a:lnTo>
                      <a:lnTo>
                        <a:pt x="866" y="765"/>
                      </a:lnTo>
                      <a:lnTo>
                        <a:pt x="868" y="762"/>
                      </a:lnTo>
                      <a:lnTo>
                        <a:pt x="866" y="761"/>
                      </a:lnTo>
                      <a:lnTo>
                        <a:pt x="866" y="761"/>
                      </a:lnTo>
                      <a:lnTo>
                        <a:pt x="866" y="761"/>
                      </a:lnTo>
                      <a:lnTo>
                        <a:pt x="866" y="759"/>
                      </a:lnTo>
                      <a:lnTo>
                        <a:pt x="865" y="759"/>
                      </a:lnTo>
                      <a:lnTo>
                        <a:pt x="865" y="758"/>
                      </a:lnTo>
                      <a:lnTo>
                        <a:pt x="864" y="758"/>
                      </a:lnTo>
                      <a:lnTo>
                        <a:pt x="864" y="757"/>
                      </a:lnTo>
                      <a:lnTo>
                        <a:pt x="864" y="756"/>
                      </a:lnTo>
                      <a:lnTo>
                        <a:pt x="864" y="756"/>
                      </a:lnTo>
                      <a:lnTo>
                        <a:pt x="864" y="752"/>
                      </a:lnTo>
                      <a:lnTo>
                        <a:pt x="866" y="750"/>
                      </a:lnTo>
                      <a:lnTo>
                        <a:pt x="869" y="749"/>
                      </a:lnTo>
                      <a:lnTo>
                        <a:pt x="872" y="749"/>
                      </a:lnTo>
                      <a:lnTo>
                        <a:pt x="874" y="748"/>
                      </a:lnTo>
                      <a:lnTo>
                        <a:pt x="878" y="748"/>
                      </a:lnTo>
                      <a:lnTo>
                        <a:pt x="878" y="746"/>
                      </a:lnTo>
                      <a:lnTo>
                        <a:pt x="877" y="746"/>
                      </a:lnTo>
                      <a:lnTo>
                        <a:pt x="877" y="745"/>
                      </a:lnTo>
                      <a:lnTo>
                        <a:pt x="874" y="745"/>
                      </a:lnTo>
                      <a:lnTo>
                        <a:pt x="874" y="745"/>
                      </a:lnTo>
                      <a:lnTo>
                        <a:pt x="873" y="745"/>
                      </a:lnTo>
                      <a:lnTo>
                        <a:pt x="873" y="744"/>
                      </a:lnTo>
                      <a:lnTo>
                        <a:pt x="873" y="741"/>
                      </a:lnTo>
                      <a:lnTo>
                        <a:pt x="874" y="740"/>
                      </a:lnTo>
                      <a:lnTo>
                        <a:pt x="875" y="740"/>
                      </a:lnTo>
                      <a:lnTo>
                        <a:pt x="875" y="740"/>
                      </a:lnTo>
                      <a:lnTo>
                        <a:pt x="875" y="741"/>
                      </a:lnTo>
                      <a:lnTo>
                        <a:pt x="877" y="742"/>
                      </a:lnTo>
                      <a:lnTo>
                        <a:pt x="877" y="744"/>
                      </a:lnTo>
                      <a:lnTo>
                        <a:pt x="878" y="745"/>
                      </a:lnTo>
                      <a:lnTo>
                        <a:pt x="881" y="746"/>
                      </a:lnTo>
                      <a:lnTo>
                        <a:pt x="882" y="746"/>
                      </a:lnTo>
                      <a:lnTo>
                        <a:pt x="883" y="746"/>
                      </a:lnTo>
                      <a:lnTo>
                        <a:pt x="883" y="746"/>
                      </a:lnTo>
                      <a:lnTo>
                        <a:pt x="885" y="746"/>
                      </a:lnTo>
                      <a:lnTo>
                        <a:pt x="886" y="746"/>
                      </a:lnTo>
                      <a:lnTo>
                        <a:pt x="887" y="749"/>
                      </a:lnTo>
                      <a:lnTo>
                        <a:pt x="889" y="749"/>
                      </a:lnTo>
                      <a:lnTo>
                        <a:pt x="889" y="749"/>
                      </a:lnTo>
                      <a:lnTo>
                        <a:pt x="889" y="749"/>
                      </a:lnTo>
                      <a:lnTo>
                        <a:pt x="890" y="749"/>
                      </a:lnTo>
                      <a:lnTo>
                        <a:pt x="890" y="750"/>
                      </a:lnTo>
                      <a:lnTo>
                        <a:pt x="891" y="750"/>
                      </a:lnTo>
                      <a:lnTo>
                        <a:pt x="891" y="750"/>
                      </a:lnTo>
                      <a:lnTo>
                        <a:pt x="891" y="752"/>
                      </a:lnTo>
                      <a:lnTo>
                        <a:pt x="891" y="752"/>
                      </a:lnTo>
                      <a:lnTo>
                        <a:pt x="892" y="753"/>
                      </a:lnTo>
                      <a:lnTo>
                        <a:pt x="891" y="754"/>
                      </a:lnTo>
                      <a:lnTo>
                        <a:pt x="890" y="754"/>
                      </a:lnTo>
                      <a:lnTo>
                        <a:pt x="891" y="756"/>
                      </a:lnTo>
                      <a:lnTo>
                        <a:pt x="891" y="756"/>
                      </a:lnTo>
                      <a:lnTo>
                        <a:pt x="892" y="757"/>
                      </a:lnTo>
                      <a:lnTo>
                        <a:pt x="899" y="756"/>
                      </a:lnTo>
                      <a:lnTo>
                        <a:pt x="911" y="756"/>
                      </a:lnTo>
                      <a:lnTo>
                        <a:pt x="911" y="759"/>
                      </a:lnTo>
                      <a:lnTo>
                        <a:pt x="915" y="759"/>
                      </a:lnTo>
                      <a:lnTo>
                        <a:pt x="915" y="761"/>
                      </a:lnTo>
                      <a:lnTo>
                        <a:pt x="925" y="759"/>
                      </a:lnTo>
                      <a:lnTo>
                        <a:pt x="925" y="758"/>
                      </a:lnTo>
                      <a:lnTo>
                        <a:pt x="927" y="758"/>
                      </a:lnTo>
                      <a:lnTo>
                        <a:pt x="928" y="758"/>
                      </a:lnTo>
                      <a:lnTo>
                        <a:pt x="928" y="757"/>
                      </a:lnTo>
                      <a:lnTo>
                        <a:pt x="929" y="757"/>
                      </a:lnTo>
                      <a:lnTo>
                        <a:pt x="929" y="757"/>
                      </a:lnTo>
                      <a:lnTo>
                        <a:pt x="929" y="757"/>
                      </a:lnTo>
                      <a:lnTo>
                        <a:pt x="930" y="757"/>
                      </a:lnTo>
                      <a:lnTo>
                        <a:pt x="933" y="757"/>
                      </a:lnTo>
                      <a:lnTo>
                        <a:pt x="933" y="757"/>
                      </a:lnTo>
                      <a:lnTo>
                        <a:pt x="933" y="757"/>
                      </a:lnTo>
                      <a:lnTo>
                        <a:pt x="933" y="756"/>
                      </a:lnTo>
                      <a:lnTo>
                        <a:pt x="932" y="756"/>
                      </a:lnTo>
                      <a:lnTo>
                        <a:pt x="932" y="756"/>
                      </a:lnTo>
                      <a:lnTo>
                        <a:pt x="938" y="756"/>
                      </a:lnTo>
                      <a:lnTo>
                        <a:pt x="940" y="754"/>
                      </a:lnTo>
                      <a:lnTo>
                        <a:pt x="942" y="754"/>
                      </a:lnTo>
                      <a:lnTo>
                        <a:pt x="945" y="754"/>
                      </a:lnTo>
                      <a:lnTo>
                        <a:pt x="945" y="754"/>
                      </a:lnTo>
                      <a:lnTo>
                        <a:pt x="945" y="754"/>
                      </a:lnTo>
                      <a:lnTo>
                        <a:pt x="945" y="754"/>
                      </a:lnTo>
                      <a:lnTo>
                        <a:pt x="945" y="754"/>
                      </a:lnTo>
                      <a:lnTo>
                        <a:pt x="945" y="756"/>
                      </a:lnTo>
                      <a:lnTo>
                        <a:pt x="945" y="756"/>
                      </a:lnTo>
                      <a:lnTo>
                        <a:pt x="945" y="756"/>
                      </a:lnTo>
                      <a:lnTo>
                        <a:pt x="945" y="757"/>
                      </a:lnTo>
                      <a:lnTo>
                        <a:pt x="945" y="757"/>
                      </a:lnTo>
                      <a:lnTo>
                        <a:pt x="940" y="758"/>
                      </a:lnTo>
                      <a:lnTo>
                        <a:pt x="941" y="759"/>
                      </a:lnTo>
                      <a:lnTo>
                        <a:pt x="942" y="761"/>
                      </a:lnTo>
                      <a:lnTo>
                        <a:pt x="942" y="761"/>
                      </a:lnTo>
                      <a:lnTo>
                        <a:pt x="944" y="765"/>
                      </a:lnTo>
                      <a:lnTo>
                        <a:pt x="945" y="763"/>
                      </a:lnTo>
                      <a:lnTo>
                        <a:pt x="945" y="763"/>
                      </a:lnTo>
                      <a:lnTo>
                        <a:pt x="947" y="762"/>
                      </a:lnTo>
                      <a:lnTo>
                        <a:pt x="947" y="763"/>
                      </a:lnTo>
                      <a:lnTo>
                        <a:pt x="949" y="763"/>
                      </a:lnTo>
                      <a:lnTo>
                        <a:pt x="950" y="765"/>
                      </a:lnTo>
                      <a:lnTo>
                        <a:pt x="951" y="766"/>
                      </a:lnTo>
                      <a:lnTo>
                        <a:pt x="951" y="765"/>
                      </a:lnTo>
                      <a:lnTo>
                        <a:pt x="955" y="765"/>
                      </a:lnTo>
                      <a:lnTo>
                        <a:pt x="955" y="765"/>
                      </a:lnTo>
                      <a:lnTo>
                        <a:pt x="957" y="766"/>
                      </a:lnTo>
                      <a:lnTo>
                        <a:pt x="957" y="767"/>
                      </a:lnTo>
                      <a:lnTo>
                        <a:pt x="955" y="769"/>
                      </a:lnTo>
                      <a:lnTo>
                        <a:pt x="955" y="769"/>
                      </a:lnTo>
                      <a:lnTo>
                        <a:pt x="955" y="770"/>
                      </a:lnTo>
                      <a:lnTo>
                        <a:pt x="954" y="770"/>
                      </a:lnTo>
                      <a:lnTo>
                        <a:pt x="954" y="774"/>
                      </a:lnTo>
                      <a:lnTo>
                        <a:pt x="954" y="774"/>
                      </a:lnTo>
                      <a:lnTo>
                        <a:pt x="953" y="774"/>
                      </a:lnTo>
                      <a:lnTo>
                        <a:pt x="953" y="774"/>
                      </a:lnTo>
                      <a:lnTo>
                        <a:pt x="953" y="774"/>
                      </a:lnTo>
                      <a:lnTo>
                        <a:pt x="953" y="775"/>
                      </a:lnTo>
                      <a:lnTo>
                        <a:pt x="945" y="775"/>
                      </a:lnTo>
                      <a:lnTo>
                        <a:pt x="945" y="775"/>
                      </a:lnTo>
                      <a:lnTo>
                        <a:pt x="944" y="775"/>
                      </a:lnTo>
                      <a:lnTo>
                        <a:pt x="944" y="778"/>
                      </a:lnTo>
                      <a:lnTo>
                        <a:pt x="942" y="779"/>
                      </a:lnTo>
                      <a:lnTo>
                        <a:pt x="942" y="779"/>
                      </a:lnTo>
                      <a:lnTo>
                        <a:pt x="942" y="779"/>
                      </a:lnTo>
                      <a:lnTo>
                        <a:pt x="944" y="779"/>
                      </a:lnTo>
                      <a:lnTo>
                        <a:pt x="946" y="778"/>
                      </a:lnTo>
                      <a:lnTo>
                        <a:pt x="947" y="776"/>
                      </a:lnTo>
                      <a:lnTo>
                        <a:pt x="951" y="776"/>
                      </a:lnTo>
                      <a:lnTo>
                        <a:pt x="951" y="776"/>
                      </a:lnTo>
                      <a:lnTo>
                        <a:pt x="953" y="776"/>
                      </a:lnTo>
                      <a:lnTo>
                        <a:pt x="953" y="775"/>
                      </a:lnTo>
                      <a:lnTo>
                        <a:pt x="958" y="776"/>
                      </a:lnTo>
                      <a:lnTo>
                        <a:pt x="958" y="775"/>
                      </a:lnTo>
                      <a:lnTo>
                        <a:pt x="962" y="775"/>
                      </a:lnTo>
                      <a:lnTo>
                        <a:pt x="962" y="776"/>
                      </a:lnTo>
                      <a:lnTo>
                        <a:pt x="964" y="776"/>
                      </a:lnTo>
                      <a:lnTo>
                        <a:pt x="964" y="776"/>
                      </a:lnTo>
                      <a:lnTo>
                        <a:pt x="964" y="776"/>
                      </a:lnTo>
                      <a:lnTo>
                        <a:pt x="964" y="776"/>
                      </a:lnTo>
                      <a:lnTo>
                        <a:pt x="966" y="776"/>
                      </a:lnTo>
                      <a:lnTo>
                        <a:pt x="967" y="776"/>
                      </a:lnTo>
                      <a:lnTo>
                        <a:pt x="967" y="776"/>
                      </a:lnTo>
                      <a:lnTo>
                        <a:pt x="967" y="778"/>
                      </a:lnTo>
                      <a:lnTo>
                        <a:pt x="967" y="778"/>
                      </a:lnTo>
                      <a:lnTo>
                        <a:pt x="967" y="778"/>
                      </a:lnTo>
                      <a:lnTo>
                        <a:pt x="968" y="778"/>
                      </a:lnTo>
                      <a:lnTo>
                        <a:pt x="968" y="779"/>
                      </a:lnTo>
                      <a:lnTo>
                        <a:pt x="970" y="780"/>
                      </a:lnTo>
                      <a:lnTo>
                        <a:pt x="970" y="780"/>
                      </a:lnTo>
                      <a:lnTo>
                        <a:pt x="971" y="780"/>
                      </a:lnTo>
                      <a:lnTo>
                        <a:pt x="971" y="780"/>
                      </a:lnTo>
                      <a:lnTo>
                        <a:pt x="972" y="782"/>
                      </a:lnTo>
                      <a:lnTo>
                        <a:pt x="974" y="782"/>
                      </a:lnTo>
                      <a:lnTo>
                        <a:pt x="974" y="783"/>
                      </a:lnTo>
                      <a:lnTo>
                        <a:pt x="975" y="784"/>
                      </a:lnTo>
                      <a:lnTo>
                        <a:pt x="975" y="784"/>
                      </a:lnTo>
                      <a:lnTo>
                        <a:pt x="976" y="786"/>
                      </a:lnTo>
                      <a:lnTo>
                        <a:pt x="976" y="786"/>
                      </a:lnTo>
                      <a:lnTo>
                        <a:pt x="976" y="786"/>
                      </a:lnTo>
                      <a:lnTo>
                        <a:pt x="978" y="786"/>
                      </a:lnTo>
                      <a:lnTo>
                        <a:pt x="978" y="790"/>
                      </a:lnTo>
                      <a:lnTo>
                        <a:pt x="976" y="792"/>
                      </a:lnTo>
                      <a:lnTo>
                        <a:pt x="975" y="793"/>
                      </a:lnTo>
                      <a:lnTo>
                        <a:pt x="975" y="795"/>
                      </a:lnTo>
                      <a:lnTo>
                        <a:pt x="974" y="795"/>
                      </a:lnTo>
                      <a:lnTo>
                        <a:pt x="972" y="795"/>
                      </a:lnTo>
                      <a:lnTo>
                        <a:pt x="974" y="799"/>
                      </a:lnTo>
                      <a:lnTo>
                        <a:pt x="974" y="799"/>
                      </a:lnTo>
                      <a:lnTo>
                        <a:pt x="975" y="797"/>
                      </a:lnTo>
                      <a:lnTo>
                        <a:pt x="975" y="797"/>
                      </a:lnTo>
                      <a:lnTo>
                        <a:pt x="976" y="797"/>
                      </a:lnTo>
                      <a:lnTo>
                        <a:pt x="976" y="800"/>
                      </a:lnTo>
                      <a:lnTo>
                        <a:pt x="978" y="800"/>
                      </a:lnTo>
                      <a:lnTo>
                        <a:pt x="978" y="796"/>
                      </a:lnTo>
                      <a:lnTo>
                        <a:pt x="978" y="795"/>
                      </a:lnTo>
                      <a:lnTo>
                        <a:pt x="979" y="792"/>
                      </a:lnTo>
                      <a:lnTo>
                        <a:pt x="979" y="792"/>
                      </a:lnTo>
                      <a:lnTo>
                        <a:pt x="979" y="792"/>
                      </a:lnTo>
                      <a:lnTo>
                        <a:pt x="980" y="793"/>
                      </a:lnTo>
                      <a:lnTo>
                        <a:pt x="983" y="792"/>
                      </a:lnTo>
                      <a:lnTo>
                        <a:pt x="983" y="793"/>
                      </a:lnTo>
                      <a:lnTo>
                        <a:pt x="984" y="793"/>
                      </a:lnTo>
                      <a:lnTo>
                        <a:pt x="985" y="795"/>
                      </a:lnTo>
                      <a:lnTo>
                        <a:pt x="985" y="795"/>
                      </a:lnTo>
                      <a:lnTo>
                        <a:pt x="988" y="796"/>
                      </a:lnTo>
                      <a:lnTo>
                        <a:pt x="989" y="797"/>
                      </a:lnTo>
                      <a:lnTo>
                        <a:pt x="991" y="797"/>
                      </a:lnTo>
                      <a:lnTo>
                        <a:pt x="992" y="804"/>
                      </a:lnTo>
                      <a:lnTo>
                        <a:pt x="993" y="804"/>
                      </a:lnTo>
                      <a:lnTo>
                        <a:pt x="993" y="801"/>
                      </a:lnTo>
                      <a:lnTo>
                        <a:pt x="993" y="800"/>
                      </a:lnTo>
                      <a:lnTo>
                        <a:pt x="995" y="800"/>
                      </a:lnTo>
                      <a:lnTo>
                        <a:pt x="996" y="800"/>
                      </a:lnTo>
                      <a:lnTo>
                        <a:pt x="996" y="800"/>
                      </a:lnTo>
                      <a:lnTo>
                        <a:pt x="996" y="800"/>
                      </a:lnTo>
                      <a:lnTo>
                        <a:pt x="997" y="800"/>
                      </a:lnTo>
                      <a:lnTo>
                        <a:pt x="997" y="800"/>
                      </a:lnTo>
                      <a:lnTo>
                        <a:pt x="997" y="800"/>
                      </a:lnTo>
                      <a:lnTo>
                        <a:pt x="1001" y="800"/>
                      </a:lnTo>
                      <a:lnTo>
                        <a:pt x="1001" y="801"/>
                      </a:lnTo>
                      <a:lnTo>
                        <a:pt x="1008" y="800"/>
                      </a:lnTo>
                      <a:lnTo>
                        <a:pt x="1008" y="799"/>
                      </a:lnTo>
                      <a:lnTo>
                        <a:pt x="1009" y="800"/>
                      </a:lnTo>
                      <a:lnTo>
                        <a:pt x="1009" y="799"/>
                      </a:lnTo>
                      <a:lnTo>
                        <a:pt x="1012" y="799"/>
                      </a:lnTo>
                      <a:lnTo>
                        <a:pt x="1013" y="800"/>
                      </a:lnTo>
                      <a:lnTo>
                        <a:pt x="1014" y="800"/>
                      </a:lnTo>
                      <a:lnTo>
                        <a:pt x="1016" y="800"/>
                      </a:lnTo>
                      <a:lnTo>
                        <a:pt x="1016" y="804"/>
                      </a:lnTo>
                      <a:lnTo>
                        <a:pt x="1016" y="804"/>
                      </a:lnTo>
                      <a:lnTo>
                        <a:pt x="1016" y="801"/>
                      </a:lnTo>
                      <a:lnTo>
                        <a:pt x="1017" y="801"/>
                      </a:lnTo>
                      <a:lnTo>
                        <a:pt x="1018" y="804"/>
                      </a:lnTo>
                      <a:lnTo>
                        <a:pt x="1018" y="804"/>
                      </a:lnTo>
                      <a:lnTo>
                        <a:pt x="1019" y="804"/>
                      </a:lnTo>
                      <a:lnTo>
                        <a:pt x="1021" y="803"/>
                      </a:lnTo>
                      <a:lnTo>
                        <a:pt x="1022" y="803"/>
                      </a:lnTo>
                      <a:lnTo>
                        <a:pt x="1022" y="804"/>
                      </a:lnTo>
                      <a:lnTo>
                        <a:pt x="1023" y="804"/>
                      </a:lnTo>
                      <a:lnTo>
                        <a:pt x="1023" y="804"/>
                      </a:lnTo>
                      <a:lnTo>
                        <a:pt x="1026" y="805"/>
                      </a:lnTo>
                      <a:lnTo>
                        <a:pt x="1029" y="807"/>
                      </a:lnTo>
                      <a:lnTo>
                        <a:pt x="1030" y="808"/>
                      </a:lnTo>
                      <a:lnTo>
                        <a:pt x="1031" y="808"/>
                      </a:lnTo>
                      <a:lnTo>
                        <a:pt x="1031" y="809"/>
                      </a:lnTo>
                      <a:lnTo>
                        <a:pt x="1033" y="809"/>
                      </a:lnTo>
                      <a:lnTo>
                        <a:pt x="1033" y="810"/>
                      </a:lnTo>
                      <a:lnTo>
                        <a:pt x="1033" y="810"/>
                      </a:lnTo>
                      <a:lnTo>
                        <a:pt x="1034" y="813"/>
                      </a:lnTo>
                      <a:lnTo>
                        <a:pt x="1035" y="813"/>
                      </a:lnTo>
                      <a:lnTo>
                        <a:pt x="1035" y="814"/>
                      </a:lnTo>
                      <a:lnTo>
                        <a:pt x="1036" y="814"/>
                      </a:lnTo>
                      <a:lnTo>
                        <a:pt x="1036" y="816"/>
                      </a:lnTo>
                      <a:lnTo>
                        <a:pt x="1039" y="816"/>
                      </a:lnTo>
                      <a:lnTo>
                        <a:pt x="1039" y="817"/>
                      </a:lnTo>
                      <a:lnTo>
                        <a:pt x="1040" y="818"/>
                      </a:lnTo>
                      <a:lnTo>
                        <a:pt x="1040" y="820"/>
                      </a:lnTo>
                      <a:lnTo>
                        <a:pt x="1040" y="821"/>
                      </a:lnTo>
                      <a:lnTo>
                        <a:pt x="1043" y="821"/>
                      </a:lnTo>
                      <a:lnTo>
                        <a:pt x="1043" y="824"/>
                      </a:lnTo>
                      <a:lnTo>
                        <a:pt x="1043" y="824"/>
                      </a:lnTo>
                      <a:lnTo>
                        <a:pt x="1044" y="828"/>
                      </a:lnTo>
                      <a:lnTo>
                        <a:pt x="1046" y="828"/>
                      </a:lnTo>
                      <a:lnTo>
                        <a:pt x="1046" y="830"/>
                      </a:lnTo>
                      <a:lnTo>
                        <a:pt x="1047" y="830"/>
                      </a:lnTo>
                      <a:lnTo>
                        <a:pt x="1047" y="831"/>
                      </a:lnTo>
                      <a:lnTo>
                        <a:pt x="1047" y="831"/>
                      </a:lnTo>
                      <a:lnTo>
                        <a:pt x="1047" y="837"/>
                      </a:lnTo>
                      <a:lnTo>
                        <a:pt x="1047" y="837"/>
                      </a:lnTo>
                      <a:lnTo>
                        <a:pt x="1047" y="838"/>
                      </a:lnTo>
                      <a:lnTo>
                        <a:pt x="1048" y="838"/>
                      </a:lnTo>
                      <a:lnTo>
                        <a:pt x="1050" y="845"/>
                      </a:lnTo>
                      <a:lnTo>
                        <a:pt x="1048" y="845"/>
                      </a:lnTo>
                      <a:lnTo>
                        <a:pt x="1048" y="845"/>
                      </a:lnTo>
                      <a:lnTo>
                        <a:pt x="1048" y="846"/>
                      </a:lnTo>
                      <a:lnTo>
                        <a:pt x="1050" y="846"/>
                      </a:lnTo>
                      <a:lnTo>
                        <a:pt x="1050" y="845"/>
                      </a:lnTo>
                      <a:lnTo>
                        <a:pt x="1053" y="845"/>
                      </a:lnTo>
                      <a:lnTo>
                        <a:pt x="1055" y="846"/>
                      </a:lnTo>
                      <a:lnTo>
                        <a:pt x="1055" y="848"/>
                      </a:lnTo>
                      <a:lnTo>
                        <a:pt x="1055" y="848"/>
                      </a:lnTo>
                      <a:lnTo>
                        <a:pt x="1053" y="848"/>
                      </a:lnTo>
                      <a:lnTo>
                        <a:pt x="1053" y="850"/>
                      </a:lnTo>
                      <a:lnTo>
                        <a:pt x="1050" y="851"/>
                      </a:lnTo>
                      <a:lnTo>
                        <a:pt x="1050" y="852"/>
                      </a:lnTo>
                      <a:lnTo>
                        <a:pt x="1051" y="852"/>
                      </a:lnTo>
                      <a:lnTo>
                        <a:pt x="1052" y="852"/>
                      </a:lnTo>
                      <a:lnTo>
                        <a:pt x="1052" y="855"/>
                      </a:lnTo>
                      <a:lnTo>
                        <a:pt x="1051" y="856"/>
                      </a:lnTo>
                      <a:lnTo>
                        <a:pt x="1050" y="859"/>
                      </a:lnTo>
                      <a:lnTo>
                        <a:pt x="1052" y="859"/>
                      </a:lnTo>
                      <a:lnTo>
                        <a:pt x="1051" y="856"/>
                      </a:lnTo>
                      <a:lnTo>
                        <a:pt x="1052" y="856"/>
                      </a:lnTo>
                      <a:lnTo>
                        <a:pt x="1052" y="855"/>
                      </a:lnTo>
                      <a:lnTo>
                        <a:pt x="1053" y="855"/>
                      </a:lnTo>
                      <a:lnTo>
                        <a:pt x="1056" y="855"/>
                      </a:lnTo>
                      <a:lnTo>
                        <a:pt x="1055" y="860"/>
                      </a:lnTo>
                      <a:lnTo>
                        <a:pt x="1053" y="860"/>
                      </a:lnTo>
                      <a:lnTo>
                        <a:pt x="1052" y="859"/>
                      </a:lnTo>
                      <a:lnTo>
                        <a:pt x="1052" y="859"/>
                      </a:lnTo>
                      <a:lnTo>
                        <a:pt x="1052" y="860"/>
                      </a:lnTo>
                      <a:lnTo>
                        <a:pt x="1052" y="860"/>
                      </a:lnTo>
                      <a:lnTo>
                        <a:pt x="1052" y="863"/>
                      </a:lnTo>
                      <a:lnTo>
                        <a:pt x="1055" y="864"/>
                      </a:lnTo>
                      <a:lnTo>
                        <a:pt x="1055" y="865"/>
                      </a:lnTo>
                      <a:lnTo>
                        <a:pt x="1053" y="865"/>
                      </a:lnTo>
                      <a:lnTo>
                        <a:pt x="1053" y="865"/>
                      </a:lnTo>
                      <a:lnTo>
                        <a:pt x="1050" y="867"/>
                      </a:lnTo>
                      <a:lnTo>
                        <a:pt x="1047" y="863"/>
                      </a:lnTo>
                      <a:lnTo>
                        <a:pt x="1048" y="863"/>
                      </a:lnTo>
                      <a:lnTo>
                        <a:pt x="1048" y="862"/>
                      </a:lnTo>
                      <a:lnTo>
                        <a:pt x="1048" y="860"/>
                      </a:lnTo>
                      <a:lnTo>
                        <a:pt x="1048" y="860"/>
                      </a:lnTo>
                      <a:lnTo>
                        <a:pt x="1044" y="865"/>
                      </a:lnTo>
                      <a:lnTo>
                        <a:pt x="1043" y="865"/>
                      </a:lnTo>
                      <a:lnTo>
                        <a:pt x="1042" y="867"/>
                      </a:lnTo>
                      <a:lnTo>
                        <a:pt x="1042" y="867"/>
                      </a:lnTo>
                      <a:lnTo>
                        <a:pt x="1042" y="868"/>
                      </a:lnTo>
                      <a:lnTo>
                        <a:pt x="1040" y="868"/>
                      </a:lnTo>
                      <a:lnTo>
                        <a:pt x="1040" y="869"/>
                      </a:lnTo>
                      <a:lnTo>
                        <a:pt x="1040" y="869"/>
                      </a:lnTo>
                      <a:lnTo>
                        <a:pt x="1040" y="872"/>
                      </a:lnTo>
                      <a:lnTo>
                        <a:pt x="1038" y="873"/>
                      </a:lnTo>
                      <a:lnTo>
                        <a:pt x="1038" y="875"/>
                      </a:lnTo>
                      <a:lnTo>
                        <a:pt x="1036" y="876"/>
                      </a:lnTo>
                      <a:lnTo>
                        <a:pt x="1036" y="879"/>
                      </a:lnTo>
                      <a:lnTo>
                        <a:pt x="1034" y="879"/>
                      </a:lnTo>
                      <a:lnTo>
                        <a:pt x="1033" y="879"/>
                      </a:lnTo>
                      <a:lnTo>
                        <a:pt x="1031" y="880"/>
                      </a:lnTo>
                      <a:lnTo>
                        <a:pt x="1030" y="880"/>
                      </a:lnTo>
                      <a:lnTo>
                        <a:pt x="1029" y="880"/>
                      </a:lnTo>
                      <a:lnTo>
                        <a:pt x="1029" y="881"/>
                      </a:lnTo>
                      <a:lnTo>
                        <a:pt x="1025" y="881"/>
                      </a:lnTo>
                      <a:lnTo>
                        <a:pt x="1025" y="881"/>
                      </a:lnTo>
                      <a:lnTo>
                        <a:pt x="1022" y="882"/>
                      </a:lnTo>
                      <a:lnTo>
                        <a:pt x="1022" y="882"/>
                      </a:lnTo>
                      <a:lnTo>
                        <a:pt x="1019" y="884"/>
                      </a:lnTo>
                      <a:lnTo>
                        <a:pt x="1019" y="885"/>
                      </a:lnTo>
                      <a:lnTo>
                        <a:pt x="1018" y="888"/>
                      </a:lnTo>
                      <a:lnTo>
                        <a:pt x="1016" y="889"/>
                      </a:lnTo>
                      <a:lnTo>
                        <a:pt x="1016" y="889"/>
                      </a:lnTo>
                      <a:lnTo>
                        <a:pt x="1009" y="889"/>
                      </a:lnTo>
                      <a:lnTo>
                        <a:pt x="1008" y="889"/>
                      </a:lnTo>
                      <a:lnTo>
                        <a:pt x="1006" y="889"/>
                      </a:lnTo>
                      <a:lnTo>
                        <a:pt x="1004" y="889"/>
                      </a:lnTo>
                      <a:lnTo>
                        <a:pt x="1002" y="890"/>
                      </a:lnTo>
                      <a:lnTo>
                        <a:pt x="1000" y="890"/>
                      </a:lnTo>
                      <a:lnTo>
                        <a:pt x="1000" y="890"/>
                      </a:lnTo>
                      <a:lnTo>
                        <a:pt x="1001" y="890"/>
                      </a:lnTo>
                      <a:lnTo>
                        <a:pt x="1002" y="890"/>
                      </a:lnTo>
                      <a:lnTo>
                        <a:pt x="1005" y="890"/>
                      </a:lnTo>
                      <a:lnTo>
                        <a:pt x="1008" y="890"/>
                      </a:lnTo>
                      <a:lnTo>
                        <a:pt x="1012" y="890"/>
                      </a:lnTo>
                      <a:lnTo>
                        <a:pt x="1017" y="890"/>
                      </a:lnTo>
                      <a:lnTo>
                        <a:pt x="1018" y="888"/>
                      </a:lnTo>
                      <a:lnTo>
                        <a:pt x="1021" y="886"/>
                      </a:lnTo>
                      <a:lnTo>
                        <a:pt x="1021" y="884"/>
                      </a:lnTo>
                      <a:lnTo>
                        <a:pt x="1022" y="884"/>
                      </a:lnTo>
                      <a:lnTo>
                        <a:pt x="1022" y="882"/>
                      </a:lnTo>
                      <a:lnTo>
                        <a:pt x="1023" y="882"/>
                      </a:lnTo>
                      <a:lnTo>
                        <a:pt x="1023" y="882"/>
                      </a:lnTo>
                      <a:lnTo>
                        <a:pt x="1029" y="881"/>
                      </a:lnTo>
                      <a:lnTo>
                        <a:pt x="1029" y="881"/>
                      </a:lnTo>
                      <a:lnTo>
                        <a:pt x="1030" y="881"/>
                      </a:lnTo>
                      <a:lnTo>
                        <a:pt x="1030" y="880"/>
                      </a:lnTo>
                      <a:lnTo>
                        <a:pt x="1033" y="880"/>
                      </a:lnTo>
                      <a:lnTo>
                        <a:pt x="1034" y="880"/>
                      </a:lnTo>
                      <a:lnTo>
                        <a:pt x="1034" y="879"/>
                      </a:lnTo>
                      <a:lnTo>
                        <a:pt x="1035" y="879"/>
                      </a:lnTo>
                      <a:lnTo>
                        <a:pt x="1038" y="879"/>
                      </a:lnTo>
                      <a:lnTo>
                        <a:pt x="1039" y="881"/>
                      </a:lnTo>
                      <a:lnTo>
                        <a:pt x="1039" y="885"/>
                      </a:lnTo>
                      <a:lnTo>
                        <a:pt x="1039" y="888"/>
                      </a:lnTo>
                      <a:lnTo>
                        <a:pt x="1038" y="888"/>
                      </a:lnTo>
                      <a:lnTo>
                        <a:pt x="1038" y="890"/>
                      </a:lnTo>
                      <a:lnTo>
                        <a:pt x="1038" y="890"/>
                      </a:lnTo>
                      <a:lnTo>
                        <a:pt x="1038" y="890"/>
                      </a:lnTo>
                      <a:lnTo>
                        <a:pt x="1038" y="890"/>
                      </a:lnTo>
                      <a:lnTo>
                        <a:pt x="1039" y="889"/>
                      </a:lnTo>
                      <a:lnTo>
                        <a:pt x="1039" y="888"/>
                      </a:lnTo>
                      <a:lnTo>
                        <a:pt x="1040" y="888"/>
                      </a:lnTo>
                      <a:lnTo>
                        <a:pt x="1040" y="881"/>
                      </a:lnTo>
                      <a:lnTo>
                        <a:pt x="1040" y="881"/>
                      </a:lnTo>
                      <a:lnTo>
                        <a:pt x="1040" y="880"/>
                      </a:lnTo>
                      <a:lnTo>
                        <a:pt x="1040" y="880"/>
                      </a:lnTo>
                      <a:lnTo>
                        <a:pt x="1043" y="879"/>
                      </a:lnTo>
                      <a:lnTo>
                        <a:pt x="1044" y="877"/>
                      </a:lnTo>
                      <a:lnTo>
                        <a:pt x="1044" y="877"/>
                      </a:lnTo>
                      <a:lnTo>
                        <a:pt x="1046" y="877"/>
                      </a:lnTo>
                      <a:lnTo>
                        <a:pt x="1046" y="877"/>
                      </a:lnTo>
                      <a:lnTo>
                        <a:pt x="1047" y="877"/>
                      </a:lnTo>
                      <a:lnTo>
                        <a:pt x="1047" y="880"/>
                      </a:lnTo>
                      <a:lnTo>
                        <a:pt x="1047" y="880"/>
                      </a:lnTo>
                      <a:lnTo>
                        <a:pt x="1047" y="881"/>
                      </a:lnTo>
                      <a:lnTo>
                        <a:pt x="1048" y="884"/>
                      </a:lnTo>
                      <a:lnTo>
                        <a:pt x="1051" y="885"/>
                      </a:lnTo>
                      <a:lnTo>
                        <a:pt x="1051" y="886"/>
                      </a:lnTo>
                      <a:lnTo>
                        <a:pt x="1055" y="886"/>
                      </a:lnTo>
                      <a:lnTo>
                        <a:pt x="1055" y="885"/>
                      </a:lnTo>
                      <a:lnTo>
                        <a:pt x="1059" y="885"/>
                      </a:lnTo>
                      <a:lnTo>
                        <a:pt x="1059" y="885"/>
                      </a:lnTo>
                      <a:lnTo>
                        <a:pt x="1059" y="885"/>
                      </a:lnTo>
                      <a:lnTo>
                        <a:pt x="1059" y="885"/>
                      </a:lnTo>
                      <a:lnTo>
                        <a:pt x="1059" y="885"/>
                      </a:lnTo>
                      <a:lnTo>
                        <a:pt x="1060" y="885"/>
                      </a:lnTo>
                      <a:lnTo>
                        <a:pt x="1063" y="885"/>
                      </a:lnTo>
                      <a:lnTo>
                        <a:pt x="1063" y="886"/>
                      </a:lnTo>
                      <a:lnTo>
                        <a:pt x="1064" y="886"/>
                      </a:lnTo>
                      <a:lnTo>
                        <a:pt x="1064" y="885"/>
                      </a:lnTo>
                      <a:lnTo>
                        <a:pt x="1067" y="882"/>
                      </a:lnTo>
                      <a:lnTo>
                        <a:pt x="1067" y="881"/>
                      </a:lnTo>
                      <a:lnTo>
                        <a:pt x="1071" y="881"/>
                      </a:lnTo>
                      <a:lnTo>
                        <a:pt x="1071" y="880"/>
                      </a:lnTo>
                      <a:lnTo>
                        <a:pt x="1069" y="880"/>
                      </a:lnTo>
                      <a:lnTo>
                        <a:pt x="1069" y="879"/>
                      </a:lnTo>
                      <a:lnTo>
                        <a:pt x="1068" y="879"/>
                      </a:lnTo>
                      <a:lnTo>
                        <a:pt x="1069" y="877"/>
                      </a:lnTo>
                      <a:lnTo>
                        <a:pt x="1069" y="877"/>
                      </a:lnTo>
                      <a:lnTo>
                        <a:pt x="1069" y="877"/>
                      </a:lnTo>
                      <a:lnTo>
                        <a:pt x="1071" y="876"/>
                      </a:lnTo>
                      <a:lnTo>
                        <a:pt x="1072" y="876"/>
                      </a:lnTo>
                      <a:lnTo>
                        <a:pt x="1073" y="875"/>
                      </a:lnTo>
                      <a:lnTo>
                        <a:pt x="1074" y="875"/>
                      </a:lnTo>
                      <a:lnTo>
                        <a:pt x="1074" y="873"/>
                      </a:lnTo>
                      <a:lnTo>
                        <a:pt x="1081" y="873"/>
                      </a:lnTo>
                      <a:lnTo>
                        <a:pt x="1082" y="873"/>
                      </a:lnTo>
                      <a:lnTo>
                        <a:pt x="1084" y="875"/>
                      </a:lnTo>
                      <a:lnTo>
                        <a:pt x="1085" y="876"/>
                      </a:lnTo>
                      <a:lnTo>
                        <a:pt x="1086" y="876"/>
                      </a:lnTo>
                      <a:lnTo>
                        <a:pt x="1088" y="879"/>
                      </a:lnTo>
                      <a:lnTo>
                        <a:pt x="1090" y="879"/>
                      </a:lnTo>
                      <a:lnTo>
                        <a:pt x="1090" y="877"/>
                      </a:lnTo>
                      <a:lnTo>
                        <a:pt x="1090" y="877"/>
                      </a:lnTo>
                      <a:lnTo>
                        <a:pt x="1091" y="877"/>
                      </a:lnTo>
                      <a:lnTo>
                        <a:pt x="1091" y="879"/>
                      </a:lnTo>
                      <a:lnTo>
                        <a:pt x="1093" y="880"/>
                      </a:lnTo>
                      <a:lnTo>
                        <a:pt x="1093" y="880"/>
                      </a:lnTo>
                      <a:lnTo>
                        <a:pt x="1093" y="880"/>
                      </a:lnTo>
                      <a:lnTo>
                        <a:pt x="1095" y="880"/>
                      </a:lnTo>
                      <a:lnTo>
                        <a:pt x="1095" y="880"/>
                      </a:lnTo>
                      <a:lnTo>
                        <a:pt x="1097" y="882"/>
                      </a:lnTo>
                      <a:lnTo>
                        <a:pt x="1095" y="884"/>
                      </a:lnTo>
                      <a:lnTo>
                        <a:pt x="1095" y="885"/>
                      </a:lnTo>
                      <a:lnTo>
                        <a:pt x="1095" y="885"/>
                      </a:lnTo>
                      <a:lnTo>
                        <a:pt x="1095" y="884"/>
                      </a:lnTo>
                      <a:lnTo>
                        <a:pt x="1097" y="884"/>
                      </a:lnTo>
                      <a:lnTo>
                        <a:pt x="1098" y="882"/>
                      </a:lnTo>
                      <a:lnTo>
                        <a:pt x="1098" y="882"/>
                      </a:lnTo>
                      <a:lnTo>
                        <a:pt x="1101" y="882"/>
                      </a:lnTo>
                      <a:lnTo>
                        <a:pt x="1102" y="884"/>
                      </a:lnTo>
                      <a:lnTo>
                        <a:pt x="1102" y="884"/>
                      </a:lnTo>
                      <a:lnTo>
                        <a:pt x="1102" y="886"/>
                      </a:lnTo>
                      <a:lnTo>
                        <a:pt x="1103" y="888"/>
                      </a:lnTo>
                      <a:lnTo>
                        <a:pt x="1105" y="889"/>
                      </a:lnTo>
                      <a:lnTo>
                        <a:pt x="1105" y="890"/>
                      </a:lnTo>
                      <a:lnTo>
                        <a:pt x="1105" y="890"/>
                      </a:lnTo>
                      <a:lnTo>
                        <a:pt x="1103" y="892"/>
                      </a:lnTo>
                      <a:lnTo>
                        <a:pt x="1103" y="892"/>
                      </a:lnTo>
                      <a:lnTo>
                        <a:pt x="1106" y="892"/>
                      </a:lnTo>
                      <a:lnTo>
                        <a:pt x="1106" y="893"/>
                      </a:lnTo>
                      <a:lnTo>
                        <a:pt x="1106" y="893"/>
                      </a:lnTo>
                      <a:lnTo>
                        <a:pt x="1106" y="894"/>
                      </a:lnTo>
                      <a:lnTo>
                        <a:pt x="1105" y="897"/>
                      </a:lnTo>
                      <a:lnTo>
                        <a:pt x="1106" y="897"/>
                      </a:lnTo>
                      <a:lnTo>
                        <a:pt x="1108" y="898"/>
                      </a:lnTo>
                      <a:lnTo>
                        <a:pt x="1108" y="898"/>
                      </a:lnTo>
                      <a:lnTo>
                        <a:pt x="1108" y="898"/>
                      </a:lnTo>
                      <a:lnTo>
                        <a:pt x="1110" y="897"/>
                      </a:lnTo>
                      <a:lnTo>
                        <a:pt x="1112" y="892"/>
                      </a:lnTo>
                      <a:lnTo>
                        <a:pt x="1115" y="892"/>
                      </a:lnTo>
                      <a:lnTo>
                        <a:pt x="1115" y="893"/>
                      </a:lnTo>
                      <a:lnTo>
                        <a:pt x="1115" y="893"/>
                      </a:lnTo>
                      <a:lnTo>
                        <a:pt x="1115" y="892"/>
                      </a:lnTo>
                      <a:lnTo>
                        <a:pt x="1119" y="892"/>
                      </a:lnTo>
                      <a:lnTo>
                        <a:pt x="1119" y="893"/>
                      </a:lnTo>
                      <a:lnTo>
                        <a:pt x="1120" y="893"/>
                      </a:lnTo>
                      <a:lnTo>
                        <a:pt x="1120" y="893"/>
                      </a:lnTo>
                      <a:lnTo>
                        <a:pt x="1120" y="893"/>
                      </a:lnTo>
                      <a:lnTo>
                        <a:pt x="1120" y="893"/>
                      </a:lnTo>
                      <a:lnTo>
                        <a:pt x="1122" y="894"/>
                      </a:lnTo>
                      <a:lnTo>
                        <a:pt x="1122" y="894"/>
                      </a:lnTo>
                      <a:lnTo>
                        <a:pt x="1123" y="897"/>
                      </a:lnTo>
                      <a:lnTo>
                        <a:pt x="1124" y="897"/>
                      </a:lnTo>
                      <a:lnTo>
                        <a:pt x="1124" y="896"/>
                      </a:lnTo>
                      <a:lnTo>
                        <a:pt x="1128" y="896"/>
                      </a:lnTo>
                      <a:lnTo>
                        <a:pt x="1128" y="896"/>
                      </a:lnTo>
                      <a:lnTo>
                        <a:pt x="1129" y="896"/>
                      </a:lnTo>
                      <a:lnTo>
                        <a:pt x="1129" y="897"/>
                      </a:lnTo>
                      <a:lnTo>
                        <a:pt x="1135" y="897"/>
                      </a:lnTo>
                      <a:lnTo>
                        <a:pt x="1135" y="898"/>
                      </a:lnTo>
                      <a:lnTo>
                        <a:pt x="1137" y="898"/>
                      </a:lnTo>
                      <a:lnTo>
                        <a:pt x="1137" y="898"/>
                      </a:lnTo>
                      <a:lnTo>
                        <a:pt x="1139" y="898"/>
                      </a:lnTo>
                      <a:lnTo>
                        <a:pt x="1139" y="898"/>
                      </a:lnTo>
                      <a:lnTo>
                        <a:pt x="1140" y="898"/>
                      </a:lnTo>
                      <a:lnTo>
                        <a:pt x="1143" y="898"/>
                      </a:lnTo>
                      <a:lnTo>
                        <a:pt x="1144" y="898"/>
                      </a:lnTo>
                      <a:lnTo>
                        <a:pt x="1145" y="900"/>
                      </a:lnTo>
                      <a:lnTo>
                        <a:pt x="1146" y="900"/>
                      </a:lnTo>
                      <a:lnTo>
                        <a:pt x="1146" y="901"/>
                      </a:lnTo>
                      <a:lnTo>
                        <a:pt x="1149" y="901"/>
                      </a:lnTo>
                      <a:lnTo>
                        <a:pt x="1149" y="901"/>
                      </a:lnTo>
                      <a:lnTo>
                        <a:pt x="1150" y="901"/>
                      </a:lnTo>
                      <a:lnTo>
                        <a:pt x="1150" y="902"/>
                      </a:lnTo>
                      <a:lnTo>
                        <a:pt x="1152" y="902"/>
                      </a:lnTo>
                      <a:lnTo>
                        <a:pt x="1152" y="903"/>
                      </a:lnTo>
                      <a:lnTo>
                        <a:pt x="1154" y="903"/>
                      </a:lnTo>
                      <a:lnTo>
                        <a:pt x="1156" y="905"/>
                      </a:lnTo>
                      <a:lnTo>
                        <a:pt x="1157" y="905"/>
                      </a:lnTo>
                      <a:lnTo>
                        <a:pt x="1160" y="909"/>
                      </a:lnTo>
                      <a:lnTo>
                        <a:pt x="1161" y="910"/>
                      </a:lnTo>
                      <a:lnTo>
                        <a:pt x="1162" y="910"/>
                      </a:lnTo>
                      <a:lnTo>
                        <a:pt x="1163" y="911"/>
                      </a:lnTo>
                      <a:lnTo>
                        <a:pt x="1163" y="913"/>
                      </a:lnTo>
                      <a:lnTo>
                        <a:pt x="1165" y="913"/>
                      </a:lnTo>
                      <a:lnTo>
                        <a:pt x="1166" y="914"/>
                      </a:lnTo>
                      <a:lnTo>
                        <a:pt x="1166" y="915"/>
                      </a:lnTo>
                      <a:lnTo>
                        <a:pt x="1167" y="917"/>
                      </a:lnTo>
                      <a:lnTo>
                        <a:pt x="1167" y="917"/>
                      </a:lnTo>
                      <a:lnTo>
                        <a:pt x="1170" y="918"/>
                      </a:lnTo>
                      <a:lnTo>
                        <a:pt x="1169" y="919"/>
                      </a:lnTo>
                      <a:lnTo>
                        <a:pt x="1170" y="919"/>
                      </a:lnTo>
                      <a:lnTo>
                        <a:pt x="1170" y="918"/>
                      </a:lnTo>
                      <a:lnTo>
                        <a:pt x="1171" y="918"/>
                      </a:lnTo>
                      <a:lnTo>
                        <a:pt x="1174" y="918"/>
                      </a:lnTo>
                      <a:lnTo>
                        <a:pt x="1175" y="918"/>
                      </a:lnTo>
                      <a:lnTo>
                        <a:pt x="1175" y="919"/>
                      </a:lnTo>
                      <a:lnTo>
                        <a:pt x="1175" y="920"/>
                      </a:lnTo>
                      <a:lnTo>
                        <a:pt x="1177" y="920"/>
                      </a:lnTo>
                      <a:lnTo>
                        <a:pt x="1177" y="919"/>
                      </a:lnTo>
                      <a:lnTo>
                        <a:pt x="1178" y="919"/>
                      </a:lnTo>
                      <a:lnTo>
                        <a:pt x="1179" y="919"/>
                      </a:lnTo>
                      <a:lnTo>
                        <a:pt x="1182" y="920"/>
                      </a:lnTo>
                      <a:lnTo>
                        <a:pt x="1183" y="922"/>
                      </a:lnTo>
                      <a:lnTo>
                        <a:pt x="1184" y="922"/>
                      </a:lnTo>
                      <a:lnTo>
                        <a:pt x="1184" y="923"/>
                      </a:lnTo>
                      <a:lnTo>
                        <a:pt x="1184" y="923"/>
                      </a:lnTo>
                      <a:lnTo>
                        <a:pt x="1184" y="924"/>
                      </a:lnTo>
                      <a:lnTo>
                        <a:pt x="1186" y="924"/>
                      </a:lnTo>
                      <a:lnTo>
                        <a:pt x="1186" y="927"/>
                      </a:lnTo>
                      <a:lnTo>
                        <a:pt x="1186" y="927"/>
                      </a:lnTo>
                      <a:lnTo>
                        <a:pt x="1186" y="928"/>
                      </a:lnTo>
                      <a:lnTo>
                        <a:pt x="1187" y="930"/>
                      </a:lnTo>
                      <a:lnTo>
                        <a:pt x="1187" y="931"/>
                      </a:lnTo>
                      <a:lnTo>
                        <a:pt x="1190" y="934"/>
                      </a:lnTo>
                      <a:lnTo>
                        <a:pt x="1191" y="935"/>
                      </a:lnTo>
                      <a:lnTo>
                        <a:pt x="1191" y="937"/>
                      </a:lnTo>
                      <a:lnTo>
                        <a:pt x="1191" y="940"/>
                      </a:lnTo>
                      <a:lnTo>
                        <a:pt x="1191" y="941"/>
                      </a:lnTo>
                      <a:lnTo>
                        <a:pt x="1191" y="941"/>
                      </a:lnTo>
                      <a:lnTo>
                        <a:pt x="1190" y="941"/>
                      </a:lnTo>
                      <a:lnTo>
                        <a:pt x="1191" y="941"/>
                      </a:lnTo>
                      <a:lnTo>
                        <a:pt x="1192" y="944"/>
                      </a:lnTo>
                      <a:lnTo>
                        <a:pt x="1192" y="947"/>
                      </a:lnTo>
                      <a:lnTo>
                        <a:pt x="1192" y="949"/>
                      </a:lnTo>
                      <a:lnTo>
                        <a:pt x="1191" y="949"/>
                      </a:lnTo>
                      <a:lnTo>
                        <a:pt x="1191" y="951"/>
                      </a:lnTo>
                      <a:lnTo>
                        <a:pt x="1192" y="951"/>
                      </a:lnTo>
                      <a:lnTo>
                        <a:pt x="1192" y="953"/>
                      </a:lnTo>
                      <a:lnTo>
                        <a:pt x="1192" y="954"/>
                      </a:lnTo>
                      <a:lnTo>
                        <a:pt x="1191" y="954"/>
                      </a:lnTo>
                      <a:lnTo>
                        <a:pt x="1191" y="956"/>
                      </a:lnTo>
                      <a:lnTo>
                        <a:pt x="1191" y="956"/>
                      </a:lnTo>
                      <a:lnTo>
                        <a:pt x="1191" y="958"/>
                      </a:lnTo>
                      <a:lnTo>
                        <a:pt x="1190" y="958"/>
                      </a:lnTo>
                      <a:lnTo>
                        <a:pt x="1188" y="962"/>
                      </a:lnTo>
                      <a:lnTo>
                        <a:pt x="1188" y="962"/>
                      </a:lnTo>
                      <a:lnTo>
                        <a:pt x="1188" y="964"/>
                      </a:lnTo>
                      <a:lnTo>
                        <a:pt x="1187" y="964"/>
                      </a:lnTo>
                      <a:lnTo>
                        <a:pt x="1187" y="965"/>
                      </a:lnTo>
                      <a:lnTo>
                        <a:pt x="1186" y="966"/>
                      </a:lnTo>
                      <a:lnTo>
                        <a:pt x="1186" y="968"/>
                      </a:lnTo>
                      <a:lnTo>
                        <a:pt x="806" y="968"/>
                      </a:lnTo>
                      <a:lnTo>
                        <a:pt x="806" y="966"/>
                      </a:lnTo>
                      <a:lnTo>
                        <a:pt x="805" y="965"/>
                      </a:lnTo>
                      <a:lnTo>
                        <a:pt x="803" y="961"/>
                      </a:lnTo>
                      <a:lnTo>
                        <a:pt x="802" y="960"/>
                      </a:lnTo>
                      <a:lnTo>
                        <a:pt x="802" y="958"/>
                      </a:lnTo>
                      <a:lnTo>
                        <a:pt x="800" y="957"/>
                      </a:lnTo>
                      <a:lnTo>
                        <a:pt x="800" y="956"/>
                      </a:lnTo>
                      <a:lnTo>
                        <a:pt x="798" y="956"/>
                      </a:lnTo>
                      <a:lnTo>
                        <a:pt x="798" y="954"/>
                      </a:lnTo>
                      <a:lnTo>
                        <a:pt x="796" y="952"/>
                      </a:lnTo>
                      <a:lnTo>
                        <a:pt x="796" y="847"/>
                      </a:lnTo>
                      <a:lnTo>
                        <a:pt x="797" y="847"/>
                      </a:lnTo>
                      <a:lnTo>
                        <a:pt x="797" y="846"/>
                      </a:lnTo>
                      <a:lnTo>
                        <a:pt x="796" y="846"/>
                      </a:lnTo>
                      <a:lnTo>
                        <a:pt x="796" y="846"/>
                      </a:lnTo>
                      <a:lnTo>
                        <a:pt x="796" y="843"/>
                      </a:lnTo>
                      <a:lnTo>
                        <a:pt x="796" y="843"/>
                      </a:lnTo>
                      <a:lnTo>
                        <a:pt x="796" y="842"/>
                      </a:lnTo>
                      <a:lnTo>
                        <a:pt x="796" y="842"/>
                      </a:lnTo>
                      <a:lnTo>
                        <a:pt x="796" y="841"/>
                      </a:lnTo>
                      <a:lnTo>
                        <a:pt x="797" y="841"/>
                      </a:lnTo>
                      <a:lnTo>
                        <a:pt x="798" y="838"/>
                      </a:lnTo>
                      <a:lnTo>
                        <a:pt x="800" y="838"/>
                      </a:lnTo>
                      <a:lnTo>
                        <a:pt x="800" y="837"/>
                      </a:lnTo>
                      <a:lnTo>
                        <a:pt x="805" y="837"/>
                      </a:lnTo>
                      <a:lnTo>
                        <a:pt x="805" y="834"/>
                      </a:lnTo>
                      <a:lnTo>
                        <a:pt x="806" y="834"/>
                      </a:lnTo>
                      <a:lnTo>
                        <a:pt x="806" y="831"/>
                      </a:lnTo>
                      <a:lnTo>
                        <a:pt x="806" y="831"/>
                      </a:lnTo>
                      <a:lnTo>
                        <a:pt x="807" y="830"/>
                      </a:lnTo>
                      <a:lnTo>
                        <a:pt x="809" y="829"/>
                      </a:lnTo>
                      <a:lnTo>
                        <a:pt x="810" y="828"/>
                      </a:lnTo>
                      <a:lnTo>
                        <a:pt x="809" y="828"/>
                      </a:lnTo>
                      <a:lnTo>
                        <a:pt x="806" y="828"/>
                      </a:lnTo>
                      <a:lnTo>
                        <a:pt x="805" y="825"/>
                      </a:lnTo>
                      <a:lnTo>
                        <a:pt x="805" y="824"/>
                      </a:lnTo>
                      <a:lnTo>
                        <a:pt x="806" y="822"/>
                      </a:lnTo>
                      <a:lnTo>
                        <a:pt x="807" y="821"/>
                      </a:lnTo>
                      <a:lnTo>
                        <a:pt x="807" y="818"/>
                      </a:lnTo>
                      <a:lnTo>
                        <a:pt x="807" y="817"/>
                      </a:lnTo>
                      <a:lnTo>
                        <a:pt x="807" y="816"/>
                      </a:lnTo>
                      <a:lnTo>
                        <a:pt x="807" y="816"/>
                      </a:lnTo>
                      <a:lnTo>
                        <a:pt x="807" y="814"/>
                      </a:lnTo>
                      <a:lnTo>
                        <a:pt x="807" y="814"/>
                      </a:lnTo>
                      <a:lnTo>
                        <a:pt x="807" y="814"/>
                      </a:lnTo>
                      <a:lnTo>
                        <a:pt x="809" y="810"/>
                      </a:lnTo>
                      <a:lnTo>
                        <a:pt x="807" y="809"/>
                      </a:lnTo>
                      <a:lnTo>
                        <a:pt x="806" y="808"/>
                      </a:lnTo>
                      <a:lnTo>
                        <a:pt x="809" y="808"/>
                      </a:lnTo>
                      <a:lnTo>
                        <a:pt x="810" y="807"/>
                      </a:lnTo>
                      <a:lnTo>
                        <a:pt x="810" y="804"/>
                      </a:lnTo>
                      <a:lnTo>
                        <a:pt x="809" y="804"/>
                      </a:lnTo>
                      <a:lnTo>
                        <a:pt x="809" y="800"/>
                      </a:lnTo>
                      <a:lnTo>
                        <a:pt x="810" y="800"/>
                      </a:lnTo>
                      <a:lnTo>
                        <a:pt x="809" y="795"/>
                      </a:lnTo>
                      <a:lnTo>
                        <a:pt x="809" y="792"/>
                      </a:lnTo>
                      <a:lnTo>
                        <a:pt x="809" y="792"/>
                      </a:lnTo>
                      <a:lnTo>
                        <a:pt x="809" y="792"/>
                      </a:lnTo>
                      <a:lnTo>
                        <a:pt x="805" y="792"/>
                      </a:lnTo>
                      <a:lnTo>
                        <a:pt x="805" y="791"/>
                      </a:lnTo>
                      <a:lnTo>
                        <a:pt x="803" y="791"/>
                      </a:lnTo>
                      <a:lnTo>
                        <a:pt x="802" y="790"/>
                      </a:lnTo>
                      <a:lnTo>
                        <a:pt x="801" y="787"/>
                      </a:lnTo>
                      <a:lnTo>
                        <a:pt x="800" y="787"/>
                      </a:lnTo>
                      <a:lnTo>
                        <a:pt x="800" y="783"/>
                      </a:lnTo>
                      <a:lnTo>
                        <a:pt x="801" y="783"/>
                      </a:lnTo>
                      <a:lnTo>
                        <a:pt x="802" y="780"/>
                      </a:lnTo>
                      <a:lnTo>
                        <a:pt x="803" y="780"/>
                      </a:lnTo>
                      <a:lnTo>
                        <a:pt x="803" y="778"/>
                      </a:lnTo>
                      <a:lnTo>
                        <a:pt x="802" y="779"/>
                      </a:lnTo>
                      <a:lnTo>
                        <a:pt x="800" y="779"/>
                      </a:lnTo>
                      <a:lnTo>
                        <a:pt x="798" y="779"/>
                      </a:lnTo>
                      <a:lnTo>
                        <a:pt x="797" y="776"/>
                      </a:lnTo>
                      <a:lnTo>
                        <a:pt x="796" y="776"/>
                      </a:lnTo>
                      <a:lnTo>
                        <a:pt x="796" y="776"/>
                      </a:lnTo>
                      <a:lnTo>
                        <a:pt x="796" y="775"/>
                      </a:lnTo>
                      <a:lnTo>
                        <a:pt x="796" y="765"/>
                      </a:lnTo>
                      <a:lnTo>
                        <a:pt x="800" y="766"/>
                      </a:lnTo>
                      <a:lnTo>
                        <a:pt x="801" y="771"/>
                      </a:lnTo>
                      <a:lnTo>
                        <a:pt x="802" y="771"/>
                      </a:lnTo>
                      <a:lnTo>
                        <a:pt x="803" y="773"/>
                      </a:lnTo>
                      <a:lnTo>
                        <a:pt x="806" y="773"/>
                      </a:lnTo>
                      <a:lnTo>
                        <a:pt x="806" y="775"/>
                      </a:lnTo>
                      <a:lnTo>
                        <a:pt x="811" y="779"/>
                      </a:lnTo>
                      <a:lnTo>
                        <a:pt x="813" y="782"/>
                      </a:lnTo>
                      <a:lnTo>
                        <a:pt x="815" y="783"/>
                      </a:lnTo>
                      <a:lnTo>
                        <a:pt x="815" y="784"/>
                      </a:lnTo>
                      <a:lnTo>
                        <a:pt x="817" y="784"/>
                      </a:lnTo>
                      <a:lnTo>
                        <a:pt x="818" y="779"/>
                      </a:lnTo>
                      <a:lnTo>
                        <a:pt x="818" y="779"/>
                      </a:lnTo>
                      <a:lnTo>
                        <a:pt x="818" y="778"/>
                      </a:lnTo>
                      <a:lnTo>
                        <a:pt x="818" y="778"/>
                      </a:lnTo>
                      <a:lnTo>
                        <a:pt x="818" y="776"/>
                      </a:lnTo>
                      <a:lnTo>
                        <a:pt x="820" y="770"/>
                      </a:lnTo>
                      <a:lnTo>
                        <a:pt x="823" y="771"/>
                      </a:lnTo>
                      <a:lnTo>
                        <a:pt x="823" y="770"/>
                      </a:lnTo>
                      <a:lnTo>
                        <a:pt x="824" y="770"/>
                      </a:lnTo>
                      <a:lnTo>
                        <a:pt x="823" y="766"/>
                      </a:lnTo>
                      <a:lnTo>
                        <a:pt x="824" y="766"/>
                      </a:lnTo>
                      <a:lnTo>
                        <a:pt x="826" y="765"/>
                      </a:lnTo>
                      <a:lnTo>
                        <a:pt x="827" y="765"/>
                      </a:lnTo>
                      <a:lnTo>
                        <a:pt x="827" y="762"/>
                      </a:lnTo>
                      <a:lnTo>
                        <a:pt x="827" y="759"/>
                      </a:lnTo>
                      <a:lnTo>
                        <a:pt x="827" y="757"/>
                      </a:lnTo>
                      <a:lnTo>
                        <a:pt x="828" y="756"/>
                      </a:lnTo>
                      <a:lnTo>
                        <a:pt x="828" y="756"/>
                      </a:lnTo>
                      <a:lnTo>
                        <a:pt x="830" y="756"/>
                      </a:lnTo>
                      <a:lnTo>
                        <a:pt x="831" y="754"/>
                      </a:lnTo>
                      <a:lnTo>
                        <a:pt x="831" y="754"/>
                      </a:lnTo>
                      <a:lnTo>
                        <a:pt x="834" y="754"/>
                      </a:lnTo>
                      <a:lnTo>
                        <a:pt x="835" y="756"/>
                      </a:lnTo>
                      <a:lnTo>
                        <a:pt x="835" y="754"/>
                      </a:lnTo>
                      <a:lnTo>
                        <a:pt x="835" y="753"/>
                      </a:lnTo>
                      <a:lnTo>
                        <a:pt x="836" y="752"/>
                      </a:lnTo>
                      <a:lnTo>
                        <a:pt x="837" y="752"/>
                      </a:lnTo>
                      <a:lnTo>
                        <a:pt x="840" y="750"/>
                      </a:lnTo>
                      <a:lnTo>
                        <a:pt x="843" y="750"/>
                      </a:lnTo>
                      <a:lnTo>
                        <a:pt x="845" y="749"/>
                      </a:lnTo>
                      <a:lnTo>
                        <a:pt x="847" y="746"/>
                      </a:lnTo>
                      <a:lnTo>
                        <a:pt x="848" y="746"/>
                      </a:lnTo>
                      <a:lnTo>
                        <a:pt x="848" y="746"/>
                      </a:lnTo>
                      <a:lnTo>
                        <a:pt x="851" y="746"/>
                      </a:lnTo>
                      <a:lnTo>
                        <a:pt x="851" y="745"/>
                      </a:lnTo>
                      <a:lnTo>
                        <a:pt x="852" y="745"/>
                      </a:lnTo>
                      <a:lnTo>
                        <a:pt x="852" y="745"/>
                      </a:lnTo>
                      <a:lnTo>
                        <a:pt x="853" y="745"/>
                      </a:lnTo>
                      <a:lnTo>
                        <a:pt x="853" y="744"/>
                      </a:lnTo>
                      <a:lnTo>
                        <a:pt x="855" y="744"/>
                      </a:lnTo>
                      <a:lnTo>
                        <a:pt x="855" y="744"/>
                      </a:lnTo>
                      <a:lnTo>
                        <a:pt x="855" y="744"/>
                      </a:lnTo>
                      <a:lnTo>
                        <a:pt x="855" y="744"/>
                      </a:lnTo>
                      <a:lnTo>
                        <a:pt x="855" y="742"/>
                      </a:lnTo>
                      <a:lnTo>
                        <a:pt x="856" y="742"/>
                      </a:lnTo>
                      <a:lnTo>
                        <a:pt x="856" y="742"/>
                      </a:lnTo>
                      <a:lnTo>
                        <a:pt x="856" y="740"/>
                      </a:lnTo>
                      <a:lnTo>
                        <a:pt x="857" y="740"/>
                      </a:lnTo>
                      <a:lnTo>
                        <a:pt x="858" y="738"/>
                      </a:lnTo>
                      <a:lnTo>
                        <a:pt x="860" y="738"/>
                      </a:lnTo>
                      <a:lnTo>
                        <a:pt x="860" y="737"/>
                      </a:lnTo>
                      <a:close/>
                      <a:moveTo>
                        <a:pt x="796" y="458"/>
                      </a:moveTo>
                      <a:lnTo>
                        <a:pt x="817" y="458"/>
                      </a:lnTo>
                      <a:lnTo>
                        <a:pt x="818" y="460"/>
                      </a:lnTo>
                      <a:lnTo>
                        <a:pt x="818" y="461"/>
                      </a:lnTo>
                      <a:lnTo>
                        <a:pt x="813" y="462"/>
                      </a:lnTo>
                      <a:lnTo>
                        <a:pt x="813" y="462"/>
                      </a:lnTo>
                      <a:lnTo>
                        <a:pt x="814" y="464"/>
                      </a:lnTo>
                      <a:lnTo>
                        <a:pt x="815" y="465"/>
                      </a:lnTo>
                      <a:lnTo>
                        <a:pt x="815" y="466"/>
                      </a:lnTo>
                      <a:lnTo>
                        <a:pt x="815" y="466"/>
                      </a:lnTo>
                      <a:lnTo>
                        <a:pt x="818" y="468"/>
                      </a:lnTo>
                      <a:lnTo>
                        <a:pt x="819" y="469"/>
                      </a:lnTo>
                      <a:lnTo>
                        <a:pt x="820" y="469"/>
                      </a:lnTo>
                      <a:lnTo>
                        <a:pt x="820" y="471"/>
                      </a:lnTo>
                      <a:lnTo>
                        <a:pt x="820" y="471"/>
                      </a:lnTo>
                      <a:lnTo>
                        <a:pt x="822" y="474"/>
                      </a:lnTo>
                      <a:lnTo>
                        <a:pt x="820" y="474"/>
                      </a:lnTo>
                      <a:lnTo>
                        <a:pt x="819" y="475"/>
                      </a:lnTo>
                      <a:lnTo>
                        <a:pt x="817" y="475"/>
                      </a:lnTo>
                      <a:lnTo>
                        <a:pt x="817" y="478"/>
                      </a:lnTo>
                      <a:lnTo>
                        <a:pt x="818" y="478"/>
                      </a:lnTo>
                      <a:lnTo>
                        <a:pt x="819" y="478"/>
                      </a:lnTo>
                      <a:lnTo>
                        <a:pt x="820" y="478"/>
                      </a:lnTo>
                      <a:lnTo>
                        <a:pt x="820" y="479"/>
                      </a:lnTo>
                      <a:lnTo>
                        <a:pt x="820" y="479"/>
                      </a:lnTo>
                      <a:lnTo>
                        <a:pt x="822" y="479"/>
                      </a:lnTo>
                      <a:lnTo>
                        <a:pt x="822" y="479"/>
                      </a:lnTo>
                      <a:lnTo>
                        <a:pt x="822" y="481"/>
                      </a:lnTo>
                      <a:lnTo>
                        <a:pt x="823" y="481"/>
                      </a:lnTo>
                      <a:lnTo>
                        <a:pt x="823" y="482"/>
                      </a:lnTo>
                      <a:lnTo>
                        <a:pt x="823" y="482"/>
                      </a:lnTo>
                      <a:lnTo>
                        <a:pt x="822" y="482"/>
                      </a:lnTo>
                      <a:lnTo>
                        <a:pt x="820" y="483"/>
                      </a:lnTo>
                      <a:lnTo>
                        <a:pt x="819" y="483"/>
                      </a:lnTo>
                      <a:lnTo>
                        <a:pt x="819" y="483"/>
                      </a:lnTo>
                      <a:lnTo>
                        <a:pt x="819" y="483"/>
                      </a:lnTo>
                      <a:lnTo>
                        <a:pt x="818" y="483"/>
                      </a:lnTo>
                      <a:lnTo>
                        <a:pt x="818" y="481"/>
                      </a:lnTo>
                      <a:lnTo>
                        <a:pt x="815" y="482"/>
                      </a:lnTo>
                      <a:lnTo>
                        <a:pt x="814" y="482"/>
                      </a:lnTo>
                      <a:lnTo>
                        <a:pt x="813" y="482"/>
                      </a:lnTo>
                      <a:lnTo>
                        <a:pt x="813" y="482"/>
                      </a:lnTo>
                      <a:lnTo>
                        <a:pt x="815" y="485"/>
                      </a:lnTo>
                      <a:lnTo>
                        <a:pt x="817" y="486"/>
                      </a:lnTo>
                      <a:lnTo>
                        <a:pt x="815" y="486"/>
                      </a:lnTo>
                      <a:lnTo>
                        <a:pt x="815" y="487"/>
                      </a:lnTo>
                      <a:lnTo>
                        <a:pt x="811" y="487"/>
                      </a:lnTo>
                      <a:lnTo>
                        <a:pt x="813" y="488"/>
                      </a:lnTo>
                      <a:lnTo>
                        <a:pt x="813" y="491"/>
                      </a:lnTo>
                      <a:lnTo>
                        <a:pt x="813" y="492"/>
                      </a:lnTo>
                      <a:lnTo>
                        <a:pt x="813" y="492"/>
                      </a:lnTo>
                      <a:lnTo>
                        <a:pt x="811" y="494"/>
                      </a:lnTo>
                      <a:lnTo>
                        <a:pt x="809" y="494"/>
                      </a:lnTo>
                      <a:lnTo>
                        <a:pt x="809" y="496"/>
                      </a:lnTo>
                      <a:lnTo>
                        <a:pt x="809" y="496"/>
                      </a:lnTo>
                      <a:lnTo>
                        <a:pt x="807" y="498"/>
                      </a:lnTo>
                      <a:lnTo>
                        <a:pt x="807" y="499"/>
                      </a:lnTo>
                      <a:lnTo>
                        <a:pt x="806" y="499"/>
                      </a:lnTo>
                      <a:lnTo>
                        <a:pt x="805" y="500"/>
                      </a:lnTo>
                      <a:lnTo>
                        <a:pt x="805" y="500"/>
                      </a:lnTo>
                      <a:lnTo>
                        <a:pt x="805" y="502"/>
                      </a:lnTo>
                      <a:lnTo>
                        <a:pt x="802" y="502"/>
                      </a:lnTo>
                      <a:lnTo>
                        <a:pt x="800" y="503"/>
                      </a:lnTo>
                      <a:lnTo>
                        <a:pt x="797" y="504"/>
                      </a:lnTo>
                      <a:lnTo>
                        <a:pt x="796" y="504"/>
                      </a:lnTo>
                      <a:lnTo>
                        <a:pt x="796" y="458"/>
                      </a:lnTo>
                      <a:close/>
                      <a:moveTo>
                        <a:pt x="351" y="257"/>
                      </a:moveTo>
                      <a:lnTo>
                        <a:pt x="351" y="258"/>
                      </a:lnTo>
                      <a:lnTo>
                        <a:pt x="351" y="258"/>
                      </a:lnTo>
                      <a:lnTo>
                        <a:pt x="351" y="257"/>
                      </a:lnTo>
                      <a:lnTo>
                        <a:pt x="351" y="257"/>
                      </a:lnTo>
                      <a:close/>
                      <a:moveTo>
                        <a:pt x="281" y="183"/>
                      </a:moveTo>
                      <a:lnTo>
                        <a:pt x="281" y="183"/>
                      </a:lnTo>
                      <a:lnTo>
                        <a:pt x="280" y="183"/>
                      </a:lnTo>
                      <a:lnTo>
                        <a:pt x="281" y="187"/>
                      </a:lnTo>
                      <a:lnTo>
                        <a:pt x="281" y="187"/>
                      </a:lnTo>
                      <a:lnTo>
                        <a:pt x="284" y="187"/>
                      </a:lnTo>
                      <a:lnTo>
                        <a:pt x="286" y="189"/>
                      </a:lnTo>
                      <a:lnTo>
                        <a:pt x="286" y="189"/>
                      </a:lnTo>
                      <a:lnTo>
                        <a:pt x="288" y="189"/>
                      </a:lnTo>
                      <a:lnTo>
                        <a:pt x="288" y="191"/>
                      </a:lnTo>
                      <a:lnTo>
                        <a:pt x="288" y="191"/>
                      </a:lnTo>
                      <a:lnTo>
                        <a:pt x="288" y="189"/>
                      </a:lnTo>
                      <a:lnTo>
                        <a:pt x="286" y="187"/>
                      </a:lnTo>
                      <a:lnTo>
                        <a:pt x="286" y="185"/>
                      </a:lnTo>
                      <a:lnTo>
                        <a:pt x="284" y="185"/>
                      </a:lnTo>
                      <a:lnTo>
                        <a:pt x="282" y="183"/>
                      </a:lnTo>
                      <a:lnTo>
                        <a:pt x="281" y="183"/>
                      </a:lnTo>
                      <a:close/>
                      <a:moveTo>
                        <a:pt x="293" y="178"/>
                      </a:moveTo>
                      <a:lnTo>
                        <a:pt x="293" y="180"/>
                      </a:lnTo>
                      <a:lnTo>
                        <a:pt x="292" y="180"/>
                      </a:lnTo>
                      <a:lnTo>
                        <a:pt x="292" y="181"/>
                      </a:lnTo>
                      <a:lnTo>
                        <a:pt x="293" y="181"/>
                      </a:lnTo>
                      <a:lnTo>
                        <a:pt x="293" y="178"/>
                      </a:lnTo>
                      <a:lnTo>
                        <a:pt x="293" y="178"/>
                      </a:lnTo>
                      <a:close/>
                      <a:moveTo>
                        <a:pt x="87" y="178"/>
                      </a:moveTo>
                      <a:lnTo>
                        <a:pt x="87" y="181"/>
                      </a:lnTo>
                      <a:lnTo>
                        <a:pt x="89" y="181"/>
                      </a:lnTo>
                      <a:lnTo>
                        <a:pt x="89" y="180"/>
                      </a:lnTo>
                      <a:lnTo>
                        <a:pt x="89" y="180"/>
                      </a:lnTo>
                      <a:lnTo>
                        <a:pt x="89" y="180"/>
                      </a:lnTo>
                      <a:lnTo>
                        <a:pt x="87" y="178"/>
                      </a:lnTo>
                      <a:close/>
                      <a:moveTo>
                        <a:pt x="333" y="30"/>
                      </a:moveTo>
                      <a:lnTo>
                        <a:pt x="333" y="32"/>
                      </a:lnTo>
                      <a:lnTo>
                        <a:pt x="333" y="32"/>
                      </a:lnTo>
                      <a:lnTo>
                        <a:pt x="333" y="30"/>
                      </a:lnTo>
                      <a:lnTo>
                        <a:pt x="333" y="30"/>
                      </a:lnTo>
                      <a:close/>
                      <a:moveTo>
                        <a:pt x="97" y="0"/>
                      </a:moveTo>
                      <a:lnTo>
                        <a:pt x="102" y="0"/>
                      </a:lnTo>
                      <a:lnTo>
                        <a:pt x="102" y="1"/>
                      </a:lnTo>
                      <a:lnTo>
                        <a:pt x="103" y="1"/>
                      </a:lnTo>
                      <a:lnTo>
                        <a:pt x="103" y="3"/>
                      </a:lnTo>
                      <a:lnTo>
                        <a:pt x="107" y="3"/>
                      </a:lnTo>
                      <a:lnTo>
                        <a:pt x="107" y="3"/>
                      </a:lnTo>
                      <a:lnTo>
                        <a:pt x="107" y="3"/>
                      </a:lnTo>
                      <a:lnTo>
                        <a:pt x="107" y="5"/>
                      </a:lnTo>
                      <a:lnTo>
                        <a:pt x="107" y="5"/>
                      </a:lnTo>
                      <a:lnTo>
                        <a:pt x="107" y="8"/>
                      </a:lnTo>
                      <a:lnTo>
                        <a:pt x="108" y="8"/>
                      </a:lnTo>
                      <a:lnTo>
                        <a:pt x="108" y="7"/>
                      </a:lnTo>
                      <a:lnTo>
                        <a:pt x="111" y="7"/>
                      </a:lnTo>
                      <a:lnTo>
                        <a:pt x="111" y="5"/>
                      </a:lnTo>
                      <a:lnTo>
                        <a:pt x="114" y="5"/>
                      </a:lnTo>
                      <a:lnTo>
                        <a:pt x="114" y="5"/>
                      </a:lnTo>
                      <a:lnTo>
                        <a:pt x="115" y="4"/>
                      </a:lnTo>
                      <a:lnTo>
                        <a:pt x="115" y="4"/>
                      </a:lnTo>
                      <a:lnTo>
                        <a:pt x="115" y="4"/>
                      </a:lnTo>
                      <a:lnTo>
                        <a:pt x="116" y="4"/>
                      </a:lnTo>
                      <a:lnTo>
                        <a:pt x="116" y="7"/>
                      </a:lnTo>
                      <a:lnTo>
                        <a:pt x="117" y="7"/>
                      </a:lnTo>
                      <a:lnTo>
                        <a:pt x="117" y="8"/>
                      </a:lnTo>
                      <a:lnTo>
                        <a:pt x="120" y="8"/>
                      </a:lnTo>
                      <a:lnTo>
                        <a:pt x="120" y="8"/>
                      </a:lnTo>
                      <a:lnTo>
                        <a:pt x="127" y="8"/>
                      </a:lnTo>
                      <a:lnTo>
                        <a:pt x="127" y="7"/>
                      </a:lnTo>
                      <a:lnTo>
                        <a:pt x="128" y="7"/>
                      </a:lnTo>
                      <a:lnTo>
                        <a:pt x="128" y="7"/>
                      </a:lnTo>
                      <a:lnTo>
                        <a:pt x="136" y="8"/>
                      </a:lnTo>
                      <a:lnTo>
                        <a:pt x="135" y="9"/>
                      </a:lnTo>
                      <a:lnTo>
                        <a:pt x="140" y="9"/>
                      </a:lnTo>
                      <a:lnTo>
                        <a:pt x="140" y="11"/>
                      </a:lnTo>
                      <a:lnTo>
                        <a:pt x="141" y="11"/>
                      </a:lnTo>
                      <a:lnTo>
                        <a:pt x="141" y="11"/>
                      </a:lnTo>
                      <a:lnTo>
                        <a:pt x="145" y="11"/>
                      </a:lnTo>
                      <a:lnTo>
                        <a:pt x="145" y="12"/>
                      </a:lnTo>
                      <a:lnTo>
                        <a:pt x="148" y="12"/>
                      </a:lnTo>
                      <a:lnTo>
                        <a:pt x="148" y="12"/>
                      </a:lnTo>
                      <a:lnTo>
                        <a:pt x="152" y="12"/>
                      </a:lnTo>
                      <a:lnTo>
                        <a:pt x="152" y="13"/>
                      </a:lnTo>
                      <a:lnTo>
                        <a:pt x="153" y="13"/>
                      </a:lnTo>
                      <a:lnTo>
                        <a:pt x="153" y="13"/>
                      </a:lnTo>
                      <a:lnTo>
                        <a:pt x="155" y="13"/>
                      </a:lnTo>
                      <a:lnTo>
                        <a:pt x="155" y="12"/>
                      </a:lnTo>
                      <a:lnTo>
                        <a:pt x="159" y="12"/>
                      </a:lnTo>
                      <a:lnTo>
                        <a:pt x="161" y="11"/>
                      </a:lnTo>
                      <a:lnTo>
                        <a:pt x="162" y="11"/>
                      </a:lnTo>
                      <a:lnTo>
                        <a:pt x="163" y="9"/>
                      </a:lnTo>
                      <a:lnTo>
                        <a:pt x="165" y="11"/>
                      </a:lnTo>
                      <a:lnTo>
                        <a:pt x="166" y="12"/>
                      </a:lnTo>
                      <a:lnTo>
                        <a:pt x="169" y="11"/>
                      </a:lnTo>
                      <a:lnTo>
                        <a:pt x="170" y="13"/>
                      </a:lnTo>
                      <a:lnTo>
                        <a:pt x="171" y="13"/>
                      </a:lnTo>
                      <a:lnTo>
                        <a:pt x="172" y="15"/>
                      </a:lnTo>
                      <a:lnTo>
                        <a:pt x="176" y="13"/>
                      </a:lnTo>
                      <a:lnTo>
                        <a:pt x="178" y="15"/>
                      </a:lnTo>
                      <a:lnTo>
                        <a:pt x="183" y="15"/>
                      </a:lnTo>
                      <a:lnTo>
                        <a:pt x="183" y="15"/>
                      </a:lnTo>
                      <a:lnTo>
                        <a:pt x="191" y="15"/>
                      </a:lnTo>
                      <a:lnTo>
                        <a:pt x="191" y="15"/>
                      </a:lnTo>
                      <a:lnTo>
                        <a:pt x="192" y="16"/>
                      </a:lnTo>
                      <a:lnTo>
                        <a:pt x="192" y="16"/>
                      </a:lnTo>
                      <a:lnTo>
                        <a:pt x="192" y="15"/>
                      </a:lnTo>
                      <a:lnTo>
                        <a:pt x="197" y="15"/>
                      </a:lnTo>
                      <a:lnTo>
                        <a:pt x="197" y="17"/>
                      </a:lnTo>
                      <a:lnTo>
                        <a:pt x="201" y="17"/>
                      </a:lnTo>
                      <a:lnTo>
                        <a:pt x="204" y="17"/>
                      </a:lnTo>
                      <a:lnTo>
                        <a:pt x="207" y="17"/>
                      </a:lnTo>
                      <a:lnTo>
                        <a:pt x="209" y="17"/>
                      </a:lnTo>
                      <a:lnTo>
                        <a:pt x="210" y="20"/>
                      </a:lnTo>
                      <a:lnTo>
                        <a:pt x="212" y="20"/>
                      </a:lnTo>
                      <a:lnTo>
                        <a:pt x="212" y="18"/>
                      </a:lnTo>
                      <a:lnTo>
                        <a:pt x="212" y="18"/>
                      </a:lnTo>
                      <a:lnTo>
                        <a:pt x="213" y="18"/>
                      </a:lnTo>
                      <a:lnTo>
                        <a:pt x="214" y="20"/>
                      </a:lnTo>
                      <a:lnTo>
                        <a:pt x="214" y="20"/>
                      </a:lnTo>
                      <a:lnTo>
                        <a:pt x="216" y="20"/>
                      </a:lnTo>
                      <a:lnTo>
                        <a:pt x="217" y="17"/>
                      </a:lnTo>
                      <a:lnTo>
                        <a:pt x="217" y="16"/>
                      </a:lnTo>
                      <a:lnTo>
                        <a:pt x="220" y="16"/>
                      </a:lnTo>
                      <a:lnTo>
                        <a:pt x="221" y="17"/>
                      </a:lnTo>
                      <a:lnTo>
                        <a:pt x="222" y="17"/>
                      </a:lnTo>
                      <a:lnTo>
                        <a:pt x="222" y="17"/>
                      </a:lnTo>
                      <a:lnTo>
                        <a:pt x="224" y="17"/>
                      </a:lnTo>
                      <a:lnTo>
                        <a:pt x="225" y="17"/>
                      </a:lnTo>
                      <a:lnTo>
                        <a:pt x="225" y="17"/>
                      </a:lnTo>
                      <a:lnTo>
                        <a:pt x="226" y="18"/>
                      </a:lnTo>
                      <a:lnTo>
                        <a:pt x="226" y="18"/>
                      </a:lnTo>
                      <a:lnTo>
                        <a:pt x="226" y="17"/>
                      </a:lnTo>
                      <a:lnTo>
                        <a:pt x="226" y="17"/>
                      </a:lnTo>
                      <a:lnTo>
                        <a:pt x="227" y="16"/>
                      </a:lnTo>
                      <a:lnTo>
                        <a:pt x="229" y="17"/>
                      </a:lnTo>
                      <a:lnTo>
                        <a:pt x="229" y="18"/>
                      </a:lnTo>
                      <a:lnTo>
                        <a:pt x="231" y="18"/>
                      </a:lnTo>
                      <a:lnTo>
                        <a:pt x="233" y="20"/>
                      </a:lnTo>
                      <a:lnTo>
                        <a:pt x="234" y="20"/>
                      </a:lnTo>
                      <a:lnTo>
                        <a:pt x="234" y="20"/>
                      </a:lnTo>
                      <a:lnTo>
                        <a:pt x="235" y="20"/>
                      </a:lnTo>
                      <a:lnTo>
                        <a:pt x="237" y="21"/>
                      </a:lnTo>
                      <a:lnTo>
                        <a:pt x="238" y="21"/>
                      </a:lnTo>
                      <a:lnTo>
                        <a:pt x="238" y="21"/>
                      </a:lnTo>
                      <a:lnTo>
                        <a:pt x="239" y="21"/>
                      </a:lnTo>
                      <a:lnTo>
                        <a:pt x="239" y="22"/>
                      </a:lnTo>
                      <a:lnTo>
                        <a:pt x="243" y="22"/>
                      </a:lnTo>
                      <a:lnTo>
                        <a:pt x="243" y="24"/>
                      </a:lnTo>
                      <a:lnTo>
                        <a:pt x="244" y="24"/>
                      </a:lnTo>
                      <a:lnTo>
                        <a:pt x="246" y="24"/>
                      </a:lnTo>
                      <a:lnTo>
                        <a:pt x="246" y="22"/>
                      </a:lnTo>
                      <a:lnTo>
                        <a:pt x="248" y="22"/>
                      </a:lnTo>
                      <a:lnTo>
                        <a:pt x="252" y="22"/>
                      </a:lnTo>
                      <a:lnTo>
                        <a:pt x="255" y="22"/>
                      </a:lnTo>
                      <a:lnTo>
                        <a:pt x="256" y="22"/>
                      </a:lnTo>
                      <a:lnTo>
                        <a:pt x="260" y="26"/>
                      </a:lnTo>
                      <a:lnTo>
                        <a:pt x="263" y="26"/>
                      </a:lnTo>
                      <a:lnTo>
                        <a:pt x="264" y="28"/>
                      </a:lnTo>
                      <a:lnTo>
                        <a:pt x="265" y="29"/>
                      </a:lnTo>
                      <a:lnTo>
                        <a:pt x="265" y="29"/>
                      </a:lnTo>
                      <a:lnTo>
                        <a:pt x="268" y="30"/>
                      </a:lnTo>
                      <a:lnTo>
                        <a:pt x="268" y="30"/>
                      </a:lnTo>
                      <a:lnTo>
                        <a:pt x="269" y="30"/>
                      </a:lnTo>
                      <a:lnTo>
                        <a:pt x="271" y="30"/>
                      </a:lnTo>
                      <a:lnTo>
                        <a:pt x="273" y="33"/>
                      </a:lnTo>
                      <a:lnTo>
                        <a:pt x="276" y="33"/>
                      </a:lnTo>
                      <a:lnTo>
                        <a:pt x="276" y="33"/>
                      </a:lnTo>
                      <a:lnTo>
                        <a:pt x="279" y="34"/>
                      </a:lnTo>
                      <a:lnTo>
                        <a:pt x="279" y="34"/>
                      </a:lnTo>
                      <a:lnTo>
                        <a:pt x="280" y="34"/>
                      </a:lnTo>
                      <a:lnTo>
                        <a:pt x="280" y="36"/>
                      </a:lnTo>
                      <a:lnTo>
                        <a:pt x="284" y="36"/>
                      </a:lnTo>
                      <a:lnTo>
                        <a:pt x="284" y="37"/>
                      </a:lnTo>
                      <a:lnTo>
                        <a:pt x="286" y="37"/>
                      </a:lnTo>
                      <a:lnTo>
                        <a:pt x="288" y="38"/>
                      </a:lnTo>
                      <a:lnTo>
                        <a:pt x="288" y="39"/>
                      </a:lnTo>
                      <a:lnTo>
                        <a:pt x="290" y="42"/>
                      </a:lnTo>
                      <a:lnTo>
                        <a:pt x="290" y="43"/>
                      </a:lnTo>
                      <a:lnTo>
                        <a:pt x="292" y="43"/>
                      </a:lnTo>
                      <a:lnTo>
                        <a:pt x="290" y="42"/>
                      </a:lnTo>
                      <a:lnTo>
                        <a:pt x="292" y="42"/>
                      </a:lnTo>
                      <a:lnTo>
                        <a:pt x="292" y="39"/>
                      </a:lnTo>
                      <a:lnTo>
                        <a:pt x="290" y="39"/>
                      </a:lnTo>
                      <a:lnTo>
                        <a:pt x="290" y="37"/>
                      </a:lnTo>
                      <a:lnTo>
                        <a:pt x="286" y="36"/>
                      </a:lnTo>
                      <a:lnTo>
                        <a:pt x="285" y="34"/>
                      </a:lnTo>
                      <a:lnTo>
                        <a:pt x="285" y="32"/>
                      </a:lnTo>
                      <a:lnTo>
                        <a:pt x="289" y="33"/>
                      </a:lnTo>
                      <a:lnTo>
                        <a:pt x="289" y="32"/>
                      </a:lnTo>
                      <a:lnTo>
                        <a:pt x="290" y="32"/>
                      </a:lnTo>
                      <a:lnTo>
                        <a:pt x="292" y="34"/>
                      </a:lnTo>
                      <a:lnTo>
                        <a:pt x="293" y="34"/>
                      </a:lnTo>
                      <a:lnTo>
                        <a:pt x="293" y="30"/>
                      </a:lnTo>
                      <a:lnTo>
                        <a:pt x="297" y="30"/>
                      </a:lnTo>
                      <a:lnTo>
                        <a:pt x="297" y="29"/>
                      </a:lnTo>
                      <a:lnTo>
                        <a:pt x="297" y="29"/>
                      </a:lnTo>
                      <a:lnTo>
                        <a:pt x="298" y="28"/>
                      </a:lnTo>
                      <a:lnTo>
                        <a:pt x="298" y="28"/>
                      </a:lnTo>
                      <a:lnTo>
                        <a:pt x="298" y="26"/>
                      </a:lnTo>
                      <a:lnTo>
                        <a:pt x="298" y="26"/>
                      </a:lnTo>
                      <a:lnTo>
                        <a:pt x="298" y="22"/>
                      </a:lnTo>
                      <a:lnTo>
                        <a:pt x="299" y="22"/>
                      </a:lnTo>
                      <a:lnTo>
                        <a:pt x="299" y="25"/>
                      </a:lnTo>
                      <a:lnTo>
                        <a:pt x="301" y="25"/>
                      </a:lnTo>
                      <a:lnTo>
                        <a:pt x="302" y="26"/>
                      </a:lnTo>
                      <a:lnTo>
                        <a:pt x="302" y="26"/>
                      </a:lnTo>
                      <a:lnTo>
                        <a:pt x="303" y="26"/>
                      </a:lnTo>
                      <a:lnTo>
                        <a:pt x="303" y="28"/>
                      </a:lnTo>
                      <a:lnTo>
                        <a:pt x="305" y="29"/>
                      </a:lnTo>
                      <a:lnTo>
                        <a:pt x="311" y="28"/>
                      </a:lnTo>
                      <a:lnTo>
                        <a:pt x="311" y="26"/>
                      </a:lnTo>
                      <a:lnTo>
                        <a:pt x="311" y="25"/>
                      </a:lnTo>
                      <a:lnTo>
                        <a:pt x="311" y="24"/>
                      </a:lnTo>
                      <a:lnTo>
                        <a:pt x="315" y="22"/>
                      </a:lnTo>
                      <a:lnTo>
                        <a:pt x="316" y="21"/>
                      </a:lnTo>
                      <a:lnTo>
                        <a:pt x="320" y="21"/>
                      </a:lnTo>
                      <a:lnTo>
                        <a:pt x="320" y="21"/>
                      </a:lnTo>
                      <a:lnTo>
                        <a:pt x="322" y="20"/>
                      </a:lnTo>
                      <a:lnTo>
                        <a:pt x="323" y="20"/>
                      </a:lnTo>
                      <a:lnTo>
                        <a:pt x="323" y="20"/>
                      </a:lnTo>
                      <a:lnTo>
                        <a:pt x="323" y="20"/>
                      </a:lnTo>
                      <a:lnTo>
                        <a:pt x="324" y="20"/>
                      </a:lnTo>
                      <a:lnTo>
                        <a:pt x="324" y="21"/>
                      </a:lnTo>
                      <a:lnTo>
                        <a:pt x="326" y="21"/>
                      </a:lnTo>
                      <a:lnTo>
                        <a:pt x="328" y="21"/>
                      </a:lnTo>
                      <a:lnTo>
                        <a:pt x="331" y="15"/>
                      </a:lnTo>
                      <a:lnTo>
                        <a:pt x="337" y="15"/>
                      </a:lnTo>
                      <a:lnTo>
                        <a:pt x="337" y="16"/>
                      </a:lnTo>
                      <a:lnTo>
                        <a:pt x="341" y="15"/>
                      </a:lnTo>
                      <a:lnTo>
                        <a:pt x="341" y="18"/>
                      </a:lnTo>
                      <a:lnTo>
                        <a:pt x="340" y="18"/>
                      </a:lnTo>
                      <a:lnTo>
                        <a:pt x="340" y="20"/>
                      </a:lnTo>
                      <a:lnTo>
                        <a:pt x="337" y="20"/>
                      </a:lnTo>
                      <a:lnTo>
                        <a:pt x="337" y="20"/>
                      </a:lnTo>
                      <a:lnTo>
                        <a:pt x="337" y="21"/>
                      </a:lnTo>
                      <a:lnTo>
                        <a:pt x="336" y="22"/>
                      </a:lnTo>
                      <a:lnTo>
                        <a:pt x="336" y="22"/>
                      </a:lnTo>
                      <a:lnTo>
                        <a:pt x="335" y="22"/>
                      </a:lnTo>
                      <a:lnTo>
                        <a:pt x="335" y="24"/>
                      </a:lnTo>
                      <a:lnTo>
                        <a:pt x="327" y="25"/>
                      </a:lnTo>
                      <a:lnTo>
                        <a:pt x="319" y="26"/>
                      </a:lnTo>
                      <a:lnTo>
                        <a:pt x="318" y="29"/>
                      </a:lnTo>
                      <a:lnTo>
                        <a:pt x="318" y="30"/>
                      </a:lnTo>
                      <a:lnTo>
                        <a:pt x="318" y="32"/>
                      </a:lnTo>
                      <a:lnTo>
                        <a:pt x="316" y="33"/>
                      </a:lnTo>
                      <a:lnTo>
                        <a:pt x="314" y="33"/>
                      </a:lnTo>
                      <a:lnTo>
                        <a:pt x="315" y="37"/>
                      </a:lnTo>
                      <a:lnTo>
                        <a:pt x="314" y="38"/>
                      </a:lnTo>
                      <a:lnTo>
                        <a:pt x="313" y="38"/>
                      </a:lnTo>
                      <a:lnTo>
                        <a:pt x="311" y="38"/>
                      </a:lnTo>
                      <a:lnTo>
                        <a:pt x="311" y="41"/>
                      </a:lnTo>
                      <a:lnTo>
                        <a:pt x="310" y="43"/>
                      </a:lnTo>
                      <a:lnTo>
                        <a:pt x="316" y="42"/>
                      </a:lnTo>
                      <a:lnTo>
                        <a:pt x="316" y="39"/>
                      </a:lnTo>
                      <a:lnTo>
                        <a:pt x="316" y="39"/>
                      </a:lnTo>
                      <a:lnTo>
                        <a:pt x="318" y="37"/>
                      </a:lnTo>
                      <a:lnTo>
                        <a:pt x="318" y="37"/>
                      </a:lnTo>
                      <a:lnTo>
                        <a:pt x="319" y="34"/>
                      </a:lnTo>
                      <a:lnTo>
                        <a:pt x="320" y="34"/>
                      </a:lnTo>
                      <a:lnTo>
                        <a:pt x="322" y="33"/>
                      </a:lnTo>
                      <a:lnTo>
                        <a:pt x="324" y="33"/>
                      </a:lnTo>
                      <a:lnTo>
                        <a:pt x="323" y="30"/>
                      </a:lnTo>
                      <a:lnTo>
                        <a:pt x="327" y="29"/>
                      </a:lnTo>
                      <a:lnTo>
                        <a:pt x="328" y="32"/>
                      </a:lnTo>
                      <a:lnTo>
                        <a:pt x="330" y="32"/>
                      </a:lnTo>
                      <a:lnTo>
                        <a:pt x="330" y="30"/>
                      </a:lnTo>
                      <a:lnTo>
                        <a:pt x="331" y="30"/>
                      </a:lnTo>
                      <a:lnTo>
                        <a:pt x="332" y="30"/>
                      </a:lnTo>
                      <a:lnTo>
                        <a:pt x="333" y="30"/>
                      </a:lnTo>
                      <a:lnTo>
                        <a:pt x="335" y="29"/>
                      </a:lnTo>
                      <a:lnTo>
                        <a:pt x="335" y="28"/>
                      </a:lnTo>
                      <a:lnTo>
                        <a:pt x="336" y="28"/>
                      </a:lnTo>
                      <a:lnTo>
                        <a:pt x="336" y="28"/>
                      </a:lnTo>
                      <a:lnTo>
                        <a:pt x="336" y="24"/>
                      </a:lnTo>
                      <a:lnTo>
                        <a:pt x="336" y="24"/>
                      </a:lnTo>
                      <a:lnTo>
                        <a:pt x="336" y="24"/>
                      </a:lnTo>
                      <a:lnTo>
                        <a:pt x="341" y="22"/>
                      </a:lnTo>
                      <a:lnTo>
                        <a:pt x="341" y="21"/>
                      </a:lnTo>
                      <a:lnTo>
                        <a:pt x="343" y="21"/>
                      </a:lnTo>
                      <a:lnTo>
                        <a:pt x="343" y="21"/>
                      </a:lnTo>
                      <a:lnTo>
                        <a:pt x="344" y="21"/>
                      </a:lnTo>
                      <a:lnTo>
                        <a:pt x="345" y="21"/>
                      </a:lnTo>
                      <a:lnTo>
                        <a:pt x="348" y="22"/>
                      </a:lnTo>
                      <a:lnTo>
                        <a:pt x="348" y="21"/>
                      </a:lnTo>
                      <a:lnTo>
                        <a:pt x="348" y="21"/>
                      </a:lnTo>
                      <a:lnTo>
                        <a:pt x="349" y="18"/>
                      </a:lnTo>
                      <a:lnTo>
                        <a:pt x="352" y="16"/>
                      </a:lnTo>
                      <a:lnTo>
                        <a:pt x="353" y="13"/>
                      </a:lnTo>
                      <a:lnTo>
                        <a:pt x="354" y="11"/>
                      </a:lnTo>
                      <a:lnTo>
                        <a:pt x="352" y="11"/>
                      </a:lnTo>
                      <a:lnTo>
                        <a:pt x="352" y="8"/>
                      </a:lnTo>
                      <a:lnTo>
                        <a:pt x="352" y="5"/>
                      </a:lnTo>
                      <a:lnTo>
                        <a:pt x="356" y="4"/>
                      </a:lnTo>
                      <a:lnTo>
                        <a:pt x="356" y="4"/>
                      </a:lnTo>
                      <a:lnTo>
                        <a:pt x="356" y="5"/>
                      </a:lnTo>
                      <a:lnTo>
                        <a:pt x="358" y="5"/>
                      </a:lnTo>
                      <a:lnTo>
                        <a:pt x="360" y="7"/>
                      </a:lnTo>
                      <a:lnTo>
                        <a:pt x="361" y="8"/>
                      </a:lnTo>
                      <a:lnTo>
                        <a:pt x="361" y="9"/>
                      </a:lnTo>
                      <a:lnTo>
                        <a:pt x="362" y="11"/>
                      </a:lnTo>
                      <a:lnTo>
                        <a:pt x="362" y="12"/>
                      </a:lnTo>
                      <a:lnTo>
                        <a:pt x="364" y="12"/>
                      </a:lnTo>
                      <a:lnTo>
                        <a:pt x="369" y="17"/>
                      </a:lnTo>
                      <a:lnTo>
                        <a:pt x="373" y="18"/>
                      </a:lnTo>
                      <a:lnTo>
                        <a:pt x="373" y="18"/>
                      </a:lnTo>
                      <a:lnTo>
                        <a:pt x="374" y="20"/>
                      </a:lnTo>
                      <a:lnTo>
                        <a:pt x="374" y="20"/>
                      </a:lnTo>
                      <a:lnTo>
                        <a:pt x="375" y="20"/>
                      </a:lnTo>
                      <a:lnTo>
                        <a:pt x="375" y="21"/>
                      </a:lnTo>
                      <a:lnTo>
                        <a:pt x="377" y="21"/>
                      </a:lnTo>
                      <a:lnTo>
                        <a:pt x="377" y="22"/>
                      </a:lnTo>
                      <a:lnTo>
                        <a:pt x="378" y="24"/>
                      </a:lnTo>
                      <a:lnTo>
                        <a:pt x="379" y="24"/>
                      </a:lnTo>
                      <a:lnTo>
                        <a:pt x="385" y="29"/>
                      </a:lnTo>
                      <a:lnTo>
                        <a:pt x="386" y="29"/>
                      </a:lnTo>
                      <a:lnTo>
                        <a:pt x="386" y="30"/>
                      </a:lnTo>
                      <a:lnTo>
                        <a:pt x="387" y="30"/>
                      </a:lnTo>
                      <a:lnTo>
                        <a:pt x="387" y="32"/>
                      </a:lnTo>
                      <a:lnTo>
                        <a:pt x="387" y="32"/>
                      </a:lnTo>
                      <a:lnTo>
                        <a:pt x="387" y="32"/>
                      </a:lnTo>
                      <a:lnTo>
                        <a:pt x="388" y="32"/>
                      </a:lnTo>
                      <a:lnTo>
                        <a:pt x="388" y="33"/>
                      </a:lnTo>
                      <a:lnTo>
                        <a:pt x="391" y="33"/>
                      </a:lnTo>
                      <a:lnTo>
                        <a:pt x="391" y="33"/>
                      </a:lnTo>
                      <a:lnTo>
                        <a:pt x="391" y="33"/>
                      </a:lnTo>
                      <a:lnTo>
                        <a:pt x="391" y="30"/>
                      </a:lnTo>
                      <a:lnTo>
                        <a:pt x="391" y="30"/>
                      </a:lnTo>
                      <a:lnTo>
                        <a:pt x="392" y="29"/>
                      </a:lnTo>
                      <a:lnTo>
                        <a:pt x="392" y="28"/>
                      </a:lnTo>
                      <a:lnTo>
                        <a:pt x="392" y="26"/>
                      </a:lnTo>
                      <a:lnTo>
                        <a:pt x="391" y="26"/>
                      </a:lnTo>
                      <a:lnTo>
                        <a:pt x="392" y="25"/>
                      </a:lnTo>
                      <a:lnTo>
                        <a:pt x="392" y="25"/>
                      </a:lnTo>
                      <a:lnTo>
                        <a:pt x="394" y="24"/>
                      </a:lnTo>
                      <a:lnTo>
                        <a:pt x="392" y="22"/>
                      </a:lnTo>
                      <a:lnTo>
                        <a:pt x="392" y="21"/>
                      </a:lnTo>
                      <a:lnTo>
                        <a:pt x="395" y="20"/>
                      </a:lnTo>
                      <a:lnTo>
                        <a:pt x="395" y="20"/>
                      </a:lnTo>
                      <a:lnTo>
                        <a:pt x="396" y="20"/>
                      </a:lnTo>
                      <a:lnTo>
                        <a:pt x="396" y="20"/>
                      </a:lnTo>
                      <a:lnTo>
                        <a:pt x="396" y="21"/>
                      </a:lnTo>
                      <a:lnTo>
                        <a:pt x="396" y="21"/>
                      </a:lnTo>
                      <a:lnTo>
                        <a:pt x="396" y="21"/>
                      </a:lnTo>
                      <a:lnTo>
                        <a:pt x="396" y="21"/>
                      </a:lnTo>
                      <a:lnTo>
                        <a:pt x="395" y="21"/>
                      </a:lnTo>
                      <a:lnTo>
                        <a:pt x="396" y="24"/>
                      </a:lnTo>
                      <a:lnTo>
                        <a:pt x="396" y="24"/>
                      </a:lnTo>
                      <a:lnTo>
                        <a:pt x="396" y="26"/>
                      </a:lnTo>
                      <a:lnTo>
                        <a:pt x="396" y="28"/>
                      </a:lnTo>
                      <a:lnTo>
                        <a:pt x="396" y="73"/>
                      </a:lnTo>
                      <a:lnTo>
                        <a:pt x="395" y="73"/>
                      </a:lnTo>
                      <a:lnTo>
                        <a:pt x="395" y="77"/>
                      </a:lnTo>
                      <a:lnTo>
                        <a:pt x="396" y="77"/>
                      </a:lnTo>
                      <a:lnTo>
                        <a:pt x="396" y="305"/>
                      </a:lnTo>
                      <a:lnTo>
                        <a:pt x="396" y="306"/>
                      </a:lnTo>
                      <a:lnTo>
                        <a:pt x="394" y="308"/>
                      </a:lnTo>
                      <a:lnTo>
                        <a:pt x="394" y="306"/>
                      </a:lnTo>
                      <a:lnTo>
                        <a:pt x="392" y="306"/>
                      </a:lnTo>
                      <a:lnTo>
                        <a:pt x="392" y="306"/>
                      </a:lnTo>
                      <a:lnTo>
                        <a:pt x="394" y="305"/>
                      </a:lnTo>
                      <a:lnTo>
                        <a:pt x="394" y="304"/>
                      </a:lnTo>
                      <a:lnTo>
                        <a:pt x="395" y="303"/>
                      </a:lnTo>
                      <a:lnTo>
                        <a:pt x="392" y="303"/>
                      </a:lnTo>
                      <a:lnTo>
                        <a:pt x="392" y="301"/>
                      </a:lnTo>
                      <a:lnTo>
                        <a:pt x="388" y="303"/>
                      </a:lnTo>
                      <a:lnTo>
                        <a:pt x="388" y="301"/>
                      </a:lnTo>
                      <a:lnTo>
                        <a:pt x="387" y="301"/>
                      </a:lnTo>
                      <a:lnTo>
                        <a:pt x="387" y="301"/>
                      </a:lnTo>
                      <a:lnTo>
                        <a:pt x="386" y="300"/>
                      </a:lnTo>
                      <a:lnTo>
                        <a:pt x="386" y="299"/>
                      </a:lnTo>
                      <a:lnTo>
                        <a:pt x="386" y="299"/>
                      </a:lnTo>
                      <a:lnTo>
                        <a:pt x="386" y="299"/>
                      </a:lnTo>
                      <a:lnTo>
                        <a:pt x="385" y="297"/>
                      </a:lnTo>
                      <a:lnTo>
                        <a:pt x="385" y="297"/>
                      </a:lnTo>
                      <a:lnTo>
                        <a:pt x="383" y="297"/>
                      </a:lnTo>
                      <a:lnTo>
                        <a:pt x="383" y="295"/>
                      </a:lnTo>
                      <a:lnTo>
                        <a:pt x="382" y="295"/>
                      </a:lnTo>
                      <a:lnTo>
                        <a:pt x="382" y="295"/>
                      </a:lnTo>
                      <a:lnTo>
                        <a:pt x="381" y="296"/>
                      </a:lnTo>
                      <a:lnTo>
                        <a:pt x="381" y="296"/>
                      </a:lnTo>
                      <a:lnTo>
                        <a:pt x="379" y="297"/>
                      </a:lnTo>
                      <a:lnTo>
                        <a:pt x="377" y="296"/>
                      </a:lnTo>
                      <a:lnTo>
                        <a:pt x="375" y="296"/>
                      </a:lnTo>
                      <a:lnTo>
                        <a:pt x="375" y="296"/>
                      </a:lnTo>
                      <a:lnTo>
                        <a:pt x="375" y="297"/>
                      </a:lnTo>
                      <a:lnTo>
                        <a:pt x="371" y="297"/>
                      </a:lnTo>
                      <a:lnTo>
                        <a:pt x="371" y="297"/>
                      </a:lnTo>
                      <a:lnTo>
                        <a:pt x="370" y="297"/>
                      </a:lnTo>
                      <a:lnTo>
                        <a:pt x="370" y="297"/>
                      </a:lnTo>
                      <a:lnTo>
                        <a:pt x="370" y="296"/>
                      </a:lnTo>
                      <a:lnTo>
                        <a:pt x="369" y="296"/>
                      </a:lnTo>
                      <a:lnTo>
                        <a:pt x="370" y="295"/>
                      </a:lnTo>
                      <a:lnTo>
                        <a:pt x="371" y="293"/>
                      </a:lnTo>
                      <a:lnTo>
                        <a:pt x="370" y="293"/>
                      </a:lnTo>
                      <a:lnTo>
                        <a:pt x="368" y="293"/>
                      </a:lnTo>
                      <a:lnTo>
                        <a:pt x="368" y="292"/>
                      </a:lnTo>
                      <a:lnTo>
                        <a:pt x="364" y="293"/>
                      </a:lnTo>
                      <a:lnTo>
                        <a:pt x="364" y="293"/>
                      </a:lnTo>
                      <a:lnTo>
                        <a:pt x="361" y="293"/>
                      </a:lnTo>
                      <a:lnTo>
                        <a:pt x="361" y="295"/>
                      </a:lnTo>
                      <a:lnTo>
                        <a:pt x="360" y="295"/>
                      </a:lnTo>
                      <a:lnTo>
                        <a:pt x="360" y="295"/>
                      </a:lnTo>
                      <a:lnTo>
                        <a:pt x="360" y="293"/>
                      </a:lnTo>
                      <a:lnTo>
                        <a:pt x="358" y="292"/>
                      </a:lnTo>
                      <a:lnTo>
                        <a:pt x="358" y="291"/>
                      </a:lnTo>
                      <a:lnTo>
                        <a:pt x="358" y="288"/>
                      </a:lnTo>
                      <a:lnTo>
                        <a:pt x="360" y="288"/>
                      </a:lnTo>
                      <a:lnTo>
                        <a:pt x="361" y="288"/>
                      </a:lnTo>
                      <a:lnTo>
                        <a:pt x="361" y="287"/>
                      </a:lnTo>
                      <a:lnTo>
                        <a:pt x="360" y="287"/>
                      </a:lnTo>
                      <a:lnTo>
                        <a:pt x="362" y="287"/>
                      </a:lnTo>
                      <a:lnTo>
                        <a:pt x="362" y="286"/>
                      </a:lnTo>
                      <a:lnTo>
                        <a:pt x="361" y="286"/>
                      </a:lnTo>
                      <a:lnTo>
                        <a:pt x="361" y="286"/>
                      </a:lnTo>
                      <a:lnTo>
                        <a:pt x="360" y="284"/>
                      </a:lnTo>
                      <a:lnTo>
                        <a:pt x="360" y="282"/>
                      </a:lnTo>
                      <a:lnTo>
                        <a:pt x="361" y="282"/>
                      </a:lnTo>
                      <a:lnTo>
                        <a:pt x="361" y="280"/>
                      </a:lnTo>
                      <a:lnTo>
                        <a:pt x="358" y="280"/>
                      </a:lnTo>
                      <a:lnTo>
                        <a:pt x="358" y="279"/>
                      </a:lnTo>
                      <a:lnTo>
                        <a:pt x="360" y="279"/>
                      </a:lnTo>
                      <a:lnTo>
                        <a:pt x="360" y="278"/>
                      </a:lnTo>
                      <a:lnTo>
                        <a:pt x="360" y="278"/>
                      </a:lnTo>
                      <a:lnTo>
                        <a:pt x="358" y="276"/>
                      </a:lnTo>
                      <a:lnTo>
                        <a:pt x="357" y="276"/>
                      </a:lnTo>
                      <a:lnTo>
                        <a:pt x="356" y="276"/>
                      </a:lnTo>
                      <a:lnTo>
                        <a:pt x="356" y="274"/>
                      </a:lnTo>
                      <a:lnTo>
                        <a:pt x="354" y="272"/>
                      </a:lnTo>
                      <a:lnTo>
                        <a:pt x="354" y="272"/>
                      </a:lnTo>
                      <a:lnTo>
                        <a:pt x="354" y="271"/>
                      </a:lnTo>
                      <a:lnTo>
                        <a:pt x="354" y="270"/>
                      </a:lnTo>
                      <a:lnTo>
                        <a:pt x="353" y="270"/>
                      </a:lnTo>
                      <a:lnTo>
                        <a:pt x="354" y="271"/>
                      </a:lnTo>
                      <a:lnTo>
                        <a:pt x="353" y="271"/>
                      </a:lnTo>
                      <a:lnTo>
                        <a:pt x="353" y="272"/>
                      </a:lnTo>
                      <a:lnTo>
                        <a:pt x="351" y="272"/>
                      </a:lnTo>
                      <a:lnTo>
                        <a:pt x="349" y="271"/>
                      </a:lnTo>
                      <a:lnTo>
                        <a:pt x="348" y="270"/>
                      </a:lnTo>
                      <a:lnTo>
                        <a:pt x="348" y="269"/>
                      </a:lnTo>
                      <a:lnTo>
                        <a:pt x="347" y="267"/>
                      </a:lnTo>
                      <a:lnTo>
                        <a:pt x="348" y="267"/>
                      </a:lnTo>
                      <a:lnTo>
                        <a:pt x="349" y="266"/>
                      </a:lnTo>
                      <a:lnTo>
                        <a:pt x="351" y="267"/>
                      </a:lnTo>
                      <a:lnTo>
                        <a:pt x="351" y="267"/>
                      </a:lnTo>
                      <a:lnTo>
                        <a:pt x="352" y="267"/>
                      </a:lnTo>
                      <a:lnTo>
                        <a:pt x="352" y="267"/>
                      </a:lnTo>
                      <a:lnTo>
                        <a:pt x="351" y="266"/>
                      </a:lnTo>
                      <a:lnTo>
                        <a:pt x="349" y="265"/>
                      </a:lnTo>
                      <a:lnTo>
                        <a:pt x="349" y="262"/>
                      </a:lnTo>
                      <a:lnTo>
                        <a:pt x="351" y="262"/>
                      </a:lnTo>
                      <a:lnTo>
                        <a:pt x="351" y="259"/>
                      </a:lnTo>
                      <a:lnTo>
                        <a:pt x="349" y="259"/>
                      </a:lnTo>
                      <a:lnTo>
                        <a:pt x="349" y="261"/>
                      </a:lnTo>
                      <a:lnTo>
                        <a:pt x="348" y="261"/>
                      </a:lnTo>
                      <a:lnTo>
                        <a:pt x="347" y="262"/>
                      </a:lnTo>
                      <a:lnTo>
                        <a:pt x="345" y="261"/>
                      </a:lnTo>
                      <a:lnTo>
                        <a:pt x="345" y="262"/>
                      </a:lnTo>
                      <a:lnTo>
                        <a:pt x="345" y="263"/>
                      </a:lnTo>
                      <a:lnTo>
                        <a:pt x="347" y="265"/>
                      </a:lnTo>
                      <a:lnTo>
                        <a:pt x="344" y="265"/>
                      </a:lnTo>
                      <a:lnTo>
                        <a:pt x="344" y="265"/>
                      </a:lnTo>
                      <a:lnTo>
                        <a:pt x="343" y="263"/>
                      </a:lnTo>
                      <a:lnTo>
                        <a:pt x="343" y="263"/>
                      </a:lnTo>
                      <a:lnTo>
                        <a:pt x="341" y="262"/>
                      </a:lnTo>
                      <a:lnTo>
                        <a:pt x="339" y="257"/>
                      </a:lnTo>
                      <a:lnTo>
                        <a:pt x="341" y="257"/>
                      </a:lnTo>
                      <a:lnTo>
                        <a:pt x="341" y="255"/>
                      </a:lnTo>
                      <a:lnTo>
                        <a:pt x="339" y="254"/>
                      </a:lnTo>
                      <a:lnTo>
                        <a:pt x="339" y="252"/>
                      </a:lnTo>
                      <a:lnTo>
                        <a:pt x="339" y="252"/>
                      </a:lnTo>
                      <a:lnTo>
                        <a:pt x="337" y="250"/>
                      </a:lnTo>
                      <a:lnTo>
                        <a:pt x="336" y="250"/>
                      </a:lnTo>
                      <a:lnTo>
                        <a:pt x="336" y="249"/>
                      </a:lnTo>
                      <a:lnTo>
                        <a:pt x="337" y="245"/>
                      </a:lnTo>
                      <a:lnTo>
                        <a:pt x="339" y="245"/>
                      </a:lnTo>
                      <a:lnTo>
                        <a:pt x="339" y="244"/>
                      </a:lnTo>
                      <a:lnTo>
                        <a:pt x="341" y="241"/>
                      </a:lnTo>
                      <a:lnTo>
                        <a:pt x="341" y="241"/>
                      </a:lnTo>
                      <a:lnTo>
                        <a:pt x="344" y="240"/>
                      </a:lnTo>
                      <a:lnTo>
                        <a:pt x="344" y="238"/>
                      </a:lnTo>
                      <a:lnTo>
                        <a:pt x="341" y="237"/>
                      </a:lnTo>
                      <a:lnTo>
                        <a:pt x="340" y="240"/>
                      </a:lnTo>
                      <a:lnTo>
                        <a:pt x="337" y="241"/>
                      </a:lnTo>
                      <a:lnTo>
                        <a:pt x="337" y="242"/>
                      </a:lnTo>
                      <a:lnTo>
                        <a:pt x="337" y="244"/>
                      </a:lnTo>
                      <a:lnTo>
                        <a:pt x="333" y="242"/>
                      </a:lnTo>
                      <a:lnTo>
                        <a:pt x="333" y="242"/>
                      </a:lnTo>
                      <a:lnTo>
                        <a:pt x="333" y="242"/>
                      </a:lnTo>
                      <a:lnTo>
                        <a:pt x="333" y="242"/>
                      </a:lnTo>
                      <a:lnTo>
                        <a:pt x="333" y="241"/>
                      </a:lnTo>
                      <a:lnTo>
                        <a:pt x="333" y="241"/>
                      </a:lnTo>
                      <a:lnTo>
                        <a:pt x="335" y="240"/>
                      </a:lnTo>
                      <a:lnTo>
                        <a:pt x="332" y="238"/>
                      </a:lnTo>
                      <a:lnTo>
                        <a:pt x="331" y="237"/>
                      </a:lnTo>
                      <a:lnTo>
                        <a:pt x="335" y="237"/>
                      </a:lnTo>
                      <a:lnTo>
                        <a:pt x="335" y="234"/>
                      </a:lnTo>
                      <a:lnTo>
                        <a:pt x="335" y="234"/>
                      </a:lnTo>
                      <a:lnTo>
                        <a:pt x="333" y="232"/>
                      </a:lnTo>
                      <a:lnTo>
                        <a:pt x="333" y="231"/>
                      </a:lnTo>
                      <a:lnTo>
                        <a:pt x="332" y="229"/>
                      </a:lnTo>
                      <a:lnTo>
                        <a:pt x="332" y="231"/>
                      </a:lnTo>
                      <a:lnTo>
                        <a:pt x="332" y="231"/>
                      </a:lnTo>
                      <a:lnTo>
                        <a:pt x="333" y="234"/>
                      </a:lnTo>
                      <a:lnTo>
                        <a:pt x="332" y="234"/>
                      </a:lnTo>
                      <a:lnTo>
                        <a:pt x="332" y="236"/>
                      </a:lnTo>
                      <a:lnTo>
                        <a:pt x="332" y="234"/>
                      </a:lnTo>
                      <a:lnTo>
                        <a:pt x="332" y="234"/>
                      </a:lnTo>
                      <a:lnTo>
                        <a:pt x="331" y="234"/>
                      </a:lnTo>
                      <a:lnTo>
                        <a:pt x="330" y="236"/>
                      </a:lnTo>
                      <a:lnTo>
                        <a:pt x="328" y="233"/>
                      </a:lnTo>
                      <a:lnTo>
                        <a:pt x="327" y="231"/>
                      </a:lnTo>
                      <a:lnTo>
                        <a:pt x="327" y="229"/>
                      </a:lnTo>
                      <a:lnTo>
                        <a:pt x="328" y="229"/>
                      </a:lnTo>
                      <a:lnTo>
                        <a:pt x="328" y="227"/>
                      </a:lnTo>
                      <a:lnTo>
                        <a:pt x="331" y="227"/>
                      </a:lnTo>
                      <a:lnTo>
                        <a:pt x="331" y="227"/>
                      </a:lnTo>
                      <a:lnTo>
                        <a:pt x="330" y="225"/>
                      </a:lnTo>
                      <a:lnTo>
                        <a:pt x="328" y="225"/>
                      </a:lnTo>
                      <a:lnTo>
                        <a:pt x="327" y="225"/>
                      </a:lnTo>
                      <a:lnTo>
                        <a:pt x="327" y="225"/>
                      </a:lnTo>
                      <a:lnTo>
                        <a:pt x="327" y="227"/>
                      </a:lnTo>
                      <a:lnTo>
                        <a:pt x="327" y="229"/>
                      </a:lnTo>
                      <a:lnTo>
                        <a:pt x="323" y="231"/>
                      </a:lnTo>
                      <a:lnTo>
                        <a:pt x="323" y="227"/>
                      </a:lnTo>
                      <a:lnTo>
                        <a:pt x="324" y="227"/>
                      </a:lnTo>
                      <a:lnTo>
                        <a:pt x="324" y="221"/>
                      </a:lnTo>
                      <a:lnTo>
                        <a:pt x="319" y="217"/>
                      </a:lnTo>
                      <a:lnTo>
                        <a:pt x="318" y="216"/>
                      </a:lnTo>
                      <a:lnTo>
                        <a:pt x="316" y="216"/>
                      </a:lnTo>
                      <a:lnTo>
                        <a:pt x="315" y="215"/>
                      </a:lnTo>
                      <a:lnTo>
                        <a:pt x="315" y="212"/>
                      </a:lnTo>
                      <a:lnTo>
                        <a:pt x="315" y="212"/>
                      </a:lnTo>
                      <a:lnTo>
                        <a:pt x="315" y="211"/>
                      </a:lnTo>
                      <a:lnTo>
                        <a:pt x="313" y="211"/>
                      </a:lnTo>
                      <a:lnTo>
                        <a:pt x="313" y="210"/>
                      </a:lnTo>
                      <a:lnTo>
                        <a:pt x="311" y="210"/>
                      </a:lnTo>
                      <a:lnTo>
                        <a:pt x="311" y="210"/>
                      </a:lnTo>
                      <a:lnTo>
                        <a:pt x="311" y="206"/>
                      </a:lnTo>
                      <a:lnTo>
                        <a:pt x="310" y="206"/>
                      </a:lnTo>
                      <a:lnTo>
                        <a:pt x="310" y="204"/>
                      </a:lnTo>
                      <a:lnTo>
                        <a:pt x="310" y="203"/>
                      </a:lnTo>
                      <a:lnTo>
                        <a:pt x="310" y="202"/>
                      </a:lnTo>
                      <a:lnTo>
                        <a:pt x="310" y="202"/>
                      </a:lnTo>
                      <a:lnTo>
                        <a:pt x="309" y="202"/>
                      </a:lnTo>
                      <a:lnTo>
                        <a:pt x="309" y="200"/>
                      </a:lnTo>
                      <a:lnTo>
                        <a:pt x="309" y="199"/>
                      </a:lnTo>
                      <a:lnTo>
                        <a:pt x="307" y="199"/>
                      </a:lnTo>
                      <a:lnTo>
                        <a:pt x="307" y="195"/>
                      </a:lnTo>
                      <a:lnTo>
                        <a:pt x="305" y="197"/>
                      </a:lnTo>
                      <a:lnTo>
                        <a:pt x="305" y="195"/>
                      </a:lnTo>
                      <a:lnTo>
                        <a:pt x="305" y="195"/>
                      </a:lnTo>
                      <a:lnTo>
                        <a:pt x="305" y="193"/>
                      </a:lnTo>
                      <a:lnTo>
                        <a:pt x="303" y="193"/>
                      </a:lnTo>
                      <a:lnTo>
                        <a:pt x="303" y="193"/>
                      </a:lnTo>
                      <a:lnTo>
                        <a:pt x="302" y="193"/>
                      </a:lnTo>
                      <a:lnTo>
                        <a:pt x="299" y="193"/>
                      </a:lnTo>
                      <a:lnTo>
                        <a:pt x="297" y="191"/>
                      </a:lnTo>
                      <a:lnTo>
                        <a:pt x="297" y="187"/>
                      </a:lnTo>
                      <a:lnTo>
                        <a:pt x="296" y="185"/>
                      </a:lnTo>
                      <a:lnTo>
                        <a:pt x="294" y="185"/>
                      </a:lnTo>
                      <a:lnTo>
                        <a:pt x="294" y="187"/>
                      </a:lnTo>
                      <a:lnTo>
                        <a:pt x="294" y="189"/>
                      </a:lnTo>
                      <a:lnTo>
                        <a:pt x="294" y="190"/>
                      </a:lnTo>
                      <a:lnTo>
                        <a:pt x="294" y="191"/>
                      </a:lnTo>
                      <a:lnTo>
                        <a:pt x="294" y="194"/>
                      </a:lnTo>
                      <a:lnTo>
                        <a:pt x="293" y="194"/>
                      </a:lnTo>
                      <a:lnTo>
                        <a:pt x="293" y="191"/>
                      </a:lnTo>
                      <a:lnTo>
                        <a:pt x="292" y="191"/>
                      </a:lnTo>
                      <a:lnTo>
                        <a:pt x="290" y="191"/>
                      </a:lnTo>
                      <a:lnTo>
                        <a:pt x="290" y="191"/>
                      </a:lnTo>
                      <a:lnTo>
                        <a:pt x="289" y="193"/>
                      </a:lnTo>
                      <a:lnTo>
                        <a:pt x="289" y="193"/>
                      </a:lnTo>
                      <a:lnTo>
                        <a:pt x="288" y="194"/>
                      </a:lnTo>
                      <a:lnTo>
                        <a:pt x="286" y="194"/>
                      </a:lnTo>
                      <a:lnTo>
                        <a:pt x="285" y="194"/>
                      </a:lnTo>
                      <a:lnTo>
                        <a:pt x="285" y="194"/>
                      </a:lnTo>
                      <a:lnTo>
                        <a:pt x="284" y="193"/>
                      </a:lnTo>
                      <a:lnTo>
                        <a:pt x="282" y="193"/>
                      </a:lnTo>
                      <a:lnTo>
                        <a:pt x="284" y="195"/>
                      </a:lnTo>
                      <a:lnTo>
                        <a:pt x="293" y="197"/>
                      </a:lnTo>
                      <a:lnTo>
                        <a:pt x="294" y="198"/>
                      </a:lnTo>
                      <a:lnTo>
                        <a:pt x="297" y="199"/>
                      </a:lnTo>
                      <a:lnTo>
                        <a:pt x="296" y="199"/>
                      </a:lnTo>
                      <a:lnTo>
                        <a:pt x="294" y="200"/>
                      </a:lnTo>
                      <a:lnTo>
                        <a:pt x="297" y="200"/>
                      </a:lnTo>
                      <a:lnTo>
                        <a:pt x="298" y="202"/>
                      </a:lnTo>
                      <a:lnTo>
                        <a:pt x="298" y="204"/>
                      </a:lnTo>
                      <a:lnTo>
                        <a:pt x="298" y="204"/>
                      </a:lnTo>
                      <a:lnTo>
                        <a:pt x="298" y="206"/>
                      </a:lnTo>
                      <a:lnTo>
                        <a:pt x="297" y="206"/>
                      </a:lnTo>
                      <a:lnTo>
                        <a:pt x="296" y="206"/>
                      </a:lnTo>
                      <a:lnTo>
                        <a:pt x="294" y="204"/>
                      </a:lnTo>
                      <a:lnTo>
                        <a:pt x="293" y="204"/>
                      </a:lnTo>
                      <a:lnTo>
                        <a:pt x="293" y="203"/>
                      </a:lnTo>
                      <a:lnTo>
                        <a:pt x="292" y="203"/>
                      </a:lnTo>
                      <a:lnTo>
                        <a:pt x="292" y="204"/>
                      </a:lnTo>
                      <a:lnTo>
                        <a:pt x="290" y="206"/>
                      </a:lnTo>
                      <a:lnTo>
                        <a:pt x="290" y="206"/>
                      </a:lnTo>
                      <a:lnTo>
                        <a:pt x="289" y="206"/>
                      </a:lnTo>
                      <a:lnTo>
                        <a:pt x="289" y="206"/>
                      </a:lnTo>
                      <a:lnTo>
                        <a:pt x="288" y="204"/>
                      </a:lnTo>
                      <a:lnTo>
                        <a:pt x="288" y="203"/>
                      </a:lnTo>
                      <a:lnTo>
                        <a:pt x="286" y="203"/>
                      </a:lnTo>
                      <a:lnTo>
                        <a:pt x="285" y="202"/>
                      </a:lnTo>
                      <a:lnTo>
                        <a:pt x="284" y="202"/>
                      </a:lnTo>
                      <a:lnTo>
                        <a:pt x="284" y="200"/>
                      </a:lnTo>
                      <a:lnTo>
                        <a:pt x="282" y="199"/>
                      </a:lnTo>
                      <a:lnTo>
                        <a:pt x="284" y="199"/>
                      </a:lnTo>
                      <a:lnTo>
                        <a:pt x="282" y="197"/>
                      </a:lnTo>
                      <a:lnTo>
                        <a:pt x="281" y="195"/>
                      </a:lnTo>
                      <a:lnTo>
                        <a:pt x="281" y="195"/>
                      </a:lnTo>
                      <a:lnTo>
                        <a:pt x="280" y="194"/>
                      </a:lnTo>
                      <a:lnTo>
                        <a:pt x="280" y="194"/>
                      </a:lnTo>
                      <a:lnTo>
                        <a:pt x="279" y="194"/>
                      </a:lnTo>
                      <a:lnTo>
                        <a:pt x="279" y="191"/>
                      </a:lnTo>
                      <a:lnTo>
                        <a:pt x="277" y="190"/>
                      </a:lnTo>
                      <a:lnTo>
                        <a:pt x="276" y="191"/>
                      </a:lnTo>
                      <a:lnTo>
                        <a:pt x="273" y="191"/>
                      </a:lnTo>
                      <a:lnTo>
                        <a:pt x="271" y="189"/>
                      </a:lnTo>
                      <a:lnTo>
                        <a:pt x="269" y="187"/>
                      </a:lnTo>
                      <a:lnTo>
                        <a:pt x="269" y="186"/>
                      </a:lnTo>
                      <a:lnTo>
                        <a:pt x="268" y="186"/>
                      </a:lnTo>
                      <a:lnTo>
                        <a:pt x="267" y="185"/>
                      </a:lnTo>
                      <a:lnTo>
                        <a:pt x="265" y="183"/>
                      </a:lnTo>
                      <a:lnTo>
                        <a:pt x="265" y="181"/>
                      </a:lnTo>
                      <a:lnTo>
                        <a:pt x="267" y="180"/>
                      </a:lnTo>
                      <a:lnTo>
                        <a:pt x="267" y="178"/>
                      </a:lnTo>
                      <a:lnTo>
                        <a:pt x="267" y="177"/>
                      </a:lnTo>
                      <a:lnTo>
                        <a:pt x="263" y="177"/>
                      </a:lnTo>
                      <a:lnTo>
                        <a:pt x="264" y="180"/>
                      </a:lnTo>
                      <a:lnTo>
                        <a:pt x="261" y="180"/>
                      </a:lnTo>
                      <a:lnTo>
                        <a:pt x="260" y="180"/>
                      </a:lnTo>
                      <a:lnTo>
                        <a:pt x="259" y="178"/>
                      </a:lnTo>
                      <a:lnTo>
                        <a:pt x="259" y="177"/>
                      </a:lnTo>
                      <a:lnTo>
                        <a:pt x="258" y="177"/>
                      </a:lnTo>
                      <a:lnTo>
                        <a:pt x="258" y="177"/>
                      </a:lnTo>
                      <a:lnTo>
                        <a:pt x="256" y="177"/>
                      </a:lnTo>
                      <a:lnTo>
                        <a:pt x="254" y="177"/>
                      </a:lnTo>
                      <a:lnTo>
                        <a:pt x="252" y="176"/>
                      </a:lnTo>
                      <a:lnTo>
                        <a:pt x="254" y="174"/>
                      </a:lnTo>
                      <a:lnTo>
                        <a:pt x="255" y="174"/>
                      </a:lnTo>
                      <a:lnTo>
                        <a:pt x="255" y="173"/>
                      </a:lnTo>
                      <a:lnTo>
                        <a:pt x="254" y="173"/>
                      </a:lnTo>
                      <a:lnTo>
                        <a:pt x="254" y="172"/>
                      </a:lnTo>
                      <a:lnTo>
                        <a:pt x="255" y="172"/>
                      </a:lnTo>
                      <a:lnTo>
                        <a:pt x="255" y="169"/>
                      </a:lnTo>
                      <a:lnTo>
                        <a:pt x="254" y="169"/>
                      </a:lnTo>
                      <a:lnTo>
                        <a:pt x="252" y="172"/>
                      </a:lnTo>
                      <a:lnTo>
                        <a:pt x="250" y="172"/>
                      </a:lnTo>
                      <a:lnTo>
                        <a:pt x="247" y="172"/>
                      </a:lnTo>
                      <a:lnTo>
                        <a:pt x="246" y="172"/>
                      </a:lnTo>
                      <a:lnTo>
                        <a:pt x="242" y="172"/>
                      </a:lnTo>
                      <a:lnTo>
                        <a:pt x="242" y="170"/>
                      </a:lnTo>
                      <a:lnTo>
                        <a:pt x="241" y="170"/>
                      </a:lnTo>
                      <a:lnTo>
                        <a:pt x="241" y="170"/>
                      </a:lnTo>
                      <a:lnTo>
                        <a:pt x="238" y="170"/>
                      </a:lnTo>
                      <a:lnTo>
                        <a:pt x="237" y="168"/>
                      </a:lnTo>
                      <a:lnTo>
                        <a:pt x="234" y="169"/>
                      </a:lnTo>
                      <a:lnTo>
                        <a:pt x="234" y="168"/>
                      </a:lnTo>
                      <a:lnTo>
                        <a:pt x="233" y="168"/>
                      </a:lnTo>
                      <a:lnTo>
                        <a:pt x="233" y="168"/>
                      </a:lnTo>
                      <a:lnTo>
                        <a:pt x="230" y="168"/>
                      </a:lnTo>
                      <a:lnTo>
                        <a:pt x="230" y="166"/>
                      </a:lnTo>
                      <a:lnTo>
                        <a:pt x="229" y="166"/>
                      </a:lnTo>
                      <a:lnTo>
                        <a:pt x="229" y="166"/>
                      </a:lnTo>
                      <a:lnTo>
                        <a:pt x="229" y="166"/>
                      </a:lnTo>
                      <a:lnTo>
                        <a:pt x="227" y="166"/>
                      </a:lnTo>
                      <a:lnTo>
                        <a:pt x="227" y="166"/>
                      </a:lnTo>
                      <a:lnTo>
                        <a:pt x="224" y="166"/>
                      </a:lnTo>
                      <a:lnTo>
                        <a:pt x="224" y="168"/>
                      </a:lnTo>
                      <a:lnTo>
                        <a:pt x="221" y="168"/>
                      </a:lnTo>
                      <a:lnTo>
                        <a:pt x="221" y="169"/>
                      </a:lnTo>
                      <a:lnTo>
                        <a:pt x="221" y="169"/>
                      </a:lnTo>
                      <a:lnTo>
                        <a:pt x="221" y="169"/>
                      </a:lnTo>
                      <a:lnTo>
                        <a:pt x="221" y="168"/>
                      </a:lnTo>
                      <a:lnTo>
                        <a:pt x="216" y="168"/>
                      </a:lnTo>
                      <a:lnTo>
                        <a:pt x="216" y="166"/>
                      </a:lnTo>
                      <a:lnTo>
                        <a:pt x="213" y="166"/>
                      </a:lnTo>
                      <a:lnTo>
                        <a:pt x="212" y="165"/>
                      </a:lnTo>
                      <a:lnTo>
                        <a:pt x="210" y="165"/>
                      </a:lnTo>
                      <a:lnTo>
                        <a:pt x="210" y="164"/>
                      </a:lnTo>
                      <a:lnTo>
                        <a:pt x="207" y="164"/>
                      </a:lnTo>
                      <a:lnTo>
                        <a:pt x="207" y="164"/>
                      </a:lnTo>
                      <a:lnTo>
                        <a:pt x="205" y="162"/>
                      </a:lnTo>
                      <a:lnTo>
                        <a:pt x="205" y="162"/>
                      </a:lnTo>
                      <a:lnTo>
                        <a:pt x="205" y="160"/>
                      </a:lnTo>
                      <a:lnTo>
                        <a:pt x="204" y="160"/>
                      </a:lnTo>
                      <a:lnTo>
                        <a:pt x="201" y="161"/>
                      </a:lnTo>
                      <a:lnTo>
                        <a:pt x="199" y="161"/>
                      </a:lnTo>
                      <a:lnTo>
                        <a:pt x="197" y="161"/>
                      </a:lnTo>
                      <a:lnTo>
                        <a:pt x="197" y="160"/>
                      </a:lnTo>
                      <a:lnTo>
                        <a:pt x="197" y="159"/>
                      </a:lnTo>
                      <a:lnTo>
                        <a:pt x="199" y="159"/>
                      </a:lnTo>
                      <a:lnTo>
                        <a:pt x="199" y="157"/>
                      </a:lnTo>
                      <a:lnTo>
                        <a:pt x="197" y="157"/>
                      </a:lnTo>
                      <a:lnTo>
                        <a:pt x="197" y="156"/>
                      </a:lnTo>
                      <a:lnTo>
                        <a:pt x="196" y="156"/>
                      </a:lnTo>
                      <a:lnTo>
                        <a:pt x="196" y="155"/>
                      </a:lnTo>
                      <a:lnTo>
                        <a:pt x="191" y="155"/>
                      </a:lnTo>
                      <a:lnTo>
                        <a:pt x="191" y="155"/>
                      </a:lnTo>
                      <a:lnTo>
                        <a:pt x="192" y="155"/>
                      </a:lnTo>
                      <a:lnTo>
                        <a:pt x="192" y="153"/>
                      </a:lnTo>
                      <a:lnTo>
                        <a:pt x="195" y="153"/>
                      </a:lnTo>
                      <a:lnTo>
                        <a:pt x="195" y="153"/>
                      </a:lnTo>
                      <a:lnTo>
                        <a:pt x="191" y="152"/>
                      </a:lnTo>
                      <a:lnTo>
                        <a:pt x="192" y="149"/>
                      </a:lnTo>
                      <a:lnTo>
                        <a:pt x="191" y="149"/>
                      </a:lnTo>
                      <a:lnTo>
                        <a:pt x="189" y="151"/>
                      </a:lnTo>
                      <a:lnTo>
                        <a:pt x="188" y="152"/>
                      </a:lnTo>
                      <a:lnTo>
                        <a:pt x="187" y="151"/>
                      </a:lnTo>
                      <a:lnTo>
                        <a:pt x="184" y="151"/>
                      </a:lnTo>
                      <a:lnTo>
                        <a:pt x="184" y="152"/>
                      </a:lnTo>
                      <a:lnTo>
                        <a:pt x="182" y="152"/>
                      </a:lnTo>
                      <a:lnTo>
                        <a:pt x="182" y="151"/>
                      </a:lnTo>
                      <a:lnTo>
                        <a:pt x="179" y="151"/>
                      </a:lnTo>
                      <a:lnTo>
                        <a:pt x="179" y="152"/>
                      </a:lnTo>
                      <a:lnTo>
                        <a:pt x="178" y="152"/>
                      </a:lnTo>
                      <a:lnTo>
                        <a:pt x="176" y="151"/>
                      </a:lnTo>
                      <a:lnTo>
                        <a:pt x="175" y="151"/>
                      </a:lnTo>
                      <a:lnTo>
                        <a:pt x="175" y="156"/>
                      </a:lnTo>
                      <a:lnTo>
                        <a:pt x="175" y="156"/>
                      </a:lnTo>
                      <a:lnTo>
                        <a:pt x="175" y="156"/>
                      </a:lnTo>
                      <a:lnTo>
                        <a:pt x="178" y="156"/>
                      </a:lnTo>
                      <a:lnTo>
                        <a:pt x="178" y="157"/>
                      </a:lnTo>
                      <a:lnTo>
                        <a:pt x="179" y="157"/>
                      </a:lnTo>
                      <a:lnTo>
                        <a:pt x="180" y="157"/>
                      </a:lnTo>
                      <a:lnTo>
                        <a:pt x="180" y="159"/>
                      </a:lnTo>
                      <a:lnTo>
                        <a:pt x="179" y="160"/>
                      </a:lnTo>
                      <a:lnTo>
                        <a:pt x="179" y="161"/>
                      </a:lnTo>
                      <a:lnTo>
                        <a:pt x="180" y="161"/>
                      </a:lnTo>
                      <a:lnTo>
                        <a:pt x="180" y="162"/>
                      </a:lnTo>
                      <a:lnTo>
                        <a:pt x="178" y="162"/>
                      </a:lnTo>
                      <a:lnTo>
                        <a:pt x="178" y="166"/>
                      </a:lnTo>
                      <a:lnTo>
                        <a:pt x="175" y="166"/>
                      </a:lnTo>
                      <a:lnTo>
                        <a:pt x="174" y="165"/>
                      </a:lnTo>
                      <a:lnTo>
                        <a:pt x="171" y="165"/>
                      </a:lnTo>
                      <a:lnTo>
                        <a:pt x="170" y="165"/>
                      </a:lnTo>
                      <a:lnTo>
                        <a:pt x="170" y="165"/>
                      </a:lnTo>
                      <a:lnTo>
                        <a:pt x="170" y="166"/>
                      </a:lnTo>
                      <a:lnTo>
                        <a:pt x="169" y="166"/>
                      </a:lnTo>
                      <a:lnTo>
                        <a:pt x="169" y="164"/>
                      </a:lnTo>
                      <a:lnTo>
                        <a:pt x="167" y="164"/>
                      </a:lnTo>
                      <a:lnTo>
                        <a:pt x="166" y="165"/>
                      </a:lnTo>
                      <a:lnTo>
                        <a:pt x="166" y="166"/>
                      </a:lnTo>
                      <a:lnTo>
                        <a:pt x="166" y="169"/>
                      </a:lnTo>
                      <a:lnTo>
                        <a:pt x="165" y="169"/>
                      </a:lnTo>
                      <a:lnTo>
                        <a:pt x="165" y="168"/>
                      </a:lnTo>
                      <a:lnTo>
                        <a:pt x="162" y="168"/>
                      </a:lnTo>
                      <a:lnTo>
                        <a:pt x="162" y="169"/>
                      </a:lnTo>
                      <a:lnTo>
                        <a:pt x="162" y="170"/>
                      </a:lnTo>
                      <a:lnTo>
                        <a:pt x="161" y="172"/>
                      </a:lnTo>
                      <a:lnTo>
                        <a:pt x="159" y="172"/>
                      </a:lnTo>
                      <a:lnTo>
                        <a:pt x="157" y="172"/>
                      </a:lnTo>
                      <a:lnTo>
                        <a:pt x="157" y="174"/>
                      </a:lnTo>
                      <a:lnTo>
                        <a:pt x="157" y="174"/>
                      </a:lnTo>
                      <a:lnTo>
                        <a:pt x="155" y="176"/>
                      </a:lnTo>
                      <a:lnTo>
                        <a:pt x="154" y="176"/>
                      </a:lnTo>
                      <a:lnTo>
                        <a:pt x="154" y="177"/>
                      </a:lnTo>
                      <a:lnTo>
                        <a:pt x="150" y="177"/>
                      </a:lnTo>
                      <a:lnTo>
                        <a:pt x="150" y="177"/>
                      </a:lnTo>
                      <a:lnTo>
                        <a:pt x="148" y="178"/>
                      </a:lnTo>
                      <a:lnTo>
                        <a:pt x="148" y="178"/>
                      </a:lnTo>
                      <a:lnTo>
                        <a:pt x="144" y="178"/>
                      </a:lnTo>
                      <a:lnTo>
                        <a:pt x="144" y="174"/>
                      </a:lnTo>
                      <a:lnTo>
                        <a:pt x="145" y="174"/>
                      </a:lnTo>
                      <a:lnTo>
                        <a:pt x="146" y="176"/>
                      </a:lnTo>
                      <a:lnTo>
                        <a:pt x="148" y="174"/>
                      </a:lnTo>
                      <a:lnTo>
                        <a:pt x="149" y="173"/>
                      </a:lnTo>
                      <a:lnTo>
                        <a:pt x="149" y="172"/>
                      </a:lnTo>
                      <a:lnTo>
                        <a:pt x="149" y="172"/>
                      </a:lnTo>
                      <a:lnTo>
                        <a:pt x="149" y="172"/>
                      </a:lnTo>
                      <a:lnTo>
                        <a:pt x="146" y="172"/>
                      </a:lnTo>
                      <a:lnTo>
                        <a:pt x="146" y="172"/>
                      </a:lnTo>
                      <a:lnTo>
                        <a:pt x="145" y="170"/>
                      </a:lnTo>
                      <a:lnTo>
                        <a:pt x="145" y="170"/>
                      </a:lnTo>
                      <a:lnTo>
                        <a:pt x="145" y="168"/>
                      </a:lnTo>
                      <a:lnTo>
                        <a:pt x="145" y="168"/>
                      </a:lnTo>
                      <a:lnTo>
                        <a:pt x="145" y="166"/>
                      </a:lnTo>
                      <a:lnTo>
                        <a:pt x="148" y="165"/>
                      </a:lnTo>
                      <a:lnTo>
                        <a:pt x="148" y="164"/>
                      </a:lnTo>
                      <a:lnTo>
                        <a:pt x="148" y="164"/>
                      </a:lnTo>
                      <a:lnTo>
                        <a:pt x="148" y="164"/>
                      </a:lnTo>
                      <a:lnTo>
                        <a:pt x="148" y="161"/>
                      </a:lnTo>
                      <a:lnTo>
                        <a:pt x="148" y="160"/>
                      </a:lnTo>
                      <a:lnTo>
                        <a:pt x="148" y="157"/>
                      </a:lnTo>
                      <a:lnTo>
                        <a:pt x="148" y="156"/>
                      </a:lnTo>
                      <a:lnTo>
                        <a:pt x="148" y="155"/>
                      </a:lnTo>
                      <a:lnTo>
                        <a:pt x="150" y="155"/>
                      </a:lnTo>
                      <a:lnTo>
                        <a:pt x="152" y="153"/>
                      </a:lnTo>
                      <a:lnTo>
                        <a:pt x="153" y="153"/>
                      </a:lnTo>
                      <a:lnTo>
                        <a:pt x="153" y="153"/>
                      </a:lnTo>
                      <a:lnTo>
                        <a:pt x="154" y="153"/>
                      </a:lnTo>
                      <a:lnTo>
                        <a:pt x="155" y="151"/>
                      </a:lnTo>
                      <a:lnTo>
                        <a:pt x="158" y="151"/>
                      </a:lnTo>
                      <a:lnTo>
                        <a:pt x="158" y="152"/>
                      </a:lnTo>
                      <a:lnTo>
                        <a:pt x="165" y="153"/>
                      </a:lnTo>
                      <a:lnTo>
                        <a:pt x="163" y="152"/>
                      </a:lnTo>
                      <a:lnTo>
                        <a:pt x="163" y="151"/>
                      </a:lnTo>
                      <a:lnTo>
                        <a:pt x="162" y="149"/>
                      </a:lnTo>
                      <a:lnTo>
                        <a:pt x="161" y="149"/>
                      </a:lnTo>
                      <a:lnTo>
                        <a:pt x="162" y="147"/>
                      </a:lnTo>
                      <a:lnTo>
                        <a:pt x="162" y="147"/>
                      </a:lnTo>
                      <a:lnTo>
                        <a:pt x="162" y="147"/>
                      </a:lnTo>
                      <a:lnTo>
                        <a:pt x="162" y="145"/>
                      </a:lnTo>
                      <a:lnTo>
                        <a:pt x="165" y="145"/>
                      </a:lnTo>
                      <a:lnTo>
                        <a:pt x="165" y="144"/>
                      </a:lnTo>
                      <a:lnTo>
                        <a:pt x="162" y="144"/>
                      </a:lnTo>
                      <a:lnTo>
                        <a:pt x="161" y="147"/>
                      </a:lnTo>
                      <a:lnTo>
                        <a:pt x="155" y="147"/>
                      </a:lnTo>
                      <a:lnTo>
                        <a:pt x="155" y="147"/>
                      </a:lnTo>
                      <a:lnTo>
                        <a:pt x="155" y="147"/>
                      </a:lnTo>
                      <a:lnTo>
                        <a:pt x="155" y="144"/>
                      </a:lnTo>
                      <a:lnTo>
                        <a:pt x="154" y="144"/>
                      </a:lnTo>
                      <a:lnTo>
                        <a:pt x="149" y="149"/>
                      </a:lnTo>
                      <a:lnTo>
                        <a:pt x="148" y="151"/>
                      </a:lnTo>
                      <a:lnTo>
                        <a:pt x="148" y="151"/>
                      </a:lnTo>
                      <a:lnTo>
                        <a:pt x="146" y="152"/>
                      </a:lnTo>
                      <a:lnTo>
                        <a:pt x="145" y="153"/>
                      </a:lnTo>
                      <a:lnTo>
                        <a:pt x="145" y="153"/>
                      </a:lnTo>
                      <a:lnTo>
                        <a:pt x="145" y="155"/>
                      </a:lnTo>
                      <a:lnTo>
                        <a:pt x="142" y="156"/>
                      </a:lnTo>
                      <a:lnTo>
                        <a:pt x="140" y="157"/>
                      </a:lnTo>
                      <a:lnTo>
                        <a:pt x="138" y="159"/>
                      </a:lnTo>
                      <a:lnTo>
                        <a:pt x="138" y="159"/>
                      </a:lnTo>
                      <a:lnTo>
                        <a:pt x="137" y="162"/>
                      </a:lnTo>
                      <a:lnTo>
                        <a:pt x="135" y="164"/>
                      </a:lnTo>
                      <a:lnTo>
                        <a:pt x="135" y="162"/>
                      </a:lnTo>
                      <a:lnTo>
                        <a:pt x="132" y="162"/>
                      </a:lnTo>
                      <a:lnTo>
                        <a:pt x="133" y="165"/>
                      </a:lnTo>
                      <a:lnTo>
                        <a:pt x="132" y="166"/>
                      </a:lnTo>
                      <a:lnTo>
                        <a:pt x="132" y="166"/>
                      </a:lnTo>
                      <a:lnTo>
                        <a:pt x="131" y="166"/>
                      </a:lnTo>
                      <a:lnTo>
                        <a:pt x="129" y="169"/>
                      </a:lnTo>
                      <a:lnTo>
                        <a:pt x="128" y="169"/>
                      </a:lnTo>
                      <a:lnTo>
                        <a:pt x="127" y="170"/>
                      </a:lnTo>
                      <a:lnTo>
                        <a:pt x="127" y="169"/>
                      </a:lnTo>
                      <a:lnTo>
                        <a:pt x="124" y="169"/>
                      </a:lnTo>
                      <a:lnTo>
                        <a:pt x="124" y="172"/>
                      </a:lnTo>
                      <a:lnTo>
                        <a:pt x="124" y="173"/>
                      </a:lnTo>
                      <a:lnTo>
                        <a:pt x="123" y="173"/>
                      </a:lnTo>
                      <a:lnTo>
                        <a:pt x="123" y="174"/>
                      </a:lnTo>
                      <a:lnTo>
                        <a:pt x="121" y="174"/>
                      </a:lnTo>
                      <a:lnTo>
                        <a:pt x="121" y="180"/>
                      </a:lnTo>
                      <a:lnTo>
                        <a:pt x="124" y="180"/>
                      </a:lnTo>
                      <a:lnTo>
                        <a:pt x="127" y="180"/>
                      </a:lnTo>
                      <a:lnTo>
                        <a:pt x="128" y="180"/>
                      </a:lnTo>
                      <a:lnTo>
                        <a:pt x="128" y="182"/>
                      </a:lnTo>
                      <a:lnTo>
                        <a:pt x="125" y="183"/>
                      </a:lnTo>
                      <a:lnTo>
                        <a:pt x="125" y="185"/>
                      </a:lnTo>
                      <a:lnTo>
                        <a:pt x="123" y="185"/>
                      </a:lnTo>
                      <a:lnTo>
                        <a:pt x="121" y="186"/>
                      </a:lnTo>
                      <a:lnTo>
                        <a:pt x="121" y="186"/>
                      </a:lnTo>
                      <a:lnTo>
                        <a:pt x="121" y="187"/>
                      </a:lnTo>
                      <a:lnTo>
                        <a:pt x="121" y="190"/>
                      </a:lnTo>
                      <a:lnTo>
                        <a:pt x="117" y="191"/>
                      </a:lnTo>
                      <a:lnTo>
                        <a:pt x="117" y="193"/>
                      </a:lnTo>
                      <a:lnTo>
                        <a:pt x="115" y="193"/>
                      </a:lnTo>
                      <a:lnTo>
                        <a:pt x="114" y="194"/>
                      </a:lnTo>
                      <a:lnTo>
                        <a:pt x="112" y="194"/>
                      </a:lnTo>
                      <a:lnTo>
                        <a:pt x="112" y="194"/>
                      </a:lnTo>
                      <a:lnTo>
                        <a:pt x="112" y="195"/>
                      </a:lnTo>
                      <a:lnTo>
                        <a:pt x="112" y="197"/>
                      </a:lnTo>
                      <a:lnTo>
                        <a:pt x="111" y="197"/>
                      </a:lnTo>
                      <a:lnTo>
                        <a:pt x="111" y="197"/>
                      </a:lnTo>
                      <a:lnTo>
                        <a:pt x="110" y="197"/>
                      </a:lnTo>
                      <a:lnTo>
                        <a:pt x="108" y="197"/>
                      </a:lnTo>
                      <a:lnTo>
                        <a:pt x="108" y="198"/>
                      </a:lnTo>
                      <a:lnTo>
                        <a:pt x="106" y="200"/>
                      </a:lnTo>
                      <a:lnTo>
                        <a:pt x="104" y="202"/>
                      </a:lnTo>
                      <a:lnTo>
                        <a:pt x="103" y="202"/>
                      </a:lnTo>
                      <a:lnTo>
                        <a:pt x="103" y="203"/>
                      </a:lnTo>
                      <a:lnTo>
                        <a:pt x="102" y="204"/>
                      </a:lnTo>
                      <a:lnTo>
                        <a:pt x="100" y="204"/>
                      </a:lnTo>
                      <a:lnTo>
                        <a:pt x="99" y="204"/>
                      </a:lnTo>
                      <a:lnTo>
                        <a:pt x="99" y="207"/>
                      </a:lnTo>
                      <a:lnTo>
                        <a:pt x="99" y="208"/>
                      </a:lnTo>
                      <a:lnTo>
                        <a:pt x="99" y="210"/>
                      </a:lnTo>
                      <a:lnTo>
                        <a:pt x="97" y="210"/>
                      </a:lnTo>
                      <a:lnTo>
                        <a:pt x="97" y="211"/>
                      </a:lnTo>
                      <a:lnTo>
                        <a:pt x="93" y="212"/>
                      </a:lnTo>
                      <a:lnTo>
                        <a:pt x="93" y="211"/>
                      </a:lnTo>
                      <a:lnTo>
                        <a:pt x="91" y="211"/>
                      </a:lnTo>
                      <a:lnTo>
                        <a:pt x="91" y="212"/>
                      </a:lnTo>
                      <a:lnTo>
                        <a:pt x="91" y="212"/>
                      </a:lnTo>
                      <a:lnTo>
                        <a:pt x="91" y="215"/>
                      </a:lnTo>
                      <a:lnTo>
                        <a:pt x="87" y="215"/>
                      </a:lnTo>
                      <a:lnTo>
                        <a:pt x="87" y="217"/>
                      </a:lnTo>
                      <a:lnTo>
                        <a:pt x="81" y="219"/>
                      </a:lnTo>
                      <a:lnTo>
                        <a:pt x="81" y="220"/>
                      </a:lnTo>
                      <a:lnTo>
                        <a:pt x="83" y="220"/>
                      </a:lnTo>
                      <a:lnTo>
                        <a:pt x="82" y="220"/>
                      </a:lnTo>
                      <a:lnTo>
                        <a:pt x="82" y="220"/>
                      </a:lnTo>
                      <a:lnTo>
                        <a:pt x="82" y="221"/>
                      </a:lnTo>
                      <a:lnTo>
                        <a:pt x="83" y="223"/>
                      </a:lnTo>
                      <a:lnTo>
                        <a:pt x="82" y="223"/>
                      </a:lnTo>
                      <a:lnTo>
                        <a:pt x="82" y="224"/>
                      </a:lnTo>
                      <a:lnTo>
                        <a:pt x="80" y="221"/>
                      </a:lnTo>
                      <a:lnTo>
                        <a:pt x="80" y="224"/>
                      </a:lnTo>
                      <a:lnTo>
                        <a:pt x="78" y="225"/>
                      </a:lnTo>
                      <a:lnTo>
                        <a:pt x="76" y="227"/>
                      </a:lnTo>
                      <a:lnTo>
                        <a:pt x="76" y="225"/>
                      </a:lnTo>
                      <a:lnTo>
                        <a:pt x="76" y="225"/>
                      </a:lnTo>
                      <a:lnTo>
                        <a:pt x="74" y="225"/>
                      </a:lnTo>
                      <a:lnTo>
                        <a:pt x="74" y="227"/>
                      </a:lnTo>
                      <a:lnTo>
                        <a:pt x="74" y="228"/>
                      </a:lnTo>
                      <a:lnTo>
                        <a:pt x="73" y="228"/>
                      </a:lnTo>
                      <a:lnTo>
                        <a:pt x="73" y="227"/>
                      </a:lnTo>
                      <a:lnTo>
                        <a:pt x="72" y="227"/>
                      </a:lnTo>
                      <a:lnTo>
                        <a:pt x="70" y="228"/>
                      </a:lnTo>
                      <a:lnTo>
                        <a:pt x="69" y="229"/>
                      </a:lnTo>
                      <a:lnTo>
                        <a:pt x="69" y="229"/>
                      </a:lnTo>
                      <a:lnTo>
                        <a:pt x="66" y="229"/>
                      </a:lnTo>
                      <a:lnTo>
                        <a:pt x="66" y="231"/>
                      </a:lnTo>
                      <a:lnTo>
                        <a:pt x="63" y="229"/>
                      </a:lnTo>
                      <a:lnTo>
                        <a:pt x="63" y="231"/>
                      </a:lnTo>
                      <a:lnTo>
                        <a:pt x="63" y="231"/>
                      </a:lnTo>
                      <a:lnTo>
                        <a:pt x="63" y="231"/>
                      </a:lnTo>
                      <a:lnTo>
                        <a:pt x="63" y="232"/>
                      </a:lnTo>
                      <a:lnTo>
                        <a:pt x="59" y="232"/>
                      </a:lnTo>
                      <a:lnTo>
                        <a:pt x="59" y="231"/>
                      </a:lnTo>
                      <a:lnTo>
                        <a:pt x="59" y="229"/>
                      </a:lnTo>
                      <a:lnTo>
                        <a:pt x="60" y="228"/>
                      </a:lnTo>
                      <a:lnTo>
                        <a:pt x="56" y="228"/>
                      </a:lnTo>
                      <a:lnTo>
                        <a:pt x="55" y="229"/>
                      </a:lnTo>
                      <a:lnTo>
                        <a:pt x="55" y="229"/>
                      </a:lnTo>
                      <a:lnTo>
                        <a:pt x="55" y="231"/>
                      </a:lnTo>
                      <a:lnTo>
                        <a:pt x="53" y="231"/>
                      </a:lnTo>
                      <a:lnTo>
                        <a:pt x="53" y="233"/>
                      </a:lnTo>
                      <a:lnTo>
                        <a:pt x="52" y="234"/>
                      </a:lnTo>
                      <a:lnTo>
                        <a:pt x="52" y="236"/>
                      </a:lnTo>
                      <a:lnTo>
                        <a:pt x="51" y="236"/>
                      </a:lnTo>
                      <a:lnTo>
                        <a:pt x="51" y="237"/>
                      </a:lnTo>
                      <a:lnTo>
                        <a:pt x="51" y="238"/>
                      </a:lnTo>
                      <a:lnTo>
                        <a:pt x="49" y="238"/>
                      </a:lnTo>
                      <a:lnTo>
                        <a:pt x="49" y="237"/>
                      </a:lnTo>
                      <a:lnTo>
                        <a:pt x="48" y="236"/>
                      </a:lnTo>
                      <a:lnTo>
                        <a:pt x="47" y="237"/>
                      </a:lnTo>
                      <a:lnTo>
                        <a:pt x="47" y="237"/>
                      </a:lnTo>
                      <a:lnTo>
                        <a:pt x="47" y="238"/>
                      </a:lnTo>
                      <a:lnTo>
                        <a:pt x="45" y="238"/>
                      </a:lnTo>
                      <a:lnTo>
                        <a:pt x="44" y="238"/>
                      </a:lnTo>
                      <a:lnTo>
                        <a:pt x="44" y="237"/>
                      </a:lnTo>
                      <a:lnTo>
                        <a:pt x="43" y="238"/>
                      </a:lnTo>
                      <a:lnTo>
                        <a:pt x="43" y="238"/>
                      </a:lnTo>
                      <a:lnTo>
                        <a:pt x="43" y="237"/>
                      </a:lnTo>
                      <a:lnTo>
                        <a:pt x="43" y="236"/>
                      </a:lnTo>
                      <a:lnTo>
                        <a:pt x="44" y="236"/>
                      </a:lnTo>
                      <a:lnTo>
                        <a:pt x="45" y="236"/>
                      </a:lnTo>
                      <a:lnTo>
                        <a:pt x="47" y="236"/>
                      </a:lnTo>
                      <a:lnTo>
                        <a:pt x="48" y="234"/>
                      </a:lnTo>
                      <a:lnTo>
                        <a:pt x="48" y="234"/>
                      </a:lnTo>
                      <a:lnTo>
                        <a:pt x="49" y="231"/>
                      </a:lnTo>
                      <a:lnTo>
                        <a:pt x="51" y="231"/>
                      </a:lnTo>
                      <a:lnTo>
                        <a:pt x="52" y="227"/>
                      </a:lnTo>
                      <a:lnTo>
                        <a:pt x="56" y="225"/>
                      </a:lnTo>
                      <a:lnTo>
                        <a:pt x="60" y="224"/>
                      </a:lnTo>
                      <a:lnTo>
                        <a:pt x="64" y="224"/>
                      </a:lnTo>
                      <a:lnTo>
                        <a:pt x="63" y="227"/>
                      </a:lnTo>
                      <a:lnTo>
                        <a:pt x="64" y="227"/>
                      </a:lnTo>
                      <a:lnTo>
                        <a:pt x="64" y="225"/>
                      </a:lnTo>
                      <a:lnTo>
                        <a:pt x="68" y="225"/>
                      </a:lnTo>
                      <a:lnTo>
                        <a:pt x="68" y="223"/>
                      </a:lnTo>
                      <a:lnTo>
                        <a:pt x="69" y="220"/>
                      </a:lnTo>
                      <a:lnTo>
                        <a:pt x="74" y="216"/>
                      </a:lnTo>
                      <a:lnTo>
                        <a:pt x="78" y="216"/>
                      </a:lnTo>
                      <a:lnTo>
                        <a:pt x="78" y="215"/>
                      </a:lnTo>
                      <a:lnTo>
                        <a:pt x="81" y="214"/>
                      </a:lnTo>
                      <a:lnTo>
                        <a:pt x="82" y="212"/>
                      </a:lnTo>
                      <a:lnTo>
                        <a:pt x="85" y="212"/>
                      </a:lnTo>
                      <a:lnTo>
                        <a:pt x="85" y="210"/>
                      </a:lnTo>
                      <a:lnTo>
                        <a:pt x="86" y="208"/>
                      </a:lnTo>
                      <a:lnTo>
                        <a:pt x="87" y="207"/>
                      </a:lnTo>
                      <a:lnTo>
                        <a:pt x="89" y="206"/>
                      </a:lnTo>
                      <a:lnTo>
                        <a:pt x="89" y="203"/>
                      </a:lnTo>
                      <a:lnTo>
                        <a:pt x="91" y="202"/>
                      </a:lnTo>
                      <a:lnTo>
                        <a:pt x="90" y="202"/>
                      </a:lnTo>
                      <a:lnTo>
                        <a:pt x="91" y="195"/>
                      </a:lnTo>
                      <a:lnTo>
                        <a:pt x="91" y="195"/>
                      </a:lnTo>
                      <a:lnTo>
                        <a:pt x="93" y="194"/>
                      </a:lnTo>
                      <a:lnTo>
                        <a:pt x="93" y="194"/>
                      </a:lnTo>
                      <a:lnTo>
                        <a:pt x="93" y="194"/>
                      </a:lnTo>
                      <a:lnTo>
                        <a:pt x="94" y="191"/>
                      </a:lnTo>
                      <a:lnTo>
                        <a:pt x="94" y="189"/>
                      </a:lnTo>
                      <a:lnTo>
                        <a:pt x="97" y="189"/>
                      </a:lnTo>
                      <a:lnTo>
                        <a:pt x="98" y="187"/>
                      </a:lnTo>
                      <a:lnTo>
                        <a:pt x="98" y="187"/>
                      </a:lnTo>
                      <a:lnTo>
                        <a:pt x="98" y="185"/>
                      </a:lnTo>
                      <a:lnTo>
                        <a:pt x="99" y="185"/>
                      </a:lnTo>
                      <a:lnTo>
                        <a:pt x="100" y="181"/>
                      </a:lnTo>
                      <a:lnTo>
                        <a:pt x="98" y="181"/>
                      </a:lnTo>
                      <a:lnTo>
                        <a:pt x="97" y="182"/>
                      </a:lnTo>
                      <a:lnTo>
                        <a:pt x="97" y="182"/>
                      </a:lnTo>
                      <a:lnTo>
                        <a:pt x="95" y="183"/>
                      </a:lnTo>
                      <a:lnTo>
                        <a:pt x="94" y="185"/>
                      </a:lnTo>
                      <a:lnTo>
                        <a:pt x="91" y="185"/>
                      </a:lnTo>
                      <a:lnTo>
                        <a:pt x="87" y="186"/>
                      </a:lnTo>
                      <a:lnTo>
                        <a:pt x="87" y="185"/>
                      </a:lnTo>
                      <a:lnTo>
                        <a:pt x="87" y="185"/>
                      </a:lnTo>
                      <a:lnTo>
                        <a:pt x="87" y="186"/>
                      </a:lnTo>
                      <a:lnTo>
                        <a:pt x="87" y="185"/>
                      </a:lnTo>
                      <a:lnTo>
                        <a:pt x="87" y="182"/>
                      </a:lnTo>
                      <a:lnTo>
                        <a:pt x="86" y="182"/>
                      </a:lnTo>
                      <a:lnTo>
                        <a:pt x="86" y="183"/>
                      </a:lnTo>
                      <a:lnTo>
                        <a:pt x="85" y="183"/>
                      </a:lnTo>
                      <a:lnTo>
                        <a:pt x="83" y="185"/>
                      </a:lnTo>
                      <a:lnTo>
                        <a:pt x="83" y="183"/>
                      </a:lnTo>
                      <a:lnTo>
                        <a:pt x="82" y="183"/>
                      </a:lnTo>
                      <a:lnTo>
                        <a:pt x="82" y="187"/>
                      </a:lnTo>
                      <a:lnTo>
                        <a:pt x="83" y="187"/>
                      </a:lnTo>
                      <a:lnTo>
                        <a:pt x="83" y="187"/>
                      </a:lnTo>
                      <a:lnTo>
                        <a:pt x="83" y="187"/>
                      </a:lnTo>
                      <a:lnTo>
                        <a:pt x="82" y="187"/>
                      </a:lnTo>
                      <a:lnTo>
                        <a:pt x="81" y="187"/>
                      </a:lnTo>
                      <a:lnTo>
                        <a:pt x="81" y="187"/>
                      </a:lnTo>
                      <a:lnTo>
                        <a:pt x="80" y="186"/>
                      </a:lnTo>
                      <a:lnTo>
                        <a:pt x="78" y="186"/>
                      </a:lnTo>
                      <a:lnTo>
                        <a:pt x="78" y="185"/>
                      </a:lnTo>
                      <a:lnTo>
                        <a:pt x="77" y="183"/>
                      </a:lnTo>
                      <a:lnTo>
                        <a:pt x="76" y="182"/>
                      </a:lnTo>
                      <a:lnTo>
                        <a:pt x="76" y="181"/>
                      </a:lnTo>
                      <a:lnTo>
                        <a:pt x="76" y="181"/>
                      </a:lnTo>
                      <a:lnTo>
                        <a:pt x="74" y="182"/>
                      </a:lnTo>
                      <a:lnTo>
                        <a:pt x="73" y="182"/>
                      </a:lnTo>
                      <a:lnTo>
                        <a:pt x="72" y="182"/>
                      </a:lnTo>
                      <a:lnTo>
                        <a:pt x="70" y="181"/>
                      </a:lnTo>
                      <a:lnTo>
                        <a:pt x="70" y="178"/>
                      </a:lnTo>
                      <a:lnTo>
                        <a:pt x="66" y="180"/>
                      </a:lnTo>
                      <a:lnTo>
                        <a:pt x="64" y="181"/>
                      </a:lnTo>
                      <a:lnTo>
                        <a:pt x="61" y="182"/>
                      </a:lnTo>
                      <a:lnTo>
                        <a:pt x="60" y="185"/>
                      </a:lnTo>
                      <a:lnTo>
                        <a:pt x="59" y="185"/>
                      </a:lnTo>
                      <a:lnTo>
                        <a:pt x="57" y="186"/>
                      </a:lnTo>
                      <a:lnTo>
                        <a:pt x="56" y="186"/>
                      </a:lnTo>
                      <a:lnTo>
                        <a:pt x="55" y="186"/>
                      </a:lnTo>
                      <a:lnTo>
                        <a:pt x="56" y="183"/>
                      </a:lnTo>
                      <a:lnTo>
                        <a:pt x="55" y="183"/>
                      </a:lnTo>
                      <a:lnTo>
                        <a:pt x="55" y="183"/>
                      </a:lnTo>
                      <a:lnTo>
                        <a:pt x="55" y="183"/>
                      </a:lnTo>
                      <a:lnTo>
                        <a:pt x="53" y="183"/>
                      </a:lnTo>
                      <a:lnTo>
                        <a:pt x="53" y="182"/>
                      </a:lnTo>
                      <a:lnTo>
                        <a:pt x="53" y="182"/>
                      </a:lnTo>
                      <a:lnTo>
                        <a:pt x="55" y="181"/>
                      </a:lnTo>
                      <a:lnTo>
                        <a:pt x="56" y="181"/>
                      </a:lnTo>
                      <a:lnTo>
                        <a:pt x="57" y="181"/>
                      </a:lnTo>
                      <a:lnTo>
                        <a:pt x="57" y="180"/>
                      </a:lnTo>
                      <a:lnTo>
                        <a:pt x="52" y="180"/>
                      </a:lnTo>
                      <a:lnTo>
                        <a:pt x="52" y="177"/>
                      </a:lnTo>
                      <a:lnTo>
                        <a:pt x="53" y="177"/>
                      </a:lnTo>
                      <a:lnTo>
                        <a:pt x="53" y="176"/>
                      </a:lnTo>
                      <a:lnTo>
                        <a:pt x="55" y="176"/>
                      </a:lnTo>
                      <a:lnTo>
                        <a:pt x="53" y="174"/>
                      </a:lnTo>
                      <a:lnTo>
                        <a:pt x="53" y="174"/>
                      </a:lnTo>
                      <a:lnTo>
                        <a:pt x="53" y="173"/>
                      </a:lnTo>
                      <a:lnTo>
                        <a:pt x="52" y="173"/>
                      </a:lnTo>
                      <a:lnTo>
                        <a:pt x="52" y="172"/>
                      </a:lnTo>
                      <a:lnTo>
                        <a:pt x="52" y="172"/>
                      </a:lnTo>
                      <a:lnTo>
                        <a:pt x="52" y="169"/>
                      </a:lnTo>
                      <a:lnTo>
                        <a:pt x="49" y="168"/>
                      </a:lnTo>
                      <a:lnTo>
                        <a:pt x="49" y="164"/>
                      </a:lnTo>
                      <a:lnTo>
                        <a:pt x="51" y="164"/>
                      </a:lnTo>
                      <a:lnTo>
                        <a:pt x="49" y="160"/>
                      </a:lnTo>
                      <a:lnTo>
                        <a:pt x="48" y="160"/>
                      </a:lnTo>
                      <a:lnTo>
                        <a:pt x="48" y="161"/>
                      </a:lnTo>
                      <a:lnTo>
                        <a:pt x="47" y="160"/>
                      </a:lnTo>
                      <a:lnTo>
                        <a:pt x="47" y="162"/>
                      </a:lnTo>
                      <a:lnTo>
                        <a:pt x="48" y="162"/>
                      </a:lnTo>
                      <a:lnTo>
                        <a:pt x="48" y="162"/>
                      </a:lnTo>
                      <a:lnTo>
                        <a:pt x="48" y="164"/>
                      </a:lnTo>
                      <a:lnTo>
                        <a:pt x="47" y="164"/>
                      </a:lnTo>
                      <a:lnTo>
                        <a:pt x="47" y="166"/>
                      </a:lnTo>
                      <a:lnTo>
                        <a:pt x="44" y="168"/>
                      </a:lnTo>
                      <a:lnTo>
                        <a:pt x="44" y="169"/>
                      </a:lnTo>
                      <a:lnTo>
                        <a:pt x="36" y="170"/>
                      </a:lnTo>
                      <a:lnTo>
                        <a:pt x="36" y="169"/>
                      </a:lnTo>
                      <a:lnTo>
                        <a:pt x="35" y="168"/>
                      </a:lnTo>
                      <a:lnTo>
                        <a:pt x="35" y="165"/>
                      </a:lnTo>
                      <a:lnTo>
                        <a:pt x="32" y="165"/>
                      </a:lnTo>
                      <a:lnTo>
                        <a:pt x="32" y="164"/>
                      </a:lnTo>
                      <a:lnTo>
                        <a:pt x="31" y="164"/>
                      </a:lnTo>
                      <a:lnTo>
                        <a:pt x="31" y="162"/>
                      </a:lnTo>
                      <a:lnTo>
                        <a:pt x="31" y="162"/>
                      </a:lnTo>
                      <a:lnTo>
                        <a:pt x="32" y="161"/>
                      </a:lnTo>
                      <a:lnTo>
                        <a:pt x="32" y="160"/>
                      </a:lnTo>
                      <a:lnTo>
                        <a:pt x="34" y="159"/>
                      </a:lnTo>
                      <a:lnTo>
                        <a:pt x="34" y="157"/>
                      </a:lnTo>
                      <a:lnTo>
                        <a:pt x="38" y="155"/>
                      </a:lnTo>
                      <a:lnTo>
                        <a:pt x="36" y="152"/>
                      </a:lnTo>
                      <a:lnTo>
                        <a:pt x="35" y="153"/>
                      </a:lnTo>
                      <a:lnTo>
                        <a:pt x="34" y="153"/>
                      </a:lnTo>
                      <a:lnTo>
                        <a:pt x="34" y="153"/>
                      </a:lnTo>
                      <a:lnTo>
                        <a:pt x="32" y="153"/>
                      </a:lnTo>
                      <a:lnTo>
                        <a:pt x="31" y="153"/>
                      </a:lnTo>
                      <a:lnTo>
                        <a:pt x="31" y="153"/>
                      </a:lnTo>
                      <a:lnTo>
                        <a:pt x="31" y="152"/>
                      </a:lnTo>
                      <a:lnTo>
                        <a:pt x="23" y="152"/>
                      </a:lnTo>
                      <a:lnTo>
                        <a:pt x="23" y="151"/>
                      </a:lnTo>
                      <a:lnTo>
                        <a:pt x="22" y="149"/>
                      </a:lnTo>
                      <a:lnTo>
                        <a:pt x="21" y="149"/>
                      </a:lnTo>
                      <a:lnTo>
                        <a:pt x="21" y="149"/>
                      </a:lnTo>
                      <a:lnTo>
                        <a:pt x="21" y="149"/>
                      </a:lnTo>
                      <a:lnTo>
                        <a:pt x="19" y="149"/>
                      </a:lnTo>
                      <a:lnTo>
                        <a:pt x="18" y="149"/>
                      </a:lnTo>
                      <a:lnTo>
                        <a:pt x="19" y="147"/>
                      </a:lnTo>
                      <a:lnTo>
                        <a:pt x="17" y="147"/>
                      </a:lnTo>
                      <a:lnTo>
                        <a:pt x="17" y="145"/>
                      </a:lnTo>
                      <a:lnTo>
                        <a:pt x="17" y="144"/>
                      </a:lnTo>
                      <a:lnTo>
                        <a:pt x="19" y="143"/>
                      </a:lnTo>
                      <a:lnTo>
                        <a:pt x="19" y="143"/>
                      </a:lnTo>
                      <a:lnTo>
                        <a:pt x="19" y="143"/>
                      </a:lnTo>
                      <a:lnTo>
                        <a:pt x="21" y="143"/>
                      </a:lnTo>
                      <a:lnTo>
                        <a:pt x="21" y="139"/>
                      </a:lnTo>
                      <a:lnTo>
                        <a:pt x="22" y="138"/>
                      </a:lnTo>
                      <a:lnTo>
                        <a:pt x="23" y="136"/>
                      </a:lnTo>
                      <a:lnTo>
                        <a:pt x="25" y="135"/>
                      </a:lnTo>
                      <a:lnTo>
                        <a:pt x="27" y="135"/>
                      </a:lnTo>
                      <a:lnTo>
                        <a:pt x="27" y="132"/>
                      </a:lnTo>
                      <a:lnTo>
                        <a:pt x="28" y="132"/>
                      </a:lnTo>
                      <a:lnTo>
                        <a:pt x="28" y="130"/>
                      </a:lnTo>
                      <a:lnTo>
                        <a:pt x="32" y="131"/>
                      </a:lnTo>
                      <a:lnTo>
                        <a:pt x="32" y="132"/>
                      </a:lnTo>
                      <a:lnTo>
                        <a:pt x="32" y="132"/>
                      </a:lnTo>
                      <a:lnTo>
                        <a:pt x="32" y="131"/>
                      </a:lnTo>
                      <a:lnTo>
                        <a:pt x="32" y="128"/>
                      </a:lnTo>
                      <a:lnTo>
                        <a:pt x="32" y="127"/>
                      </a:lnTo>
                      <a:lnTo>
                        <a:pt x="31" y="127"/>
                      </a:lnTo>
                      <a:lnTo>
                        <a:pt x="30" y="126"/>
                      </a:lnTo>
                      <a:lnTo>
                        <a:pt x="30" y="125"/>
                      </a:lnTo>
                      <a:lnTo>
                        <a:pt x="31" y="123"/>
                      </a:lnTo>
                      <a:lnTo>
                        <a:pt x="34" y="122"/>
                      </a:lnTo>
                      <a:lnTo>
                        <a:pt x="38" y="122"/>
                      </a:lnTo>
                      <a:lnTo>
                        <a:pt x="38" y="123"/>
                      </a:lnTo>
                      <a:lnTo>
                        <a:pt x="38" y="123"/>
                      </a:lnTo>
                      <a:lnTo>
                        <a:pt x="38" y="123"/>
                      </a:lnTo>
                      <a:lnTo>
                        <a:pt x="39" y="123"/>
                      </a:lnTo>
                      <a:lnTo>
                        <a:pt x="39" y="123"/>
                      </a:lnTo>
                      <a:lnTo>
                        <a:pt x="39" y="125"/>
                      </a:lnTo>
                      <a:lnTo>
                        <a:pt x="40" y="126"/>
                      </a:lnTo>
                      <a:lnTo>
                        <a:pt x="45" y="126"/>
                      </a:lnTo>
                      <a:lnTo>
                        <a:pt x="48" y="123"/>
                      </a:lnTo>
                      <a:lnTo>
                        <a:pt x="51" y="122"/>
                      </a:lnTo>
                      <a:lnTo>
                        <a:pt x="51" y="121"/>
                      </a:lnTo>
                      <a:lnTo>
                        <a:pt x="56" y="121"/>
                      </a:lnTo>
                      <a:lnTo>
                        <a:pt x="57" y="121"/>
                      </a:lnTo>
                      <a:lnTo>
                        <a:pt x="60" y="119"/>
                      </a:lnTo>
                      <a:lnTo>
                        <a:pt x="60" y="119"/>
                      </a:lnTo>
                      <a:lnTo>
                        <a:pt x="61" y="119"/>
                      </a:lnTo>
                      <a:lnTo>
                        <a:pt x="61" y="118"/>
                      </a:lnTo>
                      <a:lnTo>
                        <a:pt x="63" y="118"/>
                      </a:lnTo>
                      <a:lnTo>
                        <a:pt x="63" y="118"/>
                      </a:lnTo>
                      <a:lnTo>
                        <a:pt x="63" y="118"/>
                      </a:lnTo>
                      <a:lnTo>
                        <a:pt x="63" y="113"/>
                      </a:lnTo>
                      <a:lnTo>
                        <a:pt x="61" y="106"/>
                      </a:lnTo>
                      <a:lnTo>
                        <a:pt x="63" y="105"/>
                      </a:lnTo>
                      <a:lnTo>
                        <a:pt x="64" y="104"/>
                      </a:lnTo>
                      <a:lnTo>
                        <a:pt x="64" y="101"/>
                      </a:lnTo>
                      <a:lnTo>
                        <a:pt x="59" y="101"/>
                      </a:lnTo>
                      <a:lnTo>
                        <a:pt x="59" y="101"/>
                      </a:lnTo>
                      <a:lnTo>
                        <a:pt x="57" y="101"/>
                      </a:lnTo>
                      <a:lnTo>
                        <a:pt x="57" y="102"/>
                      </a:lnTo>
                      <a:lnTo>
                        <a:pt x="49" y="102"/>
                      </a:lnTo>
                      <a:lnTo>
                        <a:pt x="48" y="104"/>
                      </a:lnTo>
                      <a:lnTo>
                        <a:pt x="47" y="104"/>
                      </a:lnTo>
                      <a:lnTo>
                        <a:pt x="47" y="106"/>
                      </a:lnTo>
                      <a:lnTo>
                        <a:pt x="45" y="105"/>
                      </a:lnTo>
                      <a:lnTo>
                        <a:pt x="44" y="105"/>
                      </a:lnTo>
                      <a:lnTo>
                        <a:pt x="44" y="105"/>
                      </a:lnTo>
                      <a:lnTo>
                        <a:pt x="44" y="104"/>
                      </a:lnTo>
                      <a:lnTo>
                        <a:pt x="44" y="104"/>
                      </a:lnTo>
                      <a:lnTo>
                        <a:pt x="40" y="100"/>
                      </a:lnTo>
                      <a:lnTo>
                        <a:pt x="40" y="102"/>
                      </a:lnTo>
                      <a:lnTo>
                        <a:pt x="39" y="102"/>
                      </a:lnTo>
                      <a:lnTo>
                        <a:pt x="36" y="101"/>
                      </a:lnTo>
                      <a:lnTo>
                        <a:pt x="35" y="101"/>
                      </a:lnTo>
                      <a:lnTo>
                        <a:pt x="34" y="101"/>
                      </a:lnTo>
                      <a:lnTo>
                        <a:pt x="34" y="101"/>
                      </a:lnTo>
                      <a:lnTo>
                        <a:pt x="34" y="102"/>
                      </a:lnTo>
                      <a:lnTo>
                        <a:pt x="32" y="102"/>
                      </a:lnTo>
                      <a:lnTo>
                        <a:pt x="32" y="102"/>
                      </a:lnTo>
                      <a:lnTo>
                        <a:pt x="26" y="102"/>
                      </a:lnTo>
                      <a:lnTo>
                        <a:pt x="26" y="102"/>
                      </a:lnTo>
                      <a:lnTo>
                        <a:pt x="25" y="104"/>
                      </a:lnTo>
                      <a:lnTo>
                        <a:pt x="25" y="105"/>
                      </a:lnTo>
                      <a:lnTo>
                        <a:pt x="23" y="104"/>
                      </a:lnTo>
                      <a:lnTo>
                        <a:pt x="21" y="104"/>
                      </a:lnTo>
                      <a:lnTo>
                        <a:pt x="17" y="102"/>
                      </a:lnTo>
                      <a:lnTo>
                        <a:pt x="15" y="102"/>
                      </a:lnTo>
                      <a:lnTo>
                        <a:pt x="13" y="101"/>
                      </a:lnTo>
                      <a:lnTo>
                        <a:pt x="13" y="101"/>
                      </a:lnTo>
                      <a:lnTo>
                        <a:pt x="11" y="98"/>
                      </a:lnTo>
                      <a:lnTo>
                        <a:pt x="11" y="98"/>
                      </a:lnTo>
                      <a:lnTo>
                        <a:pt x="10" y="96"/>
                      </a:lnTo>
                      <a:lnTo>
                        <a:pt x="9" y="96"/>
                      </a:lnTo>
                      <a:lnTo>
                        <a:pt x="8" y="94"/>
                      </a:lnTo>
                      <a:lnTo>
                        <a:pt x="10" y="93"/>
                      </a:lnTo>
                      <a:lnTo>
                        <a:pt x="11" y="93"/>
                      </a:lnTo>
                      <a:lnTo>
                        <a:pt x="13" y="93"/>
                      </a:lnTo>
                      <a:lnTo>
                        <a:pt x="13" y="90"/>
                      </a:lnTo>
                      <a:lnTo>
                        <a:pt x="13" y="90"/>
                      </a:lnTo>
                      <a:lnTo>
                        <a:pt x="10" y="90"/>
                      </a:lnTo>
                      <a:lnTo>
                        <a:pt x="8" y="90"/>
                      </a:lnTo>
                      <a:lnTo>
                        <a:pt x="6" y="89"/>
                      </a:lnTo>
                      <a:lnTo>
                        <a:pt x="6" y="89"/>
                      </a:lnTo>
                      <a:lnTo>
                        <a:pt x="5" y="89"/>
                      </a:lnTo>
                      <a:lnTo>
                        <a:pt x="4" y="89"/>
                      </a:lnTo>
                      <a:lnTo>
                        <a:pt x="1" y="89"/>
                      </a:lnTo>
                      <a:lnTo>
                        <a:pt x="0" y="89"/>
                      </a:lnTo>
                      <a:lnTo>
                        <a:pt x="0" y="89"/>
                      </a:lnTo>
                      <a:lnTo>
                        <a:pt x="0" y="88"/>
                      </a:lnTo>
                      <a:lnTo>
                        <a:pt x="0" y="88"/>
                      </a:lnTo>
                      <a:lnTo>
                        <a:pt x="0" y="88"/>
                      </a:lnTo>
                      <a:lnTo>
                        <a:pt x="1" y="87"/>
                      </a:lnTo>
                      <a:lnTo>
                        <a:pt x="1" y="85"/>
                      </a:lnTo>
                      <a:lnTo>
                        <a:pt x="2" y="85"/>
                      </a:lnTo>
                      <a:lnTo>
                        <a:pt x="4" y="85"/>
                      </a:lnTo>
                      <a:lnTo>
                        <a:pt x="5" y="84"/>
                      </a:lnTo>
                      <a:lnTo>
                        <a:pt x="6" y="84"/>
                      </a:lnTo>
                      <a:lnTo>
                        <a:pt x="6" y="83"/>
                      </a:lnTo>
                      <a:lnTo>
                        <a:pt x="10" y="81"/>
                      </a:lnTo>
                      <a:lnTo>
                        <a:pt x="10" y="81"/>
                      </a:lnTo>
                      <a:lnTo>
                        <a:pt x="11" y="81"/>
                      </a:lnTo>
                      <a:lnTo>
                        <a:pt x="13" y="81"/>
                      </a:lnTo>
                      <a:lnTo>
                        <a:pt x="13" y="81"/>
                      </a:lnTo>
                      <a:lnTo>
                        <a:pt x="13" y="83"/>
                      </a:lnTo>
                      <a:lnTo>
                        <a:pt x="18" y="81"/>
                      </a:lnTo>
                      <a:lnTo>
                        <a:pt x="18" y="77"/>
                      </a:lnTo>
                      <a:lnTo>
                        <a:pt x="19" y="77"/>
                      </a:lnTo>
                      <a:lnTo>
                        <a:pt x="19" y="76"/>
                      </a:lnTo>
                      <a:lnTo>
                        <a:pt x="21" y="76"/>
                      </a:lnTo>
                      <a:lnTo>
                        <a:pt x="21" y="76"/>
                      </a:lnTo>
                      <a:lnTo>
                        <a:pt x="23" y="76"/>
                      </a:lnTo>
                      <a:lnTo>
                        <a:pt x="23" y="75"/>
                      </a:lnTo>
                      <a:lnTo>
                        <a:pt x="25" y="75"/>
                      </a:lnTo>
                      <a:lnTo>
                        <a:pt x="25" y="75"/>
                      </a:lnTo>
                      <a:lnTo>
                        <a:pt x="26" y="75"/>
                      </a:lnTo>
                      <a:lnTo>
                        <a:pt x="26" y="73"/>
                      </a:lnTo>
                      <a:lnTo>
                        <a:pt x="28" y="73"/>
                      </a:lnTo>
                      <a:lnTo>
                        <a:pt x="28" y="72"/>
                      </a:lnTo>
                      <a:lnTo>
                        <a:pt x="30" y="72"/>
                      </a:lnTo>
                      <a:lnTo>
                        <a:pt x="32" y="72"/>
                      </a:lnTo>
                      <a:lnTo>
                        <a:pt x="32" y="72"/>
                      </a:lnTo>
                      <a:lnTo>
                        <a:pt x="34" y="72"/>
                      </a:lnTo>
                      <a:lnTo>
                        <a:pt x="34" y="73"/>
                      </a:lnTo>
                      <a:lnTo>
                        <a:pt x="35" y="73"/>
                      </a:lnTo>
                      <a:lnTo>
                        <a:pt x="35" y="75"/>
                      </a:lnTo>
                      <a:lnTo>
                        <a:pt x="35" y="76"/>
                      </a:lnTo>
                      <a:lnTo>
                        <a:pt x="35" y="76"/>
                      </a:lnTo>
                      <a:lnTo>
                        <a:pt x="35" y="80"/>
                      </a:lnTo>
                      <a:lnTo>
                        <a:pt x="34" y="80"/>
                      </a:lnTo>
                      <a:lnTo>
                        <a:pt x="34" y="81"/>
                      </a:lnTo>
                      <a:lnTo>
                        <a:pt x="35" y="81"/>
                      </a:lnTo>
                      <a:lnTo>
                        <a:pt x="36" y="81"/>
                      </a:lnTo>
                      <a:lnTo>
                        <a:pt x="38" y="83"/>
                      </a:lnTo>
                      <a:lnTo>
                        <a:pt x="38" y="83"/>
                      </a:lnTo>
                      <a:lnTo>
                        <a:pt x="52" y="84"/>
                      </a:lnTo>
                      <a:lnTo>
                        <a:pt x="52" y="85"/>
                      </a:lnTo>
                      <a:lnTo>
                        <a:pt x="52" y="85"/>
                      </a:lnTo>
                      <a:lnTo>
                        <a:pt x="52" y="84"/>
                      </a:lnTo>
                      <a:lnTo>
                        <a:pt x="53" y="83"/>
                      </a:lnTo>
                      <a:lnTo>
                        <a:pt x="53" y="83"/>
                      </a:lnTo>
                      <a:lnTo>
                        <a:pt x="55" y="81"/>
                      </a:lnTo>
                      <a:lnTo>
                        <a:pt x="57" y="81"/>
                      </a:lnTo>
                      <a:lnTo>
                        <a:pt x="57" y="83"/>
                      </a:lnTo>
                      <a:lnTo>
                        <a:pt x="59" y="83"/>
                      </a:lnTo>
                      <a:lnTo>
                        <a:pt x="59" y="80"/>
                      </a:lnTo>
                      <a:lnTo>
                        <a:pt x="59" y="80"/>
                      </a:lnTo>
                      <a:lnTo>
                        <a:pt x="59" y="79"/>
                      </a:lnTo>
                      <a:lnTo>
                        <a:pt x="56" y="79"/>
                      </a:lnTo>
                      <a:lnTo>
                        <a:pt x="56" y="79"/>
                      </a:lnTo>
                      <a:lnTo>
                        <a:pt x="56" y="79"/>
                      </a:lnTo>
                      <a:lnTo>
                        <a:pt x="55" y="79"/>
                      </a:lnTo>
                      <a:lnTo>
                        <a:pt x="55" y="79"/>
                      </a:lnTo>
                      <a:lnTo>
                        <a:pt x="53" y="79"/>
                      </a:lnTo>
                      <a:lnTo>
                        <a:pt x="53" y="79"/>
                      </a:lnTo>
                      <a:lnTo>
                        <a:pt x="52" y="79"/>
                      </a:lnTo>
                      <a:lnTo>
                        <a:pt x="52" y="77"/>
                      </a:lnTo>
                      <a:lnTo>
                        <a:pt x="53" y="77"/>
                      </a:lnTo>
                      <a:lnTo>
                        <a:pt x="56" y="76"/>
                      </a:lnTo>
                      <a:lnTo>
                        <a:pt x="57" y="76"/>
                      </a:lnTo>
                      <a:lnTo>
                        <a:pt x="59" y="76"/>
                      </a:lnTo>
                      <a:lnTo>
                        <a:pt x="59" y="77"/>
                      </a:lnTo>
                      <a:lnTo>
                        <a:pt x="64" y="77"/>
                      </a:lnTo>
                      <a:lnTo>
                        <a:pt x="64" y="75"/>
                      </a:lnTo>
                      <a:lnTo>
                        <a:pt x="64" y="75"/>
                      </a:lnTo>
                      <a:lnTo>
                        <a:pt x="64" y="75"/>
                      </a:lnTo>
                      <a:lnTo>
                        <a:pt x="64" y="75"/>
                      </a:lnTo>
                      <a:lnTo>
                        <a:pt x="64" y="73"/>
                      </a:lnTo>
                      <a:lnTo>
                        <a:pt x="56" y="73"/>
                      </a:lnTo>
                      <a:lnTo>
                        <a:pt x="56" y="72"/>
                      </a:lnTo>
                      <a:lnTo>
                        <a:pt x="55" y="72"/>
                      </a:lnTo>
                      <a:lnTo>
                        <a:pt x="53" y="72"/>
                      </a:lnTo>
                      <a:lnTo>
                        <a:pt x="52" y="72"/>
                      </a:lnTo>
                      <a:lnTo>
                        <a:pt x="52" y="72"/>
                      </a:lnTo>
                      <a:lnTo>
                        <a:pt x="52" y="71"/>
                      </a:lnTo>
                      <a:lnTo>
                        <a:pt x="52" y="71"/>
                      </a:lnTo>
                      <a:lnTo>
                        <a:pt x="52" y="71"/>
                      </a:lnTo>
                      <a:lnTo>
                        <a:pt x="53" y="70"/>
                      </a:lnTo>
                      <a:lnTo>
                        <a:pt x="55" y="70"/>
                      </a:lnTo>
                      <a:lnTo>
                        <a:pt x="55" y="68"/>
                      </a:lnTo>
                      <a:lnTo>
                        <a:pt x="56" y="68"/>
                      </a:lnTo>
                      <a:lnTo>
                        <a:pt x="56" y="67"/>
                      </a:lnTo>
                      <a:lnTo>
                        <a:pt x="55" y="67"/>
                      </a:lnTo>
                      <a:lnTo>
                        <a:pt x="55" y="67"/>
                      </a:lnTo>
                      <a:lnTo>
                        <a:pt x="52" y="67"/>
                      </a:lnTo>
                      <a:lnTo>
                        <a:pt x="51" y="68"/>
                      </a:lnTo>
                      <a:lnTo>
                        <a:pt x="48" y="68"/>
                      </a:lnTo>
                      <a:lnTo>
                        <a:pt x="48" y="68"/>
                      </a:lnTo>
                      <a:lnTo>
                        <a:pt x="47" y="67"/>
                      </a:lnTo>
                      <a:lnTo>
                        <a:pt x="47" y="67"/>
                      </a:lnTo>
                      <a:lnTo>
                        <a:pt x="47" y="66"/>
                      </a:lnTo>
                      <a:lnTo>
                        <a:pt x="42" y="67"/>
                      </a:lnTo>
                      <a:lnTo>
                        <a:pt x="42" y="68"/>
                      </a:lnTo>
                      <a:lnTo>
                        <a:pt x="36" y="67"/>
                      </a:lnTo>
                      <a:lnTo>
                        <a:pt x="36" y="67"/>
                      </a:lnTo>
                      <a:lnTo>
                        <a:pt x="36" y="67"/>
                      </a:lnTo>
                      <a:lnTo>
                        <a:pt x="36" y="66"/>
                      </a:lnTo>
                      <a:lnTo>
                        <a:pt x="36" y="63"/>
                      </a:lnTo>
                      <a:lnTo>
                        <a:pt x="36" y="62"/>
                      </a:lnTo>
                      <a:lnTo>
                        <a:pt x="36" y="62"/>
                      </a:lnTo>
                      <a:lnTo>
                        <a:pt x="36" y="62"/>
                      </a:lnTo>
                      <a:lnTo>
                        <a:pt x="32" y="62"/>
                      </a:lnTo>
                      <a:lnTo>
                        <a:pt x="30" y="59"/>
                      </a:lnTo>
                      <a:lnTo>
                        <a:pt x="27" y="58"/>
                      </a:lnTo>
                      <a:lnTo>
                        <a:pt x="25" y="55"/>
                      </a:lnTo>
                      <a:lnTo>
                        <a:pt x="21" y="55"/>
                      </a:lnTo>
                      <a:lnTo>
                        <a:pt x="21" y="54"/>
                      </a:lnTo>
                      <a:lnTo>
                        <a:pt x="19" y="54"/>
                      </a:lnTo>
                      <a:lnTo>
                        <a:pt x="18" y="51"/>
                      </a:lnTo>
                      <a:lnTo>
                        <a:pt x="15" y="51"/>
                      </a:lnTo>
                      <a:lnTo>
                        <a:pt x="15" y="51"/>
                      </a:lnTo>
                      <a:lnTo>
                        <a:pt x="15" y="51"/>
                      </a:lnTo>
                      <a:lnTo>
                        <a:pt x="14" y="51"/>
                      </a:lnTo>
                      <a:lnTo>
                        <a:pt x="13" y="50"/>
                      </a:lnTo>
                      <a:lnTo>
                        <a:pt x="14" y="50"/>
                      </a:lnTo>
                      <a:lnTo>
                        <a:pt x="14" y="50"/>
                      </a:lnTo>
                      <a:lnTo>
                        <a:pt x="14" y="49"/>
                      </a:lnTo>
                      <a:lnTo>
                        <a:pt x="17" y="49"/>
                      </a:lnTo>
                      <a:lnTo>
                        <a:pt x="15" y="41"/>
                      </a:lnTo>
                      <a:lnTo>
                        <a:pt x="18" y="41"/>
                      </a:lnTo>
                      <a:lnTo>
                        <a:pt x="18" y="41"/>
                      </a:lnTo>
                      <a:lnTo>
                        <a:pt x="22" y="41"/>
                      </a:lnTo>
                      <a:lnTo>
                        <a:pt x="22" y="41"/>
                      </a:lnTo>
                      <a:lnTo>
                        <a:pt x="25" y="41"/>
                      </a:lnTo>
                      <a:lnTo>
                        <a:pt x="25" y="41"/>
                      </a:lnTo>
                      <a:lnTo>
                        <a:pt x="26" y="41"/>
                      </a:lnTo>
                      <a:lnTo>
                        <a:pt x="26" y="39"/>
                      </a:lnTo>
                      <a:lnTo>
                        <a:pt x="27" y="39"/>
                      </a:lnTo>
                      <a:lnTo>
                        <a:pt x="30" y="41"/>
                      </a:lnTo>
                      <a:lnTo>
                        <a:pt x="31" y="41"/>
                      </a:lnTo>
                      <a:lnTo>
                        <a:pt x="31" y="41"/>
                      </a:lnTo>
                      <a:lnTo>
                        <a:pt x="31" y="39"/>
                      </a:lnTo>
                      <a:lnTo>
                        <a:pt x="35" y="39"/>
                      </a:lnTo>
                      <a:lnTo>
                        <a:pt x="35" y="39"/>
                      </a:lnTo>
                      <a:lnTo>
                        <a:pt x="36" y="39"/>
                      </a:lnTo>
                      <a:lnTo>
                        <a:pt x="36" y="38"/>
                      </a:lnTo>
                      <a:lnTo>
                        <a:pt x="40" y="38"/>
                      </a:lnTo>
                      <a:lnTo>
                        <a:pt x="40" y="38"/>
                      </a:lnTo>
                      <a:lnTo>
                        <a:pt x="42" y="38"/>
                      </a:lnTo>
                      <a:lnTo>
                        <a:pt x="42" y="38"/>
                      </a:lnTo>
                      <a:lnTo>
                        <a:pt x="42" y="38"/>
                      </a:lnTo>
                      <a:lnTo>
                        <a:pt x="42" y="38"/>
                      </a:lnTo>
                      <a:lnTo>
                        <a:pt x="43" y="37"/>
                      </a:lnTo>
                      <a:lnTo>
                        <a:pt x="43" y="34"/>
                      </a:lnTo>
                      <a:lnTo>
                        <a:pt x="43" y="34"/>
                      </a:lnTo>
                      <a:lnTo>
                        <a:pt x="43" y="30"/>
                      </a:lnTo>
                      <a:lnTo>
                        <a:pt x="45" y="29"/>
                      </a:lnTo>
                      <a:lnTo>
                        <a:pt x="47" y="22"/>
                      </a:lnTo>
                      <a:lnTo>
                        <a:pt x="48" y="22"/>
                      </a:lnTo>
                      <a:lnTo>
                        <a:pt x="49" y="21"/>
                      </a:lnTo>
                      <a:lnTo>
                        <a:pt x="51" y="21"/>
                      </a:lnTo>
                      <a:lnTo>
                        <a:pt x="52" y="18"/>
                      </a:lnTo>
                      <a:lnTo>
                        <a:pt x="53" y="17"/>
                      </a:lnTo>
                      <a:lnTo>
                        <a:pt x="53" y="16"/>
                      </a:lnTo>
                      <a:lnTo>
                        <a:pt x="56" y="15"/>
                      </a:lnTo>
                      <a:lnTo>
                        <a:pt x="57" y="15"/>
                      </a:lnTo>
                      <a:lnTo>
                        <a:pt x="59" y="13"/>
                      </a:lnTo>
                      <a:lnTo>
                        <a:pt x="60" y="13"/>
                      </a:lnTo>
                      <a:lnTo>
                        <a:pt x="66" y="13"/>
                      </a:lnTo>
                      <a:lnTo>
                        <a:pt x="66" y="12"/>
                      </a:lnTo>
                      <a:lnTo>
                        <a:pt x="70" y="12"/>
                      </a:lnTo>
                      <a:lnTo>
                        <a:pt x="70" y="9"/>
                      </a:lnTo>
                      <a:lnTo>
                        <a:pt x="73" y="11"/>
                      </a:lnTo>
                      <a:lnTo>
                        <a:pt x="74" y="8"/>
                      </a:lnTo>
                      <a:lnTo>
                        <a:pt x="74" y="7"/>
                      </a:lnTo>
                      <a:lnTo>
                        <a:pt x="74" y="7"/>
                      </a:lnTo>
                      <a:lnTo>
                        <a:pt x="76" y="7"/>
                      </a:lnTo>
                      <a:lnTo>
                        <a:pt x="76" y="7"/>
                      </a:lnTo>
                      <a:lnTo>
                        <a:pt x="76" y="8"/>
                      </a:lnTo>
                      <a:lnTo>
                        <a:pt x="76" y="8"/>
                      </a:lnTo>
                      <a:lnTo>
                        <a:pt x="77" y="9"/>
                      </a:lnTo>
                      <a:lnTo>
                        <a:pt x="77" y="9"/>
                      </a:lnTo>
                      <a:lnTo>
                        <a:pt x="78" y="8"/>
                      </a:lnTo>
                      <a:lnTo>
                        <a:pt x="78" y="8"/>
                      </a:lnTo>
                      <a:lnTo>
                        <a:pt x="86" y="8"/>
                      </a:lnTo>
                      <a:lnTo>
                        <a:pt x="86" y="7"/>
                      </a:lnTo>
                      <a:lnTo>
                        <a:pt x="90" y="5"/>
                      </a:lnTo>
                      <a:lnTo>
                        <a:pt x="90" y="5"/>
                      </a:lnTo>
                      <a:lnTo>
                        <a:pt x="91" y="5"/>
                      </a:lnTo>
                      <a:lnTo>
                        <a:pt x="91" y="4"/>
                      </a:lnTo>
                      <a:lnTo>
                        <a:pt x="93" y="4"/>
                      </a:lnTo>
                      <a:lnTo>
                        <a:pt x="94" y="1"/>
                      </a:lnTo>
                      <a:lnTo>
                        <a:pt x="97" y="1"/>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10">
                  <a:extLst>
                    <a:ext uri="{FF2B5EF4-FFF2-40B4-BE49-F238E27FC236}">
                      <a16:creationId xmlns:a16="http://schemas.microsoft.com/office/drawing/2014/main" id="{02186D4A-818A-47C8-AAD0-4A7B8453B49A}"/>
                    </a:ext>
                  </a:extLst>
                </p:cNvPr>
                <p:cNvSpPr>
                  <a:spLocks noEditPoints="1"/>
                </p:cNvSpPr>
                <p:nvPr/>
              </p:nvSpPr>
              <p:spPr bwMode="auto">
                <a:xfrm>
                  <a:off x="4067175" y="1414917"/>
                  <a:ext cx="635000" cy="803275"/>
                </a:xfrm>
                <a:custGeom>
                  <a:avLst/>
                  <a:gdLst>
                    <a:gd name="T0" fmla="*/ 385 w 400"/>
                    <a:gd name="T1" fmla="*/ 399 h 506"/>
                    <a:gd name="T2" fmla="*/ 316 w 400"/>
                    <a:gd name="T3" fmla="*/ 368 h 506"/>
                    <a:gd name="T4" fmla="*/ 296 w 400"/>
                    <a:gd name="T5" fmla="*/ 395 h 506"/>
                    <a:gd name="T6" fmla="*/ 343 w 400"/>
                    <a:gd name="T7" fmla="*/ 394 h 506"/>
                    <a:gd name="T8" fmla="*/ 320 w 400"/>
                    <a:gd name="T9" fmla="*/ 419 h 506"/>
                    <a:gd name="T10" fmla="*/ 334 w 400"/>
                    <a:gd name="T11" fmla="*/ 444 h 506"/>
                    <a:gd name="T12" fmla="*/ 359 w 400"/>
                    <a:gd name="T13" fmla="*/ 413 h 506"/>
                    <a:gd name="T14" fmla="*/ 381 w 400"/>
                    <a:gd name="T15" fmla="*/ 419 h 506"/>
                    <a:gd name="T16" fmla="*/ 377 w 400"/>
                    <a:gd name="T17" fmla="*/ 406 h 506"/>
                    <a:gd name="T18" fmla="*/ 333 w 400"/>
                    <a:gd name="T19" fmla="*/ 370 h 506"/>
                    <a:gd name="T20" fmla="*/ 216 w 400"/>
                    <a:gd name="T21" fmla="*/ 327 h 506"/>
                    <a:gd name="T22" fmla="*/ 208 w 400"/>
                    <a:gd name="T23" fmla="*/ 310 h 506"/>
                    <a:gd name="T24" fmla="*/ 227 w 400"/>
                    <a:gd name="T25" fmla="*/ 294 h 506"/>
                    <a:gd name="T26" fmla="*/ 231 w 400"/>
                    <a:gd name="T27" fmla="*/ 320 h 506"/>
                    <a:gd name="T28" fmla="*/ 243 w 400"/>
                    <a:gd name="T29" fmla="*/ 330 h 506"/>
                    <a:gd name="T30" fmla="*/ 182 w 400"/>
                    <a:gd name="T31" fmla="*/ 269 h 506"/>
                    <a:gd name="T32" fmla="*/ 194 w 400"/>
                    <a:gd name="T33" fmla="*/ 252 h 506"/>
                    <a:gd name="T34" fmla="*/ 113 w 400"/>
                    <a:gd name="T35" fmla="*/ 239 h 506"/>
                    <a:gd name="T36" fmla="*/ 122 w 400"/>
                    <a:gd name="T37" fmla="*/ 170 h 506"/>
                    <a:gd name="T38" fmla="*/ 76 w 400"/>
                    <a:gd name="T39" fmla="*/ 176 h 506"/>
                    <a:gd name="T40" fmla="*/ 76 w 400"/>
                    <a:gd name="T41" fmla="*/ 201 h 506"/>
                    <a:gd name="T42" fmla="*/ 122 w 400"/>
                    <a:gd name="T43" fmla="*/ 176 h 506"/>
                    <a:gd name="T44" fmla="*/ 45 w 400"/>
                    <a:gd name="T45" fmla="*/ 169 h 506"/>
                    <a:gd name="T46" fmla="*/ 284 w 400"/>
                    <a:gd name="T47" fmla="*/ 5 h 506"/>
                    <a:gd name="T48" fmla="*/ 263 w 400"/>
                    <a:gd name="T49" fmla="*/ 36 h 506"/>
                    <a:gd name="T50" fmla="*/ 292 w 400"/>
                    <a:gd name="T51" fmla="*/ 64 h 506"/>
                    <a:gd name="T52" fmla="*/ 297 w 400"/>
                    <a:gd name="T53" fmla="*/ 86 h 506"/>
                    <a:gd name="T54" fmla="*/ 316 w 400"/>
                    <a:gd name="T55" fmla="*/ 101 h 506"/>
                    <a:gd name="T56" fmla="*/ 342 w 400"/>
                    <a:gd name="T57" fmla="*/ 98 h 506"/>
                    <a:gd name="T58" fmla="*/ 372 w 400"/>
                    <a:gd name="T59" fmla="*/ 78 h 506"/>
                    <a:gd name="T60" fmla="*/ 383 w 400"/>
                    <a:gd name="T61" fmla="*/ 108 h 506"/>
                    <a:gd name="T62" fmla="*/ 349 w 400"/>
                    <a:gd name="T63" fmla="*/ 124 h 506"/>
                    <a:gd name="T64" fmla="*/ 334 w 400"/>
                    <a:gd name="T65" fmla="*/ 140 h 506"/>
                    <a:gd name="T66" fmla="*/ 299 w 400"/>
                    <a:gd name="T67" fmla="*/ 142 h 506"/>
                    <a:gd name="T68" fmla="*/ 303 w 400"/>
                    <a:gd name="T69" fmla="*/ 161 h 506"/>
                    <a:gd name="T70" fmla="*/ 286 w 400"/>
                    <a:gd name="T71" fmla="*/ 182 h 506"/>
                    <a:gd name="T72" fmla="*/ 261 w 400"/>
                    <a:gd name="T73" fmla="*/ 209 h 506"/>
                    <a:gd name="T74" fmla="*/ 278 w 400"/>
                    <a:gd name="T75" fmla="*/ 243 h 506"/>
                    <a:gd name="T76" fmla="*/ 320 w 400"/>
                    <a:gd name="T77" fmla="*/ 268 h 506"/>
                    <a:gd name="T78" fmla="*/ 367 w 400"/>
                    <a:gd name="T79" fmla="*/ 286 h 506"/>
                    <a:gd name="T80" fmla="*/ 396 w 400"/>
                    <a:gd name="T81" fmla="*/ 433 h 506"/>
                    <a:gd name="T82" fmla="*/ 366 w 400"/>
                    <a:gd name="T83" fmla="*/ 444 h 506"/>
                    <a:gd name="T84" fmla="*/ 394 w 400"/>
                    <a:gd name="T85" fmla="*/ 447 h 506"/>
                    <a:gd name="T86" fmla="*/ 2 w 400"/>
                    <a:gd name="T87" fmla="*/ 489 h 506"/>
                    <a:gd name="T88" fmla="*/ 11 w 400"/>
                    <a:gd name="T89" fmla="*/ 368 h 506"/>
                    <a:gd name="T90" fmla="*/ 13 w 400"/>
                    <a:gd name="T91" fmla="*/ 137 h 506"/>
                    <a:gd name="T92" fmla="*/ 25 w 400"/>
                    <a:gd name="T93" fmla="*/ 149 h 506"/>
                    <a:gd name="T94" fmla="*/ 54 w 400"/>
                    <a:gd name="T95" fmla="*/ 138 h 506"/>
                    <a:gd name="T96" fmla="*/ 32 w 400"/>
                    <a:gd name="T97" fmla="*/ 116 h 506"/>
                    <a:gd name="T98" fmla="*/ 19 w 400"/>
                    <a:gd name="T99" fmla="*/ 73 h 506"/>
                    <a:gd name="T100" fmla="*/ 83 w 400"/>
                    <a:gd name="T101" fmla="*/ 93 h 506"/>
                    <a:gd name="T102" fmla="*/ 110 w 400"/>
                    <a:gd name="T103" fmla="*/ 104 h 506"/>
                    <a:gd name="T104" fmla="*/ 136 w 400"/>
                    <a:gd name="T105" fmla="*/ 118 h 506"/>
                    <a:gd name="T106" fmla="*/ 151 w 400"/>
                    <a:gd name="T107" fmla="*/ 91 h 506"/>
                    <a:gd name="T108" fmla="*/ 142 w 400"/>
                    <a:gd name="T109" fmla="*/ 90 h 506"/>
                    <a:gd name="T110" fmla="*/ 181 w 400"/>
                    <a:gd name="T111" fmla="*/ 103 h 506"/>
                    <a:gd name="T112" fmla="*/ 224 w 400"/>
                    <a:gd name="T113" fmla="*/ 106 h 506"/>
                    <a:gd name="T114" fmla="*/ 241 w 400"/>
                    <a:gd name="T115" fmla="*/ 104 h 506"/>
                    <a:gd name="T116" fmla="*/ 254 w 400"/>
                    <a:gd name="T117" fmla="*/ 103 h 506"/>
                    <a:gd name="T118" fmla="*/ 267 w 400"/>
                    <a:gd name="T119" fmla="*/ 82 h 506"/>
                    <a:gd name="T120" fmla="*/ 253 w 400"/>
                    <a:gd name="T121" fmla="*/ 70 h 506"/>
                    <a:gd name="T122" fmla="*/ 256 w 400"/>
                    <a:gd name="T123" fmla="*/ 48 h 506"/>
                    <a:gd name="T124" fmla="*/ 252 w 400"/>
                    <a:gd name="T125" fmla="*/ 1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506">
                      <a:moveTo>
                        <a:pt x="96" y="451"/>
                      </a:moveTo>
                      <a:lnTo>
                        <a:pt x="96" y="454"/>
                      </a:lnTo>
                      <a:lnTo>
                        <a:pt x="96" y="457"/>
                      </a:lnTo>
                      <a:lnTo>
                        <a:pt x="99" y="459"/>
                      </a:lnTo>
                      <a:lnTo>
                        <a:pt x="101" y="462"/>
                      </a:lnTo>
                      <a:lnTo>
                        <a:pt x="102" y="462"/>
                      </a:lnTo>
                      <a:lnTo>
                        <a:pt x="104" y="461"/>
                      </a:lnTo>
                      <a:lnTo>
                        <a:pt x="104" y="461"/>
                      </a:lnTo>
                      <a:lnTo>
                        <a:pt x="104" y="458"/>
                      </a:lnTo>
                      <a:lnTo>
                        <a:pt x="102" y="458"/>
                      </a:lnTo>
                      <a:lnTo>
                        <a:pt x="102" y="457"/>
                      </a:lnTo>
                      <a:lnTo>
                        <a:pt x="102" y="455"/>
                      </a:lnTo>
                      <a:lnTo>
                        <a:pt x="102" y="454"/>
                      </a:lnTo>
                      <a:lnTo>
                        <a:pt x="101" y="454"/>
                      </a:lnTo>
                      <a:lnTo>
                        <a:pt x="101" y="454"/>
                      </a:lnTo>
                      <a:lnTo>
                        <a:pt x="101" y="455"/>
                      </a:lnTo>
                      <a:lnTo>
                        <a:pt x="99" y="455"/>
                      </a:lnTo>
                      <a:lnTo>
                        <a:pt x="97" y="454"/>
                      </a:lnTo>
                      <a:lnTo>
                        <a:pt x="97" y="451"/>
                      </a:lnTo>
                      <a:lnTo>
                        <a:pt x="96" y="451"/>
                      </a:lnTo>
                      <a:close/>
                      <a:moveTo>
                        <a:pt x="397" y="421"/>
                      </a:moveTo>
                      <a:lnTo>
                        <a:pt x="396" y="423"/>
                      </a:lnTo>
                      <a:lnTo>
                        <a:pt x="394" y="424"/>
                      </a:lnTo>
                      <a:lnTo>
                        <a:pt x="394" y="425"/>
                      </a:lnTo>
                      <a:lnTo>
                        <a:pt x="394" y="426"/>
                      </a:lnTo>
                      <a:lnTo>
                        <a:pt x="394" y="426"/>
                      </a:lnTo>
                      <a:lnTo>
                        <a:pt x="396" y="426"/>
                      </a:lnTo>
                      <a:lnTo>
                        <a:pt x="397" y="426"/>
                      </a:lnTo>
                      <a:lnTo>
                        <a:pt x="397" y="425"/>
                      </a:lnTo>
                      <a:lnTo>
                        <a:pt x="397" y="425"/>
                      </a:lnTo>
                      <a:lnTo>
                        <a:pt x="398" y="424"/>
                      </a:lnTo>
                      <a:lnTo>
                        <a:pt x="397" y="424"/>
                      </a:lnTo>
                      <a:lnTo>
                        <a:pt x="397" y="421"/>
                      </a:lnTo>
                      <a:lnTo>
                        <a:pt x="397" y="421"/>
                      </a:lnTo>
                      <a:close/>
                      <a:moveTo>
                        <a:pt x="389" y="398"/>
                      </a:moveTo>
                      <a:lnTo>
                        <a:pt x="389" y="398"/>
                      </a:lnTo>
                      <a:lnTo>
                        <a:pt x="385" y="398"/>
                      </a:lnTo>
                      <a:lnTo>
                        <a:pt x="385" y="399"/>
                      </a:lnTo>
                      <a:lnTo>
                        <a:pt x="388" y="400"/>
                      </a:lnTo>
                      <a:lnTo>
                        <a:pt x="392" y="400"/>
                      </a:lnTo>
                      <a:lnTo>
                        <a:pt x="392" y="402"/>
                      </a:lnTo>
                      <a:lnTo>
                        <a:pt x="393" y="402"/>
                      </a:lnTo>
                      <a:lnTo>
                        <a:pt x="393" y="400"/>
                      </a:lnTo>
                      <a:lnTo>
                        <a:pt x="393" y="400"/>
                      </a:lnTo>
                      <a:lnTo>
                        <a:pt x="394" y="399"/>
                      </a:lnTo>
                      <a:lnTo>
                        <a:pt x="393" y="398"/>
                      </a:lnTo>
                      <a:lnTo>
                        <a:pt x="392" y="398"/>
                      </a:lnTo>
                      <a:lnTo>
                        <a:pt x="389" y="398"/>
                      </a:lnTo>
                      <a:close/>
                      <a:moveTo>
                        <a:pt x="11" y="385"/>
                      </a:moveTo>
                      <a:lnTo>
                        <a:pt x="8" y="386"/>
                      </a:lnTo>
                      <a:lnTo>
                        <a:pt x="7" y="387"/>
                      </a:lnTo>
                      <a:lnTo>
                        <a:pt x="7" y="390"/>
                      </a:lnTo>
                      <a:lnTo>
                        <a:pt x="8" y="389"/>
                      </a:lnTo>
                      <a:lnTo>
                        <a:pt x="8" y="389"/>
                      </a:lnTo>
                      <a:lnTo>
                        <a:pt x="8" y="389"/>
                      </a:lnTo>
                      <a:lnTo>
                        <a:pt x="8" y="387"/>
                      </a:lnTo>
                      <a:lnTo>
                        <a:pt x="9" y="387"/>
                      </a:lnTo>
                      <a:lnTo>
                        <a:pt x="9" y="387"/>
                      </a:lnTo>
                      <a:lnTo>
                        <a:pt x="12" y="386"/>
                      </a:lnTo>
                      <a:lnTo>
                        <a:pt x="12" y="386"/>
                      </a:lnTo>
                      <a:lnTo>
                        <a:pt x="11" y="386"/>
                      </a:lnTo>
                      <a:lnTo>
                        <a:pt x="11" y="385"/>
                      </a:lnTo>
                      <a:close/>
                      <a:moveTo>
                        <a:pt x="318" y="366"/>
                      </a:moveTo>
                      <a:lnTo>
                        <a:pt x="318" y="368"/>
                      </a:lnTo>
                      <a:lnTo>
                        <a:pt x="317" y="368"/>
                      </a:lnTo>
                      <a:lnTo>
                        <a:pt x="317" y="368"/>
                      </a:lnTo>
                      <a:lnTo>
                        <a:pt x="318" y="369"/>
                      </a:lnTo>
                      <a:lnTo>
                        <a:pt x="318" y="369"/>
                      </a:lnTo>
                      <a:lnTo>
                        <a:pt x="317" y="372"/>
                      </a:lnTo>
                      <a:lnTo>
                        <a:pt x="317" y="370"/>
                      </a:lnTo>
                      <a:lnTo>
                        <a:pt x="317" y="370"/>
                      </a:lnTo>
                      <a:lnTo>
                        <a:pt x="317" y="370"/>
                      </a:lnTo>
                      <a:lnTo>
                        <a:pt x="316" y="370"/>
                      </a:lnTo>
                      <a:lnTo>
                        <a:pt x="317" y="370"/>
                      </a:lnTo>
                      <a:lnTo>
                        <a:pt x="316" y="368"/>
                      </a:lnTo>
                      <a:lnTo>
                        <a:pt x="316" y="368"/>
                      </a:lnTo>
                      <a:lnTo>
                        <a:pt x="316" y="369"/>
                      </a:lnTo>
                      <a:lnTo>
                        <a:pt x="316" y="369"/>
                      </a:lnTo>
                      <a:lnTo>
                        <a:pt x="315" y="369"/>
                      </a:lnTo>
                      <a:lnTo>
                        <a:pt x="315" y="372"/>
                      </a:lnTo>
                      <a:lnTo>
                        <a:pt x="313" y="372"/>
                      </a:lnTo>
                      <a:lnTo>
                        <a:pt x="313" y="372"/>
                      </a:lnTo>
                      <a:lnTo>
                        <a:pt x="312" y="373"/>
                      </a:lnTo>
                      <a:lnTo>
                        <a:pt x="312" y="373"/>
                      </a:lnTo>
                      <a:lnTo>
                        <a:pt x="308" y="373"/>
                      </a:lnTo>
                      <a:lnTo>
                        <a:pt x="308" y="373"/>
                      </a:lnTo>
                      <a:lnTo>
                        <a:pt x="308" y="373"/>
                      </a:lnTo>
                      <a:lnTo>
                        <a:pt x="308" y="377"/>
                      </a:lnTo>
                      <a:lnTo>
                        <a:pt x="307" y="377"/>
                      </a:lnTo>
                      <a:lnTo>
                        <a:pt x="305" y="379"/>
                      </a:lnTo>
                      <a:lnTo>
                        <a:pt x="304" y="379"/>
                      </a:lnTo>
                      <a:lnTo>
                        <a:pt x="303" y="381"/>
                      </a:lnTo>
                      <a:lnTo>
                        <a:pt x="300" y="382"/>
                      </a:lnTo>
                      <a:lnTo>
                        <a:pt x="300" y="382"/>
                      </a:lnTo>
                      <a:lnTo>
                        <a:pt x="297" y="383"/>
                      </a:lnTo>
                      <a:lnTo>
                        <a:pt x="295" y="385"/>
                      </a:lnTo>
                      <a:lnTo>
                        <a:pt x="292" y="386"/>
                      </a:lnTo>
                      <a:lnTo>
                        <a:pt x="292" y="387"/>
                      </a:lnTo>
                      <a:lnTo>
                        <a:pt x="290" y="387"/>
                      </a:lnTo>
                      <a:lnTo>
                        <a:pt x="288" y="390"/>
                      </a:lnTo>
                      <a:lnTo>
                        <a:pt x="287" y="390"/>
                      </a:lnTo>
                      <a:lnTo>
                        <a:pt x="286" y="390"/>
                      </a:lnTo>
                      <a:lnTo>
                        <a:pt x="284" y="392"/>
                      </a:lnTo>
                      <a:lnTo>
                        <a:pt x="287" y="392"/>
                      </a:lnTo>
                      <a:lnTo>
                        <a:pt x="287" y="394"/>
                      </a:lnTo>
                      <a:lnTo>
                        <a:pt x="287" y="394"/>
                      </a:lnTo>
                      <a:lnTo>
                        <a:pt x="288" y="394"/>
                      </a:lnTo>
                      <a:lnTo>
                        <a:pt x="291" y="392"/>
                      </a:lnTo>
                      <a:lnTo>
                        <a:pt x="294" y="392"/>
                      </a:lnTo>
                      <a:lnTo>
                        <a:pt x="294" y="392"/>
                      </a:lnTo>
                      <a:lnTo>
                        <a:pt x="294" y="394"/>
                      </a:lnTo>
                      <a:lnTo>
                        <a:pt x="295" y="394"/>
                      </a:lnTo>
                      <a:lnTo>
                        <a:pt x="296" y="395"/>
                      </a:lnTo>
                      <a:lnTo>
                        <a:pt x="296" y="395"/>
                      </a:lnTo>
                      <a:lnTo>
                        <a:pt x="300" y="395"/>
                      </a:lnTo>
                      <a:lnTo>
                        <a:pt x="301" y="394"/>
                      </a:lnTo>
                      <a:lnTo>
                        <a:pt x="307" y="392"/>
                      </a:lnTo>
                      <a:lnTo>
                        <a:pt x="311" y="390"/>
                      </a:lnTo>
                      <a:lnTo>
                        <a:pt x="312" y="390"/>
                      </a:lnTo>
                      <a:lnTo>
                        <a:pt x="312" y="387"/>
                      </a:lnTo>
                      <a:lnTo>
                        <a:pt x="315" y="386"/>
                      </a:lnTo>
                      <a:lnTo>
                        <a:pt x="316" y="386"/>
                      </a:lnTo>
                      <a:lnTo>
                        <a:pt x="317" y="385"/>
                      </a:lnTo>
                      <a:lnTo>
                        <a:pt x="320" y="385"/>
                      </a:lnTo>
                      <a:lnTo>
                        <a:pt x="321" y="387"/>
                      </a:lnTo>
                      <a:lnTo>
                        <a:pt x="320" y="387"/>
                      </a:lnTo>
                      <a:lnTo>
                        <a:pt x="320" y="387"/>
                      </a:lnTo>
                      <a:lnTo>
                        <a:pt x="318" y="389"/>
                      </a:lnTo>
                      <a:lnTo>
                        <a:pt x="317" y="390"/>
                      </a:lnTo>
                      <a:lnTo>
                        <a:pt x="316" y="390"/>
                      </a:lnTo>
                      <a:lnTo>
                        <a:pt x="316" y="390"/>
                      </a:lnTo>
                      <a:lnTo>
                        <a:pt x="316" y="390"/>
                      </a:lnTo>
                      <a:lnTo>
                        <a:pt x="315" y="390"/>
                      </a:lnTo>
                      <a:lnTo>
                        <a:pt x="315" y="391"/>
                      </a:lnTo>
                      <a:lnTo>
                        <a:pt x="313" y="392"/>
                      </a:lnTo>
                      <a:lnTo>
                        <a:pt x="315" y="392"/>
                      </a:lnTo>
                      <a:lnTo>
                        <a:pt x="315" y="392"/>
                      </a:lnTo>
                      <a:lnTo>
                        <a:pt x="317" y="392"/>
                      </a:lnTo>
                      <a:lnTo>
                        <a:pt x="321" y="391"/>
                      </a:lnTo>
                      <a:lnTo>
                        <a:pt x="322" y="394"/>
                      </a:lnTo>
                      <a:lnTo>
                        <a:pt x="322" y="394"/>
                      </a:lnTo>
                      <a:lnTo>
                        <a:pt x="324" y="398"/>
                      </a:lnTo>
                      <a:lnTo>
                        <a:pt x="328" y="398"/>
                      </a:lnTo>
                      <a:lnTo>
                        <a:pt x="328" y="398"/>
                      </a:lnTo>
                      <a:lnTo>
                        <a:pt x="329" y="399"/>
                      </a:lnTo>
                      <a:lnTo>
                        <a:pt x="329" y="398"/>
                      </a:lnTo>
                      <a:lnTo>
                        <a:pt x="334" y="398"/>
                      </a:lnTo>
                      <a:lnTo>
                        <a:pt x="335" y="396"/>
                      </a:lnTo>
                      <a:lnTo>
                        <a:pt x="342" y="395"/>
                      </a:lnTo>
                      <a:lnTo>
                        <a:pt x="342" y="395"/>
                      </a:lnTo>
                      <a:lnTo>
                        <a:pt x="343" y="395"/>
                      </a:lnTo>
                      <a:lnTo>
                        <a:pt x="343" y="394"/>
                      </a:lnTo>
                      <a:lnTo>
                        <a:pt x="345" y="394"/>
                      </a:lnTo>
                      <a:lnTo>
                        <a:pt x="345" y="394"/>
                      </a:lnTo>
                      <a:lnTo>
                        <a:pt x="346" y="394"/>
                      </a:lnTo>
                      <a:lnTo>
                        <a:pt x="346" y="399"/>
                      </a:lnTo>
                      <a:lnTo>
                        <a:pt x="351" y="399"/>
                      </a:lnTo>
                      <a:lnTo>
                        <a:pt x="352" y="400"/>
                      </a:lnTo>
                      <a:lnTo>
                        <a:pt x="354" y="403"/>
                      </a:lnTo>
                      <a:lnTo>
                        <a:pt x="355" y="404"/>
                      </a:lnTo>
                      <a:lnTo>
                        <a:pt x="351" y="404"/>
                      </a:lnTo>
                      <a:lnTo>
                        <a:pt x="351" y="403"/>
                      </a:lnTo>
                      <a:lnTo>
                        <a:pt x="349" y="403"/>
                      </a:lnTo>
                      <a:lnTo>
                        <a:pt x="349" y="404"/>
                      </a:lnTo>
                      <a:lnTo>
                        <a:pt x="346" y="404"/>
                      </a:lnTo>
                      <a:lnTo>
                        <a:pt x="345" y="404"/>
                      </a:lnTo>
                      <a:lnTo>
                        <a:pt x="342" y="403"/>
                      </a:lnTo>
                      <a:lnTo>
                        <a:pt x="341" y="402"/>
                      </a:lnTo>
                      <a:lnTo>
                        <a:pt x="339" y="403"/>
                      </a:lnTo>
                      <a:lnTo>
                        <a:pt x="339" y="404"/>
                      </a:lnTo>
                      <a:lnTo>
                        <a:pt x="339" y="404"/>
                      </a:lnTo>
                      <a:lnTo>
                        <a:pt x="339" y="404"/>
                      </a:lnTo>
                      <a:lnTo>
                        <a:pt x="337" y="404"/>
                      </a:lnTo>
                      <a:lnTo>
                        <a:pt x="335" y="406"/>
                      </a:lnTo>
                      <a:lnTo>
                        <a:pt x="334" y="406"/>
                      </a:lnTo>
                      <a:lnTo>
                        <a:pt x="334" y="406"/>
                      </a:lnTo>
                      <a:lnTo>
                        <a:pt x="333" y="406"/>
                      </a:lnTo>
                      <a:lnTo>
                        <a:pt x="332" y="406"/>
                      </a:lnTo>
                      <a:lnTo>
                        <a:pt x="332" y="407"/>
                      </a:lnTo>
                      <a:lnTo>
                        <a:pt x="330" y="407"/>
                      </a:lnTo>
                      <a:lnTo>
                        <a:pt x="330" y="406"/>
                      </a:lnTo>
                      <a:lnTo>
                        <a:pt x="328" y="406"/>
                      </a:lnTo>
                      <a:lnTo>
                        <a:pt x="328" y="408"/>
                      </a:lnTo>
                      <a:lnTo>
                        <a:pt x="326" y="408"/>
                      </a:lnTo>
                      <a:lnTo>
                        <a:pt x="326" y="408"/>
                      </a:lnTo>
                      <a:lnTo>
                        <a:pt x="325" y="412"/>
                      </a:lnTo>
                      <a:lnTo>
                        <a:pt x="324" y="412"/>
                      </a:lnTo>
                      <a:lnTo>
                        <a:pt x="322" y="416"/>
                      </a:lnTo>
                      <a:lnTo>
                        <a:pt x="321" y="416"/>
                      </a:lnTo>
                      <a:lnTo>
                        <a:pt x="320" y="419"/>
                      </a:lnTo>
                      <a:lnTo>
                        <a:pt x="320" y="420"/>
                      </a:lnTo>
                      <a:lnTo>
                        <a:pt x="318" y="423"/>
                      </a:lnTo>
                      <a:lnTo>
                        <a:pt x="321" y="423"/>
                      </a:lnTo>
                      <a:lnTo>
                        <a:pt x="322" y="420"/>
                      </a:lnTo>
                      <a:lnTo>
                        <a:pt x="322" y="419"/>
                      </a:lnTo>
                      <a:lnTo>
                        <a:pt x="325" y="417"/>
                      </a:lnTo>
                      <a:lnTo>
                        <a:pt x="326" y="416"/>
                      </a:lnTo>
                      <a:lnTo>
                        <a:pt x="326" y="419"/>
                      </a:lnTo>
                      <a:lnTo>
                        <a:pt x="326" y="420"/>
                      </a:lnTo>
                      <a:lnTo>
                        <a:pt x="325" y="420"/>
                      </a:lnTo>
                      <a:lnTo>
                        <a:pt x="324" y="426"/>
                      </a:lnTo>
                      <a:lnTo>
                        <a:pt x="322" y="426"/>
                      </a:lnTo>
                      <a:lnTo>
                        <a:pt x="322" y="428"/>
                      </a:lnTo>
                      <a:lnTo>
                        <a:pt x="321" y="428"/>
                      </a:lnTo>
                      <a:lnTo>
                        <a:pt x="321" y="433"/>
                      </a:lnTo>
                      <a:lnTo>
                        <a:pt x="320" y="433"/>
                      </a:lnTo>
                      <a:lnTo>
                        <a:pt x="320" y="437"/>
                      </a:lnTo>
                      <a:lnTo>
                        <a:pt x="320" y="437"/>
                      </a:lnTo>
                      <a:lnTo>
                        <a:pt x="320" y="438"/>
                      </a:lnTo>
                      <a:lnTo>
                        <a:pt x="320" y="438"/>
                      </a:lnTo>
                      <a:lnTo>
                        <a:pt x="320" y="441"/>
                      </a:lnTo>
                      <a:lnTo>
                        <a:pt x="320" y="441"/>
                      </a:lnTo>
                      <a:lnTo>
                        <a:pt x="320" y="444"/>
                      </a:lnTo>
                      <a:lnTo>
                        <a:pt x="321" y="444"/>
                      </a:lnTo>
                      <a:lnTo>
                        <a:pt x="321" y="447"/>
                      </a:lnTo>
                      <a:lnTo>
                        <a:pt x="321" y="447"/>
                      </a:lnTo>
                      <a:lnTo>
                        <a:pt x="322" y="454"/>
                      </a:lnTo>
                      <a:lnTo>
                        <a:pt x="324" y="454"/>
                      </a:lnTo>
                      <a:lnTo>
                        <a:pt x="325" y="455"/>
                      </a:lnTo>
                      <a:lnTo>
                        <a:pt x="328" y="455"/>
                      </a:lnTo>
                      <a:lnTo>
                        <a:pt x="329" y="454"/>
                      </a:lnTo>
                      <a:lnTo>
                        <a:pt x="330" y="453"/>
                      </a:lnTo>
                      <a:lnTo>
                        <a:pt x="330" y="453"/>
                      </a:lnTo>
                      <a:lnTo>
                        <a:pt x="330" y="450"/>
                      </a:lnTo>
                      <a:lnTo>
                        <a:pt x="332" y="450"/>
                      </a:lnTo>
                      <a:lnTo>
                        <a:pt x="333" y="446"/>
                      </a:lnTo>
                      <a:lnTo>
                        <a:pt x="334" y="445"/>
                      </a:lnTo>
                      <a:lnTo>
                        <a:pt x="334" y="444"/>
                      </a:lnTo>
                      <a:lnTo>
                        <a:pt x="334" y="444"/>
                      </a:lnTo>
                      <a:lnTo>
                        <a:pt x="334" y="438"/>
                      </a:lnTo>
                      <a:lnTo>
                        <a:pt x="334" y="438"/>
                      </a:lnTo>
                      <a:lnTo>
                        <a:pt x="334" y="437"/>
                      </a:lnTo>
                      <a:lnTo>
                        <a:pt x="333" y="437"/>
                      </a:lnTo>
                      <a:lnTo>
                        <a:pt x="333" y="426"/>
                      </a:lnTo>
                      <a:lnTo>
                        <a:pt x="334" y="426"/>
                      </a:lnTo>
                      <a:lnTo>
                        <a:pt x="334" y="426"/>
                      </a:lnTo>
                      <a:lnTo>
                        <a:pt x="335" y="425"/>
                      </a:lnTo>
                      <a:lnTo>
                        <a:pt x="335" y="423"/>
                      </a:lnTo>
                      <a:lnTo>
                        <a:pt x="335" y="421"/>
                      </a:lnTo>
                      <a:lnTo>
                        <a:pt x="335" y="419"/>
                      </a:lnTo>
                      <a:lnTo>
                        <a:pt x="337" y="417"/>
                      </a:lnTo>
                      <a:lnTo>
                        <a:pt x="337" y="416"/>
                      </a:lnTo>
                      <a:lnTo>
                        <a:pt x="338" y="416"/>
                      </a:lnTo>
                      <a:lnTo>
                        <a:pt x="338" y="417"/>
                      </a:lnTo>
                      <a:lnTo>
                        <a:pt x="339" y="417"/>
                      </a:lnTo>
                      <a:lnTo>
                        <a:pt x="339" y="417"/>
                      </a:lnTo>
                      <a:lnTo>
                        <a:pt x="339" y="417"/>
                      </a:lnTo>
                      <a:lnTo>
                        <a:pt x="341" y="416"/>
                      </a:lnTo>
                      <a:lnTo>
                        <a:pt x="342" y="415"/>
                      </a:lnTo>
                      <a:lnTo>
                        <a:pt x="342" y="413"/>
                      </a:lnTo>
                      <a:lnTo>
                        <a:pt x="343" y="412"/>
                      </a:lnTo>
                      <a:lnTo>
                        <a:pt x="343" y="412"/>
                      </a:lnTo>
                      <a:lnTo>
                        <a:pt x="345" y="412"/>
                      </a:lnTo>
                      <a:lnTo>
                        <a:pt x="345" y="412"/>
                      </a:lnTo>
                      <a:lnTo>
                        <a:pt x="346" y="411"/>
                      </a:lnTo>
                      <a:lnTo>
                        <a:pt x="346" y="408"/>
                      </a:lnTo>
                      <a:lnTo>
                        <a:pt x="346" y="408"/>
                      </a:lnTo>
                      <a:lnTo>
                        <a:pt x="347" y="408"/>
                      </a:lnTo>
                      <a:lnTo>
                        <a:pt x="349" y="407"/>
                      </a:lnTo>
                      <a:lnTo>
                        <a:pt x="350" y="407"/>
                      </a:lnTo>
                      <a:lnTo>
                        <a:pt x="352" y="409"/>
                      </a:lnTo>
                      <a:lnTo>
                        <a:pt x="354" y="409"/>
                      </a:lnTo>
                      <a:lnTo>
                        <a:pt x="356" y="411"/>
                      </a:lnTo>
                      <a:lnTo>
                        <a:pt x="358" y="412"/>
                      </a:lnTo>
                      <a:lnTo>
                        <a:pt x="358" y="413"/>
                      </a:lnTo>
                      <a:lnTo>
                        <a:pt x="359" y="413"/>
                      </a:lnTo>
                      <a:lnTo>
                        <a:pt x="359" y="413"/>
                      </a:lnTo>
                      <a:lnTo>
                        <a:pt x="358" y="415"/>
                      </a:lnTo>
                      <a:lnTo>
                        <a:pt x="358" y="416"/>
                      </a:lnTo>
                      <a:lnTo>
                        <a:pt x="359" y="417"/>
                      </a:lnTo>
                      <a:lnTo>
                        <a:pt x="359" y="419"/>
                      </a:lnTo>
                      <a:lnTo>
                        <a:pt x="360" y="419"/>
                      </a:lnTo>
                      <a:lnTo>
                        <a:pt x="360" y="421"/>
                      </a:lnTo>
                      <a:lnTo>
                        <a:pt x="359" y="424"/>
                      </a:lnTo>
                      <a:lnTo>
                        <a:pt x="358" y="428"/>
                      </a:lnTo>
                      <a:lnTo>
                        <a:pt x="356" y="430"/>
                      </a:lnTo>
                      <a:lnTo>
                        <a:pt x="356" y="432"/>
                      </a:lnTo>
                      <a:lnTo>
                        <a:pt x="356" y="432"/>
                      </a:lnTo>
                      <a:lnTo>
                        <a:pt x="356" y="433"/>
                      </a:lnTo>
                      <a:lnTo>
                        <a:pt x="356" y="432"/>
                      </a:lnTo>
                      <a:lnTo>
                        <a:pt x="356" y="433"/>
                      </a:lnTo>
                      <a:lnTo>
                        <a:pt x="356" y="433"/>
                      </a:lnTo>
                      <a:lnTo>
                        <a:pt x="360" y="430"/>
                      </a:lnTo>
                      <a:lnTo>
                        <a:pt x="360" y="429"/>
                      </a:lnTo>
                      <a:lnTo>
                        <a:pt x="364" y="429"/>
                      </a:lnTo>
                      <a:lnTo>
                        <a:pt x="364" y="429"/>
                      </a:lnTo>
                      <a:lnTo>
                        <a:pt x="364" y="429"/>
                      </a:lnTo>
                      <a:lnTo>
                        <a:pt x="366" y="429"/>
                      </a:lnTo>
                      <a:lnTo>
                        <a:pt x="367" y="432"/>
                      </a:lnTo>
                      <a:lnTo>
                        <a:pt x="367" y="436"/>
                      </a:lnTo>
                      <a:lnTo>
                        <a:pt x="368" y="438"/>
                      </a:lnTo>
                      <a:lnTo>
                        <a:pt x="369" y="441"/>
                      </a:lnTo>
                      <a:lnTo>
                        <a:pt x="371" y="438"/>
                      </a:lnTo>
                      <a:lnTo>
                        <a:pt x="373" y="437"/>
                      </a:lnTo>
                      <a:lnTo>
                        <a:pt x="375" y="430"/>
                      </a:lnTo>
                      <a:lnTo>
                        <a:pt x="373" y="430"/>
                      </a:lnTo>
                      <a:lnTo>
                        <a:pt x="375" y="425"/>
                      </a:lnTo>
                      <a:lnTo>
                        <a:pt x="375" y="425"/>
                      </a:lnTo>
                      <a:lnTo>
                        <a:pt x="376" y="424"/>
                      </a:lnTo>
                      <a:lnTo>
                        <a:pt x="377" y="423"/>
                      </a:lnTo>
                      <a:lnTo>
                        <a:pt x="379" y="421"/>
                      </a:lnTo>
                      <a:lnTo>
                        <a:pt x="380" y="421"/>
                      </a:lnTo>
                      <a:lnTo>
                        <a:pt x="380" y="419"/>
                      </a:lnTo>
                      <a:lnTo>
                        <a:pt x="381" y="419"/>
                      </a:lnTo>
                      <a:lnTo>
                        <a:pt x="381" y="420"/>
                      </a:lnTo>
                      <a:lnTo>
                        <a:pt x="381" y="420"/>
                      </a:lnTo>
                      <a:lnTo>
                        <a:pt x="383" y="420"/>
                      </a:lnTo>
                      <a:lnTo>
                        <a:pt x="383" y="421"/>
                      </a:lnTo>
                      <a:lnTo>
                        <a:pt x="384" y="421"/>
                      </a:lnTo>
                      <a:lnTo>
                        <a:pt x="384" y="421"/>
                      </a:lnTo>
                      <a:lnTo>
                        <a:pt x="388" y="423"/>
                      </a:lnTo>
                      <a:lnTo>
                        <a:pt x="388" y="424"/>
                      </a:lnTo>
                      <a:lnTo>
                        <a:pt x="389" y="424"/>
                      </a:lnTo>
                      <a:lnTo>
                        <a:pt x="392" y="424"/>
                      </a:lnTo>
                      <a:lnTo>
                        <a:pt x="392" y="423"/>
                      </a:lnTo>
                      <a:lnTo>
                        <a:pt x="392" y="423"/>
                      </a:lnTo>
                      <a:lnTo>
                        <a:pt x="392" y="421"/>
                      </a:lnTo>
                      <a:lnTo>
                        <a:pt x="390" y="421"/>
                      </a:lnTo>
                      <a:lnTo>
                        <a:pt x="390" y="420"/>
                      </a:lnTo>
                      <a:lnTo>
                        <a:pt x="392" y="420"/>
                      </a:lnTo>
                      <a:lnTo>
                        <a:pt x="392" y="420"/>
                      </a:lnTo>
                      <a:lnTo>
                        <a:pt x="392" y="420"/>
                      </a:lnTo>
                      <a:lnTo>
                        <a:pt x="393" y="420"/>
                      </a:lnTo>
                      <a:lnTo>
                        <a:pt x="393" y="420"/>
                      </a:lnTo>
                      <a:lnTo>
                        <a:pt x="394" y="420"/>
                      </a:lnTo>
                      <a:lnTo>
                        <a:pt x="396" y="417"/>
                      </a:lnTo>
                      <a:lnTo>
                        <a:pt x="393" y="416"/>
                      </a:lnTo>
                      <a:lnTo>
                        <a:pt x="392" y="415"/>
                      </a:lnTo>
                      <a:lnTo>
                        <a:pt x="392" y="412"/>
                      </a:lnTo>
                      <a:lnTo>
                        <a:pt x="392" y="408"/>
                      </a:lnTo>
                      <a:lnTo>
                        <a:pt x="388" y="408"/>
                      </a:lnTo>
                      <a:lnTo>
                        <a:pt x="388" y="407"/>
                      </a:lnTo>
                      <a:lnTo>
                        <a:pt x="387" y="407"/>
                      </a:lnTo>
                      <a:lnTo>
                        <a:pt x="387" y="406"/>
                      </a:lnTo>
                      <a:lnTo>
                        <a:pt x="385" y="406"/>
                      </a:lnTo>
                      <a:lnTo>
                        <a:pt x="385" y="406"/>
                      </a:lnTo>
                      <a:lnTo>
                        <a:pt x="384" y="406"/>
                      </a:lnTo>
                      <a:lnTo>
                        <a:pt x="384" y="404"/>
                      </a:lnTo>
                      <a:lnTo>
                        <a:pt x="384" y="403"/>
                      </a:lnTo>
                      <a:lnTo>
                        <a:pt x="381" y="404"/>
                      </a:lnTo>
                      <a:lnTo>
                        <a:pt x="379" y="404"/>
                      </a:lnTo>
                      <a:lnTo>
                        <a:pt x="377" y="406"/>
                      </a:lnTo>
                      <a:lnTo>
                        <a:pt x="375" y="404"/>
                      </a:lnTo>
                      <a:lnTo>
                        <a:pt x="373" y="403"/>
                      </a:lnTo>
                      <a:lnTo>
                        <a:pt x="368" y="403"/>
                      </a:lnTo>
                      <a:lnTo>
                        <a:pt x="368" y="402"/>
                      </a:lnTo>
                      <a:lnTo>
                        <a:pt x="367" y="402"/>
                      </a:lnTo>
                      <a:lnTo>
                        <a:pt x="367" y="402"/>
                      </a:lnTo>
                      <a:lnTo>
                        <a:pt x="360" y="402"/>
                      </a:lnTo>
                      <a:lnTo>
                        <a:pt x="360" y="400"/>
                      </a:lnTo>
                      <a:lnTo>
                        <a:pt x="360" y="400"/>
                      </a:lnTo>
                      <a:lnTo>
                        <a:pt x="360" y="402"/>
                      </a:lnTo>
                      <a:lnTo>
                        <a:pt x="359" y="402"/>
                      </a:lnTo>
                      <a:lnTo>
                        <a:pt x="359" y="400"/>
                      </a:lnTo>
                      <a:lnTo>
                        <a:pt x="356" y="400"/>
                      </a:lnTo>
                      <a:lnTo>
                        <a:pt x="355" y="398"/>
                      </a:lnTo>
                      <a:lnTo>
                        <a:pt x="351" y="396"/>
                      </a:lnTo>
                      <a:lnTo>
                        <a:pt x="350" y="391"/>
                      </a:lnTo>
                      <a:lnTo>
                        <a:pt x="349" y="391"/>
                      </a:lnTo>
                      <a:lnTo>
                        <a:pt x="349" y="389"/>
                      </a:lnTo>
                      <a:lnTo>
                        <a:pt x="350" y="387"/>
                      </a:lnTo>
                      <a:lnTo>
                        <a:pt x="349" y="386"/>
                      </a:lnTo>
                      <a:lnTo>
                        <a:pt x="347" y="385"/>
                      </a:lnTo>
                      <a:lnTo>
                        <a:pt x="346" y="385"/>
                      </a:lnTo>
                      <a:lnTo>
                        <a:pt x="346" y="382"/>
                      </a:lnTo>
                      <a:lnTo>
                        <a:pt x="346" y="382"/>
                      </a:lnTo>
                      <a:lnTo>
                        <a:pt x="346" y="381"/>
                      </a:lnTo>
                      <a:lnTo>
                        <a:pt x="346" y="381"/>
                      </a:lnTo>
                      <a:lnTo>
                        <a:pt x="345" y="379"/>
                      </a:lnTo>
                      <a:lnTo>
                        <a:pt x="345" y="379"/>
                      </a:lnTo>
                      <a:lnTo>
                        <a:pt x="343" y="379"/>
                      </a:lnTo>
                      <a:lnTo>
                        <a:pt x="343" y="379"/>
                      </a:lnTo>
                      <a:lnTo>
                        <a:pt x="338" y="379"/>
                      </a:lnTo>
                      <a:lnTo>
                        <a:pt x="338" y="378"/>
                      </a:lnTo>
                      <a:lnTo>
                        <a:pt x="337" y="377"/>
                      </a:lnTo>
                      <a:lnTo>
                        <a:pt x="335" y="375"/>
                      </a:lnTo>
                      <a:lnTo>
                        <a:pt x="334" y="374"/>
                      </a:lnTo>
                      <a:lnTo>
                        <a:pt x="334" y="373"/>
                      </a:lnTo>
                      <a:lnTo>
                        <a:pt x="333" y="373"/>
                      </a:lnTo>
                      <a:lnTo>
                        <a:pt x="333" y="370"/>
                      </a:lnTo>
                      <a:lnTo>
                        <a:pt x="333" y="370"/>
                      </a:lnTo>
                      <a:lnTo>
                        <a:pt x="332" y="366"/>
                      </a:lnTo>
                      <a:lnTo>
                        <a:pt x="330" y="366"/>
                      </a:lnTo>
                      <a:lnTo>
                        <a:pt x="330" y="366"/>
                      </a:lnTo>
                      <a:lnTo>
                        <a:pt x="329" y="368"/>
                      </a:lnTo>
                      <a:lnTo>
                        <a:pt x="329" y="368"/>
                      </a:lnTo>
                      <a:lnTo>
                        <a:pt x="328" y="368"/>
                      </a:lnTo>
                      <a:lnTo>
                        <a:pt x="326" y="366"/>
                      </a:lnTo>
                      <a:lnTo>
                        <a:pt x="322" y="366"/>
                      </a:lnTo>
                      <a:lnTo>
                        <a:pt x="322" y="368"/>
                      </a:lnTo>
                      <a:lnTo>
                        <a:pt x="318" y="366"/>
                      </a:lnTo>
                      <a:close/>
                      <a:moveTo>
                        <a:pt x="317" y="349"/>
                      </a:moveTo>
                      <a:lnTo>
                        <a:pt x="316" y="349"/>
                      </a:lnTo>
                      <a:lnTo>
                        <a:pt x="315" y="351"/>
                      </a:lnTo>
                      <a:lnTo>
                        <a:pt x="313" y="351"/>
                      </a:lnTo>
                      <a:lnTo>
                        <a:pt x="313" y="353"/>
                      </a:lnTo>
                      <a:lnTo>
                        <a:pt x="312" y="354"/>
                      </a:lnTo>
                      <a:lnTo>
                        <a:pt x="313" y="357"/>
                      </a:lnTo>
                      <a:lnTo>
                        <a:pt x="315" y="357"/>
                      </a:lnTo>
                      <a:lnTo>
                        <a:pt x="315" y="356"/>
                      </a:lnTo>
                      <a:lnTo>
                        <a:pt x="316" y="356"/>
                      </a:lnTo>
                      <a:lnTo>
                        <a:pt x="316" y="357"/>
                      </a:lnTo>
                      <a:lnTo>
                        <a:pt x="315" y="357"/>
                      </a:lnTo>
                      <a:lnTo>
                        <a:pt x="315" y="357"/>
                      </a:lnTo>
                      <a:lnTo>
                        <a:pt x="316" y="358"/>
                      </a:lnTo>
                      <a:lnTo>
                        <a:pt x="316" y="358"/>
                      </a:lnTo>
                      <a:lnTo>
                        <a:pt x="317" y="358"/>
                      </a:lnTo>
                      <a:lnTo>
                        <a:pt x="318" y="358"/>
                      </a:lnTo>
                      <a:lnTo>
                        <a:pt x="318" y="360"/>
                      </a:lnTo>
                      <a:lnTo>
                        <a:pt x="320" y="360"/>
                      </a:lnTo>
                      <a:lnTo>
                        <a:pt x="321" y="358"/>
                      </a:lnTo>
                      <a:lnTo>
                        <a:pt x="321" y="358"/>
                      </a:lnTo>
                      <a:lnTo>
                        <a:pt x="321" y="356"/>
                      </a:lnTo>
                      <a:lnTo>
                        <a:pt x="320" y="353"/>
                      </a:lnTo>
                      <a:lnTo>
                        <a:pt x="318" y="351"/>
                      </a:lnTo>
                      <a:lnTo>
                        <a:pt x="317" y="349"/>
                      </a:lnTo>
                      <a:close/>
                      <a:moveTo>
                        <a:pt x="218" y="327"/>
                      </a:moveTo>
                      <a:lnTo>
                        <a:pt x="216" y="327"/>
                      </a:lnTo>
                      <a:lnTo>
                        <a:pt x="216" y="327"/>
                      </a:lnTo>
                      <a:lnTo>
                        <a:pt x="216" y="327"/>
                      </a:lnTo>
                      <a:lnTo>
                        <a:pt x="215" y="327"/>
                      </a:lnTo>
                      <a:lnTo>
                        <a:pt x="215" y="330"/>
                      </a:lnTo>
                      <a:lnTo>
                        <a:pt x="216" y="330"/>
                      </a:lnTo>
                      <a:lnTo>
                        <a:pt x="216" y="331"/>
                      </a:lnTo>
                      <a:lnTo>
                        <a:pt x="216" y="332"/>
                      </a:lnTo>
                      <a:lnTo>
                        <a:pt x="218" y="332"/>
                      </a:lnTo>
                      <a:lnTo>
                        <a:pt x="219" y="334"/>
                      </a:lnTo>
                      <a:lnTo>
                        <a:pt x="220" y="335"/>
                      </a:lnTo>
                      <a:lnTo>
                        <a:pt x="220" y="337"/>
                      </a:lnTo>
                      <a:lnTo>
                        <a:pt x="223" y="337"/>
                      </a:lnTo>
                      <a:lnTo>
                        <a:pt x="224" y="348"/>
                      </a:lnTo>
                      <a:lnTo>
                        <a:pt x="228" y="348"/>
                      </a:lnTo>
                      <a:lnTo>
                        <a:pt x="228" y="347"/>
                      </a:lnTo>
                      <a:lnTo>
                        <a:pt x="229" y="345"/>
                      </a:lnTo>
                      <a:lnTo>
                        <a:pt x="229" y="344"/>
                      </a:lnTo>
                      <a:lnTo>
                        <a:pt x="228" y="343"/>
                      </a:lnTo>
                      <a:lnTo>
                        <a:pt x="227" y="341"/>
                      </a:lnTo>
                      <a:lnTo>
                        <a:pt x="225" y="337"/>
                      </a:lnTo>
                      <a:lnTo>
                        <a:pt x="224" y="336"/>
                      </a:lnTo>
                      <a:lnTo>
                        <a:pt x="223" y="335"/>
                      </a:lnTo>
                      <a:lnTo>
                        <a:pt x="223" y="334"/>
                      </a:lnTo>
                      <a:lnTo>
                        <a:pt x="223" y="330"/>
                      </a:lnTo>
                      <a:lnTo>
                        <a:pt x="220" y="331"/>
                      </a:lnTo>
                      <a:lnTo>
                        <a:pt x="220" y="330"/>
                      </a:lnTo>
                      <a:lnTo>
                        <a:pt x="220" y="330"/>
                      </a:lnTo>
                      <a:lnTo>
                        <a:pt x="220" y="328"/>
                      </a:lnTo>
                      <a:lnTo>
                        <a:pt x="219" y="328"/>
                      </a:lnTo>
                      <a:lnTo>
                        <a:pt x="218" y="327"/>
                      </a:lnTo>
                      <a:close/>
                      <a:moveTo>
                        <a:pt x="208" y="307"/>
                      </a:moveTo>
                      <a:lnTo>
                        <a:pt x="208" y="307"/>
                      </a:lnTo>
                      <a:lnTo>
                        <a:pt x="208" y="307"/>
                      </a:lnTo>
                      <a:lnTo>
                        <a:pt x="208" y="307"/>
                      </a:lnTo>
                      <a:lnTo>
                        <a:pt x="208" y="307"/>
                      </a:lnTo>
                      <a:lnTo>
                        <a:pt x="208" y="307"/>
                      </a:lnTo>
                      <a:lnTo>
                        <a:pt x="208" y="309"/>
                      </a:lnTo>
                      <a:lnTo>
                        <a:pt x="208" y="310"/>
                      </a:lnTo>
                      <a:lnTo>
                        <a:pt x="210" y="310"/>
                      </a:lnTo>
                      <a:lnTo>
                        <a:pt x="208" y="310"/>
                      </a:lnTo>
                      <a:lnTo>
                        <a:pt x="206" y="310"/>
                      </a:lnTo>
                      <a:lnTo>
                        <a:pt x="203" y="311"/>
                      </a:lnTo>
                      <a:lnTo>
                        <a:pt x="203" y="311"/>
                      </a:lnTo>
                      <a:lnTo>
                        <a:pt x="203" y="311"/>
                      </a:lnTo>
                      <a:lnTo>
                        <a:pt x="203" y="311"/>
                      </a:lnTo>
                      <a:lnTo>
                        <a:pt x="203" y="311"/>
                      </a:lnTo>
                      <a:lnTo>
                        <a:pt x="203" y="311"/>
                      </a:lnTo>
                      <a:lnTo>
                        <a:pt x="205" y="311"/>
                      </a:lnTo>
                      <a:lnTo>
                        <a:pt x="205" y="313"/>
                      </a:lnTo>
                      <a:lnTo>
                        <a:pt x="206" y="313"/>
                      </a:lnTo>
                      <a:lnTo>
                        <a:pt x="207" y="314"/>
                      </a:lnTo>
                      <a:lnTo>
                        <a:pt x="207" y="315"/>
                      </a:lnTo>
                      <a:lnTo>
                        <a:pt x="208" y="315"/>
                      </a:lnTo>
                      <a:lnTo>
                        <a:pt x="208" y="315"/>
                      </a:lnTo>
                      <a:lnTo>
                        <a:pt x="210" y="317"/>
                      </a:lnTo>
                      <a:lnTo>
                        <a:pt x="210" y="318"/>
                      </a:lnTo>
                      <a:lnTo>
                        <a:pt x="210" y="320"/>
                      </a:lnTo>
                      <a:lnTo>
                        <a:pt x="210" y="322"/>
                      </a:lnTo>
                      <a:lnTo>
                        <a:pt x="208" y="323"/>
                      </a:lnTo>
                      <a:lnTo>
                        <a:pt x="208" y="324"/>
                      </a:lnTo>
                      <a:lnTo>
                        <a:pt x="210" y="324"/>
                      </a:lnTo>
                      <a:lnTo>
                        <a:pt x="211" y="327"/>
                      </a:lnTo>
                      <a:lnTo>
                        <a:pt x="212" y="327"/>
                      </a:lnTo>
                      <a:lnTo>
                        <a:pt x="214" y="327"/>
                      </a:lnTo>
                      <a:lnTo>
                        <a:pt x="214" y="322"/>
                      </a:lnTo>
                      <a:lnTo>
                        <a:pt x="214" y="318"/>
                      </a:lnTo>
                      <a:lnTo>
                        <a:pt x="214" y="313"/>
                      </a:lnTo>
                      <a:lnTo>
                        <a:pt x="212" y="313"/>
                      </a:lnTo>
                      <a:lnTo>
                        <a:pt x="210" y="310"/>
                      </a:lnTo>
                      <a:lnTo>
                        <a:pt x="211" y="310"/>
                      </a:lnTo>
                      <a:lnTo>
                        <a:pt x="211" y="309"/>
                      </a:lnTo>
                      <a:lnTo>
                        <a:pt x="211" y="307"/>
                      </a:lnTo>
                      <a:lnTo>
                        <a:pt x="211" y="307"/>
                      </a:lnTo>
                      <a:lnTo>
                        <a:pt x="208" y="307"/>
                      </a:lnTo>
                      <a:close/>
                      <a:moveTo>
                        <a:pt x="227" y="294"/>
                      </a:moveTo>
                      <a:lnTo>
                        <a:pt x="227" y="294"/>
                      </a:lnTo>
                      <a:lnTo>
                        <a:pt x="227" y="294"/>
                      </a:lnTo>
                      <a:lnTo>
                        <a:pt x="227" y="294"/>
                      </a:lnTo>
                      <a:lnTo>
                        <a:pt x="227" y="294"/>
                      </a:lnTo>
                      <a:lnTo>
                        <a:pt x="225" y="294"/>
                      </a:lnTo>
                      <a:lnTo>
                        <a:pt x="225" y="296"/>
                      </a:lnTo>
                      <a:lnTo>
                        <a:pt x="225" y="296"/>
                      </a:lnTo>
                      <a:lnTo>
                        <a:pt x="225" y="296"/>
                      </a:lnTo>
                      <a:lnTo>
                        <a:pt x="225" y="296"/>
                      </a:lnTo>
                      <a:lnTo>
                        <a:pt x="225" y="298"/>
                      </a:lnTo>
                      <a:lnTo>
                        <a:pt x="225" y="298"/>
                      </a:lnTo>
                      <a:lnTo>
                        <a:pt x="223" y="298"/>
                      </a:lnTo>
                      <a:lnTo>
                        <a:pt x="222" y="298"/>
                      </a:lnTo>
                      <a:lnTo>
                        <a:pt x="222" y="298"/>
                      </a:lnTo>
                      <a:lnTo>
                        <a:pt x="222" y="298"/>
                      </a:lnTo>
                      <a:lnTo>
                        <a:pt x="220" y="301"/>
                      </a:lnTo>
                      <a:lnTo>
                        <a:pt x="219" y="302"/>
                      </a:lnTo>
                      <a:lnTo>
                        <a:pt x="219" y="305"/>
                      </a:lnTo>
                      <a:lnTo>
                        <a:pt x="218" y="305"/>
                      </a:lnTo>
                      <a:lnTo>
                        <a:pt x="218" y="306"/>
                      </a:lnTo>
                      <a:lnTo>
                        <a:pt x="216" y="306"/>
                      </a:lnTo>
                      <a:lnTo>
                        <a:pt x="216" y="307"/>
                      </a:lnTo>
                      <a:lnTo>
                        <a:pt x="218" y="307"/>
                      </a:lnTo>
                      <a:lnTo>
                        <a:pt x="218" y="309"/>
                      </a:lnTo>
                      <a:lnTo>
                        <a:pt x="219" y="309"/>
                      </a:lnTo>
                      <a:lnTo>
                        <a:pt x="219" y="310"/>
                      </a:lnTo>
                      <a:lnTo>
                        <a:pt x="223" y="310"/>
                      </a:lnTo>
                      <a:lnTo>
                        <a:pt x="223" y="310"/>
                      </a:lnTo>
                      <a:lnTo>
                        <a:pt x="222" y="311"/>
                      </a:lnTo>
                      <a:lnTo>
                        <a:pt x="220" y="311"/>
                      </a:lnTo>
                      <a:lnTo>
                        <a:pt x="220" y="314"/>
                      </a:lnTo>
                      <a:lnTo>
                        <a:pt x="222" y="314"/>
                      </a:lnTo>
                      <a:lnTo>
                        <a:pt x="222" y="314"/>
                      </a:lnTo>
                      <a:lnTo>
                        <a:pt x="222" y="315"/>
                      </a:lnTo>
                      <a:lnTo>
                        <a:pt x="224" y="317"/>
                      </a:lnTo>
                      <a:lnTo>
                        <a:pt x="227" y="319"/>
                      </a:lnTo>
                      <a:lnTo>
                        <a:pt x="229" y="320"/>
                      </a:lnTo>
                      <a:lnTo>
                        <a:pt x="229" y="320"/>
                      </a:lnTo>
                      <a:lnTo>
                        <a:pt x="231" y="320"/>
                      </a:lnTo>
                      <a:lnTo>
                        <a:pt x="232" y="319"/>
                      </a:lnTo>
                      <a:lnTo>
                        <a:pt x="232" y="320"/>
                      </a:lnTo>
                      <a:lnTo>
                        <a:pt x="232" y="322"/>
                      </a:lnTo>
                      <a:lnTo>
                        <a:pt x="233" y="322"/>
                      </a:lnTo>
                      <a:lnTo>
                        <a:pt x="233" y="323"/>
                      </a:lnTo>
                      <a:lnTo>
                        <a:pt x="233" y="323"/>
                      </a:lnTo>
                      <a:lnTo>
                        <a:pt x="232" y="324"/>
                      </a:lnTo>
                      <a:lnTo>
                        <a:pt x="232" y="324"/>
                      </a:lnTo>
                      <a:lnTo>
                        <a:pt x="232" y="327"/>
                      </a:lnTo>
                      <a:lnTo>
                        <a:pt x="236" y="327"/>
                      </a:lnTo>
                      <a:lnTo>
                        <a:pt x="237" y="328"/>
                      </a:lnTo>
                      <a:lnTo>
                        <a:pt x="237" y="331"/>
                      </a:lnTo>
                      <a:lnTo>
                        <a:pt x="236" y="331"/>
                      </a:lnTo>
                      <a:lnTo>
                        <a:pt x="236" y="331"/>
                      </a:lnTo>
                      <a:lnTo>
                        <a:pt x="239" y="331"/>
                      </a:lnTo>
                      <a:lnTo>
                        <a:pt x="239" y="335"/>
                      </a:lnTo>
                      <a:lnTo>
                        <a:pt x="239" y="335"/>
                      </a:lnTo>
                      <a:lnTo>
                        <a:pt x="240" y="335"/>
                      </a:lnTo>
                      <a:lnTo>
                        <a:pt x="240" y="336"/>
                      </a:lnTo>
                      <a:lnTo>
                        <a:pt x="240" y="336"/>
                      </a:lnTo>
                      <a:lnTo>
                        <a:pt x="239" y="336"/>
                      </a:lnTo>
                      <a:lnTo>
                        <a:pt x="239" y="340"/>
                      </a:lnTo>
                      <a:lnTo>
                        <a:pt x="240" y="340"/>
                      </a:lnTo>
                      <a:lnTo>
                        <a:pt x="240" y="345"/>
                      </a:lnTo>
                      <a:lnTo>
                        <a:pt x="244" y="345"/>
                      </a:lnTo>
                      <a:lnTo>
                        <a:pt x="244" y="343"/>
                      </a:lnTo>
                      <a:lnTo>
                        <a:pt x="246" y="343"/>
                      </a:lnTo>
                      <a:lnTo>
                        <a:pt x="246" y="341"/>
                      </a:lnTo>
                      <a:lnTo>
                        <a:pt x="246" y="341"/>
                      </a:lnTo>
                      <a:lnTo>
                        <a:pt x="246" y="339"/>
                      </a:lnTo>
                      <a:lnTo>
                        <a:pt x="245" y="339"/>
                      </a:lnTo>
                      <a:lnTo>
                        <a:pt x="245" y="336"/>
                      </a:lnTo>
                      <a:lnTo>
                        <a:pt x="245" y="335"/>
                      </a:lnTo>
                      <a:lnTo>
                        <a:pt x="246" y="334"/>
                      </a:lnTo>
                      <a:lnTo>
                        <a:pt x="248" y="331"/>
                      </a:lnTo>
                      <a:lnTo>
                        <a:pt x="245" y="331"/>
                      </a:lnTo>
                      <a:lnTo>
                        <a:pt x="244" y="331"/>
                      </a:lnTo>
                      <a:lnTo>
                        <a:pt x="243" y="330"/>
                      </a:lnTo>
                      <a:lnTo>
                        <a:pt x="241" y="328"/>
                      </a:lnTo>
                      <a:lnTo>
                        <a:pt x="239" y="327"/>
                      </a:lnTo>
                      <a:lnTo>
                        <a:pt x="239" y="323"/>
                      </a:lnTo>
                      <a:lnTo>
                        <a:pt x="237" y="323"/>
                      </a:lnTo>
                      <a:lnTo>
                        <a:pt x="237" y="322"/>
                      </a:lnTo>
                      <a:lnTo>
                        <a:pt x="237" y="322"/>
                      </a:lnTo>
                      <a:lnTo>
                        <a:pt x="237" y="320"/>
                      </a:lnTo>
                      <a:lnTo>
                        <a:pt x="237" y="320"/>
                      </a:lnTo>
                      <a:lnTo>
                        <a:pt x="237" y="319"/>
                      </a:lnTo>
                      <a:lnTo>
                        <a:pt x="236" y="318"/>
                      </a:lnTo>
                      <a:lnTo>
                        <a:pt x="236" y="315"/>
                      </a:lnTo>
                      <a:lnTo>
                        <a:pt x="235" y="315"/>
                      </a:lnTo>
                      <a:lnTo>
                        <a:pt x="235" y="313"/>
                      </a:lnTo>
                      <a:lnTo>
                        <a:pt x="232" y="311"/>
                      </a:lnTo>
                      <a:lnTo>
                        <a:pt x="232" y="309"/>
                      </a:lnTo>
                      <a:lnTo>
                        <a:pt x="231" y="309"/>
                      </a:lnTo>
                      <a:lnTo>
                        <a:pt x="231" y="307"/>
                      </a:lnTo>
                      <a:lnTo>
                        <a:pt x="231" y="307"/>
                      </a:lnTo>
                      <a:lnTo>
                        <a:pt x="231" y="305"/>
                      </a:lnTo>
                      <a:lnTo>
                        <a:pt x="229" y="305"/>
                      </a:lnTo>
                      <a:lnTo>
                        <a:pt x="229" y="302"/>
                      </a:lnTo>
                      <a:lnTo>
                        <a:pt x="229" y="300"/>
                      </a:lnTo>
                      <a:lnTo>
                        <a:pt x="229" y="297"/>
                      </a:lnTo>
                      <a:lnTo>
                        <a:pt x="227" y="297"/>
                      </a:lnTo>
                      <a:lnTo>
                        <a:pt x="227" y="294"/>
                      </a:lnTo>
                      <a:lnTo>
                        <a:pt x="227" y="294"/>
                      </a:lnTo>
                      <a:close/>
                      <a:moveTo>
                        <a:pt x="400" y="292"/>
                      </a:moveTo>
                      <a:lnTo>
                        <a:pt x="400" y="303"/>
                      </a:lnTo>
                      <a:lnTo>
                        <a:pt x="398" y="302"/>
                      </a:lnTo>
                      <a:lnTo>
                        <a:pt x="397" y="301"/>
                      </a:lnTo>
                      <a:lnTo>
                        <a:pt x="397" y="293"/>
                      </a:lnTo>
                      <a:lnTo>
                        <a:pt x="400" y="292"/>
                      </a:lnTo>
                      <a:close/>
                      <a:moveTo>
                        <a:pt x="181" y="267"/>
                      </a:moveTo>
                      <a:lnTo>
                        <a:pt x="181" y="268"/>
                      </a:lnTo>
                      <a:lnTo>
                        <a:pt x="181" y="268"/>
                      </a:lnTo>
                      <a:lnTo>
                        <a:pt x="181" y="269"/>
                      </a:lnTo>
                      <a:lnTo>
                        <a:pt x="182" y="269"/>
                      </a:lnTo>
                      <a:lnTo>
                        <a:pt x="182" y="269"/>
                      </a:lnTo>
                      <a:lnTo>
                        <a:pt x="184" y="268"/>
                      </a:lnTo>
                      <a:lnTo>
                        <a:pt x="184" y="267"/>
                      </a:lnTo>
                      <a:lnTo>
                        <a:pt x="182" y="267"/>
                      </a:lnTo>
                      <a:lnTo>
                        <a:pt x="181" y="267"/>
                      </a:lnTo>
                      <a:close/>
                      <a:moveTo>
                        <a:pt x="193" y="245"/>
                      </a:moveTo>
                      <a:lnTo>
                        <a:pt x="191" y="245"/>
                      </a:lnTo>
                      <a:lnTo>
                        <a:pt x="191" y="246"/>
                      </a:lnTo>
                      <a:lnTo>
                        <a:pt x="191" y="247"/>
                      </a:lnTo>
                      <a:lnTo>
                        <a:pt x="189" y="248"/>
                      </a:lnTo>
                      <a:lnTo>
                        <a:pt x="189" y="251"/>
                      </a:lnTo>
                      <a:lnTo>
                        <a:pt x="188" y="251"/>
                      </a:lnTo>
                      <a:lnTo>
                        <a:pt x="186" y="254"/>
                      </a:lnTo>
                      <a:lnTo>
                        <a:pt x="186" y="254"/>
                      </a:lnTo>
                      <a:lnTo>
                        <a:pt x="185" y="255"/>
                      </a:lnTo>
                      <a:lnTo>
                        <a:pt x="185" y="256"/>
                      </a:lnTo>
                      <a:lnTo>
                        <a:pt x="186" y="258"/>
                      </a:lnTo>
                      <a:lnTo>
                        <a:pt x="186" y="263"/>
                      </a:lnTo>
                      <a:lnTo>
                        <a:pt x="188" y="263"/>
                      </a:lnTo>
                      <a:lnTo>
                        <a:pt x="186" y="265"/>
                      </a:lnTo>
                      <a:lnTo>
                        <a:pt x="188" y="265"/>
                      </a:lnTo>
                      <a:lnTo>
                        <a:pt x="188" y="264"/>
                      </a:lnTo>
                      <a:lnTo>
                        <a:pt x="191" y="264"/>
                      </a:lnTo>
                      <a:lnTo>
                        <a:pt x="191" y="264"/>
                      </a:lnTo>
                      <a:lnTo>
                        <a:pt x="191" y="264"/>
                      </a:lnTo>
                      <a:lnTo>
                        <a:pt x="191" y="264"/>
                      </a:lnTo>
                      <a:lnTo>
                        <a:pt x="191" y="264"/>
                      </a:lnTo>
                      <a:lnTo>
                        <a:pt x="191" y="264"/>
                      </a:lnTo>
                      <a:lnTo>
                        <a:pt x="191" y="262"/>
                      </a:lnTo>
                      <a:lnTo>
                        <a:pt x="193" y="259"/>
                      </a:lnTo>
                      <a:lnTo>
                        <a:pt x="193" y="259"/>
                      </a:lnTo>
                      <a:lnTo>
                        <a:pt x="193" y="256"/>
                      </a:lnTo>
                      <a:lnTo>
                        <a:pt x="194" y="256"/>
                      </a:lnTo>
                      <a:lnTo>
                        <a:pt x="194" y="256"/>
                      </a:lnTo>
                      <a:lnTo>
                        <a:pt x="194" y="256"/>
                      </a:lnTo>
                      <a:lnTo>
                        <a:pt x="195" y="256"/>
                      </a:lnTo>
                      <a:lnTo>
                        <a:pt x="195" y="254"/>
                      </a:lnTo>
                      <a:lnTo>
                        <a:pt x="194" y="254"/>
                      </a:lnTo>
                      <a:lnTo>
                        <a:pt x="194" y="252"/>
                      </a:lnTo>
                      <a:lnTo>
                        <a:pt x="194" y="251"/>
                      </a:lnTo>
                      <a:lnTo>
                        <a:pt x="195" y="251"/>
                      </a:lnTo>
                      <a:lnTo>
                        <a:pt x="195" y="250"/>
                      </a:lnTo>
                      <a:lnTo>
                        <a:pt x="195" y="248"/>
                      </a:lnTo>
                      <a:lnTo>
                        <a:pt x="197" y="248"/>
                      </a:lnTo>
                      <a:lnTo>
                        <a:pt x="197" y="246"/>
                      </a:lnTo>
                      <a:lnTo>
                        <a:pt x="194" y="246"/>
                      </a:lnTo>
                      <a:lnTo>
                        <a:pt x="194" y="246"/>
                      </a:lnTo>
                      <a:lnTo>
                        <a:pt x="194" y="245"/>
                      </a:lnTo>
                      <a:lnTo>
                        <a:pt x="194" y="245"/>
                      </a:lnTo>
                      <a:lnTo>
                        <a:pt x="194" y="245"/>
                      </a:lnTo>
                      <a:lnTo>
                        <a:pt x="193" y="245"/>
                      </a:lnTo>
                      <a:close/>
                      <a:moveTo>
                        <a:pt x="185" y="237"/>
                      </a:moveTo>
                      <a:lnTo>
                        <a:pt x="184" y="238"/>
                      </a:lnTo>
                      <a:lnTo>
                        <a:pt x="181" y="239"/>
                      </a:lnTo>
                      <a:lnTo>
                        <a:pt x="181" y="241"/>
                      </a:lnTo>
                      <a:lnTo>
                        <a:pt x="181" y="241"/>
                      </a:lnTo>
                      <a:lnTo>
                        <a:pt x="182" y="241"/>
                      </a:lnTo>
                      <a:lnTo>
                        <a:pt x="182" y="243"/>
                      </a:lnTo>
                      <a:lnTo>
                        <a:pt x="184" y="245"/>
                      </a:lnTo>
                      <a:lnTo>
                        <a:pt x="185" y="243"/>
                      </a:lnTo>
                      <a:lnTo>
                        <a:pt x="186" y="241"/>
                      </a:lnTo>
                      <a:lnTo>
                        <a:pt x="186" y="238"/>
                      </a:lnTo>
                      <a:lnTo>
                        <a:pt x="185" y="237"/>
                      </a:lnTo>
                      <a:close/>
                      <a:moveTo>
                        <a:pt x="127" y="220"/>
                      </a:moveTo>
                      <a:lnTo>
                        <a:pt x="127" y="222"/>
                      </a:lnTo>
                      <a:lnTo>
                        <a:pt x="125" y="224"/>
                      </a:lnTo>
                      <a:lnTo>
                        <a:pt x="125" y="226"/>
                      </a:lnTo>
                      <a:lnTo>
                        <a:pt x="122" y="229"/>
                      </a:lnTo>
                      <a:lnTo>
                        <a:pt x="122" y="229"/>
                      </a:lnTo>
                      <a:lnTo>
                        <a:pt x="119" y="230"/>
                      </a:lnTo>
                      <a:lnTo>
                        <a:pt x="117" y="231"/>
                      </a:lnTo>
                      <a:lnTo>
                        <a:pt x="116" y="234"/>
                      </a:lnTo>
                      <a:lnTo>
                        <a:pt x="114" y="235"/>
                      </a:lnTo>
                      <a:lnTo>
                        <a:pt x="113" y="237"/>
                      </a:lnTo>
                      <a:lnTo>
                        <a:pt x="112" y="237"/>
                      </a:lnTo>
                      <a:lnTo>
                        <a:pt x="112" y="239"/>
                      </a:lnTo>
                      <a:lnTo>
                        <a:pt x="113" y="239"/>
                      </a:lnTo>
                      <a:lnTo>
                        <a:pt x="113" y="241"/>
                      </a:lnTo>
                      <a:lnTo>
                        <a:pt x="118" y="241"/>
                      </a:lnTo>
                      <a:lnTo>
                        <a:pt x="118" y="238"/>
                      </a:lnTo>
                      <a:lnTo>
                        <a:pt x="126" y="231"/>
                      </a:lnTo>
                      <a:lnTo>
                        <a:pt x="126" y="230"/>
                      </a:lnTo>
                      <a:lnTo>
                        <a:pt x="127" y="230"/>
                      </a:lnTo>
                      <a:lnTo>
                        <a:pt x="129" y="229"/>
                      </a:lnTo>
                      <a:lnTo>
                        <a:pt x="130" y="229"/>
                      </a:lnTo>
                      <a:lnTo>
                        <a:pt x="130" y="229"/>
                      </a:lnTo>
                      <a:lnTo>
                        <a:pt x="131" y="229"/>
                      </a:lnTo>
                      <a:lnTo>
                        <a:pt x="133" y="228"/>
                      </a:lnTo>
                      <a:lnTo>
                        <a:pt x="136" y="226"/>
                      </a:lnTo>
                      <a:lnTo>
                        <a:pt x="140" y="225"/>
                      </a:lnTo>
                      <a:lnTo>
                        <a:pt x="142" y="222"/>
                      </a:lnTo>
                      <a:lnTo>
                        <a:pt x="143" y="222"/>
                      </a:lnTo>
                      <a:lnTo>
                        <a:pt x="146" y="222"/>
                      </a:lnTo>
                      <a:lnTo>
                        <a:pt x="146" y="222"/>
                      </a:lnTo>
                      <a:lnTo>
                        <a:pt x="146" y="222"/>
                      </a:lnTo>
                      <a:lnTo>
                        <a:pt x="150" y="224"/>
                      </a:lnTo>
                      <a:lnTo>
                        <a:pt x="151" y="224"/>
                      </a:lnTo>
                      <a:lnTo>
                        <a:pt x="152" y="222"/>
                      </a:lnTo>
                      <a:lnTo>
                        <a:pt x="150" y="222"/>
                      </a:lnTo>
                      <a:lnTo>
                        <a:pt x="146" y="221"/>
                      </a:lnTo>
                      <a:lnTo>
                        <a:pt x="143" y="221"/>
                      </a:lnTo>
                      <a:lnTo>
                        <a:pt x="143" y="221"/>
                      </a:lnTo>
                      <a:lnTo>
                        <a:pt x="139" y="221"/>
                      </a:lnTo>
                      <a:lnTo>
                        <a:pt x="138" y="222"/>
                      </a:lnTo>
                      <a:lnTo>
                        <a:pt x="135" y="222"/>
                      </a:lnTo>
                      <a:lnTo>
                        <a:pt x="134" y="222"/>
                      </a:lnTo>
                      <a:lnTo>
                        <a:pt x="134" y="222"/>
                      </a:lnTo>
                      <a:lnTo>
                        <a:pt x="134" y="222"/>
                      </a:lnTo>
                      <a:lnTo>
                        <a:pt x="134" y="222"/>
                      </a:lnTo>
                      <a:lnTo>
                        <a:pt x="133" y="221"/>
                      </a:lnTo>
                      <a:lnTo>
                        <a:pt x="131" y="221"/>
                      </a:lnTo>
                      <a:lnTo>
                        <a:pt x="130" y="220"/>
                      </a:lnTo>
                      <a:lnTo>
                        <a:pt x="127" y="220"/>
                      </a:lnTo>
                      <a:close/>
                      <a:moveTo>
                        <a:pt x="126" y="169"/>
                      </a:moveTo>
                      <a:lnTo>
                        <a:pt x="122" y="170"/>
                      </a:lnTo>
                      <a:lnTo>
                        <a:pt x="122" y="170"/>
                      </a:lnTo>
                      <a:lnTo>
                        <a:pt x="118" y="170"/>
                      </a:lnTo>
                      <a:lnTo>
                        <a:pt x="118" y="171"/>
                      </a:lnTo>
                      <a:lnTo>
                        <a:pt x="117" y="171"/>
                      </a:lnTo>
                      <a:lnTo>
                        <a:pt x="113" y="175"/>
                      </a:lnTo>
                      <a:lnTo>
                        <a:pt x="109" y="175"/>
                      </a:lnTo>
                      <a:lnTo>
                        <a:pt x="108" y="178"/>
                      </a:lnTo>
                      <a:lnTo>
                        <a:pt x="108" y="178"/>
                      </a:lnTo>
                      <a:lnTo>
                        <a:pt x="108" y="179"/>
                      </a:lnTo>
                      <a:lnTo>
                        <a:pt x="102" y="182"/>
                      </a:lnTo>
                      <a:lnTo>
                        <a:pt x="99" y="182"/>
                      </a:lnTo>
                      <a:lnTo>
                        <a:pt x="95" y="182"/>
                      </a:lnTo>
                      <a:lnTo>
                        <a:pt x="89" y="182"/>
                      </a:lnTo>
                      <a:lnTo>
                        <a:pt x="87" y="182"/>
                      </a:lnTo>
                      <a:lnTo>
                        <a:pt x="87" y="182"/>
                      </a:lnTo>
                      <a:lnTo>
                        <a:pt x="87" y="182"/>
                      </a:lnTo>
                      <a:lnTo>
                        <a:pt x="85" y="182"/>
                      </a:lnTo>
                      <a:lnTo>
                        <a:pt x="85" y="180"/>
                      </a:lnTo>
                      <a:lnTo>
                        <a:pt x="85" y="178"/>
                      </a:lnTo>
                      <a:lnTo>
                        <a:pt x="84" y="178"/>
                      </a:lnTo>
                      <a:lnTo>
                        <a:pt x="84" y="175"/>
                      </a:lnTo>
                      <a:lnTo>
                        <a:pt x="85" y="175"/>
                      </a:lnTo>
                      <a:lnTo>
                        <a:pt x="84" y="173"/>
                      </a:lnTo>
                      <a:lnTo>
                        <a:pt x="81" y="174"/>
                      </a:lnTo>
                      <a:lnTo>
                        <a:pt x="80" y="173"/>
                      </a:lnTo>
                      <a:lnTo>
                        <a:pt x="80" y="171"/>
                      </a:lnTo>
                      <a:lnTo>
                        <a:pt x="80" y="171"/>
                      </a:lnTo>
                      <a:lnTo>
                        <a:pt x="80" y="171"/>
                      </a:lnTo>
                      <a:lnTo>
                        <a:pt x="76" y="171"/>
                      </a:lnTo>
                      <a:lnTo>
                        <a:pt x="76" y="170"/>
                      </a:lnTo>
                      <a:lnTo>
                        <a:pt x="72" y="170"/>
                      </a:lnTo>
                      <a:lnTo>
                        <a:pt x="74" y="171"/>
                      </a:lnTo>
                      <a:lnTo>
                        <a:pt x="75" y="173"/>
                      </a:lnTo>
                      <a:lnTo>
                        <a:pt x="75" y="174"/>
                      </a:lnTo>
                      <a:lnTo>
                        <a:pt x="76" y="174"/>
                      </a:lnTo>
                      <a:lnTo>
                        <a:pt x="76" y="175"/>
                      </a:lnTo>
                      <a:lnTo>
                        <a:pt x="76" y="175"/>
                      </a:lnTo>
                      <a:lnTo>
                        <a:pt x="76" y="176"/>
                      </a:lnTo>
                      <a:lnTo>
                        <a:pt x="78" y="176"/>
                      </a:lnTo>
                      <a:lnTo>
                        <a:pt x="78" y="179"/>
                      </a:lnTo>
                      <a:lnTo>
                        <a:pt x="78" y="180"/>
                      </a:lnTo>
                      <a:lnTo>
                        <a:pt x="80" y="180"/>
                      </a:lnTo>
                      <a:lnTo>
                        <a:pt x="80" y="183"/>
                      </a:lnTo>
                      <a:lnTo>
                        <a:pt x="81" y="183"/>
                      </a:lnTo>
                      <a:lnTo>
                        <a:pt x="83" y="183"/>
                      </a:lnTo>
                      <a:lnTo>
                        <a:pt x="83" y="186"/>
                      </a:lnTo>
                      <a:lnTo>
                        <a:pt x="76" y="186"/>
                      </a:lnTo>
                      <a:lnTo>
                        <a:pt x="75" y="187"/>
                      </a:lnTo>
                      <a:lnTo>
                        <a:pt x="72" y="190"/>
                      </a:lnTo>
                      <a:lnTo>
                        <a:pt x="70" y="192"/>
                      </a:lnTo>
                      <a:lnTo>
                        <a:pt x="66" y="193"/>
                      </a:lnTo>
                      <a:lnTo>
                        <a:pt x="63" y="193"/>
                      </a:lnTo>
                      <a:lnTo>
                        <a:pt x="63" y="193"/>
                      </a:lnTo>
                      <a:lnTo>
                        <a:pt x="59" y="193"/>
                      </a:lnTo>
                      <a:lnTo>
                        <a:pt x="59" y="192"/>
                      </a:lnTo>
                      <a:lnTo>
                        <a:pt x="55" y="192"/>
                      </a:lnTo>
                      <a:lnTo>
                        <a:pt x="55" y="192"/>
                      </a:lnTo>
                      <a:lnTo>
                        <a:pt x="55" y="193"/>
                      </a:lnTo>
                      <a:lnTo>
                        <a:pt x="57" y="193"/>
                      </a:lnTo>
                      <a:lnTo>
                        <a:pt x="57" y="193"/>
                      </a:lnTo>
                      <a:lnTo>
                        <a:pt x="58" y="195"/>
                      </a:lnTo>
                      <a:lnTo>
                        <a:pt x="58" y="196"/>
                      </a:lnTo>
                      <a:lnTo>
                        <a:pt x="59" y="196"/>
                      </a:lnTo>
                      <a:lnTo>
                        <a:pt x="59" y="196"/>
                      </a:lnTo>
                      <a:lnTo>
                        <a:pt x="62" y="196"/>
                      </a:lnTo>
                      <a:lnTo>
                        <a:pt x="62" y="197"/>
                      </a:lnTo>
                      <a:lnTo>
                        <a:pt x="64" y="197"/>
                      </a:lnTo>
                      <a:lnTo>
                        <a:pt x="67" y="197"/>
                      </a:lnTo>
                      <a:lnTo>
                        <a:pt x="68" y="201"/>
                      </a:lnTo>
                      <a:lnTo>
                        <a:pt x="70" y="203"/>
                      </a:lnTo>
                      <a:lnTo>
                        <a:pt x="71" y="203"/>
                      </a:lnTo>
                      <a:lnTo>
                        <a:pt x="72" y="203"/>
                      </a:lnTo>
                      <a:lnTo>
                        <a:pt x="72" y="201"/>
                      </a:lnTo>
                      <a:lnTo>
                        <a:pt x="74" y="201"/>
                      </a:lnTo>
                      <a:lnTo>
                        <a:pt x="74" y="201"/>
                      </a:lnTo>
                      <a:lnTo>
                        <a:pt x="76" y="201"/>
                      </a:lnTo>
                      <a:lnTo>
                        <a:pt x="76" y="201"/>
                      </a:lnTo>
                      <a:lnTo>
                        <a:pt x="81" y="201"/>
                      </a:lnTo>
                      <a:lnTo>
                        <a:pt x="81" y="200"/>
                      </a:lnTo>
                      <a:lnTo>
                        <a:pt x="83" y="200"/>
                      </a:lnTo>
                      <a:lnTo>
                        <a:pt x="84" y="201"/>
                      </a:lnTo>
                      <a:lnTo>
                        <a:pt x="85" y="201"/>
                      </a:lnTo>
                      <a:lnTo>
                        <a:pt x="85" y="200"/>
                      </a:lnTo>
                      <a:lnTo>
                        <a:pt x="89" y="199"/>
                      </a:lnTo>
                      <a:lnTo>
                        <a:pt x="89" y="197"/>
                      </a:lnTo>
                      <a:lnTo>
                        <a:pt x="89" y="197"/>
                      </a:lnTo>
                      <a:lnTo>
                        <a:pt x="91" y="196"/>
                      </a:lnTo>
                      <a:lnTo>
                        <a:pt x="91" y="195"/>
                      </a:lnTo>
                      <a:lnTo>
                        <a:pt x="92" y="193"/>
                      </a:lnTo>
                      <a:lnTo>
                        <a:pt x="93" y="193"/>
                      </a:lnTo>
                      <a:lnTo>
                        <a:pt x="96" y="193"/>
                      </a:lnTo>
                      <a:lnTo>
                        <a:pt x="96" y="195"/>
                      </a:lnTo>
                      <a:lnTo>
                        <a:pt x="97" y="195"/>
                      </a:lnTo>
                      <a:lnTo>
                        <a:pt x="99" y="195"/>
                      </a:lnTo>
                      <a:lnTo>
                        <a:pt x="100" y="193"/>
                      </a:lnTo>
                      <a:lnTo>
                        <a:pt x="102" y="193"/>
                      </a:lnTo>
                      <a:lnTo>
                        <a:pt x="102" y="192"/>
                      </a:lnTo>
                      <a:lnTo>
                        <a:pt x="102" y="191"/>
                      </a:lnTo>
                      <a:lnTo>
                        <a:pt x="104" y="191"/>
                      </a:lnTo>
                      <a:lnTo>
                        <a:pt x="106" y="187"/>
                      </a:lnTo>
                      <a:lnTo>
                        <a:pt x="108" y="187"/>
                      </a:lnTo>
                      <a:lnTo>
                        <a:pt x="109" y="186"/>
                      </a:lnTo>
                      <a:lnTo>
                        <a:pt x="109" y="184"/>
                      </a:lnTo>
                      <a:lnTo>
                        <a:pt x="112" y="184"/>
                      </a:lnTo>
                      <a:lnTo>
                        <a:pt x="112" y="183"/>
                      </a:lnTo>
                      <a:lnTo>
                        <a:pt x="113" y="183"/>
                      </a:lnTo>
                      <a:lnTo>
                        <a:pt x="114" y="183"/>
                      </a:lnTo>
                      <a:lnTo>
                        <a:pt x="114" y="183"/>
                      </a:lnTo>
                      <a:lnTo>
                        <a:pt x="116" y="183"/>
                      </a:lnTo>
                      <a:lnTo>
                        <a:pt x="116" y="182"/>
                      </a:lnTo>
                      <a:lnTo>
                        <a:pt x="118" y="179"/>
                      </a:lnTo>
                      <a:lnTo>
                        <a:pt x="118" y="178"/>
                      </a:lnTo>
                      <a:lnTo>
                        <a:pt x="121" y="178"/>
                      </a:lnTo>
                      <a:lnTo>
                        <a:pt x="122" y="176"/>
                      </a:lnTo>
                      <a:lnTo>
                        <a:pt x="122" y="175"/>
                      </a:lnTo>
                      <a:lnTo>
                        <a:pt x="125" y="174"/>
                      </a:lnTo>
                      <a:lnTo>
                        <a:pt x="127" y="174"/>
                      </a:lnTo>
                      <a:lnTo>
                        <a:pt x="126" y="173"/>
                      </a:lnTo>
                      <a:lnTo>
                        <a:pt x="126" y="171"/>
                      </a:lnTo>
                      <a:lnTo>
                        <a:pt x="125" y="170"/>
                      </a:lnTo>
                      <a:lnTo>
                        <a:pt x="130" y="171"/>
                      </a:lnTo>
                      <a:lnTo>
                        <a:pt x="130" y="170"/>
                      </a:lnTo>
                      <a:lnTo>
                        <a:pt x="127" y="170"/>
                      </a:lnTo>
                      <a:lnTo>
                        <a:pt x="127" y="169"/>
                      </a:lnTo>
                      <a:lnTo>
                        <a:pt x="126" y="169"/>
                      </a:lnTo>
                      <a:close/>
                      <a:moveTo>
                        <a:pt x="36" y="165"/>
                      </a:moveTo>
                      <a:lnTo>
                        <a:pt x="34" y="167"/>
                      </a:lnTo>
                      <a:lnTo>
                        <a:pt x="33" y="167"/>
                      </a:lnTo>
                      <a:lnTo>
                        <a:pt x="32" y="167"/>
                      </a:lnTo>
                      <a:lnTo>
                        <a:pt x="32" y="167"/>
                      </a:lnTo>
                      <a:lnTo>
                        <a:pt x="30" y="169"/>
                      </a:lnTo>
                      <a:lnTo>
                        <a:pt x="28" y="169"/>
                      </a:lnTo>
                      <a:lnTo>
                        <a:pt x="28" y="170"/>
                      </a:lnTo>
                      <a:lnTo>
                        <a:pt x="29" y="170"/>
                      </a:lnTo>
                      <a:lnTo>
                        <a:pt x="30" y="170"/>
                      </a:lnTo>
                      <a:lnTo>
                        <a:pt x="32" y="170"/>
                      </a:lnTo>
                      <a:lnTo>
                        <a:pt x="33" y="170"/>
                      </a:lnTo>
                      <a:lnTo>
                        <a:pt x="34" y="170"/>
                      </a:lnTo>
                      <a:lnTo>
                        <a:pt x="34" y="170"/>
                      </a:lnTo>
                      <a:lnTo>
                        <a:pt x="34" y="171"/>
                      </a:lnTo>
                      <a:lnTo>
                        <a:pt x="40" y="171"/>
                      </a:lnTo>
                      <a:lnTo>
                        <a:pt x="40" y="173"/>
                      </a:lnTo>
                      <a:lnTo>
                        <a:pt x="41" y="173"/>
                      </a:lnTo>
                      <a:lnTo>
                        <a:pt x="45" y="171"/>
                      </a:lnTo>
                      <a:lnTo>
                        <a:pt x="46" y="171"/>
                      </a:lnTo>
                      <a:lnTo>
                        <a:pt x="49" y="170"/>
                      </a:lnTo>
                      <a:lnTo>
                        <a:pt x="53" y="170"/>
                      </a:lnTo>
                      <a:lnTo>
                        <a:pt x="53" y="170"/>
                      </a:lnTo>
                      <a:lnTo>
                        <a:pt x="53" y="169"/>
                      </a:lnTo>
                      <a:lnTo>
                        <a:pt x="53" y="169"/>
                      </a:lnTo>
                      <a:lnTo>
                        <a:pt x="54" y="169"/>
                      </a:lnTo>
                      <a:lnTo>
                        <a:pt x="45" y="169"/>
                      </a:lnTo>
                      <a:lnTo>
                        <a:pt x="45" y="169"/>
                      </a:lnTo>
                      <a:lnTo>
                        <a:pt x="44" y="169"/>
                      </a:lnTo>
                      <a:lnTo>
                        <a:pt x="44" y="166"/>
                      </a:lnTo>
                      <a:lnTo>
                        <a:pt x="44" y="166"/>
                      </a:lnTo>
                      <a:lnTo>
                        <a:pt x="41" y="166"/>
                      </a:lnTo>
                      <a:lnTo>
                        <a:pt x="38" y="165"/>
                      </a:lnTo>
                      <a:lnTo>
                        <a:pt x="36" y="165"/>
                      </a:lnTo>
                      <a:close/>
                      <a:moveTo>
                        <a:pt x="0" y="68"/>
                      </a:moveTo>
                      <a:lnTo>
                        <a:pt x="2" y="68"/>
                      </a:lnTo>
                      <a:lnTo>
                        <a:pt x="0" y="69"/>
                      </a:lnTo>
                      <a:lnTo>
                        <a:pt x="0" y="69"/>
                      </a:lnTo>
                      <a:lnTo>
                        <a:pt x="0" y="68"/>
                      </a:lnTo>
                      <a:close/>
                      <a:moveTo>
                        <a:pt x="261" y="25"/>
                      </a:moveTo>
                      <a:lnTo>
                        <a:pt x="258" y="25"/>
                      </a:lnTo>
                      <a:lnTo>
                        <a:pt x="258" y="26"/>
                      </a:lnTo>
                      <a:lnTo>
                        <a:pt x="258" y="27"/>
                      </a:lnTo>
                      <a:lnTo>
                        <a:pt x="260" y="27"/>
                      </a:lnTo>
                      <a:lnTo>
                        <a:pt x="260" y="27"/>
                      </a:lnTo>
                      <a:lnTo>
                        <a:pt x="260" y="27"/>
                      </a:lnTo>
                      <a:lnTo>
                        <a:pt x="261" y="26"/>
                      </a:lnTo>
                      <a:lnTo>
                        <a:pt x="262" y="26"/>
                      </a:lnTo>
                      <a:lnTo>
                        <a:pt x="261" y="25"/>
                      </a:lnTo>
                      <a:close/>
                      <a:moveTo>
                        <a:pt x="266" y="0"/>
                      </a:moveTo>
                      <a:lnTo>
                        <a:pt x="267" y="0"/>
                      </a:lnTo>
                      <a:lnTo>
                        <a:pt x="267" y="0"/>
                      </a:lnTo>
                      <a:lnTo>
                        <a:pt x="267" y="0"/>
                      </a:lnTo>
                      <a:lnTo>
                        <a:pt x="274" y="0"/>
                      </a:lnTo>
                      <a:lnTo>
                        <a:pt x="274" y="1"/>
                      </a:lnTo>
                      <a:lnTo>
                        <a:pt x="277" y="1"/>
                      </a:lnTo>
                      <a:lnTo>
                        <a:pt x="277" y="1"/>
                      </a:lnTo>
                      <a:lnTo>
                        <a:pt x="278" y="1"/>
                      </a:lnTo>
                      <a:lnTo>
                        <a:pt x="278" y="2"/>
                      </a:lnTo>
                      <a:lnTo>
                        <a:pt x="280" y="2"/>
                      </a:lnTo>
                      <a:lnTo>
                        <a:pt x="280" y="2"/>
                      </a:lnTo>
                      <a:lnTo>
                        <a:pt x="283" y="2"/>
                      </a:lnTo>
                      <a:lnTo>
                        <a:pt x="284" y="5"/>
                      </a:lnTo>
                      <a:lnTo>
                        <a:pt x="284" y="5"/>
                      </a:lnTo>
                      <a:lnTo>
                        <a:pt x="284" y="5"/>
                      </a:lnTo>
                      <a:lnTo>
                        <a:pt x="284" y="5"/>
                      </a:lnTo>
                      <a:lnTo>
                        <a:pt x="284" y="4"/>
                      </a:lnTo>
                      <a:lnTo>
                        <a:pt x="286" y="4"/>
                      </a:lnTo>
                      <a:lnTo>
                        <a:pt x="292" y="4"/>
                      </a:lnTo>
                      <a:lnTo>
                        <a:pt x="294" y="5"/>
                      </a:lnTo>
                      <a:lnTo>
                        <a:pt x="300" y="5"/>
                      </a:lnTo>
                      <a:lnTo>
                        <a:pt x="297" y="12"/>
                      </a:lnTo>
                      <a:lnTo>
                        <a:pt x="296" y="12"/>
                      </a:lnTo>
                      <a:lnTo>
                        <a:pt x="296" y="15"/>
                      </a:lnTo>
                      <a:lnTo>
                        <a:pt x="295" y="15"/>
                      </a:lnTo>
                      <a:lnTo>
                        <a:pt x="294" y="17"/>
                      </a:lnTo>
                      <a:lnTo>
                        <a:pt x="294" y="18"/>
                      </a:lnTo>
                      <a:lnTo>
                        <a:pt x="292" y="19"/>
                      </a:lnTo>
                      <a:lnTo>
                        <a:pt x="290" y="21"/>
                      </a:lnTo>
                      <a:lnTo>
                        <a:pt x="288" y="22"/>
                      </a:lnTo>
                      <a:lnTo>
                        <a:pt x="287" y="22"/>
                      </a:lnTo>
                      <a:lnTo>
                        <a:pt x="284" y="22"/>
                      </a:lnTo>
                      <a:lnTo>
                        <a:pt x="279" y="23"/>
                      </a:lnTo>
                      <a:lnTo>
                        <a:pt x="273" y="25"/>
                      </a:lnTo>
                      <a:lnTo>
                        <a:pt x="266" y="25"/>
                      </a:lnTo>
                      <a:lnTo>
                        <a:pt x="266" y="26"/>
                      </a:lnTo>
                      <a:lnTo>
                        <a:pt x="263" y="26"/>
                      </a:lnTo>
                      <a:lnTo>
                        <a:pt x="263" y="27"/>
                      </a:lnTo>
                      <a:lnTo>
                        <a:pt x="263" y="27"/>
                      </a:lnTo>
                      <a:lnTo>
                        <a:pt x="263" y="29"/>
                      </a:lnTo>
                      <a:lnTo>
                        <a:pt x="265" y="29"/>
                      </a:lnTo>
                      <a:lnTo>
                        <a:pt x="265" y="29"/>
                      </a:lnTo>
                      <a:lnTo>
                        <a:pt x="265" y="29"/>
                      </a:lnTo>
                      <a:lnTo>
                        <a:pt x="265" y="30"/>
                      </a:lnTo>
                      <a:lnTo>
                        <a:pt x="266" y="30"/>
                      </a:lnTo>
                      <a:lnTo>
                        <a:pt x="267" y="31"/>
                      </a:lnTo>
                      <a:lnTo>
                        <a:pt x="267" y="32"/>
                      </a:lnTo>
                      <a:lnTo>
                        <a:pt x="267" y="32"/>
                      </a:lnTo>
                      <a:lnTo>
                        <a:pt x="266" y="32"/>
                      </a:lnTo>
                      <a:lnTo>
                        <a:pt x="265" y="34"/>
                      </a:lnTo>
                      <a:lnTo>
                        <a:pt x="263" y="34"/>
                      </a:lnTo>
                      <a:lnTo>
                        <a:pt x="262" y="36"/>
                      </a:lnTo>
                      <a:lnTo>
                        <a:pt x="263" y="36"/>
                      </a:lnTo>
                      <a:lnTo>
                        <a:pt x="263" y="39"/>
                      </a:lnTo>
                      <a:lnTo>
                        <a:pt x="261" y="39"/>
                      </a:lnTo>
                      <a:lnTo>
                        <a:pt x="261" y="42"/>
                      </a:lnTo>
                      <a:lnTo>
                        <a:pt x="263" y="40"/>
                      </a:lnTo>
                      <a:lnTo>
                        <a:pt x="263" y="42"/>
                      </a:lnTo>
                      <a:lnTo>
                        <a:pt x="263" y="42"/>
                      </a:lnTo>
                      <a:lnTo>
                        <a:pt x="263" y="43"/>
                      </a:lnTo>
                      <a:lnTo>
                        <a:pt x="265" y="43"/>
                      </a:lnTo>
                      <a:lnTo>
                        <a:pt x="267" y="46"/>
                      </a:lnTo>
                      <a:lnTo>
                        <a:pt x="269" y="46"/>
                      </a:lnTo>
                      <a:lnTo>
                        <a:pt x="269" y="46"/>
                      </a:lnTo>
                      <a:lnTo>
                        <a:pt x="270" y="47"/>
                      </a:lnTo>
                      <a:lnTo>
                        <a:pt x="270" y="47"/>
                      </a:lnTo>
                      <a:lnTo>
                        <a:pt x="270" y="48"/>
                      </a:lnTo>
                      <a:lnTo>
                        <a:pt x="271" y="48"/>
                      </a:lnTo>
                      <a:lnTo>
                        <a:pt x="273" y="48"/>
                      </a:lnTo>
                      <a:lnTo>
                        <a:pt x="274" y="49"/>
                      </a:lnTo>
                      <a:lnTo>
                        <a:pt x="274" y="49"/>
                      </a:lnTo>
                      <a:lnTo>
                        <a:pt x="275" y="49"/>
                      </a:lnTo>
                      <a:lnTo>
                        <a:pt x="275" y="51"/>
                      </a:lnTo>
                      <a:lnTo>
                        <a:pt x="279" y="51"/>
                      </a:lnTo>
                      <a:lnTo>
                        <a:pt x="280" y="52"/>
                      </a:lnTo>
                      <a:lnTo>
                        <a:pt x="282" y="52"/>
                      </a:lnTo>
                      <a:lnTo>
                        <a:pt x="282" y="53"/>
                      </a:lnTo>
                      <a:lnTo>
                        <a:pt x="283" y="53"/>
                      </a:lnTo>
                      <a:lnTo>
                        <a:pt x="283" y="55"/>
                      </a:lnTo>
                      <a:lnTo>
                        <a:pt x="284" y="55"/>
                      </a:lnTo>
                      <a:lnTo>
                        <a:pt x="286" y="55"/>
                      </a:lnTo>
                      <a:lnTo>
                        <a:pt x="288" y="56"/>
                      </a:lnTo>
                      <a:lnTo>
                        <a:pt x="288" y="57"/>
                      </a:lnTo>
                      <a:lnTo>
                        <a:pt x="290" y="60"/>
                      </a:lnTo>
                      <a:lnTo>
                        <a:pt x="292" y="59"/>
                      </a:lnTo>
                      <a:lnTo>
                        <a:pt x="292" y="60"/>
                      </a:lnTo>
                      <a:lnTo>
                        <a:pt x="294" y="60"/>
                      </a:lnTo>
                      <a:lnTo>
                        <a:pt x="294" y="63"/>
                      </a:lnTo>
                      <a:lnTo>
                        <a:pt x="294" y="63"/>
                      </a:lnTo>
                      <a:lnTo>
                        <a:pt x="294" y="63"/>
                      </a:lnTo>
                      <a:lnTo>
                        <a:pt x="292" y="64"/>
                      </a:lnTo>
                      <a:lnTo>
                        <a:pt x="290" y="63"/>
                      </a:lnTo>
                      <a:lnTo>
                        <a:pt x="290" y="63"/>
                      </a:lnTo>
                      <a:lnTo>
                        <a:pt x="288" y="64"/>
                      </a:lnTo>
                      <a:lnTo>
                        <a:pt x="288" y="64"/>
                      </a:lnTo>
                      <a:lnTo>
                        <a:pt x="288" y="63"/>
                      </a:lnTo>
                      <a:lnTo>
                        <a:pt x="287" y="63"/>
                      </a:lnTo>
                      <a:lnTo>
                        <a:pt x="286" y="63"/>
                      </a:lnTo>
                      <a:lnTo>
                        <a:pt x="286" y="61"/>
                      </a:lnTo>
                      <a:lnTo>
                        <a:pt x="283" y="68"/>
                      </a:lnTo>
                      <a:lnTo>
                        <a:pt x="284" y="66"/>
                      </a:lnTo>
                      <a:lnTo>
                        <a:pt x="287" y="65"/>
                      </a:lnTo>
                      <a:lnTo>
                        <a:pt x="288" y="65"/>
                      </a:lnTo>
                      <a:lnTo>
                        <a:pt x="288" y="68"/>
                      </a:lnTo>
                      <a:lnTo>
                        <a:pt x="287" y="69"/>
                      </a:lnTo>
                      <a:lnTo>
                        <a:pt x="286" y="69"/>
                      </a:lnTo>
                      <a:lnTo>
                        <a:pt x="286" y="70"/>
                      </a:lnTo>
                      <a:lnTo>
                        <a:pt x="283" y="70"/>
                      </a:lnTo>
                      <a:lnTo>
                        <a:pt x="282" y="72"/>
                      </a:lnTo>
                      <a:lnTo>
                        <a:pt x="280" y="73"/>
                      </a:lnTo>
                      <a:lnTo>
                        <a:pt x="280" y="74"/>
                      </a:lnTo>
                      <a:lnTo>
                        <a:pt x="282" y="74"/>
                      </a:lnTo>
                      <a:lnTo>
                        <a:pt x="282" y="76"/>
                      </a:lnTo>
                      <a:lnTo>
                        <a:pt x="284" y="77"/>
                      </a:lnTo>
                      <a:lnTo>
                        <a:pt x="286" y="77"/>
                      </a:lnTo>
                      <a:lnTo>
                        <a:pt x="287" y="78"/>
                      </a:lnTo>
                      <a:lnTo>
                        <a:pt x="290" y="78"/>
                      </a:lnTo>
                      <a:lnTo>
                        <a:pt x="290" y="80"/>
                      </a:lnTo>
                      <a:lnTo>
                        <a:pt x="291" y="80"/>
                      </a:lnTo>
                      <a:lnTo>
                        <a:pt x="291" y="80"/>
                      </a:lnTo>
                      <a:lnTo>
                        <a:pt x="295" y="80"/>
                      </a:lnTo>
                      <a:lnTo>
                        <a:pt x="295" y="82"/>
                      </a:lnTo>
                      <a:lnTo>
                        <a:pt x="297" y="82"/>
                      </a:lnTo>
                      <a:lnTo>
                        <a:pt x="297" y="84"/>
                      </a:lnTo>
                      <a:lnTo>
                        <a:pt x="296" y="84"/>
                      </a:lnTo>
                      <a:lnTo>
                        <a:pt x="296" y="84"/>
                      </a:lnTo>
                      <a:lnTo>
                        <a:pt x="297" y="85"/>
                      </a:lnTo>
                      <a:lnTo>
                        <a:pt x="297" y="85"/>
                      </a:lnTo>
                      <a:lnTo>
                        <a:pt x="297" y="86"/>
                      </a:lnTo>
                      <a:lnTo>
                        <a:pt x="299" y="86"/>
                      </a:lnTo>
                      <a:lnTo>
                        <a:pt x="297" y="89"/>
                      </a:lnTo>
                      <a:lnTo>
                        <a:pt x="300" y="91"/>
                      </a:lnTo>
                      <a:lnTo>
                        <a:pt x="300" y="94"/>
                      </a:lnTo>
                      <a:lnTo>
                        <a:pt x="301" y="94"/>
                      </a:lnTo>
                      <a:lnTo>
                        <a:pt x="301" y="98"/>
                      </a:lnTo>
                      <a:lnTo>
                        <a:pt x="301" y="99"/>
                      </a:lnTo>
                      <a:lnTo>
                        <a:pt x="301" y="99"/>
                      </a:lnTo>
                      <a:lnTo>
                        <a:pt x="301" y="99"/>
                      </a:lnTo>
                      <a:lnTo>
                        <a:pt x="305" y="101"/>
                      </a:lnTo>
                      <a:lnTo>
                        <a:pt x="305" y="95"/>
                      </a:lnTo>
                      <a:lnTo>
                        <a:pt x="307" y="95"/>
                      </a:lnTo>
                      <a:lnTo>
                        <a:pt x="307" y="94"/>
                      </a:lnTo>
                      <a:lnTo>
                        <a:pt x="309" y="94"/>
                      </a:lnTo>
                      <a:lnTo>
                        <a:pt x="308" y="87"/>
                      </a:lnTo>
                      <a:lnTo>
                        <a:pt x="309" y="87"/>
                      </a:lnTo>
                      <a:lnTo>
                        <a:pt x="309" y="86"/>
                      </a:lnTo>
                      <a:lnTo>
                        <a:pt x="311" y="86"/>
                      </a:lnTo>
                      <a:lnTo>
                        <a:pt x="311" y="82"/>
                      </a:lnTo>
                      <a:lnTo>
                        <a:pt x="311" y="82"/>
                      </a:lnTo>
                      <a:lnTo>
                        <a:pt x="313" y="82"/>
                      </a:lnTo>
                      <a:lnTo>
                        <a:pt x="315" y="81"/>
                      </a:lnTo>
                      <a:lnTo>
                        <a:pt x="317" y="80"/>
                      </a:lnTo>
                      <a:lnTo>
                        <a:pt x="317" y="80"/>
                      </a:lnTo>
                      <a:lnTo>
                        <a:pt x="318" y="80"/>
                      </a:lnTo>
                      <a:lnTo>
                        <a:pt x="318" y="80"/>
                      </a:lnTo>
                      <a:lnTo>
                        <a:pt x="320" y="82"/>
                      </a:lnTo>
                      <a:lnTo>
                        <a:pt x="321" y="86"/>
                      </a:lnTo>
                      <a:lnTo>
                        <a:pt x="322" y="89"/>
                      </a:lnTo>
                      <a:lnTo>
                        <a:pt x="321" y="90"/>
                      </a:lnTo>
                      <a:lnTo>
                        <a:pt x="321" y="91"/>
                      </a:lnTo>
                      <a:lnTo>
                        <a:pt x="321" y="91"/>
                      </a:lnTo>
                      <a:lnTo>
                        <a:pt x="318" y="93"/>
                      </a:lnTo>
                      <a:lnTo>
                        <a:pt x="318" y="95"/>
                      </a:lnTo>
                      <a:lnTo>
                        <a:pt x="318" y="98"/>
                      </a:lnTo>
                      <a:lnTo>
                        <a:pt x="318" y="99"/>
                      </a:lnTo>
                      <a:lnTo>
                        <a:pt x="316" y="99"/>
                      </a:lnTo>
                      <a:lnTo>
                        <a:pt x="316" y="101"/>
                      </a:lnTo>
                      <a:lnTo>
                        <a:pt x="315" y="102"/>
                      </a:lnTo>
                      <a:lnTo>
                        <a:pt x="316" y="103"/>
                      </a:lnTo>
                      <a:lnTo>
                        <a:pt x="316" y="103"/>
                      </a:lnTo>
                      <a:lnTo>
                        <a:pt x="316" y="106"/>
                      </a:lnTo>
                      <a:lnTo>
                        <a:pt x="317" y="106"/>
                      </a:lnTo>
                      <a:lnTo>
                        <a:pt x="317" y="107"/>
                      </a:lnTo>
                      <a:lnTo>
                        <a:pt x="318" y="107"/>
                      </a:lnTo>
                      <a:lnTo>
                        <a:pt x="318" y="110"/>
                      </a:lnTo>
                      <a:lnTo>
                        <a:pt x="322" y="110"/>
                      </a:lnTo>
                      <a:lnTo>
                        <a:pt x="324" y="112"/>
                      </a:lnTo>
                      <a:lnTo>
                        <a:pt x="325" y="115"/>
                      </a:lnTo>
                      <a:lnTo>
                        <a:pt x="326" y="118"/>
                      </a:lnTo>
                      <a:lnTo>
                        <a:pt x="329" y="116"/>
                      </a:lnTo>
                      <a:lnTo>
                        <a:pt x="330" y="118"/>
                      </a:lnTo>
                      <a:lnTo>
                        <a:pt x="332" y="118"/>
                      </a:lnTo>
                      <a:lnTo>
                        <a:pt x="332" y="115"/>
                      </a:lnTo>
                      <a:lnTo>
                        <a:pt x="332" y="115"/>
                      </a:lnTo>
                      <a:lnTo>
                        <a:pt x="332" y="115"/>
                      </a:lnTo>
                      <a:lnTo>
                        <a:pt x="332" y="115"/>
                      </a:lnTo>
                      <a:lnTo>
                        <a:pt x="334" y="115"/>
                      </a:lnTo>
                      <a:lnTo>
                        <a:pt x="335" y="114"/>
                      </a:lnTo>
                      <a:lnTo>
                        <a:pt x="338" y="114"/>
                      </a:lnTo>
                      <a:lnTo>
                        <a:pt x="338" y="112"/>
                      </a:lnTo>
                      <a:lnTo>
                        <a:pt x="337" y="111"/>
                      </a:lnTo>
                      <a:lnTo>
                        <a:pt x="335" y="110"/>
                      </a:lnTo>
                      <a:lnTo>
                        <a:pt x="337" y="108"/>
                      </a:lnTo>
                      <a:lnTo>
                        <a:pt x="337" y="108"/>
                      </a:lnTo>
                      <a:lnTo>
                        <a:pt x="338" y="107"/>
                      </a:lnTo>
                      <a:lnTo>
                        <a:pt x="338" y="107"/>
                      </a:lnTo>
                      <a:lnTo>
                        <a:pt x="338" y="106"/>
                      </a:lnTo>
                      <a:lnTo>
                        <a:pt x="341" y="104"/>
                      </a:lnTo>
                      <a:lnTo>
                        <a:pt x="341" y="103"/>
                      </a:lnTo>
                      <a:lnTo>
                        <a:pt x="341" y="103"/>
                      </a:lnTo>
                      <a:lnTo>
                        <a:pt x="342" y="102"/>
                      </a:lnTo>
                      <a:lnTo>
                        <a:pt x="342" y="102"/>
                      </a:lnTo>
                      <a:lnTo>
                        <a:pt x="342" y="102"/>
                      </a:lnTo>
                      <a:lnTo>
                        <a:pt x="343" y="101"/>
                      </a:lnTo>
                      <a:lnTo>
                        <a:pt x="342" y="98"/>
                      </a:lnTo>
                      <a:lnTo>
                        <a:pt x="343" y="98"/>
                      </a:lnTo>
                      <a:lnTo>
                        <a:pt x="345" y="91"/>
                      </a:lnTo>
                      <a:lnTo>
                        <a:pt x="347" y="91"/>
                      </a:lnTo>
                      <a:lnTo>
                        <a:pt x="349" y="91"/>
                      </a:lnTo>
                      <a:lnTo>
                        <a:pt x="349" y="91"/>
                      </a:lnTo>
                      <a:lnTo>
                        <a:pt x="351" y="90"/>
                      </a:lnTo>
                      <a:lnTo>
                        <a:pt x="350" y="89"/>
                      </a:lnTo>
                      <a:lnTo>
                        <a:pt x="352" y="89"/>
                      </a:lnTo>
                      <a:lnTo>
                        <a:pt x="352" y="87"/>
                      </a:lnTo>
                      <a:lnTo>
                        <a:pt x="351" y="87"/>
                      </a:lnTo>
                      <a:lnTo>
                        <a:pt x="351" y="86"/>
                      </a:lnTo>
                      <a:lnTo>
                        <a:pt x="351" y="85"/>
                      </a:lnTo>
                      <a:lnTo>
                        <a:pt x="350" y="85"/>
                      </a:lnTo>
                      <a:lnTo>
                        <a:pt x="350" y="82"/>
                      </a:lnTo>
                      <a:lnTo>
                        <a:pt x="349" y="82"/>
                      </a:lnTo>
                      <a:lnTo>
                        <a:pt x="349" y="82"/>
                      </a:lnTo>
                      <a:lnTo>
                        <a:pt x="349" y="82"/>
                      </a:lnTo>
                      <a:lnTo>
                        <a:pt x="347" y="82"/>
                      </a:lnTo>
                      <a:lnTo>
                        <a:pt x="347" y="74"/>
                      </a:lnTo>
                      <a:lnTo>
                        <a:pt x="346" y="74"/>
                      </a:lnTo>
                      <a:lnTo>
                        <a:pt x="347" y="73"/>
                      </a:lnTo>
                      <a:lnTo>
                        <a:pt x="347" y="73"/>
                      </a:lnTo>
                      <a:lnTo>
                        <a:pt x="346" y="73"/>
                      </a:lnTo>
                      <a:lnTo>
                        <a:pt x="345" y="72"/>
                      </a:lnTo>
                      <a:lnTo>
                        <a:pt x="351" y="72"/>
                      </a:lnTo>
                      <a:lnTo>
                        <a:pt x="351" y="70"/>
                      </a:lnTo>
                      <a:lnTo>
                        <a:pt x="358" y="72"/>
                      </a:lnTo>
                      <a:lnTo>
                        <a:pt x="358" y="73"/>
                      </a:lnTo>
                      <a:lnTo>
                        <a:pt x="359" y="73"/>
                      </a:lnTo>
                      <a:lnTo>
                        <a:pt x="360" y="74"/>
                      </a:lnTo>
                      <a:lnTo>
                        <a:pt x="362" y="73"/>
                      </a:lnTo>
                      <a:lnTo>
                        <a:pt x="362" y="72"/>
                      </a:lnTo>
                      <a:lnTo>
                        <a:pt x="368" y="73"/>
                      </a:lnTo>
                      <a:lnTo>
                        <a:pt x="368" y="74"/>
                      </a:lnTo>
                      <a:lnTo>
                        <a:pt x="368" y="74"/>
                      </a:lnTo>
                      <a:lnTo>
                        <a:pt x="369" y="77"/>
                      </a:lnTo>
                      <a:lnTo>
                        <a:pt x="372" y="77"/>
                      </a:lnTo>
                      <a:lnTo>
                        <a:pt x="372" y="78"/>
                      </a:lnTo>
                      <a:lnTo>
                        <a:pt x="369" y="78"/>
                      </a:lnTo>
                      <a:lnTo>
                        <a:pt x="369" y="78"/>
                      </a:lnTo>
                      <a:lnTo>
                        <a:pt x="371" y="80"/>
                      </a:lnTo>
                      <a:lnTo>
                        <a:pt x="372" y="82"/>
                      </a:lnTo>
                      <a:lnTo>
                        <a:pt x="376" y="82"/>
                      </a:lnTo>
                      <a:lnTo>
                        <a:pt x="380" y="81"/>
                      </a:lnTo>
                      <a:lnTo>
                        <a:pt x="380" y="81"/>
                      </a:lnTo>
                      <a:lnTo>
                        <a:pt x="380" y="82"/>
                      </a:lnTo>
                      <a:lnTo>
                        <a:pt x="381" y="82"/>
                      </a:lnTo>
                      <a:lnTo>
                        <a:pt x="380" y="85"/>
                      </a:lnTo>
                      <a:lnTo>
                        <a:pt x="380" y="85"/>
                      </a:lnTo>
                      <a:lnTo>
                        <a:pt x="379" y="85"/>
                      </a:lnTo>
                      <a:lnTo>
                        <a:pt x="379" y="87"/>
                      </a:lnTo>
                      <a:lnTo>
                        <a:pt x="377" y="87"/>
                      </a:lnTo>
                      <a:lnTo>
                        <a:pt x="376" y="89"/>
                      </a:lnTo>
                      <a:lnTo>
                        <a:pt x="375" y="91"/>
                      </a:lnTo>
                      <a:lnTo>
                        <a:pt x="376" y="91"/>
                      </a:lnTo>
                      <a:lnTo>
                        <a:pt x="376" y="91"/>
                      </a:lnTo>
                      <a:lnTo>
                        <a:pt x="380" y="91"/>
                      </a:lnTo>
                      <a:lnTo>
                        <a:pt x="380" y="94"/>
                      </a:lnTo>
                      <a:lnTo>
                        <a:pt x="375" y="95"/>
                      </a:lnTo>
                      <a:lnTo>
                        <a:pt x="375" y="98"/>
                      </a:lnTo>
                      <a:lnTo>
                        <a:pt x="375" y="99"/>
                      </a:lnTo>
                      <a:lnTo>
                        <a:pt x="373" y="102"/>
                      </a:lnTo>
                      <a:lnTo>
                        <a:pt x="375" y="102"/>
                      </a:lnTo>
                      <a:lnTo>
                        <a:pt x="375" y="103"/>
                      </a:lnTo>
                      <a:lnTo>
                        <a:pt x="375" y="103"/>
                      </a:lnTo>
                      <a:lnTo>
                        <a:pt x="375" y="104"/>
                      </a:lnTo>
                      <a:lnTo>
                        <a:pt x="377" y="106"/>
                      </a:lnTo>
                      <a:lnTo>
                        <a:pt x="377" y="107"/>
                      </a:lnTo>
                      <a:lnTo>
                        <a:pt x="377" y="107"/>
                      </a:lnTo>
                      <a:lnTo>
                        <a:pt x="379" y="108"/>
                      </a:lnTo>
                      <a:lnTo>
                        <a:pt x="380" y="108"/>
                      </a:lnTo>
                      <a:lnTo>
                        <a:pt x="380" y="108"/>
                      </a:lnTo>
                      <a:lnTo>
                        <a:pt x="380" y="108"/>
                      </a:lnTo>
                      <a:lnTo>
                        <a:pt x="381" y="108"/>
                      </a:lnTo>
                      <a:lnTo>
                        <a:pt x="381" y="108"/>
                      </a:lnTo>
                      <a:lnTo>
                        <a:pt x="383" y="108"/>
                      </a:lnTo>
                      <a:lnTo>
                        <a:pt x="384" y="111"/>
                      </a:lnTo>
                      <a:lnTo>
                        <a:pt x="385" y="112"/>
                      </a:lnTo>
                      <a:lnTo>
                        <a:pt x="385" y="115"/>
                      </a:lnTo>
                      <a:lnTo>
                        <a:pt x="384" y="115"/>
                      </a:lnTo>
                      <a:lnTo>
                        <a:pt x="384" y="118"/>
                      </a:lnTo>
                      <a:lnTo>
                        <a:pt x="384" y="118"/>
                      </a:lnTo>
                      <a:lnTo>
                        <a:pt x="383" y="119"/>
                      </a:lnTo>
                      <a:lnTo>
                        <a:pt x="383" y="120"/>
                      </a:lnTo>
                      <a:lnTo>
                        <a:pt x="376" y="120"/>
                      </a:lnTo>
                      <a:lnTo>
                        <a:pt x="376" y="121"/>
                      </a:lnTo>
                      <a:lnTo>
                        <a:pt x="375" y="121"/>
                      </a:lnTo>
                      <a:lnTo>
                        <a:pt x="373" y="123"/>
                      </a:lnTo>
                      <a:lnTo>
                        <a:pt x="372" y="123"/>
                      </a:lnTo>
                      <a:lnTo>
                        <a:pt x="371" y="124"/>
                      </a:lnTo>
                      <a:lnTo>
                        <a:pt x="367" y="124"/>
                      </a:lnTo>
                      <a:lnTo>
                        <a:pt x="367" y="125"/>
                      </a:lnTo>
                      <a:lnTo>
                        <a:pt x="366" y="125"/>
                      </a:lnTo>
                      <a:lnTo>
                        <a:pt x="366" y="127"/>
                      </a:lnTo>
                      <a:lnTo>
                        <a:pt x="360" y="131"/>
                      </a:lnTo>
                      <a:lnTo>
                        <a:pt x="360" y="132"/>
                      </a:lnTo>
                      <a:lnTo>
                        <a:pt x="359" y="131"/>
                      </a:lnTo>
                      <a:lnTo>
                        <a:pt x="359" y="131"/>
                      </a:lnTo>
                      <a:lnTo>
                        <a:pt x="358" y="129"/>
                      </a:lnTo>
                      <a:lnTo>
                        <a:pt x="358" y="129"/>
                      </a:lnTo>
                      <a:lnTo>
                        <a:pt x="356" y="129"/>
                      </a:lnTo>
                      <a:lnTo>
                        <a:pt x="356" y="129"/>
                      </a:lnTo>
                      <a:lnTo>
                        <a:pt x="355" y="129"/>
                      </a:lnTo>
                      <a:lnTo>
                        <a:pt x="355" y="128"/>
                      </a:lnTo>
                      <a:lnTo>
                        <a:pt x="354" y="127"/>
                      </a:lnTo>
                      <a:lnTo>
                        <a:pt x="354" y="127"/>
                      </a:lnTo>
                      <a:lnTo>
                        <a:pt x="354" y="125"/>
                      </a:lnTo>
                      <a:lnTo>
                        <a:pt x="354" y="124"/>
                      </a:lnTo>
                      <a:lnTo>
                        <a:pt x="351" y="125"/>
                      </a:lnTo>
                      <a:lnTo>
                        <a:pt x="351" y="124"/>
                      </a:lnTo>
                      <a:lnTo>
                        <a:pt x="350" y="124"/>
                      </a:lnTo>
                      <a:lnTo>
                        <a:pt x="349" y="123"/>
                      </a:lnTo>
                      <a:lnTo>
                        <a:pt x="349" y="123"/>
                      </a:lnTo>
                      <a:lnTo>
                        <a:pt x="349" y="124"/>
                      </a:lnTo>
                      <a:lnTo>
                        <a:pt x="347" y="124"/>
                      </a:lnTo>
                      <a:lnTo>
                        <a:pt x="347" y="124"/>
                      </a:lnTo>
                      <a:lnTo>
                        <a:pt x="346" y="125"/>
                      </a:lnTo>
                      <a:lnTo>
                        <a:pt x="349" y="125"/>
                      </a:lnTo>
                      <a:lnTo>
                        <a:pt x="350" y="127"/>
                      </a:lnTo>
                      <a:lnTo>
                        <a:pt x="350" y="128"/>
                      </a:lnTo>
                      <a:lnTo>
                        <a:pt x="351" y="128"/>
                      </a:lnTo>
                      <a:lnTo>
                        <a:pt x="351" y="129"/>
                      </a:lnTo>
                      <a:lnTo>
                        <a:pt x="354" y="129"/>
                      </a:lnTo>
                      <a:lnTo>
                        <a:pt x="354" y="131"/>
                      </a:lnTo>
                      <a:lnTo>
                        <a:pt x="354" y="131"/>
                      </a:lnTo>
                      <a:lnTo>
                        <a:pt x="354" y="131"/>
                      </a:lnTo>
                      <a:lnTo>
                        <a:pt x="354" y="132"/>
                      </a:lnTo>
                      <a:lnTo>
                        <a:pt x="355" y="132"/>
                      </a:lnTo>
                      <a:lnTo>
                        <a:pt x="356" y="132"/>
                      </a:lnTo>
                      <a:lnTo>
                        <a:pt x="356" y="132"/>
                      </a:lnTo>
                      <a:lnTo>
                        <a:pt x="356" y="133"/>
                      </a:lnTo>
                      <a:lnTo>
                        <a:pt x="356" y="133"/>
                      </a:lnTo>
                      <a:lnTo>
                        <a:pt x="356" y="133"/>
                      </a:lnTo>
                      <a:lnTo>
                        <a:pt x="356" y="133"/>
                      </a:lnTo>
                      <a:lnTo>
                        <a:pt x="356" y="133"/>
                      </a:lnTo>
                      <a:lnTo>
                        <a:pt x="351" y="135"/>
                      </a:lnTo>
                      <a:lnTo>
                        <a:pt x="351" y="136"/>
                      </a:lnTo>
                      <a:lnTo>
                        <a:pt x="347" y="136"/>
                      </a:lnTo>
                      <a:lnTo>
                        <a:pt x="346" y="133"/>
                      </a:lnTo>
                      <a:lnTo>
                        <a:pt x="343" y="131"/>
                      </a:lnTo>
                      <a:lnTo>
                        <a:pt x="341" y="129"/>
                      </a:lnTo>
                      <a:lnTo>
                        <a:pt x="339" y="129"/>
                      </a:lnTo>
                      <a:lnTo>
                        <a:pt x="339" y="131"/>
                      </a:lnTo>
                      <a:lnTo>
                        <a:pt x="337" y="131"/>
                      </a:lnTo>
                      <a:lnTo>
                        <a:pt x="334" y="131"/>
                      </a:lnTo>
                      <a:lnTo>
                        <a:pt x="333" y="131"/>
                      </a:lnTo>
                      <a:lnTo>
                        <a:pt x="333" y="132"/>
                      </a:lnTo>
                      <a:lnTo>
                        <a:pt x="334" y="132"/>
                      </a:lnTo>
                      <a:lnTo>
                        <a:pt x="335" y="135"/>
                      </a:lnTo>
                      <a:lnTo>
                        <a:pt x="335" y="138"/>
                      </a:lnTo>
                      <a:lnTo>
                        <a:pt x="334" y="140"/>
                      </a:lnTo>
                      <a:lnTo>
                        <a:pt x="334" y="140"/>
                      </a:lnTo>
                      <a:lnTo>
                        <a:pt x="333" y="141"/>
                      </a:lnTo>
                      <a:lnTo>
                        <a:pt x="333" y="142"/>
                      </a:lnTo>
                      <a:lnTo>
                        <a:pt x="332" y="142"/>
                      </a:lnTo>
                      <a:lnTo>
                        <a:pt x="333" y="144"/>
                      </a:lnTo>
                      <a:lnTo>
                        <a:pt x="332" y="144"/>
                      </a:lnTo>
                      <a:lnTo>
                        <a:pt x="332" y="145"/>
                      </a:lnTo>
                      <a:lnTo>
                        <a:pt x="330" y="145"/>
                      </a:lnTo>
                      <a:lnTo>
                        <a:pt x="330" y="145"/>
                      </a:lnTo>
                      <a:lnTo>
                        <a:pt x="329" y="145"/>
                      </a:lnTo>
                      <a:lnTo>
                        <a:pt x="324" y="140"/>
                      </a:lnTo>
                      <a:lnTo>
                        <a:pt x="320" y="140"/>
                      </a:lnTo>
                      <a:lnTo>
                        <a:pt x="320" y="140"/>
                      </a:lnTo>
                      <a:lnTo>
                        <a:pt x="317" y="140"/>
                      </a:lnTo>
                      <a:lnTo>
                        <a:pt x="317" y="138"/>
                      </a:lnTo>
                      <a:lnTo>
                        <a:pt x="317" y="138"/>
                      </a:lnTo>
                      <a:lnTo>
                        <a:pt x="316" y="138"/>
                      </a:lnTo>
                      <a:lnTo>
                        <a:pt x="315" y="138"/>
                      </a:lnTo>
                      <a:lnTo>
                        <a:pt x="315" y="138"/>
                      </a:lnTo>
                      <a:lnTo>
                        <a:pt x="315" y="138"/>
                      </a:lnTo>
                      <a:lnTo>
                        <a:pt x="313" y="140"/>
                      </a:lnTo>
                      <a:lnTo>
                        <a:pt x="312" y="140"/>
                      </a:lnTo>
                      <a:lnTo>
                        <a:pt x="312" y="138"/>
                      </a:lnTo>
                      <a:lnTo>
                        <a:pt x="309" y="138"/>
                      </a:lnTo>
                      <a:lnTo>
                        <a:pt x="309" y="138"/>
                      </a:lnTo>
                      <a:lnTo>
                        <a:pt x="308" y="137"/>
                      </a:lnTo>
                      <a:lnTo>
                        <a:pt x="308" y="137"/>
                      </a:lnTo>
                      <a:lnTo>
                        <a:pt x="307" y="137"/>
                      </a:lnTo>
                      <a:lnTo>
                        <a:pt x="307" y="137"/>
                      </a:lnTo>
                      <a:lnTo>
                        <a:pt x="307" y="137"/>
                      </a:lnTo>
                      <a:lnTo>
                        <a:pt x="307" y="140"/>
                      </a:lnTo>
                      <a:lnTo>
                        <a:pt x="305" y="141"/>
                      </a:lnTo>
                      <a:lnTo>
                        <a:pt x="308" y="141"/>
                      </a:lnTo>
                      <a:lnTo>
                        <a:pt x="308" y="142"/>
                      </a:lnTo>
                      <a:lnTo>
                        <a:pt x="307" y="142"/>
                      </a:lnTo>
                      <a:lnTo>
                        <a:pt x="307" y="142"/>
                      </a:lnTo>
                      <a:lnTo>
                        <a:pt x="303" y="142"/>
                      </a:lnTo>
                      <a:lnTo>
                        <a:pt x="303" y="144"/>
                      </a:lnTo>
                      <a:lnTo>
                        <a:pt x="299" y="142"/>
                      </a:lnTo>
                      <a:lnTo>
                        <a:pt x="299" y="145"/>
                      </a:lnTo>
                      <a:lnTo>
                        <a:pt x="300" y="145"/>
                      </a:lnTo>
                      <a:lnTo>
                        <a:pt x="301" y="145"/>
                      </a:lnTo>
                      <a:lnTo>
                        <a:pt x="305" y="145"/>
                      </a:lnTo>
                      <a:lnTo>
                        <a:pt x="309" y="144"/>
                      </a:lnTo>
                      <a:lnTo>
                        <a:pt x="312" y="144"/>
                      </a:lnTo>
                      <a:lnTo>
                        <a:pt x="322" y="145"/>
                      </a:lnTo>
                      <a:lnTo>
                        <a:pt x="324" y="146"/>
                      </a:lnTo>
                      <a:lnTo>
                        <a:pt x="328" y="146"/>
                      </a:lnTo>
                      <a:lnTo>
                        <a:pt x="328" y="146"/>
                      </a:lnTo>
                      <a:lnTo>
                        <a:pt x="329" y="146"/>
                      </a:lnTo>
                      <a:lnTo>
                        <a:pt x="329" y="148"/>
                      </a:lnTo>
                      <a:lnTo>
                        <a:pt x="328" y="148"/>
                      </a:lnTo>
                      <a:lnTo>
                        <a:pt x="326" y="149"/>
                      </a:lnTo>
                      <a:lnTo>
                        <a:pt x="325" y="150"/>
                      </a:lnTo>
                      <a:lnTo>
                        <a:pt x="325" y="152"/>
                      </a:lnTo>
                      <a:lnTo>
                        <a:pt x="325" y="153"/>
                      </a:lnTo>
                      <a:lnTo>
                        <a:pt x="326" y="154"/>
                      </a:lnTo>
                      <a:lnTo>
                        <a:pt x="325" y="157"/>
                      </a:lnTo>
                      <a:lnTo>
                        <a:pt x="324" y="158"/>
                      </a:lnTo>
                      <a:lnTo>
                        <a:pt x="321" y="158"/>
                      </a:lnTo>
                      <a:lnTo>
                        <a:pt x="318" y="159"/>
                      </a:lnTo>
                      <a:lnTo>
                        <a:pt x="317" y="159"/>
                      </a:lnTo>
                      <a:lnTo>
                        <a:pt x="317" y="162"/>
                      </a:lnTo>
                      <a:lnTo>
                        <a:pt x="316" y="161"/>
                      </a:lnTo>
                      <a:lnTo>
                        <a:pt x="316" y="161"/>
                      </a:lnTo>
                      <a:lnTo>
                        <a:pt x="316" y="161"/>
                      </a:lnTo>
                      <a:lnTo>
                        <a:pt x="316" y="159"/>
                      </a:lnTo>
                      <a:lnTo>
                        <a:pt x="313" y="159"/>
                      </a:lnTo>
                      <a:lnTo>
                        <a:pt x="312" y="158"/>
                      </a:lnTo>
                      <a:lnTo>
                        <a:pt x="308" y="158"/>
                      </a:lnTo>
                      <a:lnTo>
                        <a:pt x="308" y="158"/>
                      </a:lnTo>
                      <a:lnTo>
                        <a:pt x="307" y="158"/>
                      </a:lnTo>
                      <a:lnTo>
                        <a:pt x="307" y="158"/>
                      </a:lnTo>
                      <a:lnTo>
                        <a:pt x="307" y="158"/>
                      </a:lnTo>
                      <a:lnTo>
                        <a:pt x="307" y="161"/>
                      </a:lnTo>
                      <a:lnTo>
                        <a:pt x="304" y="161"/>
                      </a:lnTo>
                      <a:lnTo>
                        <a:pt x="303" y="161"/>
                      </a:lnTo>
                      <a:lnTo>
                        <a:pt x="303" y="161"/>
                      </a:lnTo>
                      <a:lnTo>
                        <a:pt x="301" y="161"/>
                      </a:lnTo>
                      <a:lnTo>
                        <a:pt x="301" y="162"/>
                      </a:lnTo>
                      <a:lnTo>
                        <a:pt x="301" y="163"/>
                      </a:lnTo>
                      <a:lnTo>
                        <a:pt x="301" y="165"/>
                      </a:lnTo>
                      <a:lnTo>
                        <a:pt x="301" y="165"/>
                      </a:lnTo>
                      <a:lnTo>
                        <a:pt x="301" y="165"/>
                      </a:lnTo>
                      <a:lnTo>
                        <a:pt x="303" y="166"/>
                      </a:lnTo>
                      <a:lnTo>
                        <a:pt x="301" y="169"/>
                      </a:lnTo>
                      <a:lnTo>
                        <a:pt x="300" y="169"/>
                      </a:lnTo>
                      <a:lnTo>
                        <a:pt x="300" y="169"/>
                      </a:lnTo>
                      <a:lnTo>
                        <a:pt x="300" y="170"/>
                      </a:lnTo>
                      <a:lnTo>
                        <a:pt x="295" y="170"/>
                      </a:lnTo>
                      <a:lnTo>
                        <a:pt x="295" y="170"/>
                      </a:lnTo>
                      <a:lnTo>
                        <a:pt x="295" y="170"/>
                      </a:lnTo>
                      <a:lnTo>
                        <a:pt x="295" y="174"/>
                      </a:lnTo>
                      <a:lnTo>
                        <a:pt x="299" y="174"/>
                      </a:lnTo>
                      <a:lnTo>
                        <a:pt x="299" y="176"/>
                      </a:lnTo>
                      <a:lnTo>
                        <a:pt x="299" y="178"/>
                      </a:lnTo>
                      <a:lnTo>
                        <a:pt x="297" y="179"/>
                      </a:lnTo>
                      <a:lnTo>
                        <a:pt x="296" y="180"/>
                      </a:lnTo>
                      <a:lnTo>
                        <a:pt x="296" y="180"/>
                      </a:lnTo>
                      <a:lnTo>
                        <a:pt x="295" y="180"/>
                      </a:lnTo>
                      <a:lnTo>
                        <a:pt x="295" y="180"/>
                      </a:lnTo>
                      <a:lnTo>
                        <a:pt x="294" y="180"/>
                      </a:lnTo>
                      <a:lnTo>
                        <a:pt x="294" y="182"/>
                      </a:lnTo>
                      <a:lnTo>
                        <a:pt x="292" y="182"/>
                      </a:lnTo>
                      <a:lnTo>
                        <a:pt x="290" y="182"/>
                      </a:lnTo>
                      <a:lnTo>
                        <a:pt x="287" y="180"/>
                      </a:lnTo>
                      <a:lnTo>
                        <a:pt x="287" y="180"/>
                      </a:lnTo>
                      <a:lnTo>
                        <a:pt x="286" y="180"/>
                      </a:lnTo>
                      <a:lnTo>
                        <a:pt x="284" y="180"/>
                      </a:lnTo>
                      <a:lnTo>
                        <a:pt x="284" y="182"/>
                      </a:lnTo>
                      <a:lnTo>
                        <a:pt x="284" y="182"/>
                      </a:lnTo>
                      <a:lnTo>
                        <a:pt x="284" y="182"/>
                      </a:lnTo>
                      <a:lnTo>
                        <a:pt x="284" y="182"/>
                      </a:lnTo>
                      <a:lnTo>
                        <a:pt x="286" y="182"/>
                      </a:lnTo>
                      <a:lnTo>
                        <a:pt x="286" y="182"/>
                      </a:lnTo>
                      <a:lnTo>
                        <a:pt x="287" y="182"/>
                      </a:lnTo>
                      <a:lnTo>
                        <a:pt x="287" y="184"/>
                      </a:lnTo>
                      <a:lnTo>
                        <a:pt x="283" y="184"/>
                      </a:lnTo>
                      <a:lnTo>
                        <a:pt x="283" y="184"/>
                      </a:lnTo>
                      <a:lnTo>
                        <a:pt x="283" y="184"/>
                      </a:lnTo>
                      <a:lnTo>
                        <a:pt x="284" y="186"/>
                      </a:lnTo>
                      <a:lnTo>
                        <a:pt x="286" y="186"/>
                      </a:lnTo>
                      <a:lnTo>
                        <a:pt x="286" y="187"/>
                      </a:lnTo>
                      <a:lnTo>
                        <a:pt x="280" y="187"/>
                      </a:lnTo>
                      <a:lnTo>
                        <a:pt x="280" y="187"/>
                      </a:lnTo>
                      <a:lnTo>
                        <a:pt x="280" y="187"/>
                      </a:lnTo>
                      <a:lnTo>
                        <a:pt x="279" y="186"/>
                      </a:lnTo>
                      <a:lnTo>
                        <a:pt x="279" y="188"/>
                      </a:lnTo>
                      <a:lnTo>
                        <a:pt x="277" y="188"/>
                      </a:lnTo>
                      <a:lnTo>
                        <a:pt x="277" y="191"/>
                      </a:lnTo>
                      <a:lnTo>
                        <a:pt x="277" y="191"/>
                      </a:lnTo>
                      <a:lnTo>
                        <a:pt x="277" y="193"/>
                      </a:lnTo>
                      <a:lnTo>
                        <a:pt x="277" y="193"/>
                      </a:lnTo>
                      <a:lnTo>
                        <a:pt x="275" y="195"/>
                      </a:lnTo>
                      <a:lnTo>
                        <a:pt x="274" y="195"/>
                      </a:lnTo>
                      <a:lnTo>
                        <a:pt x="271" y="195"/>
                      </a:lnTo>
                      <a:lnTo>
                        <a:pt x="271" y="197"/>
                      </a:lnTo>
                      <a:lnTo>
                        <a:pt x="270" y="199"/>
                      </a:lnTo>
                      <a:lnTo>
                        <a:pt x="269" y="200"/>
                      </a:lnTo>
                      <a:lnTo>
                        <a:pt x="267" y="200"/>
                      </a:lnTo>
                      <a:lnTo>
                        <a:pt x="266" y="201"/>
                      </a:lnTo>
                      <a:lnTo>
                        <a:pt x="266" y="203"/>
                      </a:lnTo>
                      <a:lnTo>
                        <a:pt x="266" y="204"/>
                      </a:lnTo>
                      <a:lnTo>
                        <a:pt x="265" y="205"/>
                      </a:lnTo>
                      <a:lnTo>
                        <a:pt x="266" y="205"/>
                      </a:lnTo>
                      <a:lnTo>
                        <a:pt x="266" y="207"/>
                      </a:lnTo>
                      <a:lnTo>
                        <a:pt x="266" y="207"/>
                      </a:lnTo>
                      <a:lnTo>
                        <a:pt x="262" y="207"/>
                      </a:lnTo>
                      <a:lnTo>
                        <a:pt x="260" y="208"/>
                      </a:lnTo>
                      <a:lnTo>
                        <a:pt x="260" y="208"/>
                      </a:lnTo>
                      <a:lnTo>
                        <a:pt x="260" y="209"/>
                      </a:lnTo>
                      <a:lnTo>
                        <a:pt x="261" y="209"/>
                      </a:lnTo>
                      <a:lnTo>
                        <a:pt x="261" y="209"/>
                      </a:lnTo>
                      <a:lnTo>
                        <a:pt x="261" y="209"/>
                      </a:lnTo>
                      <a:lnTo>
                        <a:pt x="262" y="209"/>
                      </a:lnTo>
                      <a:lnTo>
                        <a:pt x="262" y="212"/>
                      </a:lnTo>
                      <a:lnTo>
                        <a:pt x="261" y="212"/>
                      </a:lnTo>
                      <a:lnTo>
                        <a:pt x="260" y="214"/>
                      </a:lnTo>
                      <a:lnTo>
                        <a:pt x="258" y="214"/>
                      </a:lnTo>
                      <a:lnTo>
                        <a:pt x="258" y="216"/>
                      </a:lnTo>
                      <a:lnTo>
                        <a:pt x="258" y="216"/>
                      </a:lnTo>
                      <a:lnTo>
                        <a:pt x="258" y="222"/>
                      </a:lnTo>
                      <a:lnTo>
                        <a:pt x="257" y="222"/>
                      </a:lnTo>
                      <a:lnTo>
                        <a:pt x="256" y="224"/>
                      </a:lnTo>
                      <a:lnTo>
                        <a:pt x="256" y="224"/>
                      </a:lnTo>
                      <a:lnTo>
                        <a:pt x="257" y="224"/>
                      </a:lnTo>
                      <a:lnTo>
                        <a:pt x="257" y="225"/>
                      </a:lnTo>
                      <a:lnTo>
                        <a:pt x="258" y="226"/>
                      </a:lnTo>
                      <a:lnTo>
                        <a:pt x="258" y="229"/>
                      </a:lnTo>
                      <a:lnTo>
                        <a:pt x="260" y="231"/>
                      </a:lnTo>
                      <a:lnTo>
                        <a:pt x="260" y="234"/>
                      </a:lnTo>
                      <a:lnTo>
                        <a:pt x="262" y="235"/>
                      </a:lnTo>
                      <a:lnTo>
                        <a:pt x="262" y="235"/>
                      </a:lnTo>
                      <a:lnTo>
                        <a:pt x="262" y="235"/>
                      </a:lnTo>
                      <a:lnTo>
                        <a:pt x="263" y="234"/>
                      </a:lnTo>
                      <a:lnTo>
                        <a:pt x="263" y="234"/>
                      </a:lnTo>
                      <a:lnTo>
                        <a:pt x="265" y="234"/>
                      </a:lnTo>
                      <a:lnTo>
                        <a:pt x="265" y="234"/>
                      </a:lnTo>
                      <a:lnTo>
                        <a:pt x="265" y="234"/>
                      </a:lnTo>
                      <a:lnTo>
                        <a:pt x="265" y="234"/>
                      </a:lnTo>
                      <a:lnTo>
                        <a:pt x="273" y="234"/>
                      </a:lnTo>
                      <a:lnTo>
                        <a:pt x="273" y="234"/>
                      </a:lnTo>
                      <a:lnTo>
                        <a:pt x="274" y="234"/>
                      </a:lnTo>
                      <a:lnTo>
                        <a:pt x="274" y="237"/>
                      </a:lnTo>
                      <a:lnTo>
                        <a:pt x="275" y="237"/>
                      </a:lnTo>
                      <a:lnTo>
                        <a:pt x="275" y="238"/>
                      </a:lnTo>
                      <a:lnTo>
                        <a:pt x="275" y="238"/>
                      </a:lnTo>
                      <a:lnTo>
                        <a:pt x="275" y="239"/>
                      </a:lnTo>
                      <a:lnTo>
                        <a:pt x="277" y="239"/>
                      </a:lnTo>
                      <a:lnTo>
                        <a:pt x="277" y="242"/>
                      </a:lnTo>
                      <a:lnTo>
                        <a:pt x="278" y="243"/>
                      </a:lnTo>
                      <a:lnTo>
                        <a:pt x="278" y="247"/>
                      </a:lnTo>
                      <a:lnTo>
                        <a:pt x="279" y="247"/>
                      </a:lnTo>
                      <a:lnTo>
                        <a:pt x="279" y="248"/>
                      </a:lnTo>
                      <a:lnTo>
                        <a:pt x="279" y="248"/>
                      </a:lnTo>
                      <a:lnTo>
                        <a:pt x="279" y="250"/>
                      </a:lnTo>
                      <a:lnTo>
                        <a:pt x="280" y="250"/>
                      </a:lnTo>
                      <a:lnTo>
                        <a:pt x="280" y="252"/>
                      </a:lnTo>
                      <a:lnTo>
                        <a:pt x="282" y="252"/>
                      </a:lnTo>
                      <a:lnTo>
                        <a:pt x="282" y="254"/>
                      </a:lnTo>
                      <a:lnTo>
                        <a:pt x="283" y="254"/>
                      </a:lnTo>
                      <a:lnTo>
                        <a:pt x="283" y="255"/>
                      </a:lnTo>
                      <a:lnTo>
                        <a:pt x="282" y="255"/>
                      </a:lnTo>
                      <a:lnTo>
                        <a:pt x="282" y="256"/>
                      </a:lnTo>
                      <a:lnTo>
                        <a:pt x="282" y="256"/>
                      </a:lnTo>
                      <a:lnTo>
                        <a:pt x="283" y="258"/>
                      </a:lnTo>
                      <a:lnTo>
                        <a:pt x="284" y="258"/>
                      </a:lnTo>
                      <a:lnTo>
                        <a:pt x="284" y="256"/>
                      </a:lnTo>
                      <a:lnTo>
                        <a:pt x="284" y="256"/>
                      </a:lnTo>
                      <a:lnTo>
                        <a:pt x="288" y="256"/>
                      </a:lnTo>
                      <a:lnTo>
                        <a:pt x="288" y="256"/>
                      </a:lnTo>
                      <a:lnTo>
                        <a:pt x="290" y="256"/>
                      </a:lnTo>
                      <a:lnTo>
                        <a:pt x="290" y="255"/>
                      </a:lnTo>
                      <a:lnTo>
                        <a:pt x="295" y="255"/>
                      </a:lnTo>
                      <a:lnTo>
                        <a:pt x="296" y="256"/>
                      </a:lnTo>
                      <a:lnTo>
                        <a:pt x="297" y="256"/>
                      </a:lnTo>
                      <a:lnTo>
                        <a:pt x="299" y="256"/>
                      </a:lnTo>
                      <a:lnTo>
                        <a:pt x="300" y="258"/>
                      </a:lnTo>
                      <a:lnTo>
                        <a:pt x="300" y="259"/>
                      </a:lnTo>
                      <a:lnTo>
                        <a:pt x="304" y="259"/>
                      </a:lnTo>
                      <a:lnTo>
                        <a:pt x="305" y="260"/>
                      </a:lnTo>
                      <a:lnTo>
                        <a:pt x="308" y="262"/>
                      </a:lnTo>
                      <a:lnTo>
                        <a:pt x="308" y="262"/>
                      </a:lnTo>
                      <a:lnTo>
                        <a:pt x="312" y="262"/>
                      </a:lnTo>
                      <a:lnTo>
                        <a:pt x="315" y="265"/>
                      </a:lnTo>
                      <a:lnTo>
                        <a:pt x="320" y="265"/>
                      </a:lnTo>
                      <a:lnTo>
                        <a:pt x="320" y="265"/>
                      </a:lnTo>
                      <a:lnTo>
                        <a:pt x="320" y="265"/>
                      </a:lnTo>
                      <a:lnTo>
                        <a:pt x="320" y="268"/>
                      </a:lnTo>
                      <a:lnTo>
                        <a:pt x="321" y="268"/>
                      </a:lnTo>
                      <a:lnTo>
                        <a:pt x="322" y="269"/>
                      </a:lnTo>
                      <a:lnTo>
                        <a:pt x="322" y="272"/>
                      </a:lnTo>
                      <a:lnTo>
                        <a:pt x="322" y="275"/>
                      </a:lnTo>
                      <a:lnTo>
                        <a:pt x="325" y="275"/>
                      </a:lnTo>
                      <a:lnTo>
                        <a:pt x="328" y="275"/>
                      </a:lnTo>
                      <a:lnTo>
                        <a:pt x="329" y="275"/>
                      </a:lnTo>
                      <a:lnTo>
                        <a:pt x="330" y="277"/>
                      </a:lnTo>
                      <a:lnTo>
                        <a:pt x="330" y="277"/>
                      </a:lnTo>
                      <a:lnTo>
                        <a:pt x="332" y="277"/>
                      </a:lnTo>
                      <a:lnTo>
                        <a:pt x="332" y="277"/>
                      </a:lnTo>
                      <a:lnTo>
                        <a:pt x="332" y="277"/>
                      </a:lnTo>
                      <a:lnTo>
                        <a:pt x="332" y="277"/>
                      </a:lnTo>
                      <a:lnTo>
                        <a:pt x="332" y="277"/>
                      </a:lnTo>
                      <a:lnTo>
                        <a:pt x="333" y="279"/>
                      </a:lnTo>
                      <a:lnTo>
                        <a:pt x="333" y="279"/>
                      </a:lnTo>
                      <a:lnTo>
                        <a:pt x="334" y="279"/>
                      </a:lnTo>
                      <a:lnTo>
                        <a:pt x="337" y="279"/>
                      </a:lnTo>
                      <a:lnTo>
                        <a:pt x="338" y="279"/>
                      </a:lnTo>
                      <a:lnTo>
                        <a:pt x="339" y="279"/>
                      </a:lnTo>
                      <a:lnTo>
                        <a:pt x="341" y="281"/>
                      </a:lnTo>
                      <a:lnTo>
                        <a:pt x="345" y="282"/>
                      </a:lnTo>
                      <a:lnTo>
                        <a:pt x="345" y="284"/>
                      </a:lnTo>
                      <a:lnTo>
                        <a:pt x="347" y="284"/>
                      </a:lnTo>
                      <a:lnTo>
                        <a:pt x="349" y="285"/>
                      </a:lnTo>
                      <a:lnTo>
                        <a:pt x="352" y="285"/>
                      </a:lnTo>
                      <a:lnTo>
                        <a:pt x="352" y="284"/>
                      </a:lnTo>
                      <a:lnTo>
                        <a:pt x="352" y="284"/>
                      </a:lnTo>
                      <a:lnTo>
                        <a:pt x="352" y="285"/>
                      </a:lnTo>
                      <a:lnTo>
                        <a:pt x="354" y="285"/>
                      </a:lnTo>
                      <a:lnTo>
                        <a:pt x="359" y="284"/>
                      </a:lnTo>
                      <a:lnTo>
                        <a:pt x="359" y="285"/>
                      </a:lnTo>
                      <a:lnTo>
                        <a:pt x="362" y="285"/>
                      </a:lnTo>
                      <a:lnTo>
                        <a:pt x="362" y="286"/>
                      </a:lnTo>
                      <a:lnTo>
                        <a:pt x="366" y="285"/>
                      </a:lnTo>
                      <a:lnTo>
                        <a:pt x="366" y="286"/>
                      </a:lnTo>
                      <a:lnTo>
                        <a:pt x="367" y="286"/>
                      </a:lnTo>
                      <a:lnTo>
                        <a:pt x="367" y="286"/>
                      </a:lnTo>
                      <a:lnTo>
                        <a:pt x="369" y="288"/>
                      </a:lnTo>
                      <a:lnTo>
                        <a:pt x="372" y="288"/>
                      </a:lnTo>
                      <a:lnTo>
                        <a:pt x="372" y="297"/>
                      </a:lnTo>
                      <a:lnTo>
                        <a:pt x="371" y="297"/>
                      </a:lnTo>
                      <a:lnTo>
                        <a:pt x="371" y="300"/>
                      </a:lnTo>
                      <a:lnTo>
                        <a:pt x="371" y="300"/>
                      </a:lnTo>
                      <a:lnTo>
                        <a:pt x="372" y="302"/>
                      </a:lnTo>
                      <a:lnTo>
                        <a:pt x="372" y="302"/>
                      </a:lnTo>
                      <a:lnTo>
                        <a:pt x="372" y="303"/>
                      </a:lnTo>
                      <a:lnTo>
                        <a:pt x="372" y="305"/>
                      </a:lnTo>
                      <a:lnTo>
                        <a:pt x="372" y="306"/>
                      </a:lnTo>
                      <a:lnTo>
                        <a:pt x="372" y="310"/>
                      </a:lnTo>
                      <a:lnTo>
                        <a:pt x="372" y="310"/>
                      </a:lnTo>
                      <a:lnTo>
                        <a:pt x="372" y="317"/>
                      </a:lnTo>
                      <a:lnTo>
                        <a:pt x="373" y="318"/>
                      </a:lnTo>
                      <a:lnTo>
                        <a:pt x="375" y="319"/>
                      </a:lnTo>
                      <a:lnTo>
                        <a:pt x="376" y="320"/>
                      </a:lnTo>
                      <a:lnTo>
                        <a:pt x="377" y="322"/>
                      </a:lnTo>
                      <a:lnTo>
                        <a:pt x="379" y="323"/>
                      </a:lnTo>
                      <a:lnTo>
                        <a:pt x="377" y="324"/>
                      </a:lnTo>
                      <a:lnTo>
                        <a:pt x="377" y="324"/>
                      </a:lnTo>
                      <a:lnTo>
                        <a:pt x="376" y="326"/>
                      </a:lnTo>
                      <a:lnTo>
                        <a:pt x="379" y="327"/>
                      </a:lnTo>
                      <a:lnTo>
                        <a:pt x="380" y="330"/>
                      </a:lnTo>
                      <a:lnTo>
                        <a:pt x="383" y="330"/>
                      </a:lnTo>
                      <a:lnTo>
                        <a:pt x="384" y="332"/>
                      </a:lnTo>
                      <a:lnTo>
                        <a:pt x="385" y="334"/>
                      </a:lnTo>
                      <a:lnTo>
                        <a:pt x="387" y="334"/>
                      </a:lnTo>
                      <a:lnTo>
                        <a:pt x="385" y="336"/>
                      </a:lnTo>
                      <a:lnTo>
                        <a:pt x="394" y="336"/>
                      </a:lnTo>
                      <a:lnTo>
                        <a:pt x="394" y="335"/>
                      </a:lnTo>
                      <a:lnTo>
                        <a:pt x="396" y="334"/>
                      </a:lnTo>
                      <a:lnTo>
                        <a:pt x="397" y="332"/>
                      </a:lnTo>
                      <a:lnTo>
                        <a:pt x="400" y="334"/>
                      </a:lnTo>
                      <a:lnTo>
                        <a:pt x="400" y="432"/>
                      </a:lnTo>
                      <a:lnTo>
                        <a:pt x="400" y="432"/>
                      </a:lnTo>
                      <a:lnTo>
                        <a:pt x="396" y="433"/>
                      </a:lnTo>
                      <a:lnTo>
                        <a:pt x="396" y="433"/>
                      </a:lnTo>
                      <a:lnTo>
                        <a:pt x="396" y="434"/>
                      </a:lnTo>
                      <a:lnTo>
                        <a:pt x="394" y="434"/>
                      </a:lnTo>
                      <a:lnTo>
                        <a:pt x="394" y="434"/>
                      </a:lnTo>
                      <a:lnTo>
                        <a:pt x="393" y="436"/>
                      </a:lnTo>
                      <a:lnTo>
                        <a:pt x="393" y="437"/>
                      </a:lnTo>
                      <a:lnTo>
                        <a:pt x="396" y="437"/>
                      </a:lnTo>
                      <a:lnTo>
                        <a:pt x="397" y="438"/>
                      </a:lnTo>
                      <a:lnTo>
                        <a:pt x="397" y="440"/>
                      </a:lnTo>
                      <a:lnTo>
                        <a:pt x="396" y="441"/>
                      </a:lnTo>
                      <a:lnTo>
                        <a:pt x="394" y="441"/>
                      </a:lnTo>
                      <a:lnTo>
                        <a:pt x="394" y="440"/>
                      </a:lnTo>
                      <a:lnTo>
                        <a:pt x="389" y="440"/>
                      </a:lnTo>
                      <a:lnTo>
                        <a:pt x="388" y="441"/>
                      </a:lnTo>
                      <a:lnTo>
                        <a:pt x="388" y="441"/>
                      </a:lnTo>
                      <a:lnTo>
                        <a:pt x="387" y="442"/>
                      </a:lnTo>
                      <a:lnTo>
                        <a:pt x="387" y="444"/>
                      </a:lnTo>
                      <a:lnTo>
                        <a:pt x="380" y="444"/>
                      </a:lnTo>
                      <a:lnTo>
                        <a:pt x="377" y="446"/>
                      </a:lnTo>
                      <a:lnTo>
                        <a:pt x="376" y="446"/>
                      </a:lnTo>
                      <a:lnTo>
                        <a:pt x="376" y="447"/>
                      </a:lnTo>
                      <a:lnTo>
                        <a:pt x="375" y="447"/>
                      </a:lnTo>
                      <a:lnTo>
                        <a:pt x="375" y="447"/>
                      </a:lnTo>
                      <a:lnTo>
                        <a:pt x="375" y="447"/>
                      </a:lnTo>
                      <a:lnTo>
                        <a:pt x="375" y="447"/>
                      </a:lnTo>
                      <a:lnTo>
                        <a:pt x="375" y="447"/>
                      </a:lnTo>
                      <a:lnTo>
                        <a:pt x="373" y="449"/>
                      </a:lnTo>
                      <a:lnTo>
                        <a:pt x="372" y="450"/>
                      </a:lnTo>
                      <a:lnTo>
                        <a:pt x="372" y="450"/>
                      </a:lnTo>
                      <a:lnTo>
                        <a:pt x="371" y="450"/>
                      </a:lnTo>
                      <a:lnTo>
                        <a:pt x="369" y="451"/>
                      </a:lnTo>
                      <a:lnTo>
                        <a:pt x="364" y="451"/>
                      </a:lnTo>
                      <a:lnTo>
                        <a:pt x="364" y="449"/>
                      </a:lnTo>
                      <a:lnTo>
                        <a:pt x="366" y="447"/>
                      </a:lnTo>
                      <a:lnTo>
                        <a:pt x="367" y="446"/>
                      </a:lnTo>
                      <a:lnTo>
                        <a:pt x="368" y="445"/>
                      </a:lnTo>
                      <a:lnTo>
                        <a:pt x="368" y="444"/>
                      </a:lnTo>
                      <a:lnTo>
                        <a:pt x="366" y="444"/>
                      </a:lnTo>
                      <a:lnTo>
                        <a:pt x="366" y="444"/>
                      </a:lnTo>
                      <a:lnTo>
                        <a:pt x="366" y="444"/>
                      </a:lnTo>
                      <a:lnTo>
                        <a:pt x="366" y="446"/>
                      </a:lnTo>
                      <a:lnTo>
                        <a:pt x="363" y="451"/>
                      </a:lnTo>
                      <a:lnTo>
                        <a:pt x="362" y="451"/>
                      </a:lnTo>
                      <a:lnTo>
                        <a:pt x="359" y="453"/>
                      </a:lnTo>
                      <a:lnTo>
                        <a:pt x="359" y="457"/>
                      </a:lnTo>
                      <a:lnTo>
                        <a:pt x="360" y="455"/>
                      </a:lnTo>
                      <a:lnTo>
                        <a:pt x="362" y="455"/>
                      </a:lnTo>
                      <a:lnTo>
                        <a:pt x="362" y="455"/>
                      </a:lnTo>
                      <a:lnTo>
                        <a:pt x="362" y="457"/>
                      </a:lnTo>
                      <a:lnTo>
                        <a:pt x="363" y="457"/>
                      </a:lnTo>
                      <a:lnTo>
                        <a:pt x="363" y="457"/>
                      </a:lnTo>
                      <a:lnTo>
                        <a:pt x="363" y="458"/>
                      </a:lnTo>
                      <a:lnTo>
                        <a:pt x="366" y="458"/>
                      </a:lnTo>
                      <a:lnTo>
                        <a:pt x="366" y="459"/>
                      </a:lnTo>
                      <a:lnTo>
                        <a:pt x="363" y="459"/>
                      </a:lnTo>
                      <a:lnTo>
                        <a:pt x="363" y="459"/>
                      </a:lnTo>
                      <a:lnTo>
                        <a:pt x="364" y="459"/>
                      </a:lnTo>
                      <a:lnTo>
                        <a:pt x="364" y="461"/>
                      </a:lnTo>
                      <a:lnTo>
                        <a:pt x="369" y="461"/>
                      </a:lnTo>
                      <a:lnTo>
                        <a:pt x="369" y="459"/>
                      </a:lnTo>
                      <a:lnTo>
                        <a:pt x="372" y="459"/>
                      </a:lnTo>
                      <a:lnTo>
                        <a:pt x="372" y="459"/>
                      </a:lnTo>
                      <a:lnTo>
                        <a:pt x="375" y="458"/>
                      </a:lnTo>
                      <a:lnTo>
                        <a:pt x="376" y="457"/>
                      </a:lnTo>
                      <a:lnTo>
                        <a:pt x="377" y="454"/>
                      </a:lnTo>
                      <a:lnTo>
                        <a:pt x="384" y="453"/>
                      </a:lnTo>
                      <a:lnTo>
                        <a:pt x="384" y="453"/>
                      </a:lnTo>
                      <a:lnTo>
                        <a:pt x="385" y="453"/>
                      </a:lnTo>
                      <a:lnTo>
                        <a:pt x="385" y="451"/>
                      </a:lnTo>
                      <a:lnTo>
                        <a:pt x="387" y="451"/>
                      </a:lnTo>
                      <a:lnTo>
                        <a:pt x="388" y="450"/>
                      </a:lnTo>
                      <a:lnTo>
                        <a:pt x="389" y="450"/>
                      </a:lnTo>
                      <a:lnTo>
                        <a:pt x="389" y="450"/>
                      </a:lnTo>
                      <a:lnTo>
                        <a:pt x="392" y="450"/>
                      </a:lnTo>
                      <a:lnTo>
                        <a:pt x="393" y="449"/>
                      </a:lnTo>
                      <a:lnTo>
                        <a:pt x="394" y="449"/>
                      </a:lnTo>
                      <a:lnTo>
                        <a:pt x="394" y="447"/>
                      </a:lnTo>
                      <a:lnTo>
                        <a:pt x="397" y="446"/>
                      </a:lnTo>
                      <a:lnTo>
                        <a:pt x="397" y="445"/>
                      </a:lnTo>
                      <a:lnTo>
                        <a:pt x="400" y="442"/>
                      </a:lnTo>
                      <a:lnTo>
                        <a:pt x="398" y="441"/>
                      </a:lnTo>
                      <a:lnTo>
                        <a:pt x="397" y="438"/>
                      </a:lnTo>
                      <a:lnTo>
                        <a:pt x="398" y="438"/>
                      </a:lnTo>
                      <a:lnTo>
                        <a:pt x="400" y="438"/>
                      </a:lnTo>
                      <a:lnTo>
                        <a:pt x="400" y="506"/>
                      </a:lnTo>
                      <a:lnTo>
                        <a:pt x="13" y="506"/>
                      </a:lnTo>
                      <a:lnTo>
                        <a:pt x="13" y="506"/>
                      </a:lnTo>
                      <a:lnTo>
                        <a:pt x="12" y="506"/>
                      </a:lnTo>
                      <a:lnTo>
                        <a:pt x="11" y="505"/>
                      </a:lnTo>
                      <a:lnTo>
                        <a:pt x="11" y="504"/>
                      </a:lnTo>
                      <a:lnTo>
                        <a:pt x="11" y="502"/>
                      </a:lnTo>
                      <a:lnTo>
                        <a:pt x="11" y="502"/>
                      </a:lnTo>
                      <a:lnTo>
                        <a:pt x="11" y="502"/>
                      </a:lnTo>
                      <a:lnTo>
                        <a:pt x="12" y="501"/>
                      </a:lnTo>
                      <a:lnTo>
                        <a:pt x="15" y="504"/>
                      </a:lnTo>
                      <a:lnTo>
                        <a:pt x="15" y="502"/>
                      </a:lnTo>
                      <a:lnTo>
                        <a:pt x="13" y="501"/>
                      </a:lnTo>
                      <a:lnTo>
                        <a:pt x="13" y="500"/>
                      </a:lnTo>
                      <a:lnTo>
                        <a:pt x="13" y="498"/>
                      </a:lnTo>
                      <a:lnTo>
                        <a:pt x="15" y="496"/>
                      </a:lnTo>
                      <a:lnTo>
                        <a:pt x="13" y="496"/>
                      </a:lnTo>
                      <a:lnTo>
                        <a:pt x="13" y="496"/>
                      </a:lnTo>
                      <a:lnTo>
                        <a:pt x="9" y="496"/>
                      </a:lnTo>
                      <a:lnTo>
                        <a:pt x="9" y="496"/>
                      </a:lnTo>
                      <a:lnTo>
                        <a:pt x="11" y="496"/>
                      </a:lnTo>
                      <a:lnTo>
                        <a:pt x="11" y="498"/>
                      </a:lnTo>
                      <a:lnTo>
                        <a:pt x="7" y="498"/>
                      </a:lnTo>
                      <a:lnTo>
                        <a:pt x="7" y="493"/>
                      </a:lnTo>
                      <a:lnTo>
                        <a:pt x="6" y="493"/>
                      </a:lnTo>
                      <a:lnTo>
                        <a:pt x="6" y="492"/>
                      </a:lnTo>
                      <a:lnTo>
                        <a:pt x="4" y="492"/>
                      </a:lnTo>
                      <a:lnTo>
                        <a:pt x="4" y="491"/>
                      </a:lnTo>
                      <a:lnTo>
                        <a:pt x="4" y="491"/>
                      </a:lnTo>
                      <a:lnTo>
                        <a:pt x="4" y="491"/>
                      </a:lnTo>
                      <a:lnTo>
                        <a:pt x="2" y="489"/>
                      </a:lnTo>
                      <a:lnTo>
                        <a:pt x="2" y="483"/>
                      </a:lnTo>
                      <a:lnTo>
                        <a:pt x="0" y="481"/>
                      </a:lnTo>
                      <a:lnTo>
                        <a:pt x="0" y="374"/>
                      </a:lnTo>
                      <a:lnTo>
                        <a:pt x="3" y="374"/>
                      </a:lnTo>
                      <a:lnTo>
                        <a:pt x="3" y="374"/>
                      </a:lnTo>
                      <a:lnTo>
                        <a:pt x="7" y="374"/>
                      </a:lnTo>
                      <a:lnTo>
                        <a:pt x="8" y="373"/>
                      </a:lnTo>
                      <a:lnTo>
                        <a:pt x="9" y="373"/>
                      </a:lnTo>
                      <a:lnTo>
                        <a:pt x="11" y="373"/>
                      </a:lnTo>
                      <a:lnTo>
                        <a:pt x="11" y="374"/>
                      </a:lnTo>
                      <a:lnTo>
                        <a:pt x="12" y="375"/>
                      </a:lnTo>
                      <a:lnTo>
                        <a:pt x="11" y="375"/>
                      </a:lnTo>
                      <a:lnTo>
                        <a:pt x="11" y="375"/>
                      </a:lnTo>
                      <a:lnTo>
                        <a:pt x="11" y="375"/>
                      </a:lnTo>
                      <a:lnTo>
                        <a:pt x="9" y="375"/>
                      </a:lnTo>
                      <a:lnTo>
                        <a:pt x="9" y="378"/>
                      </a:lnTo>
                      <a:lnTo>
                        <a:pt x="9" y="378"/>
                      </a:lnTo>
                      <a:lnTo>
                        <a:pt x="9" y="378"/>
                      </a:lnTo>
                      <a:lnTo>
                        <a:pt x="9" y="378"/>
                      </a:lnTo>
                      <a:lnTo>
                        <a:pt x="9" y="378"/>
                      </a:lnTo>
                      <a:lnTo>
                        <a:pt x="9" y="378"/>
                      </a:lnTo>
                      <a:lnTo>
                        <a:pt x="11" y="379"/>
                      </a:lnTo>
                      <a:lnTo>
                        <a:pt x="11" y="381"/>
                      </a:lnTo>
                      <a:lnTo>
                        <a:pt x="12" y="382"/>
                      </a:lnTo>
                      <a:lnTo>
                        <a:pt x="13" y="382"/>
                      </a:lnTo>
                      <a:lnTo>
                        <a:pt x="12" y="379"/>
                      </a:lnTo>
                      <a:lnTo>
                        <a:pt x="12" y="377"/>
                      </a:lnTo>
                      <a:lnTo>
                        <a:pt x="13" y="375"/>
                      </a:lnTo>
                      <a:lnTo>
                        <a:pt x="15" y="373"/>
                      </a:lnTo>
                      <a:lnTo>
                        <a:pt x="13" y="373"/>
                      </a:lnTo>
                      <a:lnTo>
                        <a:pt x="13" y="373"/>
                      </a:lnTo>
                      <a:lnTo>
                        <a:pt x="12" y="373"/>
                      </a:lnTo>
                      <a:lnTo>
                        <a:pt x="11" y="373"/>
                      </a:lnTo>
                      <a:lnTo>
                        <a:pt x="12" y="373"/>
                      </a:lnTo>
                      <a:lnTo>
                        <a:pt x="11" y="370"/>
                      </a:lnTo>
                      <a:lnTo>
                        <a:pt x="9" y="369"/>
                      </a:lnTo>
                      <a:lnTo>
                        <a:pt x="8" y="368"/>
                      </a:lnTo>
                      <a:lnTo>
                        <a:pt x="11" y="368"/>
                      </a:lnTo>
                      <a:lnTo>
                        <a:pt x="11" y="366"/>
                      </a:lnTo>
                      <a:lnTo>
                        <a:pt x="12" y="365"/>
                      </a:lnTo>
                      <a:lnTo>
                        <a:pt x="8" y="362"/>
                      </a:lnTo>
                      <a:lnTo>
                        <a:pt x="8" y="360"/>
                      </a:lnTo>
                      <a:lnTo>
                        <a:pt x="6" y="360"/>
                      </a:lnTo>
                      <a:lnTo>
                        <a:pt x="6" y="358"/>
                      </a:lnTo>
                      <a:lnTo>
                        <a:pt x="4" y="357"/>
                      </a:lnTo>
                      <a:lnTo>
                        <a:pt x="3" y="357"/>
                      </a:lnTo>
                      <a:lnTo>
                        <a:pt x="3" y="356"/>
                      </a:lnTo>
                      <a:lnTo>
                        <a:pt x="3" y="354"/>
                      </a:lnTo>
                      <a:lnTo>
                        <a:pt x="4" y="354"/>
                      </a:lnTo>
                      <a:lnTo>
                        <a:pt x="4" y="353"/>
                      </a:lnTo>
                      <a:lnTo>
                        <a:pt x="3" y="353"/>
                      </a:lnTo>
                      <a:lnTo>
                        <a:pt x="2" y="353"/>
                      </a:lnTo>
                      <a:lnTo>
                        <a:pt x="0" y="353"/>
                      </a:lnTo>
                      <a:lnTo>
                        <a:pt x="0" y="125"/>
                      </a:lnTo>
                      <a:lnTo>
                        <a:pt x="3" y="125"/>
                      </a:lnTo>
                      <a:lnTo>
                        <a:pt x="3" y="124"/>
                      </a:lnTo>
                      <a:lnTo>
                        <a:pt x="6" y="124"/>
                      </a:lnTo>
                      <a:lnTo>
                        <a:pt x="6" y="125"/>
                      </a:lnTo>
                      <a:lnTo>
                        <a:pt x="9" y="125"/>
                      </a:lnTo>
                      <a:lnTo>
                        <a:pt x="9" y="125"/>
                      </a:lnTo>
                      <a:lnTo>
                        <a:pt x="17" y="125"/>
                      </a:lnTo>
                      <a:lnTo>
                        <a:pt x="17" y="127"/>
                      </a:lnTo>
                      <a:lnTo>
                        <a:pt x="19" y="128"/>
                      </a:lnTo>
                      <a:lnTo>
                        <a:pt x="20" y="129"/>
                      </a:lnTo>
                      <a:lnTo>
                        <a:pt x="21" y="129"/>
                      </a:lnTo>
                      <a:lnTo>
                        <a:pt x="21" y="132"/>
                      </a:lnTo>
                      <a:lnTo>
                        <a:pt x="21" y="132"/>
                      </a:lnTo>
                      <a:lnTo>
                        <a:pt x="19" y="132"/>
                      </a:lnTo>
                      <a:lnTo>
                        <a:pt x="15" y="132"/>
                      </a:lnTo>
                      <a:lnTo>
                        <a:pt x="12" y="131"/>
                      </a:lnTo>
                      <a:lnTo>
                        <a:pt x="9" y="131"/>
                      </a:lnTo>
                      <a:lnTo>
                        <a:pt x="9" y="131"/>
                      </a:lnTo>
                      <a:lnTo>
                        <a:pt x="12" y="132"/>
                      </a:lnTo>
                      <a:lnTo>
                        <a:pt x="13" y="135"/>
                      </a:lnTo>
                      <a:lnTo>
                        <a:pt x="15" y="137"/>
                      </a:lnTo>
                      <a:lnTo>
                        <a:pt x="13" y="137"/>
                      </a:lnTo>
                      <a:lnTo>
                        <a:pt x="13" y="137"/>
                      </a:lnTo>
                      <a:lnTo>
                        <a:pt x="13" y="138"/>
                      </a:lnTo>
                      <a:lnTo>
                        <a:pt x="12" y="138"/>
                      </a:lnTo>
                      <a:lnTo>
                        <a:pt x="11" y="140"/>
                      </a:lnTo>
                      <a:lnTo>
                        <a:pt x="8" y="141"/>
                      </a:lnTo>
                      <a:lnTo>
                        <a:pt x="9" y="142"/>
                      </a:lnTo>
                      <a:lnTo>
                        <a:pt x="9" y="144"/>
                      </a:lnTo>
                      <a:lnTo>
                        <a:pt x="9" y="144"/>
                      </a:lnTo>
                      <a:lnTo>
                        <a:pt x="9" y="145"/>
                      </a:lnTo>
                      <a:lnTo>
                        <a:pt x="8" y="145"/>
                      </a:lnTo>
                      <a:lnTo>
                        <a:pt x="7" y="145"/>
                      </a:lnTo>
                      <a:lnTo>
                        <a:pt x="7" y="146"/>
                      </a:lnTo>
                      <a:lnTo>
                        <a:pt x="9" y="148"/>
                      </a:lnTo>
                      <a:lnTo>
                        <a:pt x="11" y="149"/>
                      </a:lnTo>
                      <a:lnTo>
                        <a:pt x="11" y="149"/>
                      </a:lnTo>
                      <a:lnTo>
                        <a:pt x="20" y="152"/>
                      </a:lnTo>
                      <a:lnTo>
                        <a:pt x="20" y="150"/>
                      </a:lnTo>
                      <a:lnTo>
                        <a:pt x="21" y="149"/>
                      </a:lnTo>
                      <a:lnTo>
                        <a:pt x="21" y="149"/>
                      </a:lnTo>
                      <a:lnTo>
                        <a:pt x="21" y="146"/>
                      </a:lnTo>
                      <a:lnTo>
                        <a:pt x="23" y="145"/>
                      </a:lnTo>
                      <a:lnTo>
                        <a:pt x="23" y="144"/>
                      </a:lnTo>
                      <a:lnTo>
                        <a:pt x="24" y="144"/>
                      </a:lnTo>
                      <a:lnTo>
                        <a:pt x="27" y="142"/>
                      </a:lnTo>
                      <a:lnTo>
                        <a:pt x="28" y="141"/>
                      </a:lnTo>
                      <a:lnTo>
                        <a:pt x="28" y="141"/>
                      </a:lnTo>
                      <a:lnTo>
                        <a:pt x="33" y="141"/>
                      </a:lnTo>
                      <a:lnTo>
                        <a:pt x="34" y="141"/>
                      </a:lnTo>
                      <a:lnTo>
                        <a:pt x="36" y="142"/>
                      </a:lnTo>
                      <a:lnTo>
                        <a:pt x="36" y="144"/>
                      </a:lnTo>
                      <a:lnTo>
                        <a:pt x="33" y="144"/>
                      </a:lnTo>
                      <a:lnTo>
                        <a:pt x="32" y="144"/>
                      </a:lnTo>
                      <a:lnTo>
                        <a:pt x="30" y="145"/>
                      </a:lnTo>
                      <a:lnTo>
                        <a:pt x="29" y="146"/>
                      </a:lnTo>
                      <a:lnTo>
                        <a:pt x="28" y="146"/>
                      </a:lnTo>
                      <a:lnTo>
                        <a:pt x="28" y="148"/>
                      </a:lnTo>
                      <a:lnTo>
                        <a:pt x="25" y="149"/>
                      </a:lnTo>
                      <a:lnTo>
                        <a:pt x="25" y="149"/>
                      </a:lnTo>
                      <a:lnTo>
                        <a:pt x="23" y="149"/>
                      </a:lnTo>
                      <a:lnTo>
                        <a:pt x="23" y="153"/>
                      </a:lnTo>
                      <a:lnTo>
                        <a:pt x="24" y="153"/>
                      </a:lnTo>
                      <a:lnTo>
                        <a:pt x="24" y="152"/>
                      </a:lnTo>
                      <a:lnTo>
                        <a:pt x="24" y="152"/>
                      </a:lnTo>
                      <a:lnTo>
                        <a:pt x="25" y="152"/>
                      </a:lnTo>
                      <a:lnTo>
                        <a:pt x="27" y="150"/>
                      </a:lnTo>
                      <a:lnTo>
                        <a:pt x="28" y="149"/>
                      </a:lnTo>
                      <a:lnTo>
                        <a:pt x="29" y="149"/>
                      </a:lnTo>
                      <a:lnTo>
                        <a:pt x="29" y="148"/>
                      </a:lnTo>
                      <a:lnTo>
                        <a:pt x="30" y="148"/>
                      </a:lnTo>
                      <a:lnTo>
                        <a:pt x="33" y="146"/>
                      </a:lnTo>
                      <a:lnTo>
                        <a:pt x="36" y="145"/>
                      </a:lnTo>
                      <a:lnTo>
                        <a:pt x="38" y="145"/>
                      </a:lnTo>
                      <a:lnTo>
                        <a:pt x="41" y="145"/>
                      </a:lnTo>
                      <a:lnTo>
                        <a:pt x="42" y="145"/>
                      </a:lnTo>
                      <a:lnTo>
                        <a:pt x="42" y="145"/>
                      </a:lnTo>
                      <a:lnTo>
                        <a:pt x="45" y="145"/>
                      </a:lnTo>
                      <a:lnTo>
                        <a:pt x="45" y="145"/>
                      </a:lnTo>
                      <a:lnTo>
                        <a:pt x="46" y="146"/>
                      </a:lnTo>
                      <a:lnTo>
                        <a:pt x="46" y="146"/>
                      </a:lnTo>
                      <a:lnTo>
                        <a:pt x="46" y="145"/>
                      </a:lnTo>
                      <a:lnTo>
                        <a:pt x="45" y="144"/>
                      </a:lnTo>
                      <a:lnTo>
                        <a:pt x="44" y="144"/>
                      </a:lnTo>
                      <a:lnTo>
                        <a:pt x="41" y="142"/>
                      </a:lnTo>
                      <a:lnTo>
                        <a:pt x="40" y="142"/>
                      </a:lnTo>
                      <a:lnTo>
                        <a:pt x="38" y="141"/>
                      </a:lnTo>
                      <a:lnTo>
                        <a:pt x="38" y="138"/>
                      </a:lnTo>
                      <a:lnTo>
                        <a:pt x="40" y="138"/>
                      </a:lnTo>
                      <a:lnTo>
                        <a:pt x="40" y="138"/>
                      </a:lnTo>
                      <a:lnTo>
                        <a:pt x="44" y="137"/>
                      </a:lnTo>
                      <a:lnTo>
                        <a:pt x="44" y="138"/>
                      </a:lnTo>
                      <a:lnTo>
                        <a:pt x="45" y="140"/>
                      </a:lnTo>
                      <a:lnTo>
                        <a:pt x="47" y="140"/>
                      </a:lnTo>
                      <a:lnTo>
                        <a:pt x="50" y="140"/>
                      </a:lnTo>
                      <a:lnTo>
                        <a:pt x="51" y="140"/>
                      </a:lnTo>
                      <a:lnTo>
                        <a:pt x="53" y="140"/>
                      </a:lnTo>
                      <a:lnTo>
                        <a:pt x="54" y="138"/>
                      </a:lnTo>
                      <a:lnTo>
                        <a:pt x="55" y="138"/>
                      </a:lnTo>
                      <a:lnTo>
                        <a:pt x="54" y="137"/>
                      </a:lnTo>
                      <a:lnTo>
                        <a:pt x="54" y="136"/>
                      </a:lnTo>
                      <a:lnTo>
                        <a:pt x="53" y="135"/>
                      </a:lnTo>
                      <a:lnTo>
                        <a:pt x="55" y="132"/>
                      </a:lnTo>
                      <a:lnTo>
                        <a:pt x="57" y="131"/>
                      </a:lnTo>
                      <a:lnTo>
                        <a:pt x="57" y="127"/>
                      </a:lnTo>
                      <a:lnTo>
                        <a:pt x="57" y="127"/>
                      </a:lnTo>
                      <a:lnTo>
                        <a:pt x="55" y="127"/>
                      </a:lnTo>
                      <a:lnTo>
                        <a:pt x="54" y="125"/>
                      </a:lnTo>
                      <a:lnTo>
                        <a:pt x="53" y="127"/>
                      </a:lnTo>
                      <a:lnTo>
                        <a:pt x="50" y="127"/>
                      </a:lnTo>
                      <a:lnTo>
                        <a:pt x="47" y="128"/>
                      </a:lnTo>
                      <a:lnTo>
                        <a:pt x="45" y="127"/>
                      </a:lnTo>
                      <a:lnTo>
                        <a:pt x="45" y="127"/>
                      </a:lnTo>
                      <a:lnTo>
                        <a:pt x="44" y="127"/>
                      </a:lnTo>
                      <a:lnTo>
                        <a:pt x="44" y="125"/>
                      </a:lnTo>
                      <a:lnTo>
                        <a:pt x="40" y="125"/>
                      </a:lnTo>
                      <a:lnTo>
                        <a:pt x="40" y="124"/>
                      </a:lnTo>
                      <a:lnTo>
                        <a:pt x="37" y="124"/>
                      </a:lnTo>
                      <a:lnTo>
                        <a:pt x="36" y="124"/>
                      </a:lnTo>
                      <a:lnTo>
                        <a:pt x="34" y="124"/>
                      </a:lnTo>
                      <a:lnTo>
                        <a:pt x="33" y="123"/>
                      </a:lnTo>
                      <a:lnTo>
                        <a:pt x="34" y="123"/>
                      </a:lnTo>
                      <a:lnTo>
                        <a:pt x="37" y="121"/>
                      </a:lnTo>
                      <a:lnTo>
                        <a:pt x="40" y="120"/>
                      </a:lnTo>
                      <a:lnTo>
                        <a:pt x="42" y="120"/>
                      </a:lnTo>
                      <a:lnTo>
                        <a:pt x="46" y="120"/>
                      </a:lnTo>
                      <a:lnTo>
                        <a:pt x="46" y="119"/>
                      </a:lnTo>
                      <a:lnTo>
                        <a:pt x="41" y="119"/>
                      </a:lnTo>
                      <a:lnTo>
                        <a:pt x="41" y="118"/>
                      </a:lnTo>
                      <a:lnTo>
                        <a:pt x="40" y="118"/>
                      </a:lnTo>
                      <a:lnTo>
                        <a:pt x="40" y="118"/>
                      </a:lnTo>
                      <a:lnTo>
                        <a:pt x="37" y="118"/>
                      </a:lnTo>
                      <a:lnTo>
                        <a:pt x="37" y="116"/>
                      </a:lnTo>
                      <a:lnTo>
                        <a:pt x="33" y="116"/>
                      </a:lnTo>
                      <a:lnTo>
                        <a:pt x="33" y="116"/>
                      </a:lnTo>
                      <a:lnTo>
                        <a:pt x="32" y="116"/>
                      </a:lnTo>
                      <a:lnTo>
                        <a:pt x="32" y="116"/>
                      </a:lnTo>
                      <a:lnTo>
                        <a:pt x="32" y="116"/>
                      </a:lnTo>
                      <a:lnTo>
                        <a:pt x="28" y="118"/>
                      </a:lnTo>
                      <a:lnTo>
                        <a:pt x="28" y="118"/>
                      </a:lnTo>
                      <a:lnTo>
                        <a:pt x="24" y="118"/>
                      </a:lnTo>
                      <a:lnTo>
                        <a:pt x="24" y="119"/>
                      </a:lnTo>
                      <a:lnTo>
                        <a:pt x="21" y="119"/>
                      </a:lnTo>
                      <a:lnTo>
                        <a:pt x="21" y="119"/>
                      </a:lnTo>
                      <a:lnTo>
                        <a:pt x="20" y="119"/>
                      </a:lnTo>
                      <a:lnTo>
                        <a:pt x="20" y="120"/>
                      </a:lnTo>
                      <a:lnTo>
                        <a:pt x="15" y="120"/>
                      </a:lnTo>
                      <a:lnTo>
                        <a:pt x="15" y="120"/>
                      </a:lnTo>
                      <a:lnTo>
                        <a:pt x="13" y="120"/>
                      </a:lnTo>
                      <a:lnTo>
                        <a:pt x="13" y="121"/>
                      </a:lnTo>
                      <a:lnTo>
                        <a:pt x="12" y="121"/>
                      </a:lnTo>
                      <a:lnTo>
                        <a:pt x="9" y="121"/>
                      </a:lnTo>
                      <a:lnTo>
                        <a:pt x="8" y="120"/>
                      </a:lnTo>
                      <a:lnTo>
                        <a:pt x="6" y="120"/>
                      </a:lnTo>
                      <a:lnTo>
                        <a:pt x="6" y="121"/>
                      </a:lnTo>
                      <a:lnTo>
                        <a:pt x="3" y="121"/>
                      </a:lnTo>
                      <a:lnTo>
                        <a:pt x="2" y="121"/>
                      </a:lnTo>
                      <a:lnTo>
                        <a:pt x="0" y="121"/>
                      </a:lnTo>
                      <a:lnTo>
                        <a:pt x="0" y="76"/>
                      </a:lnTo>
                      <a:lnTo>
                        <a:pt x="2" y="76"/>
                      </a:lnTo>
                      <a:lnTo>
                        <a:pt x="2" y="78"/>
                      </a:lnTo>
                      <a:lnTo>
                        <a:pt x="2" y="80"/>
                      </a:lnTo>
                      <a:lnTo>
                        <a:pt x="2" y="80"/>
                      </a:lnTo>
                      <a:lnTo>
                        <a:pt x="2" y="80"/>
                      </a:lnTo>
                      <a:lnTo>
                        <a:pt x="3" y="80"/>
                      </a:lnTo>
                      <a:lnTo>
                        <a:pt x="4" y="80"/>
                      </a:lnTo>
                      <a:lnTo>
                        <a:pt x="6" y="78"/>
                      </a:lnTo>
                      <a:lnTo>
                        <a:pt x="7" y="77"/>
                      </a:lnTo>
                      <a:lnTo>
                        <a:pt x="9" y="76"/>
                      </a:lnTo>
                      <a:lnTo>
                        <a:pt x="9" y="73"/>
                      </a:lnTo>
                      <a:lnTo>
                        <a:pt x="15" y="73"/>
                      </a:lnTo>
                      <a:lnTo>
                        <a:pt x="15" y="73"/>
                      </a:lnTo>
                      <a:lnTo>
                        <a:pt x="19" y="73"/>
                      </a:lnTo>
                      <a:lnTo>
                        <a:pt x="19" y="73"/>
                      </a:lnTo>
                      <a:lnTo>
                        <a:pt x="21" y="73"/>
                      </a:lnTo>
                      <a:lnTo>
                        <a:pt x="21" y="74"/>
                      </a:lnTo>
                      <a:lnTo>
                        <a:pt x="23" y="74"/>
                      </a:lnTo>
                      <a:lnTo>
                        <a:pt x="23" y="74"/>
                      </a:lnTo>
                      <a:lnTo>
                        <a:pt x="30" y="77"/>
                      </a:lnTo>
                      <a:lnTo>
                        <a:pt x="30" y="78"/>
                      </a:lnTo>
                      <a:lnTo>
                        <a:pt x="33" y="78"/>
                      </a:lnTo>
                      <a:lnTo>
                        <a:pt x="33" y="80"/>
                      </a:lnTo>
                      <a:lnTo>
                        <a:pt x="36" y="80"/>
                      </a:lnTo>
                      <a:lnTo>
                        <a:pt x="36" y="81"/>
                      </a:lnTo>
                      <a:lnTo>
                        <a:pt x="38" y="81"/>
                      </a:lnTo>
                      <a:lnTo>
                        <a:pt x="38" y="82"/>
                      </a:lnTo>
                      <a:lnTo>
                        <a:pt x="45" y="82"/>
                      </a:lnTo>
                      <a:lnTo>
                        <a:pt x="45" y="84"/>
                      </a:lnTo>
                      <a:lnTo>
                        <a:pt x="47" y="84"/>
                      </a:lnTo>
                      <a:lnTo>
                        <a:pt x="47" y="86"/>
                      </a:lnTo>
                      <a:lnTo>
                        <a:pt x="51" y="86"/>
                      </a:lnTo>
                      <a:lnTo>
                        <a:pt x="51" y="87"/>
                      </a:lnTo>
                      <a:lnTo>
                        <a:pt x="54" y="87"/>
                      </a:lnTo>
                      <a:lnTo>
                        <a:pt x="55" y="86"/>
                      </a:lnTo>
                      <a:lnTo>
                        <a:pt x="55" y="87"/>
                      </a:lnTo>
                      <a:lnTo>
                        <a:pt x="58" y="89"/>
                      </a:lnTo>
                      <a:lnTo>
                        <a:pt x="59" y="90"/>
                      </a:lnTo>
                      <a:lnTo>
                        <a:pt x="62" y="90"/>
                      </a:lnTo>
                      <a:lnTo>
                        <a:pt x="62" y="90"/>
                      </a:lnTo>
                      <a:lnTo>
                        <a:pt x="64" y="90"/>
                      </a:lnTo>
                      <a:lnTo>
                        <a:pt x="64" y="91"/>
                      </a:lnTo>
                      <a:lnTo>
                        <a:pt x="70" y="91"/>
                      </a:lnTo>
                      <a:lnTo>
                        <a:pt x="70" y="93"/>
                      </a:lnTo>
                      <a:lnTo>
                        <a:pt x="71" y="93"/>
                      </a:lnTo>
                      <a:lnTo>
                        <a:pt x="71" y="91"/>
                      </a:lnTo>
                      <a:lnTo>
                        <a:pt x="70" y="90"/>
                      </a:lnTo>
                      <a:lnTo>
                        <a:pt x="68" y="89"/>
                      </a:lnTo>
                      <a:lnTo>
                        <a:pt x="75" y="87"/>
                      </a:lnTo>
                      <a:lnTo>
                        <a:pt x="76" y="90"/>
                      </a:lnTo>
                      <a:lnTo>
                        <a:pt x="80" y="90"/>
                      </a:lnTo>
                      <a:lnTo>
                        <a:pt x="81" y="93"/>
                      </a:lnTo>
                      <a:lnTo>
                        <a:pt x="83" y="93"/>
                      </a:lnTo>
                      <a:lnTo>
                        <a:pt x="84" y="94"/>
                      </a:lnTo>
                      <a:lnTo>
                        <a:pt x="84" y="94"/>
                      </a:lnTo>
                      <a:lnTo>
                        <a:pt x="84" y="95"/>
                      </a:lnTo>
                      <a:lnTo>
                        <a:pt x="84" y="97"/>
                      </a:lnTo>
                      <a:lnTo>
                        <a:pt x="87" y="97"/>
                      </a:lnTo>
                      <a:lnTo>
                        <a:pt x="85" y="99"/>
                      </a:lnTo>
                      <a:lnTo>
                        <a:pt x="84" y="99"/>
                      </a:lnTo>
                      <a:lnTo>
                        <a:pt x="81" y="99"/>
                      </a:lnTo>
                      <a:lnTo>
                        <a:pt x="79" y="98"/>
                      </a:lnTo>
                      <a:lnTo>
                        <a:pt x="79" y="99"/>
                      </a:lnTo>
                      <a:lnTo>
                        <a:pt x="79" y="101"/>
                      </a:lnTo>
                      <a:lnTo>
                        <a:pt x="79" y="102"/>
                      </a:lnTo>
                      <a:lnTo>
                        <a:pt x="76" y="102"/>
                      </a:lnTo>
                      <a:lnTo>
                        <a:pt x="76" y="107"/>
                      </a:lnTo>
                      <a:lnTo>
                        <a:pt x="81" y="108"/>
                      </a:lnTo>
                      <a:lnTo>
                        <a:pt x="81" y="108"/>
                      </a:lnTo>
                      <a:lnTo>
                        <a:pt x="83" y="108"/>
                      </a:lnTo>
                      <a:lnTo>
                        <a:pt x="85" y="108"/>
                      </a:lnTo>
                      <a:lnTo>
                        <a:pt x="87" y="108"/>
                      </a:lnTo>
                      <a:lnTo>
                        <a:pt x="88" y="108"/>
                      </a:lnTo>
                      <a:lnTo>
                        <a:pt x="88" y="108"/>
                      </a:lnTo>
                      <a:lnTo>
                        <a:pt x="88" y="108"/>
                      </a:lnTo>
                      <a:lnTo>
                        <a:pt x="88" y="108"/>
                      </a:lnTo>
                      <a:lnTo>
                        <a:pt x="89" y="108"/>
                      </a:lnTo>
                      <a:lnTo>
                        <a:pt x="89" y="108"/>
                      </a:lnTo>
                      <a:lnTo>
                        <a:pt x="89" y="108"/>
                      </a:lnTo>
                      <a:lnTo>
                        <a:pt x="96" y="108"/>
                      </a:lnTo>
                      <a:lnTo>
                        <a:pt x="96" y="107"/>
                      </a:lnTo>
                      <a:lnTo>
                        <a:pt x="99" y="107"/>
                      </a:lnTo>
                      <a:lnTo>
                        <a:pt x="99" y="107"/>
                      </a:lnTo>
                      <a:lnTo>
                        <a:pt x="100" y="107"/>
                      </a:lnTo>
                      <a:lnTo>
                        <a:pt x="100" y="107"/>
                      </a:lnTo>
                      <a:lnTo>
                        <a:pt x="102" y="107"/>
                      </a:lnTo>
                      <a:lnTo>
                        <a:pt x="102" y="106"/>
                      </a:lnTo>
                      <a:lnTo>
                        <a:pt x="105" y="106"/>
                      </a:lnTo>
                      <a:lnTo>
                        <a:pt x="105" y="106"/>
                      </a:lnTo>
                      <a:lnTo>
                        <a:pt x="110" y="106"/>
                      </a:lnTo>
                      <a:lnTo>
                        <a:pt x="110" y="104"/>
                      </a:lnTo>
                      <a:lnTo>
                        <a:pt x="112" y="104"/>
                      </a:lnTo>
                      <a:lnTo>
                        <a:pt x="112" y="103"/>
                      </a:lnTo>
                      <a:lnTo>
                        <a:pt x="114" y="103"/>
                      </a:lnTo>
                      <a:lnTo>
                        <a:pt x="114" y="102"/>
                      </a:lnTo>
                      <a:lnTo>
                        <a:pt x="116" y="102"/>
                      </a:lnTo>
                      <a:lnTo>
                        <a:pt x="116" y="102"/>
                      </a:lnTo>
                      <a:lnTo>
                        <a:pt x="117" y="103"/>
                      </a:lnTo>
                      <a:lnTo>
                        <a:pt x="118" y="104"/>
                      </a:lnTo>
                      <a:lnTo>
                        <a:pt x="118" y="106"/>
                      </a:lnTo>
                      <a:lnTo>
                        <a:pt x="119" y="106"/>
                      </a:lnTo>
                      <a:lnTo>
                        <a:pt x="122" y="106"/>
                      </a:lnTo>
                      <a:lnTo>
                        <a:pt x="122" y="107"/>
                      </a:lnTo>
                      <a:lnTo>
                        <a:pt x="125" y="107"/>
                      </a:lnTo>
                      <a:lnTo>
                        <a:pt x="125" y="110"/>
                      </a:lnTo>
                      <a:lnTo>
                        <a:pt x="126" y="110"/>
                      </a:lnTo>
                      <a:lnTo>
                        <a:pt x="126" y="112"/>
                      </a:lnTo>
                      <a:lnTo>
                        <a:pt x="125" y="112"/>
                      </a:lnTo>
                      <a:lnTo>
                        <a:pt x="126" y="116"/>
                      </a:lnTo>
                      <a:lnTo>
                        <a:pt x="127" y="115"/>
                      </a:lnTo>
                      <a:lnTo>
                        <a:pt x="127" y="112"/>
                      </a:lnTo>
                      <a:lnTo>
                        <a:pt x="129" y="111"/>
                      </a:lnTo>
                      <a:lnTo>
                        <a:pt x="129" y="108"/>
                      </a:lnTo>
                      <a:lnTo>
                        <a:pt x="130" y="118"/>
                      </a:lnTo>
                      <a:lnTo>
                        <a:pt x="131" y="118"/>
                      </a:lnTo>
                      <a:lnTo>
                        <a:pt x="131" y="120"/>
                      </a:lnTo>
                      <a:lnTo>
                        <a:pt x="133" y="121"/>
                      </a:lnTo>
                      <a:lnTo>
                        <a:pt x="135" y="124"/>
                      </a:lnTo>
                      <a:lnTo>
                        <a:pt x="135" y="124"/>
                      </a:lnTo>
                      <a:lnTo>
                        <a:pt x="135" y="124"/>
                      </a:lnTo>
                      <a:lnTo>
                        <a:pt x="135" y="124"/>
                      </a:lnTo>
                      <a:lnTo>
                        <a:pt x="135" y="124"/>
                      </a:lnTo>
                      <a:lnTo>
                        <a:pt x="135" y="121"/>
                      </a:lnTo>
                      <a:lnTo>
                        <a:pt x="136" y="120"/>
                      </a:lnTo>
                      <a:lnTo>
                        <a:pt x="139" y="120"/>
                      </a:lnTo>
                      <a:lnTo>
                        <a:pt x="138" y="119"/>
                      </a:lnTo>
                      <a:lnTo>
                        <a:pt x="138" y="118"/>
                      </a:lnTo>
                      <a:lnTo>
                        <a:pt x="136" y="118"/>
                      </a:lnTo>
                      <a:lnTo>
                        <a:pt x="136" y="118"/>
                      </a:lnTo>
                      <a:lnTo>
                        <a:pt x="135" y="116"/>
                      </a:lnTo>
                      <a:lnTo>
                        <a:pt x="136" y="115"/>
                      </a:lnTo>
                      <a:lnTo>
                        <a:pt x="136" y="115"/>
                      </a:lnTo>
                      <a:lnTo>
                        <a:pt x="136" y="114"/>
                      </a:lnTo>
                      <a:lnTo>
                        <a:pt x="136" y="112"/>
                      </a:lnTo>
                      <a:lnTo>
                        <a:pt x="135" y="111"/>
                      </a:lnTo>
                      <a:lnTo>
                        <a:pt x="135" y="111"/>
                      </a:lnTo>
                      <a:lnTo>
                        <a:pt x="134" y="107"/>
                      </a:lnTo>
                      <a:lnTo>
                        <a:pt x="135" y="107"/>
                      </a:lnTo>
                      <a:lnTo>
                        <a:pt x="136" y="106"/>
                      </a:lnTo>
                      <a:lnTo>
                        <a:pt x="136" y="104"/>
                      </a:lnTo>
                      <a:lnTo>
                        <a:pt x="139" y="104"/>
                      </a:lnTo>
                      <a:lnTo>
                        <a:pt x="139" y="103"/>
                      </a:lnTo>
                      <a:lnTo>
                        <a:pt x="140" y="103"/>
                      </a:lnTo>
                      <a:lnTo>
                        <a:pt x="142" y="102"/>
                      </a:lnTo>
                      <a:lnTo>
                        <a:pt x="142" y="102"/>
                      </a:lnTo>
                      <a:lnTo>
                        <a:pt x="146" y="101"/>
                      </a:lnTo>
                      <a:lnTo>
                        <a:pt x="146" y="99"/>
                      </a:lnTo>
                      <a:lnTo>
                        <a:pt x="147" y="99"/>
                      </a:lnTo>
                      <a:lnTo>
                        <a:pt x="148" y="98"/>
                      </a:lnTo>
                      <a:lnTo>
                        <a:pt x="150" y="98"/>
                      </a:lnTo>
                      <a:lnTo>
                        <a:pt x="152" y="97"/>
                      </a:lnTo>
                      <a:lnTo>
                        <a:pt x="152" y="97"/>
                      </a:lnTo>
                      <a:lnTo>
                        <a:pt x="152" y="95"/>
                      </a:lnTo>
                      <a:lnTo>
                        <a:pt x="153" y="95"/>
                      </a:lnTo>
                      <a:lnTo>
                        <a:pt x="153" y="95"/>
                      </a:lnTo>
                      <a:lnTo>
                        <a:pt x="155" y="95"/>
                      </a:lnTo>
                      <a:lnTo>
                        <a:pt x="155" y="95"/>
                      </a:lnTo>
                      <a:lnTo>
                        <a:pt x="156" y="94"/>
                      </a:lnTo>
                      <a:lnTo>
                        <a:pt x="157" y="94"/>
                      </a:lnTo>
                      <a:lnTo>
                        <a:pt x="157" y="94"/>
                      </a:lnTo>
                      <a:lnTo>
                        <a:pt x="157" y="93"/>
                      </a:lnTo>
                      <a:lnTo>
                        <a:pt x="155" y="93"/>
                      </a:lnTo>
                      <a:lnTo>
                        <a:pt x="153" y="93"/>
                      </a:lnTo>
                      <a:lnTo>
                        <a:pt x="153" y="91"/>
                      </a:lnTo>
                      <a:lnTo>
                        <a:pt x="152" y="91"/>
                      </a:lnTo>
                      <a:lnTo>
                        <a:pt x="151" y="91"/>
                      </a:lnTo>
                      <a:lnTo>
                        <a:pt x="151" y="91"/>
                      </a:lnTo>
                      <a:lnTo>
                        <a:pt x="152" y="93"/>
                      </a:lnTo>
                      <a:lnTo>
                        <a:pt x="152" y="93"/>
                      </a:lnTo>
                      <a:lnTo>
                        <a:pt x="152" y="94"/>
                      </a:lnTo>
                      <a:lnTo>
                        <a:pt x="152" y="94"/>
                      </a:lnTo>
                      <a:lnTo>
                        <a:pt x="152" y="95"/>
                      </a:lnTo>
                      <a:lnTo>
                        <a:pt x="150" y="95"/>
                      </a:lnTo>
                      <a:lnTo>
                        <a:pt x="150" y="95"/>
                      </a:lnTo>
                      <a:lnTo>
                        <a:pt x="144" y="95"/>
                      </a:lnTo>
                      <a:lnTo>
                        <a:pt x="143" y="97"/>
                      </a:lnTo>
                      <a:lnTo>
                        <a:pt x="143" y="98"/>
                      </a:lnTo>
                      <a:lnTo>
                        <a:pt x="142" y="98"/>
                      </a:lnTo>
                      <a:lnTo>
                        <a:pt x="139" y="98"/>
                      </a:lnTo>
                      <a:lnTo>
                        <a:pt x="139" y="97"/>
                      </a:lnTo>
                      <a:lnTo>
                        <a:pt x="138" y="97"/>
                      </a:lnTo>
                      <a:lnTo>
                        <a:pt x="138" y="97"/>
                      </a:lnTo>
                      <a:lnTo>
                        <a:pt x="136" y="98"/>
                      </a:lnTo>
                      <a:lnTo>
                        <a:pt x="136" y="98"/>
                      </a:lnTo>
                      <a:lnTo>
                        <a:pt x="136" y="99"/>
                      </a:lnTo>
                      <a:lnTo>
                        <a:pt x="138" y="99"/>
                      </a:lnTo>
                      <a:lnTo>
                        <a:pt x="136" y="101"/>
                      </a:lnTo>
                      <a:lnTo>
                        <a:pt x="135" y="101"/>
                      </a:lnTo>
                      <a:lnTo>
                        <a:pt x="135" y="99"/>
                      </a:lnTo>
                      <a:lnTo>
                        <a:pt x="133" y="101"/>
                      </a:lnTo>
                      <a:lnTo>
                        <a:pt x="133" y="101"/>
                      </a:lnTo>
                      <a:lnTo>
                        <a:pt x="130" y="101"/>
                      </a:lnTo>
                      <a:lnTo>
                        <a:pt x="131" y="98"/>
                      </a:lnTo>
                      <a:lnTo>
                        <a:pt x="133" y="98"/>
                      </a:lnTo>
                      <a:lnTo>
                        <a:pt x="133" y="97"/>
                      </a:lnTo>
                      <a:lnTo>
                        <a:pt x="134" y="95"/>
                      </a:lnTo>
                      <a:lnTo>
                        <a:pt x="134" y="95"/>
                      </a:lnTo>
                      <a:lnTo>
                        <a:pt x="135" y="91"/>
                      </a:lnTo>
                      <a:lnTo>
                        <a:pt x="135" y="91"/>
                      </a:lnTo>
                      <a:lnTo>
                        <a:pt x="135" y="90"/>
                      </a:lnTo>
                      <a:lnTo>
                        <a:pt x="135" y="90"/>
                      </a:lnTo>
                      <a:lnTo>
                        <a:pt x="136" y="89"/>
                      </a:lnTo>
                      <a:lnTo>
                        <a:pt x="139" y="89"/>
                      </a:lnTo>
                      <a:lnTo>
                        <a:pt x="142" y="89"/>
                      </a:lnTo>
                      <a:lnTo>
                        <a:pt x="142" y="90"/>
                      </a:lnTo>
                      <a:lnTo>
                        <a:pt x="143" y="90"/>
                      </a:lnTo>
                      <a:lnTo>
                        <a:pt x="143" y="90"/>
                      </a:lnTo>
                      <a:lnTo>
                        <a:pt x="143" y="89"/>
                      </a:lnTo>
                      <a:lnTo>
                        <a:pt x="146" y="89"/>
                      </a:lnTo>
                      <a:lnTo>
                        <a:pt x="146" y="87"/>
                      </a:lnTo>
                      <a:lnTo>
                        <a:pt x="151" y="89"/>
                      </a:lnTo>
                      <a:lnTo>
                        <a:pt x="151" y="87"/>
                      </a:lnTo>
                      <a:lnTo>
                        <a:pt x="155" y="87"/>
                      </a:lnTo>
                      <a:lnTo>
                        <a:pt x="155" y="87"/>
                      </a:lnTo>
                      <a:lnTo>
                        <a:pt x="161" y="90"/>
                      </a:lnTo>
                      <a:lnTo>
                        <a:pt x="161" y="91"/>
                      </a:lnTo>
                      <a:lnTo>
                        <a:pt x="161" y="93"/>
                      </a:lnTo>
                      <a:lnTo>
                        <a:pt x="161" y="93"/>
                      </a:lnTo>
                      <a:lnTo>
                        <a:pt x="163" y="94"/>
                      </a:lnTo>
                      <a:lnTo>
                        <a:pt x="163" y="94"/>
                      </a:lnTo>
                      <a:lnTo>
                        <a:pt x="163" y="95"/>
                      </a:lnTo>
                      <a:lnTo>
                        <a:pt x="163" y="97"/>
                      </a:lnTo>
                      <a:lnTo>
                        <a:pt x="163" y="97"/>
                      </a:lnTo>
                      <a:lnTo>
                        <a:pt x="163" y="99"/>
                      </a:lnTo>
                      <a:lnTo>
                        <a:pt x="164" y="99"/>
                      </a:lnTo>
                      <a:lnTo>
                        <a:pt x="165" y="101"/>
                      </a:lnTo>
                      <a:lnTo>
                        <a:pt x="167" y="101"/>
                      </a:lnTo>
                      <a:lnTo>
                        <a:pt x="168" y="99"/>
                      </a:lnTo>
                      <a:lnTo>
                        <a:pt x="168" y="99"/>
                      </a:lnTo>
                      <a:lnTo>
                        <a:pt x="169" y="98"/>
                      </a:lnTo>
                      <a:lnTo>
                        <a:pt x="169" y="97"/>
                      </a:lnTo>
                      <a:lnTo>
                        <a:pt x="172" y="98"/>
                      </a:lnTo>
                      <a:lnTo>
                        <a:pt x="172" y="101"/>
                      </a:lnTo>
                      <a:lnTo>
                        <a:pt x="171" y="102"/>
                      </a:lnTo>
                      <a:lnTo>
                        <a:pt x="171" y="103"/>
                      </a:lnTo>
                      <a:lnTo>
                        <a:pt x="172" y="103"/>
                      </a:lnTo>
                      <a:lnTo>
                        <a:pt x="172" y="102"/>
                      </a:lnTo>
                      <a:lnTo>
                        <a:pt x="177" y="102"/>
                      </a:lnTo>
                      <a:lnTo>
                        <a:pt x="178" y="101"/>
                      </a:lnTo>
                      <a:lnTo>
                        <a:pt x="180" y="101"/>
                      </a:lnTo>
                      <a:lnTo>
                        <a:pt x="180" y="102"/>
                      </a:lnTo>
                      <a:lnTo>
                        <a:pt x="181" y="101"/>
                      </a:lnTo>
                      <a:lnTo>
                        <a:pt x="181" y="103"/>
                      </a:lnTo>
                      <a:lnTo>
                        <a:pt x="182" y="103"/>
                      </a:lnTo>
                      <a:lnTo>
                        <a:pt x="182" y="103"/>
                      </a:lnTo>
                      <a:lnTo>
                        <a:pt x="184" y="103"/>
                      </a:lnTo>
                      <a:lnTo>
                        <a:pt x="185" y="106"/>
                      </a:lnTo>
                      <a:lnTo>
                        <a:pt x="186" y="106"/>
                      </a:lnTo>
                      <a:lnTo>
                        <a:pt x="190" y="106"/>
                      </a:lnTo>
                      <a:lnTo>
                        <a:pt x="190" y="107"/>
                      </a:lnTo>
                      <a:lnTo>
                        <a:pt x="190" y="107"/>
                      </a:lnTo>
                      <a:lnTo>
                        <a:pt x="193" y="107"/>
                      </a:lnTo>
                      <a:lnTo>
                        <a:pt x="193" y="107"/>
                      </a:lnTo>
                      <a:lnTo>
                        <a:pt x="193" y="106"/>
                      </a:lnTo>
                      <a:lnTo>
                        <a:pt x="193" y="106"/>
                      </a:lnTo>
                      <a:lnTo>
                        <a:pt x="194" y="107"/>
                      </a:lnTo>
                      <a:lnTo>
                        <a:pt x="195" y="108"/>
                      </a:lnTo>
                      <a:lnTo>
                        <a:pt x="197" y="110"/>
                      </a:lnTo>
                      <a:lnTo>
                        <a:pt x="199" y="107"/>
                      </a:lnTo>
                      <a:lnTo>
                        <a:pt x="199" y="107"/>
                      </a:lnTo>
                      <a:lnTo>
                        <a:pt x="203" y="106"/>
                      </a:lnTo>
                      <a:lnTo>
                        <a:pt x="203" y="106"/>
                      </a:lnTo>
                      <a:lnTo>
                        <a:pt x="205" y="106"/>
                      </a:lnTo>
                      <a:lnTo>
                        <a:pt x="205" y="104"/>
                      </a:lnTo>
                      <a:lnTo>
                        <a:pt x="207" y="104"/>
                      </a:lnTo>
                      <a:lnTo>
                        <a:pt x="208" y="104"/>
                      </a:lnTo>
                      <a:lnTo>
                        <a:pt x="210" y="106"/>
                      </a:lnTo>
                      <a:lnTo>
                        <a:pt x="210" y="107"/>
                      </a:lnTo>
                      <a:lnTo>
                        <a:pt x="216" y="107"/>
                      </a:lnTo>
                      <a:lnTo>
                        <a:pt x="216" y="107"/>
                      </a:lnTo>
                      <a:lnTo>
                        <a:pt x="219" y="107"/>
                      </a:lnTo>
                      <a:lnTo>
                        <a:pt x="219" y="108"/>
                      </a:lnTo>
                      <a:lnTo>
                        <a:pt x="220" y="108"/>
                      </a:lnTo>
                      <a:lnTo>
                        <a:pt x="220" y="108"/>
                      </a:lnTo>
                      <a:lnTo>
                        <a:pt x="220" y="107"/>
                      </a:lnTo>
                      <a:lnTo>
                        <a:pt x="222" y="107"/>
                      </a:lnTo>
                      <a:lnTo>
                        <a:pt x="222" y="107"/>
                      </a:lnTo>
                      <a:lnTo>
                        <a:pt x="222" y="106"/>
                      </a:lnTo>
                      <a:lnTo>
                        <a:pt x="223" y="106"/>
                      </a:lnTo>
                      <a:lnTo>
                        <a:pt x="224" y="106"/>
                      </a:lnTo>
                      <a:lnTo>
                        <a:pt x="224" y="106"/>
                      </a:lnTo>
                      <a:lnTo>
                        <a:pt x="225" y="106"/>
                      </a:lnTo>
                      <a:lnTo>
                        <a:pt x="225" y="106"/>
                      </a:lnTo>
                      <a:lnTo>
                        <a:pt x="225" y="106"/>
                      </a:lnTo>
                      <a:lnTo>
                        <a:pt x="224" y="102"/>
                      </a:lnTo>
                      <a:lnTo>
                        <a:pt x="224" y="97"/>
                      </a:lnTo>
                      <a:lnTo>
                        <a:pt x="225" y="97"/>
                      </a:lnTo>
                      <a:lnTo>
                        <a:pt x="225" y="95"/>
                      </a:lnTo>
                      <a:lnTo>
                        <a:pt x="225" y="95"/>
                      </a:lnTo>
                      <a:lnTo>
                        <a:pt x="225" y="95"/>
                      </a:lnTo>
                      <a:lnTo>
                        <a:pt x="225" y="94"/>
                      </a:lnTo>
                      <a:lnTo>
                        <a:pt x="228" y="95"/>
                      </a:lnTo>
                      <a:lnTo>
                        <a:pt x="231" y="97"/>
                      </a:lnTo>
                      <a:lnTo>
                        <a:pt x="233" y="97"/>
                      </a:lnTo>
                      <a:lnTo>
                        <a:pt x="233" y="99"/>
                      </a:lnTo>
                      <a:lnTo>
                        <a:pt x="235" y="99"/>
                      </a:lnTo>
                      <a:lnTo>
                        <a:pt x="235" y="101"/>
                      </a:lnTo>
                      <a:lnTo>
                        <a:pt x="237" y="101"/>
                      </a:lnTo>
                      <a:lnTo>
                        <a:pt x="239" y="99"/>
                      </a:lnTo>
                      <a:lnTo>
                        <a:pt x="239" y="99"/>
                      </a:lnTo>
                      <a:lnTo>
                        <a:pt x="239" y="98"/>
                      </a:lnTo>
                      <a:lnTo>
                        <a:pt x="240" y="98"/>
                      </a:lnTo>
                      <a:lnTo>
                        <a:pt x="240" y="98"/>
                      </a:lnTo>
                      <a:lnTo>
                        <a:pt x="240" y="98"/>
                      </a:lnTo>
                      <a:lnTo>
                        <a:pt x="240" y="101"/>
                      </a:lnTo>
                      <a:lnTo>
                        <a:pt x="240" y="101"/>
                      </a:lnTo>
                      <a:lnTo>
                        <a:pt x="240" y="102"/>
                      </a:lnTo>
                      <a:lnTo>
                        <a:pt x="239" y="102"/>
                      </a:lnTo>
                      <a:lnTo>
                        <a:pt x="239" y="103"/>
                      </a:lnTo>
                      <a:lnTo>
                        <a:pt x="240" y="103"/>
                      </a:lnTo>
                      <a:lnTo>
                        <a:pt x="240" y="103"/>
                      </a:lnTo>
                      <a:lnTo>
                        <a:pt x="240" y="102"/>
                      </a:lnTo>
                      <a:lnTo>
                        <a:pt x="241" y="102"/>
                      </a:lnTo>
                      <a:lnTo>
                        <a:pt x="241" y="102"/>
                      </a:lnTo>
                      <a:lnTo>
                        <a:pt x="241" y="102"/>
                      </a:lnTo>
                      <a:lnTo>
                        <a:pt x="241" y="102"/>
                      </a:lnTo>
                      <a:lnTo>
                        <a:pt x="243" y="101"/>
                      </a:lnTo>
                      <a:lnTo>
                        <a:pt x="243" y="104"/>
                      </a:lnTo>
                      <a:lnTo>
                        <a:pt x="241" y="104"/>
                      </a:lnTo>
                      <a:lnTo>
                        <a:pt x="241" y="108"/>
                      </a:lnTo>
                      <a:lnTo>
                        <a:pt x="240" y="108"/>
                      </a:lnTo>
                      <a:lnTo>
                        <a:pt x="240" y="110"/>
                      </a:lnTo>
                      <a:lnTo>
                        <a:pt x="239" y="110"/>
                      </a:lnTo>
                      <a:lnTo>
                        <a:pt x="239" y="111"/>
                      </a:lnTo>
                      <a:lnTo>
                        <a:pt x="240" y="111"/>
                      </a:lnTo>
                      <a:lnTo>
                        <a:pt x="240" y="111"/>
                      </a:lnTo>
                      <a:lnTo>
                        <a:pt x="241" y="114"/>
                      </a:lnTo>
                      <a:lnTo>
                        <a:pt x="243" y="115"/>
                      </a:lnTo>
                      <a:lnTo>
                        <a:pt x="244" y="115"/>
                      </a:lnTo>
                      <a:lnTo>
                        <a:pt x="246" y="116"/>
                      </a:lnTo>
                      <a:lnTo>
                        <a:pt x="245" y="118"/>
                      </a:lnTo>
                      <a:lnTo>
                        <a:pt x="246" y="118"/>
                      </a:lnTo>
                      <a:lnTo>
                        <a:pt x="246" y="118"/>
                      </a:lnTo>
                      <a:lnTo>
                        <a:pt x="250" y="119"/>
                      </a:lnTo>
                      <a:lnTo>
                        <a:pt x="250" y="120"/>
                      </a:lnTo>
                      <a:lnTo>
                        <a:pt x="252" y="120"/>
                      </a:lnTo>
                      <a:lnTo>
                        <a:pt x="253" y="120"/>
                      </a:lnTo>
                      <a:lnTo>
                        <a:pt x="254" y="119"/>
                      </a:lnTo>
                      <a:lnTo>
                        <a:pt x="254" y="118"/>
                      </a:lnTo>
                      <a:lnTo>
                        <a:pt x="250" y="118"/>
                      </a:lnTo>
                      <a:lnTo>
                        <a:pt x="250" y="116"/>
                      </a:lnTo>
                      <a:lnTo>
                        <a:pt x="250" y="115"/>
                      </a:lnTo>
                      <a:lnTo>
                        <a:pt x="250" y="115"/>
                      </a:lnTo>
                      <a:lnTo>
                        <a:pt x="250" y="114"/>
                      </a:lnTo>
                      <a:lnTo>
                        <a:pt x="250" y="114"/>
                      </a:lnTo>
                      <a:lnTo>
                        <a:pt x="249" y="112"/>
                      </a:lnTo>
                      <a:lnTo>
                        <a:pt x="249" y="112"/>
                      </a:lnTo>
                      <a:lnTo>
                        <a:pt x="248" y="112"/>
                      </a:lnTo>
                      <a:lnTo>
                        <a:pt x="248" y="111"/>
                      </a:lnTo>
                      <a:lnTo>
                        <a:pt x="249" y="110"/>
                      </a:lnTo>
                      <a:lnTo>
                        <a:pt x="250" y="110"/>
                      </a:lnTo>
                      <a:lnTo>
                        <a:pt x="250" y="107"/>
                      </a:lnTo>
                      <a:lnTo>
                        <a:pt x="252" y="107"/>
                      </a:lnTo>
                      <a:lnTo>
                        <a:pt x="252" y="106"/>
                      </a:lnTo>
                      <a:lnTo>
                        <a:pt x="252" y="106"/>
                      </a:lnTo>
                      <a:lnTo>
                        <a:pt x="252" y="103"/>
                      </a:lnTo>
                      <a:lnTo>
                        <a:pt x="254" y="103"/>
                      </a:lnTo>
                      <a:lnTo>
                        <a:pt x="256" y="104"/>
                      </a:lnTo>
                      <a:lnTo>
                        <a:pt x="256" y="103"/>
                      </a:lnTo>
                      <a:lnTo>
                        <a:pt x="257" y="103"/>
                      </a:lnTo>
                      <a:lnTo>
                        <a:pt x="257" y="103"/>
                      </a:lnTo>
                      <a:lnTo>
                        <a:pt x="257" y="102"/>
                      </a:lnTo>
                      <a:lnTo>
                        <a:pt x="257" y="102"/>
                      </a:lnTo>
                      <a:lnTo>
                        <a:pt x="258" y="102"/>
                      </a:lnTo>
                      <a:lnTo>
                        <a:pt x="258" y="101"/>
                      </a:lnTo>
                      <a:lnTo>
                        <a:pt x="261" y="98"/>
                      </a:lnTo>
                      <a:lnTo>
                        <a:pt x="261" y="97"/>
                      </a:lnTo>
                      <a:lnTo>
                        <a:pt x="263" y="97"/>
                      </a:lnTo>
                      <a:lnTo>
                        <a:pt x="263" y="97"/>
                      </a:lnTo>
                      <a:lnTo>
                        <a:pt x="266" y="97"/>
                      </a:lnTo>
                      <a:lnTo>
                        <a:pt x="267" y="95"/>
                      </a:lnTo>
                      <a:lnTo>
                        <a:pt x="269" y="95"/>
                      </a:lnTo>
                      <a:lnTo>
                        <a:pt x="269" y="95"/>
                      </a:lnTo>
                      <a:lnTo>
                        <a:pt x="269" y="95"/>
                      </a:lnTo>
                      <a:lnTo>
                        <a:pt x="270" y="94"/>
                      </a:lnTo>
                      <a:lnTo>
                        <a:pt x="270" y="93"/>
                      </a:lnTo>
                      <a:lnTo>
                        <a:pt x="269" y="93"/>
                      </a:lnTo>
                      <a:lnTo>
                        <a:pt x="269" y="91"/>
                      </a:lnTo>
                      <a:lnTo>
                        <a:pt x="270" y="91"/>
                      </a:lnTo>
                      <a:lnTo>
                        <a:pt x="270" y="91"/>
                      </a:lnTo>
                      <a:lnTo>
                        <a:pt x="270" y="90"/>
                      </a:lnTo>
                      <a:lnTo>
                        <a:pt x="269" y="90"/>
                      </a:lnTo>
                      <a:lnTo>
                        <a:pt x="267" y="91"/>
                      </a:lnTo>
                      <a:lnTo>
                        <a:pt x="265" y="93"/>
                      </a:lnTo>
                      <a:lnTo>
                        <a:pt x="262" y="93"/>
                      </a:lnTo>
                      <a:lnTo>
                        <a:pt x="262" y="93"/>
                      </a:lnTo>
                      <a:lnTo>
                        <a:pt x="262" y="90"/>
                      </a:lnTo>
                      <a:lnTo>
                        <a:pt x="262" y="89"/>
                      </a:lnTo>
                      <a:lnTo>
                        <a:pt x="263" y="89"/>
                      </a:lnTo>
                      <a:lnTo>
                        <a:pt x="263" y="87"/>
                      </a:lnTo>
                      <a:lnTo>
                        <a:pt x="262" y="86"/>
                      </a:lnTo>
                      <a:lnTo>
                        <a:pt x="262" y="84"/>
                      </a:lnTo>
                      <a:lnTo>
                        <a:pt x="263" y="82"/>
                      </a:lnTo>
                      <a:lnTo>
                        <a:pt x="265" y="81"/>
                      </a:lnTo>
                      <a:lnTo>
                        <a:pt x="267" y="82"/>
                      </a:lnTo>
                      <a:lnTo>
                        <a:pt x="267" y="82"/>
                      </a:lnTo>
                      <a:lnTo>
                        <a:pt x="267" y="82"/>
                      </a:lnTo>
                      <a:lnTo>
                        <a:pt x="269" y="82"/>
                      </a:lnTo>
                      <a:lnTo>
                        <a:pt x="270" y="82"/>
                      </a:lnTo>
                      <a:lnTo>
                        <a:pt x="270" y="82"/>
                      </a:lnTo>
                      <a:lnTo>
                        <a:pt x="271" y="82"/>
                      </a:lnTo>
                      <a:lnTo>
                        <a:pt x="273" y="82"/>
                      </a:lnTo>
                      <a:lnTo>
                        <a:pt x="273" y="82"/>
                      </a:lnTo>
                      <a:lnTo>
                        <a:pt x="271" y="82"/>
                      </a:lnTo>
                      <a:lnTo>
                        <a:pt x="271" y="77"/>
                      </a:lnTo>
                      <a:lnTo>
                        <a:pt x="273" y="76"/>
                      </a:lnTo>
                      <a:lnTo>
                        <a:pt x="273" y="76"/>
                      </a:lnTo>
                      <a:lnTo>
                        <a:pt x="274" y="74"/>
                      </a:lnTo>
                      <a:lnTo>
                        <a:pt x="278" y="74"/>
                      </a:lnTo>
                      <a:lnTo>
                        <a:pt x="278" y="74"/>
                      </a:lnTo>
                      <a:lnTo>
                        <a:pt x="278" y="73"/>
                      </a:lnTo>
                      <a:lnTo>
                        <a:pt x="277" y="73"/>
                      </a:lnTo>
                      <a:lnTo>
                        <a:pt x="275" y="73"/>
                      </a:lnTo>
                      <a:lnTo>
                        <a:pt x="275" y="73"/>
                      </a:lnTo>
                      <a:lnTo>
                        <a:pt x="273" y="74"/>
                      </a:lnTo>
                      <a:lnTo>
                        <a:pt x="273" y="74"/>
                      </a:lnTo>
                      <a:lnTo>
                        <a:pt x="271" y="74"/>
                      </a:lnTo>
                      <a:lnTo>
                        <a:pt x="271" y="76"/>
                      </a:lnTo>
                      <a:lnTo>
                        <a:pt x="270" y="76"/>
                      </a:lnTo>
                      <a:lnTo>
                        <a:pt x="269" y="77"/>
                      </a:lnTo>
                      <a:lnTo>
                        <a:pt x="266" y="77"/>
                      </a:lnTo>
                      <a:lnTo>
                        <a:pt x="266" y="78"/>
                      </a:lnTo>
                      <a:lnTo>
                        <a:pt x="263" y="78"/>
                      </a:lnTo>
                      <a:lnTo>
                        <a:pt x="262" y="76"/>
                      </a:lnTo>
                      <a:lnTo>
                        <a:pt x="262" y="76"/>
                      </a:lnTo>
                      <a:lnTo>
                        <a:pt x="262" y="74"/>
                      </a:lnTo>
                      <a:lnTo>
                        <a:pt x="261" y="74"/>
                      </a:lnTo>
                      <a:lnTo>
                        <a:pt x="258" y="70"/>
                      </a:lnTo>
                      <a:lnTo>
                        <a:pt x="257" y="70"/>
                      </a:lnTo>
                      <a:lnTo>
                        <a:pt x="257" y="70"/>
                      </a:lnTo>
                      <a:lnTo>
                        <a:pt x="254" y="70"/>
                      </a:lnTo>
                      <a:lnTo>
                        <a:pt x="253" y="69"/>
                      </a:lnTo>
                      <a:lnTo>
                        <a:pt x="253" y="70"/>
                      </a:lnTo>
                      <a:lnTo>
                        <a:pt x="253" y="70"/>
                      </a:lnTo>
                      <a:lnTo>
                        <a:pt x="253" y="76"/>
                      </a:lnTo>
                      <a:lnTo>
                        <a:pt x="252" y="76"/>
                      </a:lnTo>
                      <a:lnTo>
                        <a:pt x="252" y="73"/>
                      </a:lnTo>
                      <a:lnTo>
                        <a:pt x="250" y="73"/>
                      </a:lnTo>
                      <a:lnTo>
                        <a:pt x="250" y="74"/>
                      </a:lnTo>
                      <a:lnTo>
                        <a:pt x="249" y="76"/>
                      </a:lnTo>
                      <a:lnTo>
                        <a:pt x="248" y="76"/>
                      </a:lnTo>
                      <a:lnTo>
                        <a:pt x="248" y="73"/>
                      </a:lnTo>
                      <a:lnTo>
                        <a:pt x="249" y="72"/>
                      </a:lnTo>
                      <a:lnTo>
                        <a:pt x="250" y="70"/>
                      </a:lnTo>
                      <a:lnTo>
                        <a:pt x="250" y="69"/>
                      </a:lnTo>
                      <a:lnTo>
                        <a:pt x="250" y="69"/>
                      </a:lnTo>
                      <a:lnTo>
                        <a:pt x="250" y="69"/>
                      </a:lnTo>
                      <a:lnTo>
                        <a:pt x="250" y="68"/>
                      </a:lnTo>
                      <a:lnTo>
                        <a:pt x="248" y="68"/>
                      </a:lnTo>
                      <a:lnTo>
                        <a:pt x="248" y="68"/>
                      </a:lnTo>
                      <a:lnTo>
                        <a:pt x="246" y="66"/>
                      </a:lnTo>
                      <a:lnTo>
                        <a:pt x="244" y="66"/>
                      </a:lnTo>
                      <a:lnTo>
                        <a:pt x="245" y="64"/>
                      </a:lnTo>
                      <a:lnTo>
                        <a:pt x="244" y="64"/>
                      </a:lnTo>
                      <a:lnTo>
                        <a:pt x="244" y="61"/>
                      </a:lnTo>
                      <a:lnTo>
                        <a:pt x="249" y="61"/>
                      </a:lnTo>
                      <a:lnTo>
                        <a:pt x="249" y="60"/>
                      </a:lnTo>
                      <a:lnTo>
                        <a:pt x="246" y="59"/>
                      </a:lnTo>
                      <a:lnTo>
                        <a:pt x="246" y="57"/>
                      </a:lnTo>
                      <a:lnTo>
                        <a:pt x="246" y="55"/>
                      </a:lnTo>
                      <a:lnTo>
                        <a:pt x="246" y="53"/>
                      </a:lnTo>
                      <a:lnTo>
                        <a:pt x="246" y="53"/>
                      </a:lnTo>
                      <a:lnTo>
                        <a:pt x="248" y="52"/>
                      </a:lnTo>
                      <a:lnTo>
                        <a:pt x="246" y="52"/>
                      </a:lnTo>
                      <a:lnTo>
                        <a:pt x="246" y="51"/>
                      </a:lnTo>
                      <a:lnTo>
                        <a:pt x="248" y="49"/>
                      </a:lnTo>
                      <a:lnTo>
                        <a:pt x="249" y="49"/>
                      </a:lnTo>
                      <a:lnTo>
                        <a:pt x="249" y="47"/>
                      </a:lnTo>
                      <a:lnTo>
                        <a:pt x="252" y="47"/>
                      </a:lnTo>
                      <a:lnTo>
                        <a:pt x="253" y="48"/>
                      </a:lnTo>
                      <a:lnTo>
                        <a:pt x="256" y="48"/>
                      </a:lnTo>
                      <a:lnTo>
                        <a:pt x="256" y="47"/>
                      </a:lnTo>
                      <a:lnTo>
                        <a:pt x="254" y="46"/>
                      </a:lnTo>
                      <a:lnTo>
                        <a:pt x="253" y="44"/>
                      </a:lnTo>
                      <a:lnTo>
                        <a:pt x="250" y="44"/>
                      </a:lnTo>
                      <a:lnTo>
                        <a:pt x="250" y="43"/>
                      </a:lnTo>
                      <a:lnTo>
                        <a:pt x="252" y="43"/>
                      </a:lnTo>
                      <a:lnTo>
                        <a:pt x="253" y="40"/>
                      </a:lnTo>
                      <a:lnTo>
                        <a:pt x="257" y="40"/>
                      </a:lnTo>
                      <a:lnTo>
                        <a:pt x="257" y="36"/>
                      </a:lnTo>
                      <a:lnTo>
                        <a:pt x="257" y="36"/>
                      </a:lnTo>
                      <a:lnTo>
                        <a:pt x="257" y="36"/>
                      </a:lnTo>
                      <a:lnTo>
                        <a:pt x="257" y="35"/>
                      </a:lnTo>
                      <a:lnTo>
                        <a:pt x="257" y="35"/>
                      </a:lnTo>
                      <a:lnTo>
                        <a:pt x="257" y="34"/>
                      </a:lnTo>
                      <a:lnTo>
                        <a:pt x="257" y="34"/>
                      </a:lnTo>
                      <a:lnTo>
                        <a:pt x="257" y="32"/>
                      </a:lnTo>
                      <a:lnTo>
                        <a:pt x="257" y="32"/>
                      </a:lnTo>
                      <a:lnTo>
                        <a:pt x="257" y="32"/>
                      </a:lnTo>
                      <a:lnTo>
                        <a:pt x="257" y="30"/>
                      </a:lnTo>
                      <a:lnTo>
                        <a:pt x="254" y="29"/>
                      </a:lnTo>
                      <a:lnTo>
                        <a:pt x="253" y="26"/>
                      </a:lnTo>
                      <a:lnTo>
                        <a:pt x="254" y="26"/>
                      </a:lnTo>
                      <a:lnTo>
                        <a:pt x="256" y="26"/>
                      </a:lnTo>
                      <a:lnTo>
                        <a:pt x="256" y="26"/>
                      </a:lnTo>
                      <a:lnTo>
                        <a:pt x="256" y="26"/>
                      </a:lnTo>
                      <a:lnTo>
                        <a:pt x="256" y="26"/>
                      </a:lnTo>
                      <a:lnTo>
                        <a:pt x="256" y="26"/>
                      </a:lnTo>
                      <a:lnTo>
                        <a:pt x="256" y="22"/>
                      </a:lnTo>
                      <a:lnTo>
                        <a:pt x="254" y="22"/>
                      </a:lnTo>
                      <a:lnTo>
                        <a:pt x="254" y="21"/>
                      </a:lnTo>
                      <a:lnTo>
                        <a:pt x="253" y="19"/>
                      </a:lnTo>
                      <a:lnTo>
                        <a:pt x="253" y="19"/>
                      </a:lnTo>
                      <a:lnTo>
                        <a:pt x="253" y="18"/>
                      </a:lnTo>
                      <a:lnTo>
                        <a:pt x="253" y="18"/>
                      </a:lnTo>
                      <a:lnTo>
                        <a:pt x="253" y="17"/>
                      </a:lnTo>
                      <a:lnTo>
                        <a:pt x="253" y="17"/>
                      </a:lnTo>
                      <a:lnTo>
                        <a:pt x="253" y="15"/>
                      </a:lnTo>
                      <a:lnTo>
                        <a:pt x="252" y="15"/>
                      </a:lnTo>
                      <a:lnTo>
                        <a:pt x="252" y="13"/>
                      </a:lnTo>
                      <a:lnTo>
                        <a:pt x="252" y="13"/>
                      </a:lnTo>
                      <a:lnTo>
                        <a:pt x="252" y="13"/>
                      </a:lnTo>
                      <a:lnTo>
                        <a:pt x="252" y="13"/>
                      </a:lnTo>
                      <a:lnTo>
                        <a:pt x="252" y="13"/>
                      </a:lnTo>
                      <a:lnTo>
                        <a:pt x="252" y="12"/>
                      </a:lnTo>
                      <a:lnTo>
                        <a:pt x="250" y="12"/>
                      </a:lnTo>
                      <a:lnTo>
                        <a:pt x="250" y="8"/>
                      </a:lnTo>
                      <a:lnTo>
                        <a:pt x="254" y="9"/>
                      </a:lnTo>
                      <a:lnTo>
                        <a:pt x="254" y="6"/>
                      </a:lnTo>
                      <a:lnTo>
                        <a:pt x="253" y="5"/>
                      </a:lnTo>
                      <a:lnTo>
                        <a:pt x="253" y="4"/>
                      </a:lnTo>
                      <a:lnTo>
                        <a:pt x="262" y="2"/>
                      </a:lnTo>
                      <a:lnTo>
                        <a:pt x="263" y="5"/>
                      </a:lnTo>
                      <a:lnTo>
                        <a:pt x="263" y="4"/>
                      </a:lnTo>
                      <a:lnTo>
                        <a:pt x="265" y="2"/>
                      </a:lnTo>
                      <a:lnTo>
                        <a:pt x="2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11">
                  <a:extLst>
                    <a:ext uri="{FF2B5EF4-FFF2-40B4-BE49-F238E27FC236}">
                      <a16:creationId xmlns:a16="http://schemas.microsoft.com/office/drawing/2014/main" id="{0EF781F3-7D12-402D-AEE4-312D546B6E00}"/>
                    </a:ext>
                  </a:extLst>
                </p:cNvPr>
                <p:cNvSpPr>
                  <a:spLocks noEditPoints="1"/>
                </p:cNvSpPr>
                <p:nvPr/>
              </p:nvSpPr>
              <p:spPr bwMode="auto">
                <a:xfrm>
                  <a:off x="5642008" y="2026021"/>
                  <a:ext cx="1897867" cy="1420813"/>
                </a:xfrm>
                <a:custGeom>
                  <a:avLst/>
                  <a:gdLst>
                    <a:gd name="T0" fmla="*/ 421 w 1191"/>
                    <a:gd name="T1" fmla="*/ 655 h 895"/>
                    <a:gd name="T2" fmla="*/ 408 w 1191"/>
                    <a:gd name="T3" fmla="*/ 604 h 895"/>
                    <a:gd name="T4" fmla="*/ 386 w 1191"/>
                    <a:gd name="T5" fmla="*/ 609 h 895"/>
                    <a:gd name="T6" fmla="*/ 378 w 1191"/>
                    <a:gd name="T7" fmla="*/ 570 h 895"/>
                    <a:gd name="T8" fmla="*/ 402 w 1191"/>
                    <a:gd name="T9" fmla="*/ 524 h 895"/>
                    <a:gd name="T10" fmla="*/ 413 w 1191"/>
                    <a:gd name="T11" fmla="*/ 557 h 895"/>
                    <a:gd name="T12" fmla="*/ 416 w 1191"/>
                    <a:gd name="T13" fmla="*/ 525 h 895"/>
                    <a:gd name="T14" fmla="*/ 434 w 1191"/>
                    <a:gd name="T15" fmla="*/ 481 h 895"/>
                    <a:gd name="T16" fmla="*/ 540 w 1191"/>
                    <a:gd name="T17" fmla="*/ 478 h 895"/>
                    <a:gd name="T18" fmla="*/ 492 w 1191"/>
                    <a:gd name="T19" fmla="*/ 528 h 895"/>
                    <a:gd name="T20" fmla="*/ 460 w 1191"/>
                    <a:gd name="T21" fmla="*/ 592 h 895"/>
                    <a:gd name="T22" fmla="*/ 475 w 1191"/>
                    <a:gd name="T23" fmla="*/ 673 h 895"/>
                    <a:gd name="T24" fmla="*/ 432 w 1191"/>
                    <a:gd name="T25" fmla="*/ 722 h 895"/>
                    <a:gd name="T26" fmla="*/ 419 w 1191"/>
                    <a:gd name="T27" fmla="*/ 789 h 895"/>
                    <a:gd name="T28" fmla="*/ 383 w 1191"/>
                    <a:gd name="T29" fmla="*/ 849 h 895"/>
                    <a:gd name="T30" fmla="*/ 326 w 1191"/>
                    <a:gd name="T31" fmla="*/ 887 h 895"/>
                    <a:gd name="T32" fmla="*/ 272 w 1191"/>
                    <a:gd name="T33" fmla="*/ 891 h 895"/>
                    <a:gd name="T34" fmla="*/ 256 w 1191"/>
                    <a:gd name="T35" fmla="*/ 823 h 895"/>
                    <a:gd name="T36" fmla="*/ 242 w 1191"/>
                    <a:gd name="T37" fmla="*/ 765 h 895"/>
                    <a:gd name="T38" fmla="*/ 217 w 1191"/>
                    <a:gd name="T39" fmla="*/ 700 h 895"/>
                    <a:gd name="T40" fmla="*/ 230 w 1191"/>
                    <a:gd name="T41" fmla="*/ 616 h 895"/>
                    <a:gd name="T42" fmla="*/ 208 w 1191"/>
                    <a:gd name="T43" fmla="*/ 559 h 895"/>
                    <a:gd name="T44" fmla="*/ 199 w 1191"/>
                    <a:gd name="T45" fmla="*/ 503 h 895"/>
                    <a:gd name="T46" fmla="*/ 179 w 1191"/>
                    <a:gd name="T47" fmla="*/ 476 h 895"/>
                    <a:gd name="T48" fmla="*/ 140 w 1191"/>
                    <a:gd name="T49" fmla="*/ 453 h 895"/>
                    <a:gd name="T50" fmla="*/ 98 w 1191"/>
                    <a:gd name="T51" fmla="*/ 466 h 895"/>
                    <a:gd name="T52" fmla="*/ 2 w 1191"/>
                    <a:gd name="T53" fmla="*/ 448 h 895"/>
                    <a:gd name="T54" fmla="*/ 646 w 1191"/>
                    <a:gd name="T55" fmla="*/ 285 h 895"/>
                    <a:gd name="T56" fmla="*/ 606 w 1191"/>
                    <a:gd name="T57" fmla="*/ 338 h 895"/>
                    <a:gd name="T58" fmla="*/ 595 w 1191"/>
                    <a:gd name="T59" fmla="*/ 262 h 895"/>
                    <a:gd name="T60" fmla="*/ 1187 w 1191"/>
                    <a:gd name="T61" fmla="*/ 192 h 895"/>
                    <a:gd name="T62" fmla="*/ 807 w 1191"/>
                    <a:gd name="T63" fmla="*/ 52 h 895"/>
                    <a:gd name="T64" fmla="*/ 633 w 1191"/>
                    <a:gd name="T65" fmla="*/ 41 h 895"/>
                    <a:gd name="T66" fmla="*/ 662 w 1191"/>
                    <a:gd name="T67" fmla="*/ 37 h 895"/>
                    <a:gd name="T68" fmla="*/ 797 w 1191"/>
                    <a:gd name="T69" fmla="*/ 0 h 895"/>
                    <a:gd name="T70" fmla="*/ 775 w 1191"/>
                    <a:gd name="T71" fmla="*/ 17 h 895"/>
                    <a:gd name="T72" fmla="*/ 823 w 1191"/>
                    <a:gd name="T73" fmla="*/ 2 h 895"/>
                    <a:gd name="T74" fmla="*/ 1191 w 1191"/>
                    <a:gd name="T75" fmla="*/ 114 h 895"/>
                    <a:gd name="T76" fmla="*/ 1190 w 1191"/>
                    <a:gd name="T77" fmla="*/ 228 h 895"/>
                    <a:gd name="T78" fmla="*/ 1165 w 1191"/>
                    <a:gd name="T79" fmla="*/ 268 h 895"/>
                    <a:gd name="T80" fmla="*/ 1114 w 1191"/>
                    <a:gd name="T81" fmla="*/ 292 h 895"/>
                    <a:gd name="T82" fmla="*/ 1082 w 1191"/>
                    <a:gd name="T83" fmla="*/ 296 h 895"/>
                    <a:gd name="T84" fmla="*/ 1069 w 1191"/>
                    <a:gd name="T85" fmla="*/ 346 h 895"/>
                    <a:gd name="T86" fmla="*/ 1084 w 1191"/>
                    <a:gd name="T87" fmla="*/ 408 h 895"/>
                    <a:gd name="T88" fmla="*/ 1053 w 1191"/>
                    <a:gd name="T89" fmla="*/ 419 h 895"/>
                    <a:gd name="T90" fmla="*/ 1021 w 1191"/>
                    <a:gd name="T91" fmla="*/ 392 h 895"/>
                    <a:gd name="T92" fmla="*/ 1013 w 1191"/>
                    <a:gd name="T93" fmla="*/ 448 h 895"/>
                    <a:gd name="T94" fmla="*/ 988 w 1191"/>
                    <a:gd name="T95" fmla="*/ 374 h 895"/>
                    <a:gd name="T96" fmla="*/ 954 w 1191"/>
                    <a:gd name="T97" fmla="*/ 355 h 895"/>
                    <a:gd name="T98" fmla="*/ 936 w 1191"/>
                    <a:gd name="T99" fmla="*/ 304 h 895"/>
                    <a:gd name="T100" fmla="*/ 899 w 1191"/>
                    <a:gd name="T101" fmla="*/ 296 h 895"/>
                    <a:gd name="T102" fmla="*/ 847 w 1191"/>
                    <a:gd name="T103" fmla="*/ 342 h 895"/>
                    <a:gd name="T104" fmla="*/ 822 w 1191"/>
                    <a:gd name="T105" fmla="*/ 414 h 895"/>
                    <a:gd name="T106" fmla="*/ 792 w 1191"/>
                    <a:gd name="T107" fmla="*/ 421 h 895"/>
                    <a:gd name="T108" fmla="*/ 768 w 1191"/>
                    <a:gd name="T109" fmla="*/ 358 h 895"/>
                    <a:gd name="T110" fmla="*/ 763 w 1191"/>
                    <a:gd name="T111" fmla="*/ 302 h 895"/>
                    <a:gd name="T112" fmla="*/ 744 w 1191"/>
                    <a:gd name="T113" fmla="*/ 279 h 895"/>
                    <a:gd name="T114" fmla="*/ 693 w 1191"/>
                    <a:gd name="T115" fmla="*/ 253 h 895"/>
                    <a:gd name="T116" fmla="*/ 619 w 1191"/>
                    <a:gd name="T117" fmla="*/ 236 h 895"/>
                    <a:gd name="T118" fmla="*/ 582 w 1191"/>
                    <a:gd name="T119" fmla="*/ 125 h 895"/>
                    <a:gd name="T120" fmla="*/ 586 w 1191"/>
                    <a:gd name="T121" fmla="*/ 75 h 895"/>
                    <a:gd name="T122" fmla="*/ 572 w 1191"/>
                    <a:gd name="T123" fmla="*/ 50 h 895"/>
                    <a:gd name="T124" fmla="*/ 586 w 1191"/>
                    <a:gd name="T125" fmla="*/ 36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1" h="895">
                      <a:moveTo>
                        <a:pt x="242" y="731"/>
                      </a:moveTo>
                      <a:lnTo>
                        <a:pt x="242" y="732"/>
                      </a:lnTo>
                      <a:lnTo>
                        <a:pt x="242" y="732"/>
                      </a:lnTo>
                      <a:lnTo>
                        <a:pt x="240" y="732"/>
                      </a:lnTo>
                      <a:lnTo>
                        <a:pt x="242" y="734"/>
                      </a:lnTo>
                      <a:lnTo>
                        <a:pt x="243" y="734"/>
                      </a:lnTo>
                      <a:lnTo>
                        <a:pt x="243" y="731"/>
                      </a:lnTo>
                      <a:lnTo>
                        <a:pt x="242" y="731"/>
                      </a:lnTo>
                      <a:close/>
                      <a:moveTo>
                        <a:pt x="416" y="624"/>
                      </a:moveTo>
                      <a:lnTo>
                        <a:pt x="416" y="629"/>
                      </a:lnTo>
                      <a:lnTo>
                        <a:pt x="417" y="629"/>
                      </a:lnTo>
                      <a:lnTo>
                        <a:pt x="417" y="639"/>
                      </a:lnTo>
                      <a:lnTo>
                        <a:pt x="417" y="639"/>
                      </a:lnTo>
                      <a:lnTo>
                        <a:pt x="417" y="643"/>
                      </a:lnTo>
                      <a:lnTo>
                        <a:pt x="416" y="643"/>
                      </a:lnTo>
                      <a:lnTo>
                        <a:pt x="416" y="646"/>
                      </a:lnTo>
                      <a:lnTo>
                        <a:pt x="416" y="646"/>
                      </a:lnTo>
                      <a:lnTo>
                        <a:pt x="415" y="647"/>
                      </a:lnTo>
                      <a:lnTo>
                        <a:pt x="415" y="648"/>
                      </a:lnTo>
                      <a:lnTo>
                        <a:pt x="416" y="650"/>
                      </a:lnTo>
                      <a:lnTo>
                        <a:pt x="417" y="650"/>
                      </a:lnTo>
                      <a:lnTo>
                        <a:pt x="417" y="651"/>
                      </a:lnTo>
                      <a:lnTo>
                        <a:pt x="416" y="654"/>
                      </a:lnTo>
                      <a:lnTo>
                        <a:pt x="417" y="655"/>
                      </a:lnTo>
                      <a:lnTo>
                        <a:pt x="417" y="656"/>
                      </a:lnTo>
                      <a:lnTo>
                        <a:pt x="417" y="656"/>
                      </a:lnTo>
                      <a:lnTo>
                        <a:pt x="419" y="656"/>
                      </a:lnTo>
                      <a:lnTo>
                        <a:pt x="417" y="663"/>
                      </a:lnTo>
                      <a:lnTo>
                        <a:pt x="420" y="664"/>
                      </a:lnTo>
                      <a:lnTo>
                        <a:pt x="420" y="669"/>
                      </a:lnTo>
                      <a:lnTo>
                        <a:pt x="421" y="669"/>
                      </a:lnTo>
                      <a:lnTo>
                        <a:pt x="421" y="669"/>
                      </a:lnTo>
                      <a:lnTo>
                        <a:pt x="424" y="671"/>
                      </a:lnTo>
                      <a:lnTo>
                        <a:pt x="424" y="668"/>
                      </a:lnTo>
                      <a:lnTo>
                        <a:pt x="422" y="667"/>
                      </a:lnTo>
                      <a:lnTo>
                        <a:pt x="422" y="665"/>
                      </a:lnTo>
                      <a:lnTo>
                        <a:pt x="422" y="664"/>
                      </a:lnTo>
                      <a:lnTo>
                        <a:pt x="422" y="662"/>
                      </a:lnTo>
                      <a:lnTo>
                        <a:pt x="422" y="662"/>
                      </a:lnTo>
                      <a:lnTo>
                        <a:pt x="421" y="662"/>
                      </a:lnTo>
                      <a:lnTo>
                        <a:pt x="421" y="660"/>
                      </a:lnTo>
                      <a:lnTo>
                        <a:pt x="422" y="660"/>
                      </a:lnTo>
                      <a:lnTo>
                        <a:pt x="422" y="656"/>
                      </a:lnTo>
                      <a:lnTo>
                        <a:pt x="421" y="656"/>
                      </a:lnTo>
                      <a:lnTo>
                        <a:pt x="421" y="655"/>
                      </a:lnTo>
                      <a:lnTo>
                        <a:pt x="420" y="654"/>
                      </a:lnTo>
                      <a:lnTo>
                        <a:pt x="421" y="646"/>
                      </a:lnTo>
                      <a:lnTo>
                        <a:pt x="421" y="646"/>
                      </a:lnTo>
                      <a:lnTo>
                        <a:pt x="421" y="638"/>
                      </a:lnTo>
                      <a:lnTo>
                        <a:pt x="421" y="638"/>
                      </a:lnTo>
                      <a:lnTo>
                        <a:pt x="421" y="637"/>
                      </a:lnTo>
                      <a:lnTo>
                        <a:pt x="422" y="637"/>
                      </a:lnTo>
                      <a:lnTo>
                        <a:pt x="421" y="634"/>
                      </a:lnTo>
                      <a:lnTo>
                        <a:pt x="421" y="634"/>
                      </a:lnTo>
                      <a:lnTo>
                        <a:pt x="421" y="629"/>
                      </a:lnTo>
                      <a:lnTo>
                        <a:pt x="420" y="628"/>
                      </a:lnTo>
                      <a:lnTo>
                        <a:pt x="420" y="626"/>
                      </a:lnTo>
                      <a:lnTo>
                        <a:pt x="419" y="626"/>
                      </a:lnTo>
                      <a:lnTo>
                        <a:pt x="417" y="625"/>
                      </a:lnTo>
                      <a:lnTo>
                        <a:pt x="417" y="624"/>
                      </a:lnTo>
                      <a:lnTo>
                        <a:pt x="416" y="624"/>
                      </a:lnTo>
                      <a:close/>
                      <a:moveTo>
                        <a:pt x="366" y="616"/>
                      </a:moveTo>
                      <a:lnTo>
                        <a:pt x="365" y="617"/>
                      </a:lnTo>
                      <a:lnTo>
                        <a:pt x="364" y="617"/>
                      </a:lnTo>
                      <a:lnTo>
                        <a:pt x="362" y="617"/>
                      </a:lnTo>
                      <a:lnTo>
                        <a:pt x="362" y="618"/>
                      </a:lnTo>
                      <a:lnTo>
                        <a:pt x="362" y="621"/>
                      </a:lnTo>
                      <a:lnTo>
                        <a:pt x="362" y="621"/>
                      </a:lnTo>
                      <a:lnTo>
                        <a:pt x="362" y="621"/>
                      </a:lnTo>
                      <a:lnTo>
                        <a:pt x="362" y="622"/>
                      </a:lnTo>
                      <a:lnTo>
                        <a:pt x="365" y="622"/>
                      </a:lnTo>
                      <a:lnTo>
                        <a:pt x="365" y="621"/>
                      </a:lnTo>
                      <a:lnTo>
                        <a:pt x="366" y="620"/>
                      </a:lnTo>
                      <a:lnTo>
                        <a:pt x="366" y="620"/>
                      </a:lnTo>
                      <a:lnTo>
                        <a:pt x="367" y="620"/>
                      </a:lnTo>
                      <a:lnTo>
                        <a:pt x="367" y="618"/>
                      </a:lnTo>
                      <a:lnTo>
                        <a:pt x="369" y="618"/>
                      </a:lnTo>
                      <a:lnTo>
                        <a:pt x="369" y="616"/>
                      </a:lnTo>
                      <a:lnTo>
                        <a:pt x="367" y="616"/>
                      </a:lnTo>
                      <a:lnTo>
                        <a:pt x="366" y="616"/>
                      </a:lnTo>
                      <a:close/>
                      <a:moveTo>
                        <a:pt x="407" y="604"/>
                      </a:moveTo>
                      <a:lnTo>
                        <a:pt x="407" y="604"/>
                      </a:lnTo>
                      <a:lnTo>
                        <a:pt x="405" y="604"/>
                      </a:lnTo>
                      <a:lnTo>
                        <a:pt x="405" y="607"/>
                      </a:lnTo>
                      <a:lnTo>
                        <a:pt x="407" y="607"/>
                      </a:lnTo>
                      <a:lnTo>
                        <a:pt x="408" y="608"/>
                      </a:lnTo>
                      <a:lnTo>
                        <a:pt x="411" y="608"/>
                      </a:lnTo>
                      <a:lnTo>
                        <a:pt x="411" y="607"/>
                      </a:lnTo>
                      <a:lnTo>
                        <a:pt x="409" y="605"/>
                      </a:lnTo>
                      <a:lnTo>
                        <a:pt x="408" y="604"/>
                      </a:lnTo>
                      <a:lnTo>
                        <a:pt x="407" y="604"/>
                      </a:lnTo>
                      <a:close/>
                      <a:moveTo>
                        <a:pt x="425" y="565"/>
                      </a:moveTo>
                      <a:lnTo>
                        <a:pt x="422" y="569"/>
                      </a:lnTo>
                      <a:lnTo>
                        <a:pt x="425" y="569"/>
                      </a:lnTo>
                      <a:lnTo>
                        <a:pt x="425" y="567"/>
                      </a:lnTo>
                      <a:lnTo>
                        <a:pt x="426" y="566"/>
                      </a:lnTo>
                      <a:lnTo>
                        <a:pt x="426" y="565"/>
                      </a:lnTo>
                      <a:lnTo>
                        <a:pt x="425" y="565"/>
                      </a:lnTo>
                      <a:close/>
                      <a:moveTo>
                        <a:pt x="373" y="558"/>
                      </a:moveTo>
                      <a:lnTo>
                        <a:pt x="373" y="559"/>
                      </a:lnTo>
                      <a:lnTo>
                        <a:pt x="373" y="561"/>
                      </a:lnTo>
                      <a:lnTo>
                        <a:pt x="373" y="563"/>
                      </a:lnTo>
                      <a:lnTo>
                        <a:pt x="371" y="565"/>
                      </a:lnTo>
                      <a:lnTo>
                        <a:pt x="371" y="565"/>
                      </a:lnTo>
                      <a:lnTo>
                        <a:pt x="370" y="569"/>
                      </a:lnTo>
                      <a:lnTo>
                        <a:pt x="373" y="569"/>
                      </a:lnTo>
                      <a:lnTo>
                        <a:pt x="371" y="574"/>
                      </a:lnTo>
                      <a:lnTo>
                        <a:pt x="373" y="574"/>
                      </a:lnTo>
                      <a:lnTo>
                        <a:pt x="373" y="575"/>
                      </a:lnTo>
                      <a:lnTo>
                        <a:pt x="373" y="575"/>
                      </a:lnTo>
                      <a:lnTo>
                        <a:pt x="373" y="578"/>
                      </a:lnTo>
                      <a:lnTo>
                        <a:pt x="374" y="578"/>
                      </a:lnTo>
                      <a:lnTo>
                        <a:pt x="374" y="579"/>
                      </a:lnTo>
                      <a:lnTo>
                        <a:pt x="374" y="582"/>
                      </a:lnTo>
                      <a:lnTo>
                        <a:pt x="373" y="583"/>
                      </a:lnTo>
                      <a:lnTo>
                        <a:pt x="373" y="584"/>
                      </a:lnTo>
                      <a:lnTo>
                        <a:pt x="373" y="586"/>
                      </a:lnTo>
                      <a:lnTo>
                        <a:pt x="373" y="586"/>
                      </a:lnTo>
                      <a:lnTo>
                        <a:pt x="373" y="587"/>
                      </a:lnTo>
                      <a:lnTo>
                        <a:pt x="375" y="588"/>
                      </a:lnTo>
                      <a:lnTo>
                        <a:pt x="375" y="591"/>
                      </a:lnTo>
                      <a:lnTo>
                        <a:pt x="375" y="591"/>
                      </a:lnTo>
                      <a:lnTo>
                        <a:pt x="375" y="592"/>
                      </a:lnTo>
                      <a:lnTo>
                        <a:pt x="377" y="595"/>
                      </a:lnTo>
                      <a:lnTo>
                        <a:pt x="377" y="596"/>
                      </a:lnTo>
                      <a:lnTo>
                        <a:pt x="378" y="596"/>
                      </a:lnTo>
                      <a:lnTo>
                        <a:pt x="378" y="597"/>
                      </a:lnTo>
                      <a:lnTo>
                        <a:pt x="379" y="597"/>
                      </a:lnTo>
                      <a:lnTo>
                        <a:pt x="381" y="599"/>
                      </a:lnTo>
                      <a:lnTo>
                        <a:pt x="384" y="601"/>
                      </a:lnTo>
                      <a:lnTo>
                        <a:pt x="384" y="604"/>
                      </a:lnTo>
                      <a:lnTo>
                        <a:pt x="384" y="604"/>
                      </a:lnTo>
                      <a:lnTo>
                        <a:pt x="386" y="607"/>
                      </a:lnTo>
                      <a:lnTo>
                        <a:pt x="386" y="607"/>
                      </a:lnTo>
                      <a:lnTo>
                        <a:pt x="386" y="609"/>
                      </a:lnTo>
                      <a:lnTo>
                        <a:pt x="387" y="609"/>
                      </a:lnTo>
                      <a:lnTo>
                        <a:pt x="387" y="610"/>
                      </a:lnTo>
                      <a:lnTo>
                        <a:pt x="388" y="610"/>
                      </a:lnTo>
                      <a:lnTo>
                        <a:pt x="388" y="612"/>
                      </a:lnTo>
                      <a:lnTo>
                        <a:pt x="387" y="614"/>
                      </a:lnTo>
                      <a:lnTo>
                        <a:pt x="387" y="616"/>
                      </a:lnTo>
                      <a:lnTo>
                        <a:pt x="390" y="616"/>
                      </a:lnTo>
                      <a:lnTo>
                        <a:pt x="390" y="614"/>
                      </a:lnTo>
                      <a:lnTo>
                        <a:pt x="391" y="614"/>
                      </a:lnTo>
                      <a:lnTo>
                        <a:pt x="392" y="614"/>
                      </a:lnTo>
                      <a:lnTo>
                        <a:pt x="392" y="616"/>
                      </a:lnTo>
                      <a:lnTo>
                        <a:pt x="396" y="616"/>
                      </a:lnTo>
                      <a:lnTo>
                        <a:pt x="396" y="614"/>
                      </a:lnTo>
                      <a:lnTo>
                        <a:pt x="396" y="614"/>
                      </a:lnTo>
                      <a:lnTo>
                        <a:pt x="396" y="613"/>
                      </a:lnTo>
                      <a:lnTo>
                        <a:pt x="395" y="612"/>
                      </a:lnTo>
                      <a:lnTo>
                        <a:pt x="392" y="610"/>
                      </a:lnTo>
                      <a:lnTo>
                        <a:pt x="392" y="608"/>
                      </a:lnTo>
                      <a:lnTo>
                        <a:pt x="391" y="608"/>
                      </a:lnTo>
                      <a:lnTo>
                        <a:pt x="391" y="607"/>
                      </a:lnTo>
                      <a:lnTo>
                        <a:pt x="390" y="607"/>
                      </a:lnTo>
                      <a:lnTo>
                        <a:pt x="390" y="605"/>
                      </a:lnTo>
                      <a:lnTo>
                        <a:pt x="388" y="604"/>
                      </a:lnTo>
                      <a:lnTo>
                        <a:pt x="388" y="603"/>
                      </a:lnTo>
                      <a:lnTo>
                        <a:pt x="386" y="603"/>
                      </a:lnTo>
                      <a:lnTo>
                        <a:pt x="387" y="597"/>
                      </a:lnTo>
                      <a:lnTo>
                        <a:pt x="388" y="595"/>
                      </a:lnTo>
                      <a:lnTo>
                        <a:pt x="387" y="595"/>
                      </a:lnTo>
                      <a:lnTo>
                        <a:pt x="387" y="593"/>
                      </a:lnTo>
                      <a:lnTo>
                        <a:pt x="384" y="593"/>
                      </a:lnTo>
                      <a:lnTo>
                        <a:pt x="383" y="592"/>
                      </a:lnTo>
                      <a:lnTo>
                        <a:pt x="383" y="592"/>
                      </a:lnTo>
                      <a:lnTo>
                        <a:pt x="383" y="591"/>
                      </a:lnTo>
                      <a:lnTo>
                        <a:pt x="382" y="590"/>
                      </a:lnTo>
                      <a:lnTo>
                        <a:pt x="382" y="590"/>
                      </a:lnTo>
                      <a:lnTo>
                        <a:pt x="378" y="588"/>
                      </a:lnTo>
                      <a:lnTo>
                        <a:pt x="378" y="583"/>
                      </a:lnTo>
                      <a:lnTo>
                        <a:pt x="379" y="582"/>
                      </a:lnTo>
                      <a:lnTo>
                        <a:pt x="379" y="580"/>
                      </a:lnTo>
                      <a:lnTo>
                        <a:pt x="378" y="580"/>
                      </a:lnTo>
                      <a:lnTo>
                        <a:pt x="378" y="579"/>
                      </a:lnTo>
                      <a:lnTo>
                        <a:pt x="378" y="578"/>
                      </a:lnTo>
                      <a:lnTo>
                        <a:pt x="379" y="578"/>
                      </a:lnTo>
                      <a:lnTo>
                        <a:pt x="378" y="574"/>
                      </a:lnTo>
                      <a:lnTo>
                        <a:pt x="378" y="570"/>
                      </a:lnTo>
                      <a:lnTo>
                        <a:pt x="378" y="567"/>
                      </a:lnTo>
                      <a:lnTo>
                        <a:pt x="377" y="563"/>
                      </a:lnTo>
                      <a:lnTo>
                        <a:pt x="377" y="559"/>
                      </a:lnTo>
                      <a:lnTo>
                        <a:pt x="374" y="559"/>
                      </a:lnTo>
                      <a:lnTo>
                        <a:pt x="373" y="558"/>
                      </a:lnTo>
                      <a:close/>
                      <a:moveTo>
                        <a:pt x="369" y="541"/>
                      </a:moveTo>
                      <a:lnTo>
                        <a:pt x="369" y="541"/>
                      </a:lnTo>
                      <a:lnTo>
                        <a:pt x="369" y="544"/>
                      </a:lnTo>
                      <a:lnTo>
                        <a:pt x="369" y="545"/>
                      </a:lnTo>
                      <a:lnTo>
                        <a:pt x="369" y="548"/>
                      </a:lnTo>
                      <a:lnTo>
                        <a:pt x="369" y="549"/>
                      </a:lnTo>
                      <a:lnTo>
                        <a:pt x="373" y="549"/>
                      </a:lnTo>
                      <a:lnTo>
                        <a:pt x="373" y="548"/>
                      </a:lnTo>
                      <a:lnTo>
                        <a:pt x="374" y="546"/>
                      </a:lnTo>
                      <a:lnTo>
                        <a:pt x="374" y="545"/>
                      </a:lnTo>
                      <a:lnTo>
                        <a:pt x="373" y="545"/>
                      </a:lnTo>
                      <a:lnTo>
                        <a:pt x="373" y="542"/>
                      </a:lnTo>
                      <a:lnTo>
                        <a:pt x="373" y="542"/>
                      </a:lnTo>
                      <a:lnTo>
                        <a:pt x="371" y="541"/>
                      </a:lnTo>
                      <a:lnTo>
                        <a:pt x="370" y="541"/>
                      </a:lnTo>
                      <a:lnTo>
                        <a:pt x="369" y="541"/>
                      </a:lnTo>
                      <a:close/>
                      <a:moveTo>
                        <a:pt x="374" y="528"/>
                      </a:moveTo>
                      <a:lnTo>
                        <a:pt x="373" y="529"/>
                      </a:lnTo>
                      <a:lnTo>
                        <a:pt x="373" y="529"/>
                      </a:lnTo>
                      <a:lnTo>
                        <a:pt x="373" y="532"/>
                      </a:lnTo>
                      <a:lnTo>
                        <a:pt x="370" y="532"/>
                      </a:lnTo>
                      <a:lnTo>
                        <a:pt x="370" y="533"/>
                      </a:lnTo>
                      <a:lnTo>
                        <a:pt x="371" y="533"/>
                      </a:lnTo>
                      <a:lnTo>
                        <a:pt x="371" y="535"/>
                      </a:lnTo>
                      <a:lnTo>
                        <a:pt x="373" y="535"/>
                      </a:lnTo>
                      <a:lnTo>
                        <a:pt x="374" y="533"/>
                      </a:lnTo>
                      <a:lnTo>
                        <a:pt x="377" y="531"/>
                      </a:lnTo>
                      <a:lnTo>
                        <a:pt x="378" y="529"/>
                      </a:lnTo>
                      <a:lnTo>
                        <a:pt x="378" y="528"/>
                      </a:lnTo>
                      <a:lnTo>
                        <a:pt x="374" y="528"/>
                      </a:lnTo>
                      <a:close/>
                      <a:moveTo>
                        <a:pt x="411" y="521"/>
                      </a:moveTo>
                      <a:lnTo>
                        <a:pt x="411" y="524"/>
                      </a:lnTo>
                      <a:lnTo>
                        <a:pt x="408" y="524"/>
                      </a:lnTo>
                      <a:lnTo>
                        <a:pt x="407" y="523"/>
                      </a:lnTo>
                      <a:lnTo>
                        <a:pt x="407" y="523"/>
                      </a:lnTo>
                      <a:lnTo>
                        <a:pt x="405" y="523"/>
                      </a:lnTo>
                      <a:lnTo>
                        <a:pt x="405" y="523"/>
                      </a:lnTo>
                      <a:lnTo>
                        <a:pt x="405" y="524"/>
                      </a:lnTo>
                      <a:lnTo>
                        <a:pt x="402" y="523"/>
                      </a:lnTo>
                      <a:lnTo>
                        <a:pt x="402" y="524"/>
                      </a:lnTo>
                      <a:lnTo>
                        <a:pt x="398" y="525"/>
                      </a:lnTo>
                      <a:lnTo>
                        <a:pt x="398" y="528"/>
                      </a:lnTo>
                      <a:lnTo>
                        <a:pt x="396" y="528"/>
                      </a:lnTo>
                      <a:lnTo>
                        <a:pt x="396" y="528"/>
                      </a:lnTo>
                      <a:lnTo>
                        <a:pt x="396" y="531"/>
                      </a:lnTo>
                      <a:lnTo>
                        <a:pt x="398" y="532"/>
                      </a:lnTo>
                      <a:lnTo>
                        <a:pt x="398" y="533"/>
                      </a:lnTo>
                      <a:lnTo>
                        <a:pt x="396" y="535"/>
                      </a:lnTo>
                      <a:lnTo>
                        <a:pt x="395" y="536"/>
                      </a:lnTo>
                      <a:lnTo>
                        <a:pt x="395" y="537"/>
                      </a:lnTo>
                      <a:lnTo>
                        <a:pt x="395" y="537"/>
                      </a:lnTo>
                      <a:lnTo>
                        <a:pt x="395" y="537"/>
                      </a:lnTo>
                      <a:lnTo>
                        <a:pt x="395" y="537"/>
                      </a:lnTo>
                      <a:lnTo>
                        <a:pt x="395" y="537"/>
                      </a:lnTo>
                      <a:lnTo>
                        <a:pt x="396" y="538"/>
                      </a:lnTo>
                      <a:lnTo>
                        <a:pt x="398" y="540"/>
                      </a:lnTo>
                      <a:lnTo>
                        <a:pt x="398" y="540"/>
                      </a:lnTo>
                      <a:lnTo>
                        <a:pt x="399" y="541"/>
                      </a:lnTo>
                      <a:lnTo>
                        <a:pt x="398" y="542"/>
                      </a:lnTo>
                      <a:lnTo>
                        <a:pt x="398" y="544"/>
                      </a:lnTo>
                      <a:lnTo>
                        <a:pt x="398" y="545"/>
                      </a:lnTo>
                      <a:lnTo>
                        <a:pt x="398" y="546"/>
                      </a:lnTo>
                      <a:lnTo>
                        <a:pt x="396" y="546"/>
                      </a:lnTo>
                      <a:lnTo>
                        <a:pt x="396" y="548"/>
                      </a:lnTo>
                      <a:lnTo>
                        <a:pt x="396" y="548"/>
                      </a:lnTo>
                      <a:lnTo>
                        <a:pt x="396" y="549"/>
                      </a:lnTo>
                      <a:lnTo>
                        <a:pt x="396" y="550"/>
                      </a:lnTo>
                      <a:lnTo>
                        <a:pt x="398" y="550"/>
                      </a:lnTo>
                      <a:lnTo>
                        <a:pt x="398" y="550"/>
                      </a:lnTo>
                      <a:lnTo>
                        <a:pt x="396" y="553"/>
                      </a:lnTo>
                      <a:lnTo>
                        <a:pt x="399" y="553"/>
                      </a:lnTo>
                      <a:lnTo>
                        <a:pt x="398" y="554"/>
                      </a:lnTo>
                      <a:lnTo>
                        <a:pt x="400" y="556"/>
                      </a:lnTo>
                      <a:lnTo>
                        <a:pt x="402" y="558"/>
                      </a:lnTo>
                      <a:lnTo>
                        <a:pt x="402" y="558"/>
                      </a:lnTo>
                      <a:lnTo>
                        <a:pt x="402" y="557"/>
                      </a:lnTo>
                      <a:lnTo>
                        <a:pt x="404" y="557"/>
                      </a:lnTo>
                      <a:lnTo>
                        <a:pt x="404" y="557"/>
                      </a:lnTo>
                      <a:lnTo>
                        <a:pt x="403" y="557"/>
                      </a:lnTo>
                      <a:lnTo>
                        <a:pt x="403" y="556"/>
                      </a:lnTo>
                      <a:lnTo>
                        <a:pt x="403" y="554"/>
                      </a:lnTo>
                      <a:lnTo>
                        <a:pt x="407" y="553"/>
                      </a:lnTo>
                      <a:lnTo>
                        <a:pt x="405" y="552"/>
                      </a:lnTo>
                      <a:lnTo>
                        <a:pt x="413" y="554"/>
                      </a:lnTo>
                      <a:lnTo>
                        <a:pt x="413" y="557"/>
                      </a:lnTo>
                      <a:lnTo>
                        <a:pt x="415" y="558"/>
                      </a:lnTo>
                      <a:lnTo>
                        <a:pt x="416" y="558"/>
                      </a:lnTo>
                      <a:lnTo>
                        <a:pt x="416" y="559"/>
                      </a:lnTo>
                      <a:lnTo>
                        <a:pt x="416" y="559"/>
                      </a:lnTo>
                      <a:lnTo>
                        <a:pt x="416" y="558"/>
                      </a:lnTo>
                      <a:lnTo>
                        <a:pt x="417" y="558"/>
                      </a:lnTo>
                      <a:lnTo>
                        <a:pt x="417" y="558"/>
                      </a:lnTo>
                      <a:lnTo>
                        <a:pt x="416" y="558"/>
                      </a:lnTo>
                      <a:lnTo>
                        <a:pt x="416" y="554"/>
                      </a:lnTo>
                      <a:lnTo>
                        <a:pt x="416" y="554"/>
                      </a:lnTo>
                      <a:lnTo>
                        <a:pt x="416" y="554"/>
                      </a:lnTo>
                      <a:lnTo>
                        <a:pt x="416" y="552"/>
                      </a:lnTo>
                      <a:lnTo>
                        <a:pt x="417" y="552"/>
                      </a:lnTo>
                      <a:lnTo>
                        <a:pt x="419" y="552"/>
                      </a:lnTo>
                      <a:lnTo>
                        <a:pt x="420" y="552"/>
                      </a:lnTo>
                      <a:lnTo>
                        <a:pt x="421" y="552"/>
                      </a:lnTo>
                      <a:lnTo>
                        <a:pt x="422" y="549"/>
                      </a:lnTo>
                      <a:lnTo>
                        <a:pt x="419" y="549"/>
                      </a:lnTo>
                      <a:lnTo>
                        <a:pt x="419" y="548"/>
                      </a:lnTo>
                      <a:lnTo>
                        <a:pt x="419" y="548"/>
                      </a:lnTo>
                      <a:lnTo>
                        <a:pt x="420" y="546"/>
                      </a:lnTo>
                      <a:lnTo>
                        <a:pt x="417" y="546"/>
                      </a:lnTo>
                      <a:lnTo>
                        <a:pt x="416" y="546"/>
                      </a:lnTo>
                      <a:lnTo>
                        <a:pt x="416" y="545"/>
                      </a:lnTo>
                      <a:lnTo>
                        <a:pt x="420" y="544"/>
                      </a:lnTo>
                      <a:lnTo>
                        <a:pt x="420" y="536"/>
                      </a:lnTo>
                      <a:lnTo>
                        <a:pt x="422" y="535"/>
                      </a:lnTo>
                      <a:lnTo>
                        <a:pt x="422" y="531"/>
                      </a:lnTo>
                      <a:lnTo>
                        <a:pt x="425" y="531"/>
                      </a:lnTo>
                      <a:lnTo>
                        <a:pt x="425" y="529"/>
                      </a:lnTo>
                      <a:lnTo>
                        <a:pt x="424" y="529"/>
                      </a:lnTo>
                      <a:lnTo>
                        <a:pt x="422" y="529"/>
                      </a:lnTo>
                      <a:lnTo>
                        <a:pt x="421" y="529"/>
                      </a:lnTo>
                      <a:lnTo>
                        <a:pt x="421" y="531"/>
                      </a:lnTo>
                      <a:lnTo>
                        <a:pt x="420" y="531"/>
                      </a:lnTo>
                      <a:lnTo>
                        <a:pt x="420" y="531"/>
                      </a:lnTo>
                      <a:lnTo>
                        <a:pt x="420" y="531"/>
                      </a:lnTo>
                      <a:lnTo>
                        <a:pt x="419" y="529"/>
                      </a:lnTo>
                      <a:lnTo>
                        <a:pt x="419" y="528"/>
                      </a:lnTo>
                      <a:lnTo>
                        <a:pt x="416" y="528"/>
                      </a:lnTo>
                      <a:lnTo>
                        <a:pt x="416" y="527"/>
                      </a:lnTo>
                      <a:lnTo>
                        <a:pt x="416" y="527"/>
                      </a:lnTo>
                      <a:lnTo>
                        <a:pt x="416" y="527"/>
                      </a:lnTo>
                      <a:lnTo>
                        <a:pt x="416" y="525"/>
                      </a:lnTo>
                      <a:lnTo>
                        <a:pt x="416" y="525"/>
                      </a:lnTo>
                      <a:lnTo>
                        <a:pt x="416" y="523"/>
                      </a:lnTo>
                      <a:lnTo>
                        <a:pt x="413" y="523"/>
                      </a:lnTo>
                      <a:lnTo>
                        <a:pt x="413" y="523"/>
                      </a:lnTo>
                      <a:lnTo>
                        <a:pt x="413" y="521"/>
                      </a:lnTo>
                      <a:lnTo>
                        <a:pt x="413" y="521"/>
                      </a:lnTo>
                      <a:lnTo>
                        <a:pt x="413" y="521"/>
                      </a:lnTo>
                      <a:lnTo>
                        <a:pt x="411" y="521"/>
                      </a:lnTo>
                      <a:close/>
                      <a:moveTo>
                        <a:pt x="402" y="507"/>
                      </a:moveTo>
                      <a:lnTo>
                        <a:pt x="400" y="508"/>
                      </a:lnTo>
                      <a:lnTo>
                        <a:pt x="400" y="508"/>
                      </a:lnTo>
                      <a:lnTo>
                        <a:pt x="399" y="510"/>
                      </a:lnTo>
                      <a:lnTo>
                        <a:pt x="402" y="510"/>
                      </a:lnTo>
                      <a:lnTo>
                        <a:pt x="402" y="511"/>
                      </a:lnTo>
                      <a:lnTo>
                        <a:pt x="403" y="511"/>
                      </a:lnTo>
                      <a:lnTo>
                        <a:pt x="404" y="511"/>
                      </a:lnTo>
                      <a:lnTo>
                        <a:pt x="404" y="511"/>
                      </a:lnTo>
                      <a:lnTo>
                        <a:pt x="405" y="511"/>
                      </a:lnTo>
                      <a:lnTo>
                        <a:pt x="404" y="510"/>
                      </a:lnTo>
                      <a:lnTo>
                        <a:pt x="404" y="510"/>
                      </a:lnTo>
                      <a:lnTo>
                        <a:pt x="404" y="510"/>
                      </a:lnTo>
                      <a:lnTo>
                        <a:pt x="404" y="510"/>
                      </a:lnTo>
                      <a:lnTo>
                        <a:pt x="404" y="508"/>
                      </a:lnTo>
                      <a:lnTo>
                        <a:pt x="404" y="508"/>
                      </a:lnTo>
                      <a:lnTo>
                        <a:pt x="404" y="507"/>
                      </a:lnTo>
                      <a:lnTo>
                        <a:pt x="402" y="507"/>
                      </a:lnTo>
                      <a:close/>
                      <a:moveTo>
                        <a:pt x="391" y="504"/>
                      </a:moveTo>
                      <a:lnTo>
                        <a:pt x="391" y="506"/>
                      </a:lnTo>
                      <a:lnTo>
                        <a:pt x="390" y="507"/>
                      </a:lnTo>
                      <a:lnTo>
                        <a:pt x="390" y="507"/>
                      </a:lnTo>
                      <a:lnTo>
                        <a:pt x="388" y="508"/>
                      </a:lnTo>
                      <a:lnTo>
                        <a:pt x="387" y="508"/>
                      </a:lnTo>
                      <a:lnTo>
                        <a:pt x="386" y="510"/>
                      </a:lnTo>
                      <a:lnTo>
                        <a:pt x="384" y="511"/>
                      </a:lnTo>
                      <a:lnTo>
                        <a:pt x="386" y="512"/>
                      </a:lnTo>
                      <a:lnTo>
                        <a:pt x="386" y="512"/>
                      </a:lnTo>
                      <a:lnTo>
                        <a:pt x="386" y="512"/>
                      </a:lnTo>
                      <a:lnTo>
                        <a:pt x="386" y="514"/>
                      </a:lnTo>
                      <a:lnTo>
                        <a:pt x="387" y="514"/>
                      </a:lnTo>
                      <a:lnTo>
                        <a:pt x="390" y="510"/>
                      </a:lnTo>
                      <a:lnTo>
                        <a:pt x="392" y="507"/>
                      </a:lnTo>
                      <a:lnTo>
                        <a:pt x="392" y="504"/>
                      </a:lnTo>
                      <a:lnTo>
                        <a:pt x="391" y="504"/>
                      </a:lnTo>
                      <a:close/>
                      <a:moveTo>
                        <a:pt x="434" y="478"/>
                      </a:moveTo>
                      <a:lnTo>
                        <a:pt x="434" y="481"/>
                      </a:lnTo>
                      <a:lnTo>
                        <a:pt x="434" y="481"/>
                      </a:lnTo>
                      <a:lnTo>
                        <a:pt x="434" y="481"/>
                      </a:lnTo>
                      <a:lnTo>
                        <a:pt x="434" y="481"/>
                      </a:lnTo>
                      <a:lnTo>
                        <a:pt x="434" y="484"/>
                      </a:lnTo>
                      <a:lnTo>
                        <a:pt x="434" y="484"/>
                      </a:lnTo>
                      <a:lnTo>
                        <a:pt x="433" y="489"/>
                      </a:lnTo>
                      <a:lnTo>
                        <a:pt x="434" y="489"/>
                      </a:lnTo>
                      <a:lnTo>
                        <a:pt x="434" y="490"/>
                      </a:lnTo>
                      <a:lnTo>
                        <a:pt x="438" y="494"/>
                      </a:lnTo>
                      <a:lnTo>
                        <a:pt x="439" y="495"/>
                      </a:lnTo>
                      <a:lnTo>
                        <a:pt x="439" y="497"/>
                      </a:lnTo>
                      <a:lnTo>
                        <a:pt x="439" y="497"/>
                      </a:lnTo>
                      <a:lnTo>
                        <a:pt x="441" y="498"/>
                      </a:lnTo>
                      <a:lnTo>
                        <a:pt x="442" y="499"/>
                      </a:lnTo>
                      <a:lnTo>
                        <a:pt x="442" y="494"/>
                      </a:lnTo>
                      <a:lnTo>
                        <a:pt x="439" y="493"/>
                      </a:lnTo>
                      <a:lnTo>
                        <a:pt x="438" y="489"/>
                      </a:lnTo>
                      <a:lnTo>
                        <a:pt x="438" y="489"/>
                      </a:lnTo>
                      <a:lnTo>
                        <a:pt x="438" y="484"/>
                      </a:lnTo>
                      <a:lnTo>
                        <a:pt x="438" y="484"/>
                      </a:lnTo>
                      <a:lnTo>
                        <a:pt x="438" y="482"/>
                      </a:lnTo>
                      <a:lnTo>
                        <a:pt x="437" y="482"/>
                      </a:lnTo>
                      <a:lnTo>
                        <a:pt x="437" y="480"/>
                      </a:lnTo>
                      <a:lnTo>
                        <a:pt x="437" y="478"/>
                      </a:lnTo>
                      <a:lnTo>
                        <a:pt x="434" y="478"/>
                      </a:lnTo>
                      <a:close/>
                      <a:moveTo>
                        <a:pt x="0" y="448"/>
                      </a:moveTo>
                      <a:lnTo>
                        <a:pt x="553" y="448"/>
                      </a:lnTo>
                      <a:lnTo>
                        <a:pt x="553" y="449"/>
                      </a:lnTo>
                      <a:lnTo>
                        <a:pt x="553" y="449"/>
                      </a:lnTo>
                      <a:lnTo>
                        <a:pt x="553" y="452"/>
                      </a:lnTo>
                      <a:lnTo>
                        <a:pt x="552" y="452"/>
                      </a:lnTo>
                      <a:lnTo>
                        <a:pt x="552" y="456"/>
                      </a:lnTo>
                      <a:lnTo>
                        <a:pt x="551" y="456"/>
                      </a:lnTo>
                      <a:lnTo>
                        <a:pt x="551" y="461"/>
                      </a:lnTo>
                      <a:lnTo>
                        <a:pt x="547" y="464"/>
                      </a:lnTo>
                      <a:lnTo>
                        <a:pt x="547" y="465"/>
                      </a:lnTo>
                      <a:lnTo>
                        <a:pt x="547" y="468"/>
                      </a:lnTo>
                      <a:lnTo>
                        <a:pt x="547" y="469"/>
                      </a:lnTo>
                      <a:lnTo>
                        <a:pt x="544" y="470"/>
                      </a:lnTo>
                      <a:lnTo>
                        <a:pt x="544" y="472"/>
                      </a:lnTo>
                      <a:lnTo>
                        <a:pt x="543" y="473"/>
                      </a:lnTo>
                      <a:lnTo>
                        <a:pt x="543" y="474"/>
                      </a:lnTo>
                      <a:lnTo>
                        <a:pt x="543" y="474"/>
                      </a:lnTo>
                      <a:lnTo>
                        <a:pt x="543" y="476"/>
                      </a:lnTo>
                      <a:lnTo>
                        <a:pt x="542" y="477"/>
                      </a:lnTo>
                      <a:lnTo>
                        <a:pt x="540" y="478"/>
                      </a:lnTo>
                      <a:lnTo>
                        <a:pt x="542" y="478"/>
                      </a:lnTo>
                      <a:lnTo>
                        <a:pt x="542" y="480"/>
                      </a:lnTo>
                      <a:lnTo>
                        <a:pt x="540" y="480"/>
                      </a:lnTo>
                      <a:lnTo>
                        <a:pt x="539" y="481"/>
                      </a:lnTo>
                      <a:lnTo>
                        <a:pt x="539" y="481"/>
                      </a:lnTo>
                      <a:lnTo>
                        <a:pt x="535" y="482"/>
                      </a:lnTo>
                      <a:lnTo>
                        <a:pt x="535" y="484"/>
                      </a:lnTo>
                      <a:lnTo>
                        <a:pt x="535" y="484"/>
                      </a:lnTo>
                      <a:lnTo>
                        <a:pt x="534" y="484"/>
                      </a:lnTo>
                      <a:lnTo>
                        <a:pt x="534" y="487"/>
                      </a:lnTo>
                      <a:lnTo>
                        <a:pt x="531" y="490"/>
                      </a:lnTo>
                      <a:lnTo>
                        <a:pt x="531" y="491"/>
                      </a:lnTo>
                      <a:lnTo>
                        <a:pt x="530" y="491"/>
                      </a:lnTo>
                      <a:lnTo>
                        <a:pt x="530" y="491"/>
                      </a:lnTo>
                      <a:lnTo>
                        <a:pt x="528" y="491"/>
                      </a:lnTo>
                      <a:lnTo>
                        <a:pt x="528" y="491"/>
                      </a:lnTo>
                      <a:lnTo>
                        <a:pt x="528" y="494"/>
                      </a:lnTo>
                      <a:lnTo>
                        <a:pt x="518" y="502"/>
                      </a:lnTo>
                      <a:lnTo>
                        <a:pt x="518" y="503"/>
                      </a:lnTo>
                      <a:lnTo>
                        <a:pt x="517" y="504"/>
                      </a:lnTo>
                      <a:lnTo>
                        <a:pt x="517" y="504"/>
                      </a:lnTo>
                      <a:lnTo>
                        <a:pt x="514" y="506"/>
                      </a:lnTo>
                      <a:lnTo>
                        <a:pt x="513" y="507"/>
                      </a:lnTo>
                      <a:lnTo>
                        <a:pt x="511" y="507"/>
                      </a:lnTo>
                      <a:lnTo>
                        <a:pt x="510" y="508"/>
                      </a:lnTo>
                      <a:lnTo>
                        <a:pt x="509" y="508"/>
                      </a:lnTo>
                      <a:lnTo>
                        <a:pt x="508" y="511"/>
                      </a:lnTo>
                      <a:lnTo>
                        <a:pt x="506" y="511"/>
                      </a:lnTo>
                      <a:lnTo>
                        <a:pt x="506" y="512"/>
                      </a:lnTo>
                      <a:lnTo>
                        <a:pt x="505" y="512"/>
                      </a:lnTo>
                      <a:lnTo>
                        <a:pt x="504" y="515"/>
                      </a:lnTo>
                      <a:lnTo>
                        <a:pt x="504" y="515"/>
                      </a:lnTo>
                      <a:lnTo>
                        <a:pt x="502" y="515"/>
                      </a:lnTo>
                      <a:lnTo>
                        <a:pt x="502" y="516"/>
                      </a:lnTo>
                      <a:lnTo>
                        <a:pt x="501" y="516"/>
                      </a:lnTo>
                      <a:lnTo>
                        <a:pt x="500" y="518"/>
                      </a:lnTo>
                      <a:lnTo>
                        <a:pt x="498" y="520"/>
                      </a:lnTo>
                      <a:lnTo>
                        <a:pt x="498" y="521"/>
                      </a:lnTo>
                      <a:lnTo>
                        <a:pt x="497" y="521"/>
                      </a:lnTo>
                      <a:lnTo>
                        <a:pt x="496" y="523"/>
                      </a:lnTo>
                      <a:lnTo>
                        <a:pt x="494" y="523"/>
                      </a:lnTo>
                      <a:lnTo>
                        <a:pt x="494" y="524"/>
                      </a:lnTo>
                      <a:lnTo>
                        <a:pt x="492" y="527"/>
                      </a:lnTo>
                      <a:lnTo>
                        <a:pt x="492" y="527"/>
                      </a:lnTo>
                      <a:lnTo>
                        <a:pt x="492" y="528"/>
                      </a:lnTo>
                      <a:lnTo>
                        <a:pt x="492" y="529"/>
                      </a:lnTo>
                      <a:lnTo>
                        <a:pt x="491" y="531"/>
                      </a:lnTo>
                      <a:lnTo>
                        <a:pt x="491" y="532"/>
                      </a:lnTo>
                      <a:lnTo>
                        <a:pt x="488" y="533"/>
                      </a:lnTo>
                      <a:lnTo>
                        <a:pt x="489" y="535"/>
                      </a:lnTo>
                      <a:lnTo>
                        <a:pt x="485" y="537"/>
                      </a:lnTo>
                      <a:lnTo>
                        <a:pt x="485" y="540"/>
                      </a:lnTo>
                      <a:lnTo>
                        <a:pt x="485" y="540"/>
                      </a:lnTo>
                      <a:lnTo>
                        <a:pt x="484" y="545"/>
                      </a:lnTo>
                      <a:lnTo>
                        <a:pt x="483" y="545"/>
                      </a:lnTo>
                      <a:lnTo>
                        <a:pt x="481" y="546"/>
                      </a:lnTo>
                      <a:lnTo>
                        <a:pt x="480" y="545"/>
                      </a:lnTo>
                      <a:lnTo>
                        <a:pt x="480" y="546"/>
                      </a:lnTo>
                      <a:lnTo>
                        <a:pt x="479" y="546"/>
                      </a:lnTo>
                      <a:lnTo>
                        <a:pt x="479" y="548"/>
                      </a:lnTo>
                      <a:lnTo>
                        <a:pt x="477" y="549"/>
                      </a:lnTo>
                      <a:lnTo>
                        <a:pt x="477" y="550"/>
                      </a:lnTo>
                      <a:lnTo>
                        <a:pt x="476" y="552"/>
                      </a:lnTo>
                      <a:lnTo>
                        <a:pt x="476" y="553"/>
                      </a:lnTo>
                      <a:lnTo>
                        <a:pt x="474" y="553"/>
                      </a:lnTo>
                      <a:lnTo>
                        <a:pt x="471" y="554"/>
                      </a:lnTo>
                      <a:lnTo>
                        <a:pt x="468" y="558"/>
                      </a:lnTo>
                      <a:lnTo>
                        <a:pt x="467" y="561"/>
                      </a:lnTo>
                      <a:lnTo>
                        <a:pt x="466" y="561"/>
                      </a:lnTo>
                      <a:lnTo>
                        <a:pt x="466" y="563"/>
                      </a:lnTo>
                      <a:lnTo>
                        <a:pt x="464" y="565"/>
                      </a:lnTo>
                      <a:lnTo>
                        <a:pt x="466" y="569"/>
                      </a:lnTo>
                      <a:lnTo>
                        <a:pt x="466" y="569"/>
                      </a:lnTo>
                      <a:lnTo>
                        <a:pt x="466" y="570"/>
                      </a:lnTo>
                      <a:lnTo>
                        <a:pt x="464" y="571"/>
                      </a:lnTo>
                      <a:lnTo>
                        <a:pt x="463" y="575"/>
                      </a:lnTo>
                      <a:lnTo>
                        <a:pt x="462" y="576"/>
                      </a:lnTo>
                      <a:lnTo>
                        <a:pt x="462" y="578"/>
                      </a:lnTo>
                      <a:lnTo>
                        <a:pt x="462" y="578"/>
                      </a:lnTo>
                      <a:lnTo>
                        <a:pt x="460" y="582"/>
                      </a:lnTo>
                      <a:lnTo>
                        <a:pt x="460" y="582"/>
                      </a:lnTo>
                      <a:lnTo>
                        <a:pt x="460" y="584"/>
                      </a:lnTo>
                      <a:lnTo>
                        <a:pt x="459" y="584"/>
                      </a:lnTo>
                      <a:lnTo>
                        <a:pt x="459" y="586"/>
                      </a:lnTo>
                      <a:lnTo>
                        <a:pt x="459" y="587"/>
                      </a:lnTo>
                      <a:lnTo>
                        <a:pt x="458" y="587"/>
                      </a:lnTo>
                      <a:lnTo>
                        <a:pt x="458" y="587"/>
                      </a:lnTo>
                      <a:lnTo>
                        <a:pt x="459" y="587"/>
                      </a:lnTo>
                      <a:lnTo>
                        <a:pt x="459" y="592"/>
                      </a:lnTo>
                      <a:lnTo>
                        <a:pt x="460" y="592"/>
                      </a:lnTo>
                      <a:lnTo>
                        <a:pt x="462" y="593"/>
                      </a:lnTo>
                      <a:lnTo>
                        <a:pt x="462" y="596"/>
                      </a:lnTo>
                      <a:lnTo>
                        <a:pt x="463" y="596"/>
                      </a:lnTo>
                      <a:lnTo>
                        <a:pt x="463" y="596"/>
                      </a:lnTo>
                      <a:lnTo>
                        <a:pt x="463" y="597"/>
                      </a:lnTo>
                      <a:lnTo>
                        <a:pt x="464" y="597"/>
                      </a:lnTo>
                      <a:lnTo>
                        <a:pt x="464" y="597"/>
                      </a:lnTo>
                      <a:lnTo>
                        <a:pt x="466" y="599"/>
                      </a:lnTo>
                      <a:lnTo>
                        <a:pt x="466" y="600"/>
                      </a:lnTo>
                      <a:lnTo>
                        <a:pt x="466" y="601"/>
                      </a:lnTo>
                      <a:lnTo>
                        <a:pt x="466" y="603"/>
                      </a:lnTo>
                      <a:lnTo>
                        <a:pt x="464" y="605"/>
                      </a:lnTo>
                      <a:lnTo>
                        <a:pt x="464" y="608"/>
                      </a:lnTo>
                      <a:lnTo>
                        <a:pt x="463" y="610"/>
                      </a:lnTo>
                      <a:lnTo>
                        <a:pt x="463" y="613"/>
                      </a:lnTo>
                      <a:lnTo>
                        <a:pt x="464" y="613"/>
                      </a:lnTo>
                      <a:lnTo>
                        <a:pt x="464" y="618"/>
                      </a:lnTo>
                      <a:lnTo>
                        <a:pt x="464" y="618"/>
                      </a:lnTo>
                      <a:lnTo>
                        <a:pt x="464" y="625"/>
                      </a:lnTo>
                      <a:lnTo>
                        <a:pt x="466" y="625"/>
                      </a:lnTo>
                      <a:lnTo>
                        <a:pt x="466" y="628"/>
                      </a:lnTo>
                      <a:lnTo>
                        <a:pt x="468" y="629"/>
                      </a:lnTo>
                      <a:lnTo>
                        <a:pt x="471" y="631"/>
                      </a:lnTo>
                      <a:lnTo>
                        <a:pt x="472" y="634"/>
                      </a:lnTo>
                      <a:lnTo>
                        <a:pt x="474" y="634"/>
                      </a:lnTo>
                      <a:lnTo>
                        <a:pt x="474" y="638"/>
                      </a:lnTo>
                      <a:lnTo>
                        <a:pt x="472" y="638"/>
                      </a:lnTo>
                      <a:lnTo>
                        <a:pt x="472" y="642"/>
                      </a:lnTo>
                      <a:lnTo>
                        <a:pt x="472" y="642"/>
                      </a:lnTo>
                      <a:lnTo>
                        <a:pt x="474" y="646"/>
                      </a:lnTo>
                      <a:lnTo>
                        <a:pt x="474" y="646"/>
                      </a:lnTo>
                      <a:lnTo>
                        <a:pt x="474" y="648"/>
                      </a:lnTo>
                      <a:lnTo>
                        <a:pt x="474" y="648"/>
                      </a:lnTo>
                      <a:lnTo>
                        <a:pt x="474" y="655"/>
                      </a:lnTo>
                      <a:lnTo>
                        <a:pt x="475" y="655"/>
                      </a:lnTo>
                      <a:lnTo>
                        <a:pt x="475" y="658"/>
                      </a:lnTo>
                      <a:lnTo>
                        <a:pt x="474" y="658"/>
                      </a:lnTo>
                      <a:lnTo>
                        <a:pt x="475" y="664"/>
                      </a:lnTo>
                      <a:lnTo>
                        <a:pt x="475" y="664"/>
                      </a:lnTo>
                      <a:lnTo>
                        <a:pt x="475" y="665"/>
                      </a:lnTo>
                      <a:lnTo>
                        <a:pt x="476" y="665"/>
                      </a:lnTo>
                      <a:lnTo>
                        <a:pt x="476" y="667"/>
                      </a:lnTo>
                      <a:lnTo>
                        <a:pt x="475" y="667"/>
                      </a:lnTo>
                      <a:lnTo>
                        <a:pt x="475" y="667"/>
                      </a:lnTo>
                      <a:lnTo>
                        <a:pt x="475" y="673"/>
                      </a:lnTo>
                      <a:lnTo>
                        <a:pt x="474" y="673"/>
                      </a:lnTo>
                      <a:lnTo>
                        <a:pt x="474" y="675"/>
                      </a:lnTo>
                      <a:lnTo>
                        <a:pt x="474" y="675"/>
                      </a:lnTo>
                      <a:lnTo>
                        <a:pt x="472" y="677"/>
                      </a:lnTo>
                      <a:lnTo>
                        <a:pt x="472" y="680"/>
                      </a:lnTo>
                      <a:lnTo>
                        <a:pt x="474" y="682"/>
                      </a:lnTo>
                      <a:lnTo>
                        <a:pt x="475" y="684"/>
                      </a:lnTo>
                      <a:lnTo>
                        <a:pt x="475" y="685"/>
                      </a:lnTo>
                      <a:lnTo>
                        <a:pt x="475" y="685"/>
                      </a:lnTo>
                      <a:lnTo>
                        <a:pt x="474" y="686"/>
                      </a:lnTo>
                      <a:lnTo>
                        <a:pt x="474" y="686"/>
                      </a:lnTo>
                      <a:lnTo>
                        <a:pt x="472" y="686"/>
                      </a:lnTo>
                      <a:lnTo>
                        <a:pt x="474" y="690"/>
                      </a:lnTo>
                      <a:lnTo>
                        <a:pt x="471" y="694"/>
                      </a:lnTo>
                      <a:lnTo>
                        <a:pt x="468" y="694"/>
                      </a:lnTo>
                      <a:lnTo>
                        <a:pt x="467" y="698"/>
                      </a:lnTo>
                      <a:lnTo>
                        <a:pt x="467" y="698"/>
                      </a:lnTo>
                      <a:lnTo>
                        <a:pt x="466" y="701"/>
                      </a:lnTo>
                      <a:lnTo>
                        <a:pt x="463" y="701"/>
                      </a:lnTo>
                      <a:lnTo>
                        <a:pt x="463" y="702"/>
                      </a:lnTo>
                      <a:lnTo>
                        <a:pt x="459" y="705"/>
                      </a:lnTo>
                      <a:lnTo>
                        <a:pt x="459" y="706"/>
                      </a:lnTo>
                      <a:lnTo>
                        <a:pt x="458" y="706"/>
                      </a:lnTo>
                      <a:lnTo>
                        <a:pt x="458" y="706"/>
                      </a:lnTo>
                      <a:lnTo>
                        <a:pt x="456" y="706"/>
                      </a:lnTo>
                      <a:lnTo>
                        <a:pt x="456" y="707"/>
                      </a:lnTo>
                      <a:lnTo>
                        <a:pt x="451" y="707"/>
                      </a:lnTo>
                      <a:lnTo>
                        <a:pt x="450" y="709"/>
                      </a:lnTo>
                      <a:lnTo>
                        <a:pt x="447" y="710"/>
                      </a:lnTo>
                      <a:lnTo>
                        <a:pt x="445" y="711"/>
                      </a:lnTo>
                      <a:lnTo>
                        <a:pt x="445" y="713"/>
                      </a:lnTo>
                      <a:lnTo>
                        <a:pt x="441" y="713"/>
                      </a:lnTo>
                      <a:lnTo>
                        <a:pt x="439" y="714"/>
                      </a:lnTo>
                      <a:lnTo>
                        <a:pt x="439" y="714"/>
                      </a:lnTo>
                      <a:lnTo>
                        <a:pt x="439" y="714"/>
                      </a:lnTo>
                      <a:lnTo>
                        <a:pt x="438" y="714"/>
                      </a:lnTo>
                      <a:lnTo>
                        <a:pt x="438" y="714"/>
                      </a:lnTo>
                      <a:lnTo>
                        <a:pt x="438" y="714"/>
                      </a:lnTo>
                      <a:lnTo>
                        <a:pt x="433" y="714"/>
                      </a:lnTo>
                      <a:lnTo>
                        <a:pt x="433" y="715"/>
                      </a:lnTo>
                      <a:lnTo>
                        <a:pt x="433" y="715"/>
                      </a:lnTo>
                      <a:lnTo>
                        <a:pt x="433" y="715"/>
                      </a:lnTo>
                      <a:lnTo>
                        <a:pt x="433" y="715"/>
                      </a:lnTo>
                      <a:lnTo>
                        <a:pt x="433" y="720"/>
                      </a:lnTo>
                      <a:lnTo>
                        <a:pt x="432" y="722"/>
                      </a:lnTo>
                      <a:lnTo>
                        <a:pt x="430" y="723"/>
                      </a:lnTo>
                      <a:lnTo>
                        <a:pt x="429" y="723"/>
                      </a:lnTo>
                      <a:lnTo>
                        <a:pt x="428" y="724"/>
                      </a:lnTo>
                      <a:lnTo>
                        <a:pt x="426" y="724"/>
                      </a:lnTo>
                      <a:lnTo>
                        <a:pt x="426" y="727"/>
                      </a:lnTo>
                      <a:lnTo>
                        <a:pt x="425" y="728"/>
                      </a:lnTo>
                      <a:lnTo>
                        <a:pt x="425" y="730"/>
                      </a:lnTo>
                      <a:lnTo>
                        <a:pt x="420" y="732"/>
                      </a:lnTo>
                      <a:lnTo>
                        <a:pt x="420" y="735"/>
                      </a:lnTo>
                      <a:lnTo>
                        <a:pt x="419" y="737"/>
                      </a:lnTo>
                      <a:lnTo>
                        <a:pt x="420" y="740"/>
                      </a:lnTo>
                      <a:lnTo>
                        <a:pt x="420" y="743"/>
                      </a:lnTo>
                      <a:lnTo>
                        <a:pt x="422" y="744"/>
                      </a:lnTo>
                      <a:lnTo>
                        <a:pt x="422" y="745"/>
                      </a:lnTo>
                      <a:lnTo>
                        <a:pt x="422" y="745"/>
                      </a:lnTo>
                      <a:lnTo>
                        <a:pt x="422" y="745"/>
                      </a:lnTo>
                      <a:lnTo>
                        <a:pt x="422" y="753"/>
                      </a:lnTo>
                      <a:lnTo>
                        <a:pt x="424" y="753"/>
                      </a:lnTo>
                      <a:lnTo>
                        <a:pt x="424" y="754"/>
                      </a:lnTo>
                      <a:lnTo>
                        <a:pt x="424" y="754"/>
                      </a:lnTo>
                      <a:lnTo>
                        <a:pt x="424" y="757"/>
                      </a:lnTo>
                      <a:lnTo>
                        <a:pt x="425" y="757"/>
                      </a:lnTo>
                      <a:lnTo>
                        <a:pt x="425" y="758"/>
                      </a:lnTo>
                      <a:lnTo>
                        <a:pt x="425" y="758"/>
                      </a:lnTo>
                      <a:lnTo>
                        <a:pt x="425" y="761"/>
                      </a:lnTo>
                      <a:lnTo>
                        <a:pt x="426" y="761"/>
                      </a:lnTo>
                      <a:lnTo>
                        <a:pt x="426" y="762"/>
                      </a:lnTo>
                      <a:lnTo>
                        <a:pt x="425" y="764"/>
                      </a:lnTo>
                      <a:lnTo>
                        <a:pt x="425" y="765"/>
                      </a:lnTo>
                      <a:lnTo>
                        <a:pt x="426" y="765"/>
                      </a:lnTo>
                      <a:lnTo>
                        <a:pt x="426" y="768"/>
                      </a:lnTo>
                      <a:lnTo>
                        <a:pt x="426" y="768"/>
                      </a:lnTo>
                      <a:lnTo>
                        <a:pt x="426" y="775"/>
                      </a:lnTo>
                      <a:lnTo>
                        <a:pt x="426" y="775"/>
                      </a:lnTo>
                      <a:lnTo>
                        <a:pt x="426" y="777"/>
                      </a:lnTo>
                      <a:lnTo>
                        <a:pt x="426" y="777"/>
                      </a:lnTo>
                      <a:lnTo>
                        <a:pt x="426" y="779"/>
                      </a:lnTo>
                      <a:lnTo>
                        <a:pt x="428" y="779"/>
                      </a:lnTo>
                      <a:lnTo>
                        <a:pt x="426" y="783"/>
                      </a:lnTo>
                      <a:lnTo>
                        <a:pt x="424" y="785"/>
                      </a:lnTo>
                      <a:lnTo>
                        <a:pt x="424" y="786"/>
                      </a:lnTo>
                      <a:lnTo>
                        <a:pt x="422" y="786"/>
                      </a:lnTo>
                      <a:lnTo>
                        <a:pt x="421" y="787"/>
                      </a:lnTo>
                      <a:lnTo>
                        <a:pt x="419" y="787"/>
                      </a:lnTo>
                      <a:lnTo>
                        <a:pt x="419" y="789"/>
                      </a:lnTo>
                      <a:lnTo>
                        <a:pt x="416" y="789"/>
                      </a:lnTo>
                      <a:lnTo>
                        <a:pt x="416" y="790"/>
                      </a:lnTo>
                      <a:lnTo>
                        <a:pt x="412" y="790"/>
                      </a:lnTo>
                      <a:lnTo>
                        <a:pt x="412" y="791"/>
                      </a:lnTo>
                      <a:lnTo>
                        <a:pt x="408" y="792"/>
                      </a:lnTo>
                      <a:lnTo>
                        <a:pt x="408" y="792"/>
                      </a:lnTo>
                      <a:lnTo>
                        <a:pt x="404" y="794"/>
                      </a:lnTo>
                      <a:lnTo>
                        <a:pt x="403" y="795"/>
                      </a:lnTo>
                      <a:lnTo>
                        <a:pt x="400" y="798"/>
                      </a:lnTo>
                      <a:lnTo>
                        <a:pt x="400" y="799"/>
                      </a:lnTo>
                      <a:lnTo>
                        <a:pt x="402" y="800"/>
                      </a:lnTo>
                      <a:lnTo>
                        <a:pt x="403" y="800"/>
                      </a:lnTo>
                      <a:lnTo>
                        <a:pt x="404" y="802"/>
                      </a:lnTo>
                      <a:lnTo>
                        <a:pt x="403" y="804"/>
                      </a:lnTo>
                      <a:lnTo>
                        <a:pt x="403" y="804"/>
                      </a:lnTo>
                      <a:lnTo>
                        <a:pt x="403" y="809"/>
                      </a:lnTo>
                      <a:lnTo>
                        <a:pt x="403" y="809"/>
                      </a:lnTo>
                      <a:lnTo>
                        <a:pt x="403" y="812"/>
                      </a:lnTo>
                      <a:lnTo>
                        <a:pt x="403" y="815"/>
                      </a:lnTo>
                      <a:lnTo>
                        <a:pt x="403" y="817"/>
                      </a:lnTo>
                      <a:lnTo>
                        <a:pt x="402" y="820"/>
                      </a:lnTo>
                      <a:lnTo>
                        <a:pt x="402" y="821"/>
                      </a:lnTo>
                      <a:lnTo>
                        <a:pt x="402" y="821"/>
                      </a:lnTo>
                      <a:lnTo>
                        <a:pt x="398" y="821"/>
                      </a:lnTo>
                      <a:lnTo>
                        <a:pt x="399" y="824"/>
                      </a:lnTo>
                      <a:lnTo>
                        <a:pt x="399" y="825"/>
                      </a:lnTo>
                      <a:lnTo>
                        <a:pt x="399" y="825"/>
                      </a:lnTo>
                      <a:lnTo>
                        <a:pt x="400" y="830"/>
                      </a:lnTo>
                      <a:lnTo>
                        <a:pt x="399" y="832"/>
                      </a:lnTo>
                      <a:lnTo>
                        <a:pt x="398" y="832"/>
                      </a:lnTo>
                      <a:lnTo>
                        <a:pt x="395" y="833"/>
                      </a:lnTo>
                      <a:lnTo>
                        <a:pt x="395" y="834"/>
                      </a:lnTo>
                      <a:lnTo>
                        <a:pt x="394" y="834"/>
                      </a:lnTo>
                      <a:lnTo>
                        <a:pt x="391" y="836"/>
                      </a:lnTo>
                      <a:lnTo>
                        <a:pt x="391" y="837"/>
                      </a:lnTo>
                      <a:lnTo>
                        <a:pt x="390" y="838"/>
                      </a:lnTo>
                      <a:lnTo>
                        <a:pt x="390" y="838"/>
                      </a:lnTo>
                      <a:lnTo>
                        <a:pt x="388" y="841"/>
                      </a:lnTo>
                      <a:lnTo>
                        <a:pt x="388" y="841"/>
                      </a:lnTo>
                      <a:lnTo>
                        <a:pt x="388" y="845"/>
                      </a:lnTo>
                      <a:lnTo>
                        <a:pt x="386" y="845"/>
                      </a:lnTo>
                      <a:lnTo>
                        <a:pt x="386" y="846"/>
                      </a:lnTo>
                      <a:lnTo>
                        <a:pt x="386" y="847"/>
                      </a:lnTo>
                      <a:lnTo>
                        <a:pt x="384" y="849"/>
                      </a:lnTo>
                      <a:lnTo>
                        <a:pt x="383" y="849"/>
                      </a:lnTo>
                      <a:lnTo>
                        <a:pt x="382" y="853"/>
                      </a:lnTo>
                      <a:lnTo>
                        <a:pt x="381" y="855"/>
                      </a:lnTo>
                      <a:lnTo>
                        <a:pt x="378" y="857"/>
                      </a:lnTo>
                      <a:lnTo>
                        <a:pt x="378" y="858"/>
                      </a:lnTo>
                      <a:lnTo>
                        <a:pt x="377" y="858"/>
                      </a:lnTo>
                      <a:lnTo>
                        <a:pt x="375" y="861"/>
                      </a:lnTo>
                      <a:lnTo>
                        <a:pt x="374" y="862"/>
                      </a:lnTo>
                      <a:lnTo>
                        <a:pt x="371" y="863"/>
                      </a:lnTo>
                      <a:lnTo>
                        <a:pt x="371" y="864"/>
                      </a:lnTo>
                      <a:lnTo>
                        <a:pt x="370" y="866"/>
                      </a:lnTo>
                      <a:lnTo>
                        <a:pt x="369" y="866"/>
                      </a:lnTo>
                      <a:lnTo>
                        <a:pt x="369" y="867"/>
                      </a:lnTo>
                      <a:lnTo>
                        <a:pt x="367" y="868"/>
                      </a:lnTo>
                      <a:lnTo>
                        <a:pt x="367" y="868"/>
                      </a:lnTo>
                      <a:lnTo>
                        <a:pt x="366" y="868"/>
                      </a:lnTo>
                      <a:lnTo>
                        <a:pt x="365" y="870"/>
                      </a:lnTo>
                      <a:lnTo>
                        <a:pt x="365" y="871"/>
                      </a:lnTo>
                      <a:lnTo>
                        <a:pt x="364" y="872"/>
                      </a:lnTo>
                      <a:lnTo>
                        <a:pt x="362" y="872"/>
                      </a:lnTo>
                      <a:lnTo>
                        <a:pt x="361" y="874"/>
                      </a:lnTo>
                      <a:lnTo>
                        <a:pt x="360" y="875"/>
                      </a:lnTo>
                      <a:lnTo>
                        <a:pt x="358" y="878"/>
                      </a:lnTo>
                      <a:lnTo>
                        <a:pt x="357" y="879"/>
                      </a:lnTo>
                      <a:lnTo>
                        <a:pt x="356" y="879"/>
                      </a:lnTo>
                      <a:lnTo>
                        <a:pt x="354" y="881"/>
                      </a:lnTo>
                      <a:lnTo>
                        <a:pt x="350" y="881"/>
                      </a:lnTo>
                      <a:lnTo>
                        <a:pt x="350" y="883"/>
                      </a:lnTo>
                      <a:lnTo>
                        <a:pt x="349" y="883"/>
                      </a:lnTo>
                      <a:lnTo>
                        <a:pt x="349" y="884"/>
                      </a:lnTo>
                      <a:lnTo>
                        <a:pt x="348" y="884"/>
                      </a:lnTo>
                      <a:lnTo>
                        <a:pt x="345" y="884"/>
                      </a:lnTo>
                      <a:lnTo>
                        <a:pt x="344" y="883"/>
                      </a:lnTo>
                      <a:lnTo>
                        <a:pt x="344" y="883"/>
                      </a:lnTo>
                      <a:lnTo>
                        <a:pt x="343" y="884"/>
                      </a:lnTo>
                      <a:lnTo>
                        <a:pt x="341" y="884"/>
                      </a:lnTo>
                      <a:lnTo>
                        <a:pt x="341" y="887"/>
                      </a:lnTo>
                      <a:lnTo>
                        <a:pt x="339" y="887"/>
                      </a:lnTo>
                      <a:lnTo>
                        <a:pt x="336" y="887"/>
                      </a:lnTo>
                      <a:lnTo>
                        <a:pt x="335" y="887"/>
                      </a:lnTo>
                      <a:lnTo>
                        <a:pt x="335" y="887"/>
                      </a:lnTo>
                      <a:lnTo>
                        <a:pt x="332" y="888"/>
                      </a:lnTo>
                      <a:lnTo>
                        <a:pt x="331" y="889"/>
                      </a:lnTo>
                      <a:lnTo>
                        <a:pt x="328" y="888"/>
                      </a:lnTo>
                      <a:lnTo>
                        <a:pt x="327" y="888"/>
                      </a:lnTo>
                      <a:lnTo>
                        <a:pt x="326" y="887"/>
                      </a:lnTo>
                      <a:lnTo>
                        <a:pt x="323" y="887"/>
                      </a:lnTo>
                      <a:lnTo>
                        <a:pt x="322" y="885"/>
                      </a:lnTo>
                      <a:lnTo>
                        <a:pt x="320" y="885"/>
                      </a:lnTo>
                      <a:lnTo>
                        <a:pt x="320" y="887"/>
                      </a:lnTo>
                      <a:lnTo>
                        <a:pt x="318" y="887"/>
                      </a:lnTo>
                      <a:lnTo>
                        <a:pt x="318" y="888"/>
                      </a:lnTo>
                      <a:lnTo>
                        <a:pt x="314" y="887"/>
                      </a:lnTo>
                      <a:lnTo>
                        <a:pt x="314" y="887"/>
                      </a:lnTo>
                      <a:lnTo>
                        <a:pt x="312" y="887"/>
                      </a:lnTo>
                      <a:lnTo>
                        <a:pt x="311" y="888"/>
                      </a:lnTo>
                      <a:lnTo>
                        <a:pt x="311" y="888"/>
                      </a:lnTo>
                      <a:lnTo>
                        <a:pt x="311" y="888"/>
                      </a:lnTo>
                      <a:lnTo>
                        <a:pt x="310" y="888"/>
                      </a:lnTo>
                      <a:lnTo>
                        <a:pt x="310" y="888"/>
                      </a:lnTo>
                      <a:lnTo>
                        <a:pt x="309" y="888"/>
                      </a:lnTo>
                      <a:lnTo>
                        <a:pt x="309" y="891"/>
                      </a:lnTo>
                      <a:lnTo>
                        <a:pt x="305" y="891"/>
                      </a:lnTo>
                      <a:lnTo>
                        <a:pt x="303" y="889"/>
                      </a:lnTo>
                      <a:lnTo>
                        <a:pt x="297" y="889"/>
                      </a:lnTo>
                      <a:lnTo>
                        <a:pt x="297" y="891"/>
                      </a:lnTo>
                      <a:lnTo>
                        <a:pt x="293" y="892"/>
                      </a:lnTo>
                      <a:lnTo>
                        <a:pt x="290" y="893"/>
                      </a:lnTo>
                      <a:lnTo>
                        <a:pt x="288" y="895"/>
                      </a:lnTo>
                      <a:lnTo>
                        <a:pt x="284" y="895"/>
                      </a:lnTo>
                      <a:lnTo>
                        <a:pt x="284" y="895"/>
                      </a:lnTo>
                      <a:lnTo>
                        <a:pt x="284" y="893"/>
                      </a:lnTo>
                      <a:lnTo>
                        <a:pt x="284" y="893"/>
                      </a:lnTo>
                      <a:lnTo>
                        <a:pt x="282" y="893"/>
                      </a:lnTo>
                      <a:lnTo>
                        <a:pt x="282" y="893"/>
                      </a:lnTo>
                      <a:lnTo>
                        <a:pt x="282" y="893"/>
                      </a:lnTo>
                      <a:lnTo>
                        <a:pt x="281" y="893"/>
                      </a:lnTo>
                      <a:lnTo>
                        <a:pt x="281" y="892"/>
                      </a:lnTo>
                      <a:lnTo>
                        <a:pt x="280" y="892"/>
                      </a:lnTo>
                      <a:lnTo>
                        <a:pt x="280" y="891"/>
                      </a:lnTo>
                      <a:lnTo>
                        <a:pt x="277" y="892"/>
                      </a:lnTo>
                      <a:lnTo>
                        <a:pt x="277" y="891"/>
                      </a:lnTo>
                      <a:lnTo>
                        <a:pt x="277" y="891"/>
                      </a:lnTo>
                      <a:lnTo>
                        <a:pt x="277" y="891"/>
                      </a:lnTo>
                      <a:lnTo>
                        <a:pt x="277" y="889"/>
                      </a:lnTo>
                      <a:lnTo>
                        <a:pt x="275" y="889"/>
                      </a:lnTo>
                      <a:lnTo>
                        <a:pt x="275" y="892"/>
                      </a:lnTo>
                      <a:lnTo>
                        <a:pt x="273" y="892"/>
                      </a:lnTo>
                      <a:lnTo>
                        <a:pt x="273" y="891"/>
                      </a:lnTo>
                      <a:lnTo>
                        <a:pt x="272" y="891"/>
                      </a:lnTo>
                      <a:lnTo>
                        <a:pt x="272" y="891"/>
                      </a:lnTo>
                      <a:lnTo>
                        <a:pt x="272" y="889"/>
                      </a:lnTo>
                      <a:lnTo>
                        <a:pt x="271" y="888"/>
                      </a:lnTo>
                      <a:lnTo>
                        <a:pt x="272" y="887"/>
                      </a:lnTo>
                      <a:lnTo>
                        <a:pt x="272" y="887"/>
                      </a:lnTo>
                      <a:lnTo>
                        <a:pt x="272" y="885"/>
                      </a:lnTo>
                      <a:lnTo>
                        <a:pt x="272" y="883"/>
                      </a:lnTo>
                      <a:lnTo>
                        <a:pt x="271" y="881"/>
                      </a:lnTo>
                      <a:lnTo>
                        <a:pt x="269" y="879"/>
                      </a:lnTo>
                      <a:lnTo>
                        <a:pt x="271" y="879"/>
                      </a:lnTo>
                      <a:lnTo>
                        <a:pt x="271" y="878"/>
                      </a:lnTo>
                      <a:lnTo>
                        <a:pt x="269" y="876"/>
                      </a:lnTo>
                      <a:lnTo>
                        <a:pt x="269" y="876"/>
                      </a:lnTo>
                      <a:lnTo>
                        <a:pt x="268" y="875"/>
                      </a:lnTo>
                      <a:lnTo>
                        <a:pt x="268" y="872"/>
                      </a:lnTo>
                      <a:lnTo>
                        <a:pt x="269" y="871"/>
                      </a:lnTo>
                      <a:lnTo>
                        <a:pt x="272" y="872"/>
                      </a:lnTo>
                      <a:lnTo>
                        <a:pt x="272" y="871"/>
                      </a:lnTo>
                      <a:lnTo>
                        <a:pt x="272" y="871"/>
                      </a:lnTo>
                      <a:lnTo>
                        <a:pt x="272" y="871"/>
                      </a:lnTo>
                      <a:lnTo>
                        <a:pt x="272" y="870"/>
                      </a:lnTo>
                      <a:lnTo>
                        <a:pt x="272" y="867"/>
                      </a:lnTo>
                      <a:lnTo>
                        <a:pt x="273" y="867"/>
                      </a:lnTo>
                      <a:lnTo>
                        <a:pt x="272" y="857"/>
                      </a:lnTo>
                      <a:lnTo>
                        <a:pt x="271" y="857"/>
                      </a:lnTo>
                      <a:lnTo>
                        <a:pt x="271" y="855"/>
                      </a:lnTo>
                      <a:lnTo>
                        <a:pt x="269" y="855"/>
                      </a:lnTo>
                      <a:lnTo>
                        <a:pt x="269" y="853"/>
                      </a:lnTo>
                      <a:lnTo>
                        <a:pt x="269" y="851"/>
                      </a:lnTo>
                      <a:lnTo>
                        <a:pt x="269" y="851"/>
                      </a:lnTo>
                      <a:lnTo>
                        <a:pt x="268" y="850"/>
                      </a:lnTo>
                      <a:lnTo>
                        <a:pt x="267" y="850"/>
                      </a:lnTo>
                      <a:lnTo>
                        <a:pt x="267" y="850"/>
                      </a:lnTo>
                      <a:lnTo>
                        <a:pt x="267" y="850"/>
                      </a:lnTo>
                      <a:lnTo>
                        <a:pt x="265" y="846"/>
                      </a:lnTo>
                      <a:lnTo>
                        <a:pt x="264" y="846"/>
                      </a:lnTo>
                      <a:lnTo>
                        <a:pt x="264" y="838"/>
                      </a:lnTo>
                      <a:lnTo>
                        <a:pt x="263" y="838"/>
                      </a:lnTo>
                      <a:lnTo>
                        <a:pt x="263" y="837"/>
                      </a:lnTo>
                      <a:lnTo>
                        <a:pt x="263" y="837"/>
                      </a:lnTo>
                      <a:lnTo>
                        <a:pt x="263" y="837"/>
                      </a:lnTo>
                      <a:lnTo>
                        <a:pt x="263" y="834"/>
                      </a:lnTo>
                      <a:lnTo>
                        <a:pt x="261" y="834"/>
                      </a:lnTo>
                      <a:lnTo>
                        <a:pt x="260" y="832"/>
                      </a:lnTo>
                      <a:lnTo>
                        <a:pt x="259" y="830"/>
                      </a:lnTo>
                      <a:lnTo>
                        <a:pt x="256" y="823"/>
                      </a:lnTo>
                      <a:lnTo>
                        <a:pt x="254" y="823"/>
                      </a:lnTo>
                      <a:lnTo>
                        <a:pt x="251" y="821"/>
                      </a:lnTo>
                      <a:lnTo>
                        <a:pt x="251" y="821"/>
                      </a:lnTo>
                      <a:lnTo>
                        <a:pt x="250" y="819"/>
                      </a:lnTo>
                      <a:lnTo>
                        <a:pt x="248" y="817"/>
                      </a:lnTo>
                      <a:lnTo>
                        <a:pt x="248" y="816"/>
                      </a:lnTo>
                      <a:lnTo>
                        <a:pt x="248" y="816"/>
                      </a:lnTo>
                      <a:lnTo>
                        <a:pt x="247" y="811"/>
                      </a:lnTo>
                      <a:lnTo>
                        <a:pt x="247" y="811"/>
                      </a:lnTo>
                      <a:lnTo>
                        <a:pt x="247" y="808"/>
                      </a:lnTo>
                      <a:lnTo>
                        <a:pt x="246" y="808"/>
                      </a:lnTo>
                      <a:lnTo>
                        <a:pt x="246" y="803"/>
                      </a:lnTo>
                      <a:lnTo>
                        <a:pt x="244" y="803"/>
                      </a:lnTo>
                      <a:lnTo>
                        <a:pt x="244" y="802"/>
                      </a:lnTo>
                      <a:lnTo>
                        <a:pt x="244" y="802"/>
                      </a:lnTo>
                      <a:lnTo>
                        <a:pt x="246" y="800"/>
                      </a:lnTo>
                      <a:lnTo>
                        <a:pt x="246" y="799"/>
                      </a:lnTo>
                      <a:lnTo>
                        <a:pt x="244" y="799"/>
                      </a:lnTo>
                      <a:lnTo>
                        <a:pt x="244" y="798"/>
                      </a:lnTo>
                      <a:lnTo>
                        <a:pt x="243" y="796"/>
                      </a:lnTo>
                      <a:lnTo>
                        <a:pt x="243" y="796"/>
                      </a:lnTo>
                      <a:lnTo>
                        <a:pt x="244" y="795"/>
                      </a:lnTo>
                      <a:lnTo>
                        <a:pt x="244" y="795"/>
                      </a:lnTo>
                      <a:lnTo>
                        <a:pt x="244" y="795"/>
                      </a:lnTo>
                      <a:lnTo>
                        <a:pt x="244" y="789"/>
                      </a:lnTo>
                      <a:lnTo>
                        <a:pt x="244" y="789"/>
                      </a:lnTo>
                      <a:lnTo>
                        <a:pt x="244" y="787"/>
                      </a:lnTo>
                      <a:lnTo>
                        <a:pt x="244" y="787"/>
                      </a:lnTo>
                      <a:lnTo>
                        <a:pt x="244" y="785"/>
                      </a:lnTo>
                      <a:lnTo>
                        <a:pt x="243" y="785"/>
                      </a:lnTo>
                      <a:lnTo>
                        <a:pt x="242" y="781"/>
                      </a:lnTo>
                      <a:lnTo>
                        <a:pt x="242" y="781"/>
                      </a:lnTo>
                      <a:lnTo>
                        <a:pt x="242" y="779"/>
                      </a:lnTo>
                      <a:lnTo>
                        <a:pt x="242" y="778"/>
                      </a:lnTo>
                      <a:lnTo>
                        <a:pt x="242" y="777"/>
                      </a:lnTo>
                      <a:lnTo>
                        <a:pt x="242" y="777"/>
                      </a:lnTo>
                      <a:lnTo>
                        <a:pt x="240" y="772"/>
                      </a:lnTo>
                      <a:lnTo>
                        <a:pt x="242" y="772"/>
                      </a:lnTo>
                      <a:lnTo>
                        <a:pt x="242" y="770"/>
                      </a:lnTo>
                      <a:lnTo>
                        <a:pt x="240" y="770"/>
                      </a:lnTo>
                      <a:lnTo>
                        <a:pt x="240" y="770"/>
                      </a:lnTo>
                      <a:lnTo>
                        <a:pt x="240" y="769"/>
                      </a:lnTo>
                      <a:lnTo>
                        <a:pt x="240" y="768"/>
                      </a:lnTo>
                      <a:lnTo>
                        <a:pt x="240" y="766"/>
                      </a:lnTo>
                      <a:lnTo>
                        <a:pt x="242" y="765"/>
                      </a:lnTo>
                      <a:lnTo>
                        <a:pt x="242" y="765"/>
                      </a:lnTo>
                      <a:lnTo>
                        <a:pt x="242" y="765"/>
                      </a:lnTo>
                      <a:lnTo>
                        <a:pt x="240" y="765"/>
                      </a:lnTo>
                      <a:lnTo>
                        <a:pt x="240" y="762"/>
                      </a:lnTo>
                      <a:lnTo>
                        <a:pt x="242" y="762"/>
                      </a:lnTo>
                      <a:lnTo>
                        <a:pt x="242" y="761"/>
                      </a:lnTo>
                      <a:lnTo>
                        <a:pt x="242" y="761"/>
                      </a:lnTo>
                      <a:lnTo>
                        <a:pt x="240" y="757"/>
                      </a:lnTo>
                      <a:lnTo>
                        <a:pt x="239" y="757"/>
                      </a:lnTo>
                      <a:lnTo>
                        <a:pt x="238" y="756"/>
                      </a:lnTo>
                      <a:lnTo>
                        <a:pt x="237" y="753"/>
                      </a:lnTo>
                      <a:lnTo>
                        <a:pt x="235" y="753"/>
                      </a:lnTo>
                      <a:lnTo>
                        <a:pt x="237" y="752"/>
                      </a:lnTo>
                      <a:lnTo>
                        <a:pt x="237" y="749"/>
                      </a:lnTo>
                      <a:lnTo>
                        <a:pt x="237" y="748"/>
                      </a:lnTo>
                      <a:lnTo>
                        <a:pt x="235" y="748"/>
                      </a:lnTo>
                      <a:lnTo>
                        <a:pt x="235" y="747"/>
                      </a:lnTo>
                      <a:lnTo>
                        <a:pt x="235" y="745"/>
                      </a:lnTo>
                      <a:lnTo>
                        <a:pt x="233" y="745"/>
                      </a:lnTo>
                      <a:lnTo>
                        <a:pt x="231" y="741"/>
                      </a:lnTo>
                      <a:lnTo>
                        <a:pt x="230" y="741"/>
                      </a:lnTo>
                      <a:lnTo>
                        <a:pt x="230" y="740"/>
                      </a:lnTo>
                      <a:lnTo>
                        <a:pt x="229" y="739"/>
                      </a:lnTo>
                      <a:lnTo>
                        <a:pt x="229" y="734"/>
                      </a:lnTo>
                      <a:lnTo>
                        <a:pt x="227" y="734"/>
                      </a:lnTo>
                      <a:lnTo>
                        <a:pt x="227" y="731"/>
                      </a:lnTo>
                      <a:lnTo>
                        <a:pt x="227" y="731"/>
                      </a:lnTo>
                      <a:lnTo>
                        <a:pt x="227" y="730"/>
                      </a:lnTo>
                      <a:lnTo>
                        <a:pt x="227" y="728"/>
                      </a:lnTo>
                      <a:lnTo>
                        <a:pt x="227" y="727"/>
                      </a:lnTo>
                      <a:lnTo>
                        <a:pt x="227" y="726"/>
                      </a:lnTo>
                      <a:lnTo>
                        <a:pt x="226" y="724"/>
                      </a:lnTo>
                      <a:lnTo>
                        <a:pt x="225" y="723"/>
                      </a:lnTo>
                      <a:lnTo>
                        <a:pt x="223" y="722"/>
                      </a:lnTo>
                      <a:lnTo>
                        <a:pt x="222" y="720"/>
                      </a:lnTo>
                      <a:lnTo>
                        <a:pt x="221" y="718"/>
                      </a:lnTo>
                      <a:lnTo>
                        <a:pt x="220" y="717"/>
                      </a:lnTo>
                      <a:lnTo>
                        <a:pt x="218" y="717"/>
                      </a:lnTo>
                      <a:lnTo>
                        <a:pt x="217" y="717"/>
                      </a:lnTo>
                      <a:lnTo>
                        <a:pt x="217" y="707"/>
                      </a:lnTo>
                      <a:lnTo>
                        <a:pt x="217" y="707"/>
                      </a:lnTo>
                      <a:lnTo>
                        <a:pt x="218" y="705"/>
                      </a:lnTo>
                      <a:lnTo>
                        <a:pt x="217" y="705"/>
                      </a:lnTo>
                      <a:lnTo>
                        <a:pt x="217" y="701"/>
                      </a:lnTo>
                      <a:lnTo>
                        <a:pt x="217" y="700"/>
                      </a:lnTo>
                      <a:lnTo>
                        <a:pt x="218" y="700"/>
                      </a:lnTo>
                      <a:lnTo>
                        <a:pt x="218" y="697"/>
                      </a:lnTo>
                      <a:lnTo>
                        <a:pt x="217" y="694"/>
                      </a:lnTo>
                      <a:lnTo>
                        <a:pt x="217" y="692"/>
                      </a:lnTo>
                      <a:lnTo>
                        <a:pt x="217" y="689"/>
                      </a:lnTo>
                      <a:lnTo>
                        <a:pt x="217" y="689"/>
                      </a:lnTo>
                      <a:lnTo>
                        <a:pt x="218" y="685"/>
                      </a:lnTo>
                      <a:lnTo>
                        <a:pt x="220" y="685"/>
                      </a:lnTo>
                      <a:lnTo>
                        <a:pt x="220" y="684"/>
                      </a:lnTo>
                      <a:lnTo>
                        <a:pt x="221" y="682"/>
                      </a:lnTo>
                      <a:lnTo>
                        <a:pt x="221" y="682"/>
                      </a:lnTo>
                      <a:lnTo>
                        <a:pt x="222" y="681"/>
                      </a:lnTo>
                      <a:lnTo>
                        <a:pt x="222" y="679"/>
                      </a:lnTo>
                      <a:lnTo>
                        <a:pt x="222" y="677"/>
                      </a:lnTo>
                      <a:lnTo>
                        <a:pt x="223" y="676"/>
                      </a:lnTo>
                      <a:lnTo>
                        <a:pt x="223" y="669"/>
                      </a:lnTo>
                      <a:lnTo>
                        <a:pt x="225" y="669"/>
                      </a:lnTo>
                      <a:lnTo>
                        <a:pt x="226" y="663"/>
                      </a:lnTo>
                      <a:lnTo>
                        <a:pt x="227" y="663"/>
                      </a:lnTo>
                      <a:lnTo>
                        <a:pt x="229" y="660"/>
                      </a:lnTo>
                      <a:lnTo>
                        <a:pt x="230" y="660"/>
                      </a:lnTo>
                      <a:lnTo>
                        <a:pt x="230" y="656"/>
                      </a:lnTo>
                      <a:lnTo>
                        <a:pt x="231" y="656"/>
                      </a:lnTo>
                      <a:lnTo>
                        <a:pt x="231" y="655"/>
                      </a:lnTo>
                      <a:lnTo>
                        <a:pt x="233" y="655"/>
                      </a:lnTo>
                      <a:lnTo>
                        <a:pt x="233" y="654"/>
                      </a:lnTo>
                      <a:lnTo>
                        <a:pt x="234" y="652"/>
                      </a:lnTo>
                      <a:lnTo>
                        <a:pt x="234" y="652"/>
                      </a:lnTo>
                      <a:lnTo>
                        <a:pt x="234" y="648"/>
                      </a:lnTo>
                      <a:lnTo>
                        <a:pt x="235" y="648"/>
                      </a:lnTo>
                      <a:lnTo>
                        <a:pt x="235" y="641"/>
                      </a:lnTo>
                      <a:lnTo>
                        <a:pt x="235" y="641"/>
                      </a:lnTo>
                      <a:lnTo>
                        <a:pt x="235" y="637"/>
                      </a:lnTo>
                      <a:lnTo>
                        <a:pt x="234" y="637"/>
                      </a:lnTo>
                      <a:lnTo>
                        <a:pt x="234" y="634"/>
                      </a:lnTo>
                      <a:lnTo>
                        <a:pt x="233" y="633"/>
                      </a:lnTo>
                      <a:lnTo>
                        <a:pt x="233" y="631"/>
                      </a:lnTo>
                      <a:lnTo>
                        <a:pt x="231" y="630"/>
                      </a:lnTo>
                      <a:lnTo>
                        <a:pt x="231" y="626"/>
                      </a:lnTo>
                      <a:lnTo>
                        <a:pt x="231" y="626"/>
                      </a:lnTo>
                      <a:lnTo>
                        <a:pt x="231" y="624"/>
                      </a:lnTo>
                      <a:lnTo>
                        <a:pt x="230" y="624"/>
                      </a:lnTo>
                      <a:lnTo>
                        <a:pt x="230" y="621"/>
                      </a:lnTo>
                      <a:lnTo>
                        <a:pt x="231" y="621"/>
                      </a:lnTo>
                      <a:lnTo>
                        <a:pt x="230" y="616"/>
                      </a:lnTo>
                      <a:lnTo>
                        <a:pt x="233" y="614"/>
                      </a:lnTo>
                      <a:lnTo>
                        <a:pt x="231" y="613"/>
                      </a:lnTo>
                      <a:lnTo>
                        <a:pt x="233" y="612"/>
                      </a:lnTo>
                      <a:lnTo>
                        <a:pt x="233" y="612"/>
                      </a:lnTo>
                      <a:lnTo>
                        <a:pt x="233" y="612"/>
                      </a:lnTo>
                      <a:lnTo>
                        <a:pt x="233" y="610"/>
                      </a:lnTo>
                      <a:lnTo>
                        <a:pt x="233" y="610"/>
                      </a:lnTo>
                      <a:lnTo>
                        <a:pt x="231" y="609"/>
                      </a:lnTo>
                      <a:lnTo>
                        <a:pt x="231" y="609"/>
                      </a:lnTo>
                      <a:lnTo>
                        <a:pt x="231" y="605"/>
                      </a:lnTo>
                      <a:lnTo>
                        <a:pt x="231" y="605"/>
                      </a:lnTo>
                      <a:lnTo>
                        <a:pt x="231" y="604"/>
                      </a:lnTo>
                      <a:lnTo>
                        <a:pt x="230" y="603"/>
                      </a:lnTo>
                      <a:lnTo>
                        <a:pt x="229" y="597"/>
                      </a:lnTo>
                      <a:lnTo>
                        <a:pt x="229" y="597"/>
                      </a:lnTo>
                      <a:lnTo>
                        <a:pt x="229" y="596"/>
                      </a:lnTo>
                      <a:lnTo>
                        <a:pt x="227" y="595"/>
                      </a:lnTo>
                      <a:lnTo>
                        <a:pt x="226" y="592"/>
                      </a:lnTo>
                      <a:lnTo>
                        <a:pt x="226" y="592"/>
                      </a:lnTo>
                      <a:lnTo>
                        <a:pt x="226" y="590"/>
                      </a:lnTo>
                      <a:lnTo>
                        <a:pt x="225" y="590"/>
                      </a:lnTo>
                      <a:lnTo>
                        <a:pt x="225" y="588"/>
                      </a:lnTo>
                      <a:lnTo>
                        <a:pt x="223" y="588"/>
                      </a:lnTo>
                      <a:lnTo>
                        <a:pt x="223" y="584"/>
                      </a:lnTo>
                      <a:lnTo>
                        <a:pt x="222" y="584"/>
                      </a:lnTo>
                      <a:lnTo>
                        <a:pt x="223" y="582"/>
                      </a:lnTo>
                      <a:lnTo>
                        <a:pt x="221" y="580"/>
                      </a:lnTo>
                      <a:lnTo>
                        <a:pt x="221" y="579"/>
                      </a:lnTo>
                      <a:lnTo>
                        <a:pt x="220" y="579"/>
                      </a:lnTo>
                      <a:lnTo>
                        <a:pt x="220" y="578"/>
                      </a:lnTo>
                      <a:lnTo>
                        <a:pt x="221" y="576"/>
                      </a:lnTo>
                      <a:lnTo>
                        <a:pt x="221" y="576"/>
                      </a:lnTo>
                      <a:lnTo>
                        <a:pt x="221" y="576"/>
                      </a:lnTo>
                      <a:lnTo>
                        <a:pt x="221" y="574"/>
                      </a:lnTo>
                      <a:lnTo>
                        <a:pt x="220" y="574"/>
                      </a:lnTo>
                      <a:lnTo>
                        <a:pt x="220" y="573"/>
                      </a:lnTo>
                      <a:lnTo>
                        <a:pt x="218" y="573"/>
                      </a:lnTo>
                      <a:lnTo>
                        <a:pt x="218" y="571"/>
                      </a:lnTo>
                      <a:lnTo>
                        <a:pt x="218" y="570"/>
                      </a:lnTo>
                      <a:lnTo>
                        <a:pt x="217" y="567"/>
                      </a:lnTo>
                      <a:lnTo>
                        <a:pt x="216" y="567"/>
                      </a:lnTo>
                      <a:lnTo>
                        <a:pt x="216" y="566"/>
                      </a:lnTo>
                      <a:lnTo>
                        <a:pt x="214" y="566"/>
                      </a:lnTo>
                      <a:lnTo>
                        <a:pt x="214" y="563"/>
                      </a:lnTo>
                      <a:lnTo>
                        <a:pt x="208" y="559"/>
                      </a:lnTo>
                      <a:lnTo>
                        <a:pt x="208" y="558"/>
                      </a:lnTo>
                      <a:lnTo>
                        <a:pt x="208" y="558"/>
                      </a:lnTo>
                      <a:lnTo>
                        <a:pt x="208" y="556"/>
                      </a:lnTo>
                      <a:lnTo>
                        <a:pt x="206" y="554"/>
                      </a:lnTo>
                      <a:lnTo>
                        <a:pt x="205" y="553"/>
                      </a:lnTo>
                      <a:lnTo>
                        <a:pt x="204" y="553"/>
                      </a:lnTo>
                      <a:lnTo>
                        <a:pt x="203" y="550"/>
                      </a:lnTo>
                      <a:lnTo>
                        <a:pt x="201" y="550"/>
                      </a:lnTo>
                      <a:lnTo>
                        <a:pt x="200" y="549"/>
                      </a:lnTo>
                      <a:lnTo>
                        <a:pt x="199" y="546"/>
                      </a:lnTo>
                      <a:lnTo>
                        <a:pt x="197" y="546"/>
                      </a:lnTo>
                      <a:lnTo>
                        <a:pt x="197" y="545"/>
                      </a:lnTo>
                      <a:lnTo>
                        <a:pt x="196" y="545"/>
                      </a:lnTo>
                      <a:lnTo>
                        <a:pt x="196" y="545"/>
                      </a:lnTo>
                      <a:lnTo>
                        <a:pt x="195" y="545"/>
                      </a:lnTo>
                      <a:lnTo>
                        <a:pt x="195" y="544"/>
                      </a:lnTo>
                      <a:lnTo>
                        <a:pt x="193" y="541"/>
                      </a:lnTo>
                      <a:lnTo>
                        <a:pt x="197" y="541"/>
                      </a:lnTo>
                      <a:lnTo>
                        <a:pt x="197" y="540"/>
                      </a:lnTo>
                      <a:lnTo>
                        <a:pt x="195" y="540"/>
                      </a:lnTo>
                      <a:lnTo>
                        <a:pt x="196" y="538"/>
                      </a:lnTo>
                      <a:lnTo>
                        <a:pt x="193" y="538"/>
                      </a:lnTo>
                      <a:lnTo>
                        <a:pt x="192" y="537"/>
                      </a:lnTo>
                      <a:lnTo>
                        <a:pt x="192" y="537"/>
                      </a:lnTo>
                      <a:lnTo>
                        <a:pt x="192" y="535"/>
                      </a:lnTo>
                      <a:lnTo>
                        <a:pt x="191" y="535"/>
                      </a:lnTo>
                      <a:lnTo>
                        <a:pt x="191" y="535"/>
                      </a:lnTo>
                      <a:lnTo>
                        <a:pt x="189" y="535"/>
                      </a:lnTo>
                      <a:lnTo>
                        <a:pt x="189" y="532"/>
                      </a:lnTo>
                      <a:lnTo>
                        <a:pt x="192" y="532"/>
                      </a:lnTo>
                      <a:lnTo>
                        <a:pt x="193" y="529"/>
                      </a:lnTo>
                      <a:lnTo>
                        <a:pt x="195" y="527"/>
                      </a:lnTo>
                      <a:lnTo>
                        <a:pt x="195" y="524"/>
                      </a:lnTo>
                      <a:lnTo>
                        <a:pt x="193" y="521"/>
                      </a:lnTo>
                      <a:lnTo>
                        <a:pt x="196" y="521"/>
                      </a:lnTo>
                      <a:lnTo>
                        <a:pt x="196" y="520"/>
                      </a:lnTo>
                      <a:lnTo>
                        <a:pt x="196" y="520"/>
                      </a:lnTo>
                      <a:lnTo>
                        <a:pt x="195" y="519"/>
                      </a:lnTo>
                      <a:lnTo>
                        <a:pt x="193" y="519"/>
                      </a:lnTo>
                      <a:lnTo>
                        <a:pt x="193" y="518"/>
                      </a:lnTo>
                      <a:lnTo>
                        <a:pt x="199" y="518"/>
                      </a:lnTo>
                      <a:lnTo>
                        <a:pt x="196" y="512"/>
                      </a:lnTo>
                      <a:lnTo>
                        <a:pt x="195" y="511"/>
                      </a:lnTo>
                      <a:lnTo>
                        <a:pt x="199" y="503"/>
                      </a:lnTo>
                      <a:lnTo>
                        <a:pt x="199" y="503"/>
                      </a:lnTo>
                      <a:lnTo>
                        <a:pt x="199" y="502"/>
                      </a:lnTo>
                      <a:lnTo>
                        <a:pt x="199" y="499"/>
                      </a:lnTo>
                      <a:lnTo>
                        <a:pt x="199" y="498"/>
                      </a:lnTo>
                      <a:lnTo>
                        <a:pt x="200" y="498"/>
                      </a:lnTo>
                      <a:lnTo>
                        <a:pt x="200" y="493"/>
                      </a:lnTo>
                      <a:lnTo>
                        <a:pt x="200" y="493"/>
                      </a:lnTo>
                      <a:lnTo>
                        <a:pt x="200" y="490"/>
                      </a:lnTo>
                      <a:lnTo>
                        <a:pt x="201" y="490"/>
                      </a:lnTo>
                      <a:lnTo>
                        <a:pt x="201" y="489"/>
                      </a:lnTo>
                      <a:lnTo>
                        <a:pt x="200" y="487"/>
                      </a:lnTo>
                      <a:lnTo>
                        <a:pt x="200" y="487"/>
                      </a:lnTo>
                      <a:lnTo>
                        <a:pt x="200" y="486"/>
                      </a:lnTo>
                      <a:lnTo>
                        <a:pt x="199" y="485"/>
                      </a:lnTo>
                      <a:lnTo>
                        <a:pt x="199" y="482"/>
                      </a:lnTo>
                      <a:lnTo>
                        <a:pt x="197" y="482"/>
                      </a:lnTo>
                      <a:lnTo>
                        <a:pt x="197" y="481"/>
                      </a:lnTo>
                      <a:lnTo>
                        <a:pt x="197" y="481"/>
                      </a:lnTo>
                      <a:lnTo>
                        <a:pt x="197" y="481"/>
                      </a:lnTo>
                      <a:lnTo>
                        <a:pt x="197" y="480"/>
                      </a:lnTo>
                      <a:lnTo>
                        <a:pt x="199" y="480"/>
                      </a:lnTo>
                      <a:lnTo>
                        <a:pt x="199" y="478"/>
                      </a:lnTo>
                      <a:lnTo>
                        <a:pt x="196" y="478"/>
                      </a:lnTo>
                      <a:lnTo>
                        <a:pt x="196" y="480"/>
                      </a:lnTo>
                      <a:lnTo>
                        <a:pt x="195" y="480"/>
                      </a:lnTo>
                      <a:lnTo>
                        <a:pt x="193" y="478"/>
                      </a:lnTo>
                      <a:lnTo>
                        <a:pt x="191" y="478"/>
                      </a:lnTo>
                      <a:lnTo>
                        <a:pt x="191" y="476"/>
                      </a:lnTo>
                      <a:lnTo>
                        <a:pt x="192" y="473"/>
                      </a:lnTo>
                      <a:lnTo>
                        <a:pt x="191" y="473"/>
                      </a:lnTo>
                      <a:lnTo>
                        <a:pt x="189" y="474"/>
                      </a:lnTo>
                      <a:lnTo>
                        <a:pt x="188" y="476"/>
                      </a:lnTo>
                      <a:lnTo>
                        <a:pt x="187" y="474"/>
                      </a:lnTo>
                      <a:lnTo>
                        <a:pt x="187" y="474"/>
                      </a:lnTo>
                      <a:lnTo>
                        <a:pt x="187" y="473"/>
                      </a:lnTo>
                      <a:lnTo>
                        <a:pt x="187" y="473"/>
                      </a:lnTo>
                      <a:lnTo>
                        <a:pt x="186" y="473"/>
                      </a:lnTo>
                      <a:lnTo>
                        <a:pt x="186" y="476"/>
                      </a:lnTo>
                      <a:lnTo>
                        <a:pt x="184" y="476"/>
                      </a:lnTo>
                      <a:lnTo>
                        <a:pt x="184" y="473"/>
                      </a:lnTo>
                      <a:lnTo>
                        <a:pt x="183" y="473"/>
                      </a:lnTo>
                      <a:lnTo>
                        <a:pt x="183" y="473"/>
                      </a:lnTo>
                      <a:lnTo>
                        <a:pt x="180" y="473"/>
                      </a:lnTo>
                      <a:lnTo>
                        <a:pt x="180" y="473"/>
                      </a:lnTo>
                      <a:lnTo>
                        <a:pt x="179" y="474"/>
                      </a:lnTo>
                      <a:lnTo>
                        <a:pt x="179" y="476"/>
                      </a:lnTo>
                      <a:lnTo>
                        <a:pt x="179" y="476"/>
                      </a:lnTo>
                      <a:lnTo>
                        <a:pt x="178" y="476"/>
                      </a:lnTo>
                      <a:lnTo>
                        <a:pt x="176" y="476"/>
                      </a:lnTo>
                      <a:lnTo>
                        <a:pt x="176" y="476"/>
                      </a:lnTo>
                      <a:lnTo>
                        <a:pt x="175" y="477"/>
                      </a:lnTo>
                      <a:lnTo>
                        <a:pt x="174" y="477"/>
                      </a:lnTo>
                      <a:lnTo>
                        <a:pt x="174" y="476"/>
                      </a:lnTo>
                      <a:lnTo>
                        <a:pt x="174" y="476"/>
                      </a:lnTo>
                      <a:lnTo>
                        <a:pt x="172" y="476"/>
                      </a:lnTo>
                      <a:lnTo>
                        <a:pt x="172" y="477"/>
                      </a:lnTo>
                      <a:lnTo>
                        <a:pt x="166" y="478"/>
                      </a:lnTo>
                      <a:lnTo>
                        <a:pt x="166" y="477"/>
                      </a:lnTo>
                      <a:lnTo>
                        <a:pt x="165" y="476"/>
                      </a:lnTo>
                      <a:lnTo>
                        <a:pt x="165" y="476"/>
                      </a:lnTo>
                      <a:lnTo>
                        <a:pt x="165" y="476"/>
                      </a:lnTo>
                      <a:lnTo>
                        <a:pt x="163" y="474"/>
                      </a:lnTo>
                      <a:lnTo>
                        <a:pt x="162" y="474"/>
                      </a:lnTo>
                      <a:lnTo>
                        <a:pt x="162" y="473"/>
                      </a:lnTo>
                      <a:lnTo>
                        <a:pt x="162" y="473"/>
                      </a:lnTo>
                      <a:lnTo>
                        <a:pt x="162" y="470"/>
                      </a:lnTo>
                      <a:lnTo>
                        <a:pt x="161" y="470"/>
                      </a:lnTo>
                      <a:lnTo>
                        <a:pt x="161" y="469"/>
                      </a:lnTo>
                      <a:lnTo>
                        <a:pt x="162" y="468"/>
                      </a:lnTo>
                      <a:lnTo>
                        <a:pt x="163" y="466"/>
                      </a:lnTo>
                      <a:lnTo>
                        <a:pt x="162" y="465"/>
                      </a:lnTo>
                      <a:lnTo>
                        <a:pt x="161" y="463"/>
                      </a:lnTo>
                      <a:lnTo>
                        <a:pt x="159" y="463"/>
                      </a:lnTo>
                      <a:lnTo>
                        <a:pt x="159" y="460"/>
                      </a:lnTo>
                      <a:lnTo>
                        <a:pt x="158" y="460"/>
                      </a:lnTo>
                      <a:lnTo>
                        <a:pt x="157" y="460"/>
                      </a:lnTo>
                      <a:lnTo>
                        <a:pt x="155" y="460"/>
                      </a:lnTo>
                      <a:lnTo>
                        <a:pt x="154" y="459"/>
                      </a:lnTo>
                      <a:lnTo>
                        <a:pt x="154" y="457"/>
                      </a:lnTo>
                      <a:lnTo>
                        <a:pt x="154" y="457"/>
                      </a:lnTo>
                      <a:lnTo>
                        <a:pt x="154" y="457"/>
                      </a:lnTo>
                      <a:lnTo>
                        <a:pt x="154" y="457"/>
                      </a:lnTo>
                      <a:lnTo>
                        <a:pt x="153" y="457"/>
                      </a:lnTo>
                      <a:lnTo>
                        <a:pt x="153" y="457"/>
                      </a:lnTo>
                      <a:lnTo>
                        <a:pt x="151" y="455"/>
                      </a:lnTo>
                      <a:lnTo>
                        <a:pt x="141" y="455"/>
                      </a:lnTo>
                      <a:lnTo>
                        <a:pt x="141" y="453"/>
                      </a:lnTo>
                      <a:lnTo>
                        <a:pt x="142" y="453"/>
                      </a:lnTo>
                      <a:lnTo>
                        <a:pt x="142" y="453"/>
                      </a:lnTo>
                      <a:lnTo>
                        <a:pt x="140" y="453"/>
                      </a:lnTo>
                      <a:lnTo>
                        <a:pt x="140" y="453"/>
                      </a:lnTo>
                      <a:lnTo>
                        <a:pt x="137" y="453"/>
                      </a:lnTo>
                      <a:lnTo>
                        <a:pt x="137" y="455"/>
                      </a:lnTo>
                      <a:lnTo>
                        <a:pt x="131" y="456"/>
                      </a:lnTo>
                      <a:lnTo>
                        <a:pt x="129" y="457"/>
                      </a:lnTo>
                      <a:lnTo>
                        <a:pt x="129" y="459"/>
                      </a:lnTo>
                      <a:lnTo>
                        <a:pt x="128" y="460"/>
                      </a:lnTo>
                      <a:lnTo>
                        <a:pt x="127" y="460"/>
                      </a:lnTo>
                      <a:lnTo>
                        <a:pt x="127" y="460"/>
                      </a:lnTo>
                      <a:lnTo>
                        <a:pt x="125" y="460"/>
                      </a:lnTo>
                      <a:lnTo>
                        <a:pt x="125" y="461"/>
                      </a:lnTo>
                      <a:lnTo>
                        <a:pt x="124" y="461"/>
                      </a:lnTo>
                      <a:lnTo>
                        <a:pt x="124" y="461"/>
                      </a:lnTo>
                      <a:lnTo>
                        <a:pt x="124" y="463"/>
                      </a:lnTo>
                      <a:lnTo>
                        <a:pt x="123" y="463"/>
                      </a:lnTo>
                      <a:lnTo>
                        <a:pt x="121" y="463"/>
                      </a:lnTo>
                      <a:lnTo>
                        <a:pt x="121" y="461"/>
                      </a:lnTo>
                      <a:lnTo>
                        <a:pt x="124" y="460"/>
                      </a:lnTo>
                      <a:lnTo>
                        <a:pt x="124" y="460"/>
                      </a:lnTo>
                      <a:lnTo>
                        <a:pt x="124" y="460"/>
                      </a:lnTo>
                      <a:lnTo>
                        <a:pt x="123" y="460"/>
                      </a:lnTo>
                      <a:lnTo>
                        <a:pt x="123" y="460"/>
                      </a:lnTo>
                      <a:lnTo>
                        <a:pt x="123" y="457"/>
                      </a:lnTo>
                      <a:lnTo>
                        <a:pt x="123" y="457"/>
                      </a:lnTo>
                      <a:lnTo>
                        <a:pt x="123" y="459"/>
                      </a:lnTo>
                      <a:lnTo>
                        <a:pt x="121" y="460"/>
                      </a:lnTo>
                      <a:lnTo>
                        <a:pt x="121" y="461"/>
                      </a:lnTo>
                      <a:lnTo>
                        <a:pt x="119" y="461"/>
                      </a:lnTo>
                      <a:lnTo>
                        <a:pt x="119" y="460"/>
                      </a:lnTo>
                      <a:lnTo>
                        <a:pt x="117" y="460"/>
                      </a:lnTo>
                      <a:lnTo>
                        <a:pt x="117" y="457"/>
                      </a:lnTo>
                      <a:lnTo>
                        <a:pt x="116" y="457"/>
                      </a:lnTo>
                      <a:lnTo>
                        <a:pt x="114" y="457"/>
                      </a:lnTo>
                      <a:lnTo>
                        <a:pt x="114" y="457"/>
                      </a:lnTo>
                      <a:lnTo>
                        <a:pt x="116" y="459"/>
                      </a:lnTo>
                      <a:lnTo>
                        <a:pt x="116" y="460"/>
                      </a:lnTo>
                      <a:lnTo>
                        <a:pt x="117" y="463"/>
                      </a:lnTo>
                      <a:lnTo>
                        <a:pt x="112" y="463"/>
                      </a:lnTo>
                      <a:lnTo>
                        <a:pt x="112" y="464"/>
                      </a:lnTo>
                      <a:lnTo>
                        <a:pt x="110" y="464"/>
                      </a:lnTo>
                      <a:lnTo>
                        <a:pt x="110" y="465"/>
                      </a:lnTo>
                      <a:lnTo>
                        <a:pt x="102" y="465"/>
                      </a:lnTo>
                      <a:lnTo>
                        <a:pt x="102" y="465"/>
                      </a:lnTo>
                      <a:lnTo>
                        <a:pt x="100" y="465"/>
                      </a:lnTo>
                      <a:lnTo>
                        <a:pt x="100" y="466"/>
                      </a:lnTo>
                      <a:lnTo>
                        <a:pt x="98" y="466"/>
                      </a:lnTo>
                      <a:lnTo>
                        <a:pt x="96" y="468"/>
                      </a:lnTo>
                      <a:lnTo>
                        <a:pt x="93" y="468"/>
                      </a:lnTo>
                      <a:lnTo>
                        <a:pt x="93" y="469"/>
                      </a:lnTo>
                      <a:lnTo>
                        <a:pt x="91" y="469"/>
                      </a:lnTo>
                      <a:lnTo>
                        <a:pt x="91" y="469"/>
                      </a:lnTo>
                      <a:lnTo>
                        <a:pt x="90" y="469"/>
                      </a:lnTo>
                      <a:lnTo>
                        <a:pt x="90" y="470"/>
                      </a:lnTo>
                      <a:lnTo>
                        <a:pt x="85" y="472"/>
                      </a:lnTo>
                      <a:lnTo>
                        <a:pt x="85" y="472"/>
                      </a:lnTo>
                      <a:lnTo>
                        <a:pt x="77" y="472"/>
                      </a:lnTo>
                      <a:lnTo>
                        <a:pt x="77" y="470"/>
                      </a:lnTo>
                      <a:lnTo>
                        <a:pt x="74" y="470"/>
                      </a:lnTo>
                      <a:lnTo>
                        <a:pt x="74" y="470"/>
                      </a:lnTo>
                      <a:lnTo>
                        <a:pt x="72" y="469"/>
                      </a:lnTo>
                      <a:lnTo>
                        <a:pt x="72" y="469"/>
                      </a:lnTo>
                      <a:lnTo>
                        <a:pt x="57" y="469"/>
                      </a:lnTo>
                      <a:lnTo>
                        <a:pt x="56" y="472"/>
                      </a:lnTo>
                      <a:lnTo>
                        <a:pt x="52" y="474"/>
                      </a:lnTo>
                      <a:lnTo>
                        <a:pt x="48" y="476"/>
                      </a:lnTo>
                      <a:lnTo>
                        <a:pt x="44" y="477"/>
                      </a:lnTo>
                      <a:lnTo>
                        <a:pt x="40" y="478"/>
                      </a:lnTo>
                      <a:lnTo>
                        <a:pt x="38" y="477"/>
                      </a:lnTo>
                      <a:lnTo>
                        <a:pt x="36" y="476"/>
                      </a:lnTo>
                      <a:lnTo>
                        <a:pt x="36" y="474"/>
                      </a:lnTo>
                      <a:lnTo>
                        <a:pt x="32" y="474"/>
                      </a:lnTo>
                      <a:lnTo>
                        <a:pt x="31" y="473"/>
                      </a:lnTo>
                      <a:lnTo>
                        <a:pt x="28" y="472"/>
                      </a:lnTo>
                      <a:lnTo>
                        <a:pt x="27" y="470"/>
                      </a:lnTo>
                      <a:lnTo>
                        <a:pt x="24" y="468"/>
                      </a:lnTo>
                      <a:lnTo>
                        <a:pt x="24" y="465"/>
                      </a:lnTo>
                      <a:lnTo>
                        <a:pt x="22" y="464"/>
                      </a:lnTo>
                      <a:lnTo>
                        <a:pt x="22" y="464"/>
                      </a:lnTo>
                      <a:lnTo>
                        <a:pt x="21" y="463"/>
                      </a:lnTo>
                      <a:lnTo>
                        <a:pt x="19" y="461"/>
                      </a:lnTo>
                      <a:lnTo>
                        <a:pt x="17" y="461"/>
                      </a:lnTo>
                      <a:lnTo>
                        <a:pt x="15" y="459"/>
                      </a:lnTo>
                      <a:lnTo>
                        <a:pt x="14" y="459"/>
                      </a:lnTo>
                      <a:lnTo>
                        <a:pt x="13" y="457"/>
                      </a:lnTo>
                      <a:lnTo>
                        <a:pt x="13" y="457"/>
                      </a:lnTo>
                      <a:lnTo>
                        <a:pt x="13" y="456"/>
                      </a:lnTo>
                      <a:lnTo>
                        <a:pt x="10" y="455"/>
                      </a:lnTo>
                      <a:lnTo>
                        <a:pt x="10" y="453"/>
                      </a:lnTo>
                      <a:lnTo>
                        <a:pt x="6" y="449"/>
                      </a:lnTo>
                      <a:lnTo>
                        <a:pt x="2" y="449"/>
                      </a:lnTo>
                      <a:lnTo>
                        <a:pt x="2" y="448"/>
                      </a:lnTo>
                      <a:lnTo>
                        <a:pt x="1" y="448"/>
                      </a:lnTo>
                      <a:lnTo>
                        <a:pt x="0" y="448"/>
                      </a:lnTo>
                      <a:close/>
                      <a:moveTo>
                        <a:pt x="1050" y="413"/>
                      </a:moveTo>
                      <a:lnTo>
                        <a:pt x="1050" y="414"/>
                      </a:lnTo>
                      <a:lnTo>
                        <a:pt x="1051" y="415"/>
                      </a:lnTo>
                      <a:lnTo>
                        <a:pt x="1052" y="417"/>
                      </a:lnTo>
                      <a:lnTo>
                        <a:pt x="1053" y="417"/>
                      </a:lnTo>
                      <a:lnTo>
                        <a:pt x="1053" y="415"/>
                      </a:lnTo>
                      <a:lnTo>
                        <a:pt x="1052" y="414"/>
                      </a:lnTo>
                      <a:lnTo>
                        <a:pt x="1052" y="413"/>
                      </a:lnTo>
                      <a:lnTo>
                        <a:pt x="1051" y="414"/>
                      </a:lnTo>
                      <a:lnTo>
                        <a:pt x="1050" y="413"/>
                      </a:lnTo>
                      <a:close/>
                      <a:moveTo>
                        <a:pt x="1002" y="326"/>
                      </a:moveTo>
                      <a:lnTo>
                        <a:pt x="1001" y="326"/>
                      </a:lnTo>
                      <a:lnTo>
                        <a:pt x="1000" y="326"/>
                      </a:lnTo>
                      <a:lnTo>
                        <a:pt x="1001" y="329"/>
                      </a:lnTo>
                      <a:lnTo>
                        <a:pt x="1002" y="328"/>
                      </a:lnTo>
                      <a:lnTo>
                        <a:pt x="1002" y="326"/>
                      </a:lnTo>
                      <a:close/>
                      <a:moveTo>
                        <a:pt x="614" y="244"/>
                      </a:moveTo>
                      <a:lnTo>
                        <a:pt x="614" y="256"/>
                      </a:lnTo>
                      <a:lnTo>
                        <a:pt x="615" y="256"/>
                      </a:lnTo>
                      <a:lnTo>
                        <a:pt x="615" y="258"/>
                      </a:lnTo>
                      <a:lnTo>
                        <a:pt x="616" y="260"/>
                      </a:lnTo>
                      <a:lnTo>
                        <a:pt x="618" y="261"/>
                      </a:lnTo>
                      <a:lnTo>
                        <a:pt x="619" y="261"/>
                      </a:lnTo>
                      <a:lnTo>
                        <a:pt x="619" y="262"/>
                      </a:lnTo>
                      <a:lnTo>
                        <a:pt x="621" y="264"/>
                      </a:lnTo>
                      <a:lnTo>
                        <a:pt x="621" y="265"/>
                      </a:lnTo>
                      <a:lnTo>
                        <a:pt x="625" y="268"/>
                      </a:lnTo>
                      <a:lnTo>
                        <a:pt x="625" y="269"/>
                      </a:lnTo>
                      <a:lnTo>
                        <a:pt x="628" y="269"/>
                      </a:lnTo>
                      <a:lnTo>
                        <a:pt x="628" y="269"/>
                      </a:lnTo>
                      <a:lnTo>
                        <a:pt x="632" y="270"/>
                      </a:lnTo>
                      <a:lnTo>
                        <a:pt x="632" y="271"/>
                      </a:lnTo>
                      <a:lnTo>
                        <a:pt x="635" y="271"/>
                      </a:lnTo>
                      <a:lnTo>
                        <a:pt x="637" y="275"/>
                      </a:lnTo>
                      <a:lnTo>
                        <a:pt x="640" y="275"/>
                      </a:lnTo>
                      <a:lnTo>
                        <a:pt x="640" y="275"/>
                      </a:lnTo>
                      <a:lnTo>
                        <a:pt x="640" y="277"/>
                      </a:lnTo>
                      <a:lnTo>
                        <a:pt x="640" y="278"/>
                      </a:lnTo>
                      <a:lnTo>
                        <a:pt x="642" y="279"/>
                      </a:lnTo>
                      <a:lnTo>
                        <a:pt x="642" y="282"/>
                      </a:lnTo>
                      <a:lnTo>
                        <a:pt x="644" y="283"/>
                      </a:lnTo>
                      <a:lnTo>
                        <a:pt x="645" y="285"/>
                      </a:lnTo>
                      <a:lnTo>
                        <a:pt x="646" y="285"/>
                      </a:lnTo>
                      <a:lnTo>
                        <a:pt x="646" y="286"/>
                      </a:lnTo>
                      <a:lnTo>
                        <a:pt x="645" y="288"/>
                      </a:lnTo>
                      <a:lnTo>
                        <a:pt x="644" y="290"/>
                      </a:lnTo>
                      <a:lnTo>
                        <a:pt x="644" y="291"/>
                      </a:lnTo>
                      <a:lnTo>
                        <a:pt x="644" y="291"/>
                      </a:lnTo>
                      <a:lnTo>
                        <a:pt x="644" y="294"/>
                      </a:lnTo>
                      <a:lnTo>
                        <a:pt x="642" y="294"/>
                      </a:lnTo>
                      <a:lnTo>
                        <a:pt x="642" y="295"/>
                      </a:lnTo>
                      <a:lnTo>
                        <a:pt x="641" y="295"/>
                      </a:lnTo>
                      <a:lnTo>
                        <a:pt x="641" y="298"/>
                      </a:lnTo>
                      <a:lnTo>
                        <a:pt x="638" y="299"/>
                      </a:lnTo>
                      <a:lnTo>
                        <a:pt x="638" y="300"/>
                      </a:lnTo>
                      <a:lnTo>
                        <a:pt x="638" y="303"/>
                      </a:lnTo>
                      <a:lnTo>
                        <a:pt x="637" y="304"/>
                      </a:lnTo>
                      <a:lnTo>
                        <a:pt x="636" y="305"/>
                      </a:lnTo>
                      <a:lnTo>
                        <a:pt x="635" y="307"/>
                      </a:lnTo>
                      <a:lnTo>
                        <a:pt x="635" y="308"/>
                      </a:lnTo>
                      <a:lnTo>
                        <a:pt x="635" y="311"/>
                      </a:lnTo>
                      <a:lnTo>
                        <a:pt x="632" y="309"/>
                      </a:lnTo>
                      <a:lnTo>
                        <a:pt x="632" y="311"/>
                      </a:lnTo>
                      <a:lnTo>
                        <a:pt x="631" y="311"/>
                      </a:lnTo>
                      <a:lnTo>
                        <a:pt x="631" y="313"/>
                      </a:lnTo>
                      <a:lnTo>
                        <a:pt x="629" y="313"/>
                      </a:lnTo>
                      <a:lnTo>
                        <a:pt x="629" y="315"/>
                      </a:lnTo>
                      <a:lnTo>
                        <a:pt x="629" y="315"/>
                      </a:lnTo>
                      <a:lnTo>
                        <a:pt x="629" y="321"/>
                      </a:lnTo>
                      <a:lnTo>
                        <a:pt x="629" y="321"/>
                      </a:lnTo>
                      <a:lnTo>
                        <a:pt x="629" y="322"/>
                      </a:lnTo>
                      <a:lnTo>
                        <a:pt x="629" y="324"/>
                      </a:lnTo>
                      <a:lnTo>
                        <a:pt x="629" y="324"/>
                      </a:lnTo>
                      <a:lnTo>
                        <a:pt x="621" y="325"/>
                      </a:lnTo>
                      <a:lnTo>
                        <a:pt x="620" y="328"/>
                      </a:lnTo>
                      <a:lnTo>
                        <a:pt x="619" y="328"/>
                      </a:lnTo>
                      <a:lnTo>
                        <a:pt x="619" y="329"/>
                      </a:lnTo>
                      <a:lnTo>
                        <a:pt x="618" y="330"/>
                      </a:lnTo>
                      <a:lnTo>
                        <a:pt x="618" y="332"/>
                      </a:lnTo>
                      <a:lnTo>
                        <a:pt x="618" y="332"/>
                      </a:lnTo>
                      <a:lnTo>
                        <a:pt x="618" y="333"/>
                      </a:lnTo>
                      <a:lnTo>
                        <a:pt x="616" y="333"/>
                      </a:lnTo>
                      <a:lnTo>
                        <a:pt x="615" y="334"/>
                      </a:lnTo>
                      <a:lnTo>
                        <a:pt x="612" y="334"/>
                      </a:lnTo>
                      <a:lnTo>
                        <a:pt x="610" y="334"/>
                      </a:lnTo>
                      <a:lnTo>
                        <a:pt x="607" y="334"/>
                      </a:lnTo>
                      <a:lnTo>
                        <a:pt x="607" y="337"/>
                      </a:lnTo>
                      <a:lnTo>
                        <a:pt x="606" y="338"/>
                      </a:lnTo>
                      <a:lnTo>
                        <a:pt x="606" y="341"/>
                      </a:lnTo>
                      <a:lnTo>
                        <a:pt x="603" y="341"/>
                      </a:lnTo>
                      <a:lnTo>
                        <a:pt x="603" y="342"/>
                      </a:lnTo>
                      <a:lnTo>
                        <a:pt x="602" y="342"/>
                      </a:lnTo>
                      <a:lnTo>
                        <a:pt x="602" y="343"/>
                      </a:lnTo>
                      <a:lnTo>
                        <a:pt x="598" y="343"/>
                      </a:lnTo>
                      <a:lnTo>
                        <a:pt x="598" y="343"/>
                      </a:lnTo>
                      <a:lnTo>
                        <a:pt x="594" y="345"/>
                      </a:lnTo>
                      <a:lnTo>
                        <a:pt x="594" y="346"/>
                      </a:lnTo>
                      <a:lnTo>
                        <a:pt x="587" y="346"/>
                      </a:lnTo>
                      <a:lnTo>
                        <a:pt x="586" y="349"/>
                      </a:lnTo>
                      <a:lnTo>
                        <a:pt x="583" y="349"/>
                      </a:lnTo>
                      <a:lnTo>
                        <a:pt x="583" y="349"/>
                      </a:lnTo>
                      <a:lnTo>
                        <a:pt x="582" y="349"/>
                      </a:lnTo>
                      <a:lnTo>
                        <a:pt x="582" y="350"/>
                      </a:lnTo>
                      <a:lnTo>
                        <a:pt x="580" y="351"/>
                      </a:lnTo>
                      <a:lnTo>
                        <a:pt x="580" y="354"/>
                      </a:lnTo>
                      <a:lnTo>
                        <a:pt x="580" y="354"/>
                      </a:lnTo>
                      <a:lnTo>
                        <a:pt x="580" y="354"/>
                      </a:lnTo>
                      <a:lnTo>
                        <a:pt x="580" y="354"/>
                      </a:lnTo>
                      <a:lnTo>
                        <a:pt x="581" y="357"/>
                      </a:lnTo>
                      <a:lnTo>
                        <a:pt x="580" y="357"/>
                      </a:lnTo>
                      <a:lnTo>
                        <a:pt x="580" y="357"/>
                      </a:lnTo>
                      <a:lnTo>
                        <a:pt x="578" y="357"/>
                      </a:lnTo>
                      <a:lnTo>
                        <a:pt x="577" y="359"/>
                      </a:lnTo>
                      <a:lnTo>
                        <a:pt x="574" y="362"/>
                      </a:lnTo>
                      <a:lnTo>
                        <a:pt x="572" y="363"/>
                      </a:lnTo>
                      <a:lnTo>
                        <a:pt x="572" y="262"/>
                      </a:lnTo>
                      <a:lnTo>
                        <a:pt x="573" y="264"/>
                      </a:lnTo>
                      <a:lnTo>
                        <a:pt x="573" y="265"/>
                      </a:lnTo>
                      <a:lnTo>
                        <a:pt x="580" y="265"/>
                      </a:lnTo>
                      <a:lnTo>
                        <a:pt x="580" y="264"/>
                      </a:lnTo>
                      <a:lnTo>
                        <a:pt x="581" y="264"/>
                      </a:lnTo>
                      <a:lnTo>
                        <a:pt x="582" y="262"/>
                      </a:lnTo>
                      <a:lnTo>
                        <a:pt x="583" y="264"/>
                      </a:lnTo>
                      <a:lnTo>
                        <a:pt x="585" y="264"/>
                      </a:lnTo>
                      <a:lnTo>
                        <a:pt x="585" y="264"/>
                      </a:lnTo>
                      <a:lnTo>
                        <a:pt x="585" y="264"/>
                      </a:lnTo>
                      <a:lnTo>
                        <a:pt x="586" y="264"/>
                      </a:lnTo>
                      <a:lnTo>
                        <a:pt x="586" y="264"/>
                      </a:lnTo>
                      <a:lnTo>
                        <a:pt x="587" y="265"/>
                      </a:lnTo>
                      <a:lnTo>
                        <a:pt x="593" y="266"/>
                      </a:lnTo>
                      <a:lnTo>
                        <a:pt x="593" y="264"/>
                      </a:lnTo>
                      <a:lnTo>
                        <a:pt x="594" y="264"/>
                      </a:lnTo>
                      <a:lnTo>
                        <a:pt x="595" y="262"/>
                      </a:lnTo>
                      <a:lnTo>
                        <a:pt x="597" y="262"/>
                      </a:lnTo>
                      <a:lnTo>
                        <a:pt x="598" y="261"/>
                      </a:lnTo>
                      <a:lnTo>
                        <a:pt x="599" y="260"/>
                      </a:lnTo>
                      <a:lnTo>
                        <a:pt x="600" y="260"/>
                      </a:lnTo>
                      <a:lnTo>
                        <a:pt x="602" y="258"/>
                      </a:lnTo>
                      <a:lnTo>
                        <a:pt x="602" y="257"/>
                      </a:lnTo>
                      <a:lnTo>
                        <a:pt x="604" y="256"/>
                      </a:lnTo>
                      <a:lnTo>
                        <a:pt x="604" y="254"/>
                      </a:lnTo>
                      <a:lnTo>
                        <a:pt x="611" y="249"/>
                      </a:lnTo>
                      <a:lnTo>
                        <a:pt x="611" y="248"/>
                      </a:lnTo>
                      <a:lnTo>
                        <a:pt x="611" y="247"/>
                      </a:lnTo>
                      <a:lnTo>
                        <a:pt x="612" y="245"/>
                      </a:lnTo>
                      <a:lnTo>
                        <a:pt x="614" y="244"/>
                      </a:lnTo>
                      <a:close/>
                      <a:moveTo>
                        <a:pt x="1119" y="214"/>
                      </a:moveTo>
                      <a:lnTo>
                        <a:pt x="1116" y="215"/>
                      </a:lnTo>
                      <a:lnTo>
                        <a:pt x="1116" y="216"/>
                      </a:lnTo>
                      <a:lnTo>
                        <a:pt x="1114" y="216"/>
                      </a:lnTo>
                      <a:lnTo>
                        <a:pt x="1114" y="215"/>
                      </a:lnTo>
                      <a:lnTo>
                        <a:pt x="1112" y="215"/>
                      </a:lnTo>
                      <a:lnTo>
                        <a:pt x="1112" y="218"/>
                      </a:lnTo>
                      <a:lnTo>
                        <a:pt x="1115" y="219"/>
                      </a:lnTo>
                      <a:lnTo>
                        <a:pt x="1116" y="219"/>
                      </a:lnTo>
                      <a:lnTo>
                        <a:pt x="1118" y="219"/>
                      </a:lnTo>
                      <a:lnTo>
                        <a:pt x="1119" y="219"/>
                      </a:lnTo>
                      <a:lnTo>
                        <a:pt x="1120" y="215"/>
                      </a:lnTo>
                      <a:lnTo>
                        <a:pt x="1119" y="215"/>
                      </a:lnTo>
                      <a:lnTo>
                        <a:pt x="1119" y="214"/>
                      </a:lnTo>
                      <a:close/>
                      <a:moveTo>
                        <a:pt x="1158" y="210"/>
                      </a:moveTo>
                      <a:lnTo>
                        <a:pt x="1152" y="211"/>
                      </a:lnTo>
                      <a:lnTo>
                        <a:pt x="1152" y="211"/>
                      </a:lnTo>
                      <a:lnTo>
                        <a:pt x="1153" y="213"/>
                      </a:lnTo>
                      <a:lnTo>
                        <a:pt x="1154" y="214"/>
                      </a:lnTo>
                      <a:lnTo>
                        <a:pt x="1156" y="214"/>
                      </a:lnTo>
                      <a:lnTo>
                        <a:pt x="1157" y="213"/>
                      </a:lnTo>
                      <a:lnTo>
                        <a:pt x="1157" y="211"/>
                      </a:lnTo>
                      <a:lnTo>
                        <a:pt x="1158" y="210"/>
                      </a:lnTo>
                      <a:close/>
                      <a:moveTo>
                        <a:pt x="1184" y="186"/>
                      </a:moveTo>
                      <a:lnTo>
                        <a:pt x="1184" y="186"/>
                      </a:lnTo>
                      <a:lnTo>
                        <a:pt x="1183" y="186"/>
                      </a:lnTo>
                      <a:lnTo>
                        <a:pt x="1183" y="188"/>
                      </a:lnTo>
                      <a:lnTo>
                        <a:pt x="1182" y="189"/>
                      </a:lnTo>
                      <a:lnTo>
                        <a:pt x="1182" y="190"/>
                      </a:lnTo>
                      <a:lnTo>
                        <a:pt x="1183" y="190"/>
                      </a:lnTo>
                      <a:lnTo>
                        <a:pt x="1184" y="192"/>
                      </a:lnTo>
                      <a:lnTo>
                        <a:pt x="1187" y="192"/>
                      </a:lnTo>
                      <a:lnTo>
                        <a:pt x="1187" y="189"/>
                      </a:lnTo>
                      <a:lnTo>
                        <a:pt x="1186" y="189"/>
                      </a:lnTo>
                      <a:lnTo>
                        <a:pt x="1186" y="189"/>
                      </a:lnTo>
                      <a:lnTo>
                        <a:pt x="1187" y="189"/>
                      </a:lnTo>
                      <a:lnTo>
                        <a:pt x="1187" y="188"/>
                      </a:lnTo>
                      <a:lnTo>
                        <a:pt x="1186" y="186"/>
                      </a:lnTo>
                      <a:lnTo>
                        <a:pt x="1184" y="186"/>
                      </a:lnTo>
                      <a:close/>
                      <a:moveTo>
                        <a:pt x="1158" y="148"/>
                      </a:moveTo>
                      <a:lnTo>
                        <a:pt x="1159" y="150"/>
                      </a:lnTo>
                      <a:lnTo>
                        <a:pt x="1161" y="150"/>
                      </a:lnTo>
                      <a:lnTo>
                        <a:pt x="1161" y="148"/>
                      </a:lnTo>
                      <a:lnTo>
                        <a:pt x="1158" y="148"/>
                      </a:lnTo>
                      <a:close/>
                      <a:moveTo>
                        <a:pt x="1008" y="124"/>
                      </a:moveTo>
                      <a:lnTo>
                        <a:pt x="1008" y="126"/>
                      </a:lnTo>
                      <a:lnTo>
                        <a:pt x="1012" y="127"/>
                      </a:lnTo>
                      <a:lnTo>
                        <a:pt x="1012" y="125"/>
                      </a:lnTo>
                      <a:lnTo>
                        <a:pt x="1010" y="125"/>
                      </a:lnTo>
                      <a:lnTo>
                        <a:pt x="1009" y="124"/>
                      </a:lnTo>
                      <a:lnTo>
                        <a:pt x="1008" y="124"/>
                      </a:lnTo>
                      <a:close/>
                      <a:moveTo>
                        <a:pt x="807" y="52"/>
                      </a:moveTo>
                      <a:lnTo>
                        <a:pt x="806" y="52"/>
                      </a:lnTo>
                      <a:lnTo>
                        <a:pt x="803" y="53"/>
                      </a:lnTo>
                      <a:lnTo>
                        <a:pt x="801" y="53"/>
                      </a:lnTo>
                      <a:lnTo>
                        <a:pt x="798" y="53"/>
                      </a:lnTo>
                      <a:lnTo>
                        <a:pt x="797" y="54"/>
                      </a:lnTo>
                      <a:lnTo>
                        <a:pt x="796" y="55"/>
                      </a:lnTo>
                      <a:lnTo>
                        <a:pt x="796" y="55"/>
                      </a:lnTo>
                      <a:lnTo>
                        <a:pt x="796" y="55"/>
                      </a:lnTo>
                      <a:lnTo>
                        <a:pt x="798" y="57"/>
                      </a:lnTo>
                      <a:lnTo>
                        <a:pt x="799" y="58"/>
                      </a:lnTo>
                      <a:lnTo>
                        <a:pt x="802" y="58"/>
                      </a:lnTo>
                      <a:lnTo>
                        <a:pt x="802" y="58"/>
                      </a:lnTo>
                      <a:lnTo>
                        <a:pt x="805" y="57"/>
                      </a:lnTo>
                      <a:lnTo>
                        <a:pt x="805" y="57"/>
                      </a:lnTo>
                      <a:lnTo>
                        <a:pt x="806" y="58"/>
                      </a:lnTo>
                      <a:lnTo>
                        <a:pt x="807" y="57"/>
                      </a:lnTo>
                      <a:lnTo>
                        <a:pt x="809" y="54"/>
                      </a:lnTo>
                      <a:lnTo>
                        <a:pt x="811" y="54"/>
                      </a:lnTo>
                      <a:lnTo>
                        <a:pt x="811" y="54"/>
                      </a:lnTo>
                      <a:lnTo>
                        <a:pt x="813" y="53"/>
                      </a:lnTo>
                      <a:lnTo>
                        <a:pt x="813" y="53"/>
                      </a:lnTo>
                      <a:lnTo>
                        <a:pt x="813" y="53"/>
                      </a:lnTo>
                      <a:lnTo>
                        <a:pt x="813" y="52"/>
                      </a:lnTo>
                      <a:lnTo>
                        <a:pt x="810" y="52"/>
                      </a:lnTo>
                      <a:lnTo>
                        <a:pt x="807" y="52"/>
                      </a:lnTo>
                      <a:close/>
                      <a:moveTo>
                        <a:pt x="657" y="7"/>
                      </a:moveTo>
                      <a:lnTo>
                        <a:pt x="657" y="7"/>
                      </a:lnTo>
                      <a:lnTo>
                        <a:pt x="658" y="8"/>
                      </a:lnTo>
                      <a:lnTo>
                        <a:pt x="658" y="8"/>
                      </a:lnTo>
                      <a:lnTo>
                        <a:pt x="658" y="8"/>
                      </a:lnTo>
                      <a:lnTo>
                        <a:pt x="655" y="8"/>
                      </a:lnTo>
                      <a:lnTo>
                        <a:pt x="653" y="8"/>
                      </a:lnTo>
                      <a:lnTo>
                        <a:pt x="650" y="8"/>
                      </a:lnTo>
                      <a:lnTo>
                        <a:pt x="652" y="10"/>
                      </a:lnTo>
                      <a:lnTo>
                        <a:pt x="652" y="11"/>
                      </a:lnTo>
                      <a:lnTo>
                        <a:pt x="652" y="12"/>
                      </a:lnTo>
                      <a:lnTo>
                        <a:pt x="652" y="14"/>
                      </a:lnTo>
                      <a:lnTo>
                        <a:pt x="650" y="14"/>
                      </a:lnTo>
                      <a:lnTo>
                        <a:pt x="649" y="14"/>
                      </a:lnTo>
                      <a:lnTo>
                        <a:pt x="649" y="14"/>
                      </a:lnTo>
                      <a:lnTo>
                        <a:pt x="648" y="12"/>
                      </a:lnTo>
                      <a:lnTo>
                        <a:pt x="648" y="12"/>
                      </a:lnTo>
                      <a:lnTo>
                        <a:pt x="648" y="14"/>
                      </a:lnTo>
                      <a:lnTo>
                        <a:pt x="646" y="14"/>
                      </a:lnTo>
                      <a:lnTo>
                        <a:pt x="646" y="14"/>
                      </a:lnTo>
                      <a:lnTo>
                        <a:pt x="646" y="15"/>
                      </a:lnTo>
                      <a:lnTo>
                        <a:pt x="644" y="15"/>
                      </a:lnTo>
                      <a:lnTo>
                        <a:pt x="642" y="20"/>
                      </a:lnTo>
                      <a:lnTo>
                        <a:pt x="641" y="20"/>
                      </a:lnTo>
                      <a:lnTo>
                        <a:pt x="641" y="21"/>
                      </a:lnTo>
                      <a:lnTo>
                        <a:pt x="640" y="21"/>
                      </a:lnTo>
                      <a:lnTo>
                        <a:pt x="641" y="17"/>
                      </a:lnTo>
                      <a:lnTo>
                        <a:pt x="638" y="17"/>
                      </a:lnTo>
                      <a:lnTo>
                        <a:pt x="637" y="19"/>
                      </a:lnTo>
                      <a:lnTo>
                        <a:pt x="636" y="19"/>
                      </a:lnTo>
                      <a:lnTo>
                        <a:pt x="635" y="23"/>
                      </a:lnTo>
                      <a:lnTo>
                        <a:pt x="632" y="25"/>
                      </a:lnTo>
                      <a:lnTo>
                        <a:pt x="632" y="27"/>
                      </a:lnTo>
                      <a:lnTo>
                        <a:pt x="632" y="29"/>
                      </a:lnTo>
                      <a:lnTo>
                        <a:pt x="632" y="31"/>
                      </a:lnTo>
                      <a:lnTo>
                        <a:pt x="633" y="32"/>
                      </a:lnTo>
                      <a:lnTo>
                        <a:pt x="631" y="32"/>
                      </a:lnTo>
                      <a:lnTo>
                        <a:pt x="631" y="34"/>
                      </a:lnTo>
                      <a:lnTo>
                        <a:pt x="631" y="37"/>
                      </a:lnTo>
                      <a:lnTo>
                        <a:pt x="632" y="37"/>
                      </a:lnTo>
                      <a:lnTo>
                        <a:pt x="631" y="40"/>
                      </a:lnTo>
                      <a:lnTo>
                        <a:pt x="632" y="40"/>
                      </a:lnTo>
                      <a:lnTo>
                        <a:pt x="632" y="41"/>
                      </a:lnTo>
                      <a:lnTo>
                        <a:pt x="633" y="41"/>
                      </a:lnTo>
                      <a:lnTo>
                        <a:pt x="633" y="41"/>
                      </a:lnTo>
                      <a:lnTo>
                        <a:pt x="632" y="41"/>
                      </a:lnTo>
                      <a:lnTo>
                        <a:pt x="632" y="41"/>
                      </a:lnTo>
                      <a:lnTo>
                        <a:pt x="632" y="41"/>
                      </a:lnTo>
                      <a:lnTo>
                        <a:pt x="632" y="45"/>
                      </a:lnTo>
                      <a:lnTo>
                        <a:pt x="635" y="44"/>
                      </a:lnTo>
                      <a:lnTo>
                        <a:pt x="637" y="42"/>
                      </a:lnTo>
                      <a:lnTo>
                        <a:pt x="640" y="41"/>
                      </a:lnTo>
                      <a:lnTo>
                        <a:pt x="640" y="42"/>
                      </a:lnTo>
                      <a:lnTo>
                        <a:pt x="642" y="44"/>
                      </a:lnTo>
                      <a:lnTo>
                        <a:pt x="641" y="45"/>
                      </a:lnTo>
                      <a:lnTo>
                        <a:pt x="641" y="46"/>
                      </a:lnTo>
                      <a:lnTo>
                        <a:pt x="641" y="46"/>
                      </a:lnTo>
                      <a:lnTo>
                        <a:pt x="641" y="49"/>
                      </a:lnTo>
                      <a:lnTo>
                        <a:pt x="640" y="49"/>
                      </a:lnTo>
                      <a:lnTo>
                        <a:pt x="640" y="49"/>
                      </a:lnTo>
                      <a:lnTo>
                        <a:pt x="640" y="50"/>
                      </a:lnTo>
                      <a:lnTo>
                        <a:pt x="641" y="52"/>
                      </a:lnTo>
                      <a:lnTo>
                        <a:pt x="641" y="52"/>
                      </a:lnTo>
                      <a:lnTo>
                        <a:pt x="641" y="50"/>
                      </a:lnTo>
                      <a:lnTo>
                        <a:pt x="644" y="49"/>
                      </a:lnTo>
                      <a:lnTo>
                        <a:pt x="644" y="45"/>
                      </a:lnTo>
                      <a:lnTo>
                        <a:pt x="645" y="42"/>
                      </a:lnTo>
                      <a:lnTo>
                        <a:pt x="646" y="42"/>
                      </a:lnTo>
                      <a:lnTo>
                        <a:pt x="646" y="44"/>
                      </a:lnTo>
                      <a:lnTo>
                        <a:pt x="646" y="44"/>
                      </a:lnTo>
                      <a:lnTo>
                        <a:pt x="646" y="45"/>
                      </a:lnTo>
                      <a:lnTo>
                        <a:pt x="648" y="45"/>
                      </a:lnTo>
                      <a:lnTo>
                        <a:pt x="648" y="46"/>
                      </a:lnTo>
                      <a:lnTo>
                        <a:pt x="648" y="46"/>
                      </a:lnTo>
                      <a:lnTo>
                        <a:pt x="646" y="48"/>
                      </a:lnTo>
                      <a:lnTo>
                        <a:pt x="646" y="48"/>
                      </a:lnTo>
                      <a:lnTo>
                        <a:pt x="648" y="48"/>
                      </a:lnTo>
                      <a:lnTo>
                        <a:pt x="650" y="48"/>
                      </a:lnTo>
                      <a:lnTo>
                        <a:pt x="652" y="48"/>
                      </a:lnTo>
                      <a:lnTo>
                        <a:pt x="654" y="46"/>
                      </a:lnTo>
                      <a:lnTo>
                        <a:pt x="654" y="46"/>
                      </a:lnTo>
                      <a:lnTo>
                        <a:pt x="654" y="45"/>
                      </a:lnTo>
                      <a:lnTo>
                        <a:pt x="655" y="45"/>
                      </a:lnTo>
                      <a:lnTo>
                        <a:pt x="657" y="44"/>
                      </a:lnTo>
                      <a:lnTo>
                        <a:pt x="657" y="42"/>
                      </a:lnTo>
                      <a:lnTo>
                        <a:pt x="658" y="41"/>
                      </a:lnTo>
                      <a:lnTo>
                        <a:pt x="659" y="40"/>
                      </a:lnTo>
                      <a:lnTo>
                        <a:pt x="661" y="40"/>
                      </a:lnTo>
                      <a:lnTo>
                        <a:pt x="661" y="38"/>
                      </a:lnTo>
                      <a:lnTo>
                        <a:pt x="662" y="37"/>
                      </a:lnTo>
                      <a:lnTo>
                        <a:pt x="662" y="37"/>
                      </a:lnTo>
                      <a:lnTo>
                        <a:pt x="663" y="37"/>
                      </a:lnTo>
                      <a:lnTo>
                        <a:pt x="663" y="34"/>
                      </a:lnTo>
                      <a:lnTo>
                        <a:pt x="662" y="33"/>
                      </a:lnTo>
                      <a:lnTo>
                        <a:pt x="663" y="33"/>
                      </a:lnTo>
                      <a:lnTo>
                        <a:pt x="665" y="33"/>
                      </a:lnTo>
                      <a:lnTo>
                        <a:pt x="666" y="32"/>
                      </a:lnTo>
                      <a:lnTo>
                        <a:pt x="666" y="31"/>
                      </a:lnTo>
                      <a:lnTo>
                        <a:pt x="663" y="31"/>
                      </a:lnTo>
                      <a:lnTo>
                        <a:pt x="662" y="31"/>
                      </a:lnTo>
                      <a:lnTo>
                        <a:pt x="661" y="29"/>
                      </a:lnTo>
                      <a:lnTo>
                        <a:pt x="659" y="28"/>
                      </a:lnTo>
                      <a:lnTo>
                        <a:pt x="658" y="27"/>
                      </a:lnTo>
                      <a:lnTo>
                        <a:pt x="658" y="25"/>
                      </a:lnTo>
                      <a:lnTo>
                        <a:pt x="658" y="23"/>
                      </a:lnTo>
                      <a:lnTo>
                        <a:pt x="657" y="20"/>
                      </a:lnTo>
                      <a:lnTo>
                        <a:pt x="658" y="20"/>
                      </a:lnTo>
                      <a:lnTo>
                        <a:pt x="657" y="16"/>
                      </a:lnTo>
                      <a:lnTo>
                        <a:pt x="658" y="16"/>
                      </a:lnTo>
                      <a:lnTo>
                        <a:pt x="659" y="14"/>
                      </a:lnTo>
                      <a:lnTo>
                        <a:pt x="661" y="12"/>
                      </a:lnTo>
                      <a:lnTo>
                        <a:pt x="662" y="10"/>
                      </a:lnTo>
                      <a:lnTo>
                        <a:pt x="663" y="7"/>
                      </a:lnTo>
                      <a:lnTo>
                        <a:pt x="661" y="8"/>
                      </a:lnTo>
                      <a:lnTo>
                        <a:pt x="661" y="8"/>
                      </a:lnTo>
                      <a:lnTo>
                        <a:pt x="661" y="7"/>
                      </a:lnTo>
                      <a:lnTo>
                        <a:pt x="657" y="7"/>
                      </a:lnTo>
                      <a:close/>
                      <a:moveTo>
                        <a:pt x="572" y="0"/>
                      </a:moveTo>
                      <a:lnTo>
                        <a:pt x="818" y="0"/>
                      </a:lnTo>
                      <a:lnTo>
                        <a:pt x="816" y="2"/>
                      </a:lnTo>
                      <a:lnTo>
                        <a:pt x="816" y="3"/>
                      </a:lnTo>
                      <a:lnTo>
                        <a:pt x="814" y="3"/>
                      </a:lnTo>
                      <a:lnTo>
                        <a:pt x="811" y="2"/>
                      </a:lnTo>
                      <a:lnTo>
                        <a:pt x="811" y="2"/>
                      </a:lnTo>
                      <a:lnTo>
                        <a:pt x="811" y="2"/>
                      </a:lnTo>
                      <a:lnTo>
                        <a:pt x="811" y="2"/>
                      </a:lnTo>
                      <a:lnTo>
                        <a:pt x="809" y="3"/>
                      </a:lnTo>
                      <a:lnTo>
                        <a:pt x="806" y="3"/>
                      </a:lnTo>
                      <a:lnTo>
                        <a:pt x="805" y="3"/>
                      </a:lnTo>
                      <a:lnTo>
                        <a:pt x="805" y="2"/>
                      </a:lnTo>
                      <a:lnTo>
                        <a:pt x="803" y="2"/>
                      </a:lnTo>
                      <a:lnTo>
                        <a:pt x="803" y="0"/>
                      </a:lnTo>
                      <a:lnTo>
                        <a:pt x="799" y="2"/>
                      </a:lnTo>
                      <a:lnTo>
                        <a:pt x="798" y="0"/>
                      </a:lnTo>
                      <a:lnTo>
                        <a:pt x="797" y="0"/>
                      </a:lnTo>
                      <a:lnTo>
                        <a:pt x="792" y="0"/>
                      </a:lnTo>
                      <a:lnTo>
                        <a:pt x="792" y="0"/>
                      </a:lnTo>
                      <a:lnTo>
                        <a:pt x="790" y="0"/>
                      </a:lnTo>
                      <a:lnTo>
                        <a:pt x="790" y="2"/>
                      </a:lnTo>
                      <a:lnTo>
                        <a:pt x="788" y="2"/>
                      </a:lnTo>
                      <a:lnTo>
                        <a:pt x="788" y="0"/>
                      </a:lnTo>
                      <a:lnTo>
                        <a:pt x="780" y="2"/>
                      </a:lnTo>
                      <a:lnTo>
                        <a:pt x="780" y="3"/>
                      </a:lnTo>
                      <a:lnTo>
                        <a:pt x="780" y="3"/>
                      </a:lnTo>
                      <a:lnTo>
                        <a:pt x="779" y="4"/>
                      </a:lnTo>
                      <a:lnTo>
                        <a:pt x="776" y="4"/>
                      </a:lnTo>
                      <a:lnTo>
                        <a:pt x="775" y="7"/>
                      </a:lnTo>
                      <a:lnTo>
                        <a:pt x="773" y="8"/>
                      </a:lnTo>
                      <a:lnTo>
                        <a:pt x="772" y="8"/>
                      </a:lnTo>
                      <a:lnTo>
                        <a:pt x="771" y="8"/>
                      </a:lnTo>
                      <a:lnTo>
                        <a:pt x="771" y="8"/>
                      </a:lnTo>
                      <a:lnTo>
                        <a:pt x="769" y="10"/>
                      </a:lnTo>
                      <a:lnTo>
                        <a:pt x="768" y="12"/>
                      </a:lnTo>
                      <a:lnTo>
                        <a:pt x="768" y="14"/>
                      </a:lnTo>
                      <a:lnTo>
                        <a:pt x="764" y="15"/>
                      </a:lnTo>
                      <a:lnTo>
                        <a:pt x="764" y="16"/>
                      </a:lnTo>
                      <a:lnTo>
                        <a:pt x="763" y="17"/>
                      </a:lnTo>
                      <a:lnTo>
                        <a:pt x="763" y="19"/>
                      </a:lnTo>
                      <a:lnTo>
                        <a:pt x="764" y="20"/>
                      </a:lnTo>
                      <a:lnTo>
                        <a:pt x="765" y="20"/>
                      </a:lnTo>
                      <a:lnTo>
                        <a:pt x="767" y="21"/>
                      </a:lnTo>
                      <a:lnTo>
                        <a:pt x="767" y="23"/>
                      </a:lnTo>
                      <a:lnTo>
                        <a:pt x="767" y="25"/>
                      </a:lnTo>
                      <a:lnTo>
                        <a:pt x="767" y="25"/>
                      </a:lnTo>
                      <a:lnTo>
                        <a:pt x="767" y="25"/>
                      </a:lnTo>
                      <a:lnTo>
                        <a:pt x="767" y="25"/>
                      </a:lnTo>
                      <a:lnTo>
                        <a:pt x="765" y="25"/>
                      </a:lnTo>
                      <a:lnTo>
                        <a:pt x="767" y="27"/>
                      </a:lnTo>
                      <a:lnTo>
                        <a:pt x="769" y="28"/>
                      </a:lnTo>
                      <a:lnTo>
                        <a:pt x="772" y="28"/>
                      </a:lnTo>
                      <a:lnTo>
                        <a:pt x="772" y="27"/>
                      </a:lnTo>
                      <a:lnTo>
                        <a:pt x="769" y="27"/>
                      </a:lnTo>
                      <a:lnTo>
                        <a:pt x="769" y="25"/>
                      </a:lnTo>
                      <a:lnTo>
                        <a:pt x="769" y="25"/>
                      </a:lnTo>
                      <a:lnTo>
                        <a:pt x="769" y="23"/>
                      </a:lnTo>
                      <a:lnTo>
                        <a:pt x="771" y="21"/>
                      </a:lnTo>
                      <a:lnTo>
                        <a:pt x="771" y="19"/>
                      </a:lnTo>
                      <a:lnTo>
                        <a:pt x="772" y="19"/>
                      </a:lnTo>
                      <a:lnTo>
                        <a:pt x="773" y="17"/>
                      </a:lnTo>
                      <a:lnTo>
                        <a:pt x="775" y="17"/>
                      </a:lnTo>
                      <a:lnTo>
                        <a:pt x="775" y="16"/>
                      </a:lnTo>
                      <a:lnTo>
                        <a:pt x="775" y="15"/>
                      </a:lnTo>
                      <a:lnTo>
                        <a:pt x="776" y="15"/>
                      </a:lnTo>
                      <a:lnTo>
                        <a:pt x="776" y="14"/>
                      </a:lnTo>
                      <a:lnTo>
                        <a:pt x="779" y="14"/>
                      </a:lnTo>
                      <a:lnTo>
                        <a:pt x="779" y="14"/>
                      </a:lnTo>
                      <a:lnTo>
                        <a:pt x="780" y="14"/>
                      </a:lnTo>
                      <a:lnTo>
                        <a:pt x="780" y="12"/>
                      </a:lnTo>
                      <a:lnTo>
                        <a:pt x="781" y="12"/>
                      </a:lnTo>
                      <a:lnTo>
                        <a:pt x="781" y="12"/>
                      </a:lnTo>
                      <a:lnTo>
                        <a:pt x="782" y="11"/>
                      </a:lnTo>
                      <a:lnTo>
                        <a:pt x="784" y="11"/>
                      </a:lnTo>
                      <a:lnTo>
                        <a:pt x="784" y="10"/>
                      </a:lnTo>
                      <a:lnTo>
                        <a:pt x="785" y="8"/>
                      </a:lnTo>
                      <a:lnTo>
                        <a:pt x="786" y="8"/>
                      </a:lnTo>
                      <a:lnTo>
                        <a:pt x="788" y="8"/>
                      </a:lnTo>
                      <a:lnTo>
                        <a:pt x="788" y="8"/>
                      </a:lnTo>
                      <a:lnTo>
                        <a:pt x="789" y="8"/>
                      </a:lnTo>
                      <a:lnTo>
                        <a:pt x="789" y="7"/>
                      </a:lnTo>
                      <a:lnTo>
                        <a:pt x="792" y="6"/>
                      </a:lnTo>
                      <a:lnTo>
                        <a:pt x="792" y="3"/>
                      </a:lnTo>
                      <a:lnTo>
                        <a:pt x="796" y="3"/>
                      </a:lnTo>
                      <a:lnTo>
                        <a:pt x="796" y="4"/>
                      </a:lnTo>
                      <a:lnTo>
                        <a:pt x="796" y="4"/>
                      </a:lnTo>
                      <a:lnTo>
                        <a:pt x="797" y="3"/>
                      </a:lnTo>
                      <a:lnTo>
                        <a:pt x="798" y="3"/>
                      </a:lnTo>
                      <a:lnTo>
                        <a:pt x="798" y="4"/>
                      </a:lnTo>
                      <a:lnTo>
                        <a:pt x="802" y="4"/>
                      </a:lnTo>
                      <a:lnTo>
                        <a:pt x="802" y="6"/>
                      </a:lnTo>
                      <a:lnTo>
                        <a:pt x="803" y="6"/>
                      </a:lnTo>
                      <a:lnTo>
                        <a:pt x="803" y="4"/>
                      </a:lnTo>
                      <a:lnTo>
                        <a:pt x="813" y="4"/>
                      </a:lnTo>
                      <a:lnTo>
                        <a:pt x="814" y="6"/>
                      </a:lnTo>
                      <a:lnTo>
                        <a:pt x="814" y="6"/>
                      </a:lnTo>
                      <a:lnTo>
                        <a:pt x="814" y="6"/>
                      </a:lnTo>
                      <a:lnTo>
                        <a:pt x="814" y="4"/>
                      </a:lnTo>
                      <a:lnTo>
                        <a:pt x="816" y="6"/>
                      </a:lnTo>
                      <a:lnTo>
                        <a:pt x="816" y="3"/>
                      </a:lnTo>
                      <a:lnTo>
                        <a:pt x="818" y="3"/>
                      </a:lnTo>
                      <a:lnTo>
                        <a:pt x="818" y="3"/>
                      </a:lnTo>
                      <a:lnTo>
                        <a:pt x="822" y="3"/>
                      </a:lnTo>
                      <a:lnTo>
                        <a:pt x="822" y="3"/>
                      </a:lnTo>
                      <a:lnTo>
                        <a:pt x="823" y="3"/>
                      </a:lnTo>
                      <a:lnTo>
                        <a:pt x="823" y="2"/>
                      </a:lnTo>
                      <a:lnTo>
                        <a:pt x="823" y="2"/>
                      </a:lnTo>
                      <a:lnTo>
                        <a:pt x="823" y="0"/>
                      </a:lnTo>
                      <a:lnTo>
                        <a:pt x="1191" y="0"/>
                      </a:lnTo>
                      <a:lnTo>
                        <a:pt x="1191" y="80"/>
                      </a:lnTo>
                      <a:lnTo>
                        <a:pt x="1190" y="80"/>
                      </a:lnTo>
                      <a:lnTo>
                        <a:pt x="1187" y="87"/>
                      </a:lnTo>
                      <a:lnTo>
                        <a:pt x="1186" y="87"/>
                      </a:lnTo>
                      <a:lnTo>
                        <a:pt x="1183" y="89"/>
                      </a:lnTo>
                      <a:lnTo>
                        <a:pt x="1179" y="91"/>
                      </a:lnTo>
                      <a:lnTo>
                        <a:pt x="1178" y="92"/>
                      </a:lnTo>
                      <a:lnTo>
                        <a:pt x="1176" y="92"/>
                      </a:lnTo>
                      <a:lnTo>
                        <a:pt x="1171" y="100"/>
                      </a:lnTo>
                      <a:lnTo>
                        <a:pt x="1163" y="100"/>
                      </a:lnTo>
                      <a:lnTo>
                        <a:pt x="1162" y="100"/>
                      </a:lnTo>
                      <a:lnTo>
                        <a:pt x="1162" y="101"/>
                      </a:lnTo>
                      <a:lnTo>
                        <a:pt x="1162" y="104"/>
                      </a:lnTo>
                      <a:lnTo>
                        <a:pt x="1161" y="104"/>
                      </a:lnTo>
                      <a:lnTo>
                        <a:pt x="1161" y="104"/>
                      </a:lnTo>
                      <a:lnTo>
                        <a:pt x="1161" y="104"/>
                      </a:lnTo>
                      <a:lnTo>
                        <a:pt x="1162" y="104"/>
                      </a:lnTo>
                      <a:lnTo>
                        <a:pt x="1162" y="106"/>
                      </a:lnTo>
                      <a:lnTo>
                        <a:pt x="1163" y="106"/>
                      </a:lnTo>
                      <a:lnTo>
                        <a:pt x="1163" y="109"/>
                      </a:lnTo>
                      <a:lnTo>
                        <a:pt x="1163" y="109"/>
                      </a:lnTo>
                      <a:lnTo>
                        <a:pt x="1163" y="110"/>
                      </a:lnTo>
                      <a:lnTo>
                        <a:pt x="1165" y="110"/>
                      </a:lnTo>
                      <a:lnTo>
                        <a:pt x="1165" y="113"/>
                      </a:lnTo>
                      <a:lnTo>
                        <a:pt x="1167" y="114"/>
                      </a:lnTo>
                      <a:lnTo>
                        <a:pt x="1169" y="116"/>
                      </a:lnTo>
                      <a:lnTo>
                        <a:pt x="1169" y="117"/>
                      </a:lnTo>
                      <a:lnTo>
                        <a:pt x="1170" y="120"/>
                      </a:lnTo>
                      <a:lnTo>
                        <a:pt x="1171" y="121"/>
                      </a:lnTo>
                      <a:lnTo>
                        <a:pt x="1173" y="122"/>
                      </a:lnTo>
                      <a:lnTo>
                        <a:pt x="1173" y="122"/>
                      </a:lnTo>
                      <a:lnTo>
                        <a:pt x="1173" y="122"/>
                      </a:lnTo>
                      <a:lnTo>
                        <a:pt x="1173" y="122"/>
                      </a:lnTo>
                      <a:lnTo>
                        <a:pt x="1173" y="122"/>
                      </a:lnTo>
                      <a:lnTo>
                        <a:pt x="1175" y="122"/>
                      </a:lnTo>
                      <a:lnTo>
                        <a:pt x="1175" y="121"/>
                      </a:lnTo>
                      <a:lnTo>
                        <a:pt x="1178" y="121"/>
                      </a:lnTo>
                      <a:lnTo>
                        <a:pt x="1178" y="121"/>
                      </a:lnTo>
                      <a:lnTo>
                        <a:pt x="1179" y="120"/>
                      </a:lnTo>
                      <a:lnTo>
                        <a:pt x="1179" y="118"/>
                      </a:lnTo>
                      <a:lnTo>
                        <a:pt x="1183" y="117"/>
                      </a:lnTo>
                      <a:lnTo>
                        <a:pt x="1184" y="114"/>
                      </a:lnTo>
                      <a:lnTo>
                        <a:pt x="1191" y="114"/>
                      </a:lnTo>
                      <a:lnTo>
                        <a:pt x="1191" y="130"/>
                      </a:lnTo>
                      <a:lnTo>
                        <a:pt x="1190" y="130"/>
                      </a:lnTo>
                      <a:lnTo>
                        <a:pt x="1188" y="131"/>
                      </a:lnTo>
                      <a:lnTo>
                        <a:pt x="1186" y="133"/>
                      </a:lnTo>
                      <a:lnTo>
                        <a:pt x="1186" y="134"/>
                      </a:lnTo>
                      <a:lnTo>
                        <a:pt x="1184" y="135"/>
                      </a:lnTo>
                      <a:lnTo>
                        <a:pt x="1183" y="137"/>
                      </a:lnTo>
                      <a:lnTo>
                        <a:pt x="1182" y="137"/>
                      </a:lnTo>
                      <a:lnTo>
                        <a:pt x="1183" y="139"/>
                      </a:lnTo>
                      <a:lnTo>
                        <a:pt x="1178" y="143"/>
                      </a:lnTo>
                      <a:lnTo>
                        <a:pt x="1176" y="146"/>
                      </a:lnTo>
                      <a:lnTo>
                        <a:pt x="1176" y="150"/>
                      </a:lnTo>
                      <a:lnTo>
                        <a:pt x="1176" y="152"/>
                      </a:lnTo>
                      <a:lnTo>
                        <a:pt x="1178" y="156"/>
                      </a:lnTo>
                      <a:lnTo>
                        <a:pt x="1180" y="159"/>
                      </a:lnTo>
                      <a:lnTo>
                        <a:pt x="1182" y="160"/>
                      </a:lnTo>
                      <a:lnTo>
                        <a:pt x="1180" y="161"/>
                      </a:lnTo>
                      <a:lnTo>
                        <a:pt x="1180" y="163"/>
                      </a:lnTo>
                      <a:lnTo>
                        <a:pt x="1179" y="164"/>
                      </a:lnTo>
                      <a:lnTo>
                        <a:pt x="1182" y="164"/>
                      </a:lnTo>
                      <a:lnTo>
                        <a:pt x="1182" y="163"/>
                      </a:lnTo>
                      <a:lnTo>
                        <a:pt x="1183" y="163"/>
                      </a:lnTo>
                      <a:lnTo>
                        <a:pt x="1184" y="167"/>
                      </a:lnTo>
                      <a:lnTo>
                        <a:pt x="1186" y="169"/>
                      </a:lnTo>
                      <a:lnTo>
                        <a:pt x="1188" y="173"/>
                      </a:lnTo>
                      <a:lnTo>
                        <a:pt x="1190" y="175"/>
                      </a:lnTo>
                      <a:lnTo>
                        <a:pt x="1191" y="175"/>
                      </a:lnTo>
                      <a:lnTo>
                        <a:pt x="1191" y="182"/>
                      </a:lnTo>
                      <a:lnTo>
                        <a:pt x="1190" y="182"/>
                      </a:lnTo>
                      <a:lnTo>
                        <a:pt x="1187" y="182"/>
                      </a:lnTo>
                      <a:lnTo>
                        <a:pt x="1186" y="182"/>
                      </a:lnTo>
                      <a:lnTo>
                        <a:pt x="1184" y="184"/>
                      </a:lnTo>
                      <a:lnTo>
                        <a:pt x="1186" y="184"/>
                      </a:lnTo>
                      <a:lnTo>
                        <a:pt x="1186" y="186"/>
                      </a:lnTo>
                      <a:lnTo>
                        <a:pt x="1188" y="185"/>
                      </a:lnTo>
                      <a:lnTo>
                        <a:pt x="1188" y="185"/>
                      </a:lnTo>
                      <a:lnTo>
                        <a:pt x="1190" y="185"/>
                      </a:lnTo>
                      <a:lnTo>
                        <a:pt x="1190" y="184"/>
                      </a:lnTo>
                      <a:lnTo>
                        <a:pt x="1191" y="184"/>
                      </a:lnTo>
                      <a:lnTo>
                        <a:pt x="1191" y="226"/>
                      </a:lnTo>
                      <a:lnTo>
                        <a:pt x="1190" y="226"/>
                      </a:lnTo>
                      <a:lnTo>
                        <a:pt x="1190" y="226"/>
                      </a:lnTo>
                      <a:lnTo>
                        <a:pt x="1191" y="227"/>
                      </a:lnTo>
                      <a:lnTo>
                        <a:pt x="1191" y="228"/>
                      </a:lnTo>
                      <a:lnTo>
                        <a:pt x="1190" y="228"/>
                      </a:lnTo>
                      <a:lnTo>
                        <a:pt x="1190" y="232"/>
                      </a:lnTo>
                      <a:lnTo>
                        <a:pt x="1188" y="232"/>
                      </a:lnTo>
                      <a:lnTo>
                        <a:pt x="1188" y="233"/>
                      </a:lnTo>
                      <a:lnTo>
                        <a:pt x="1187" y="233"/>
                      </a:lnTo>
                      <a:lnTo>
                        <a:pt x="1187" y="235"/>
                      </a:lnTo>
                      <a:lnTo>
                        <a:pt x="1186" y="235"/>
                      </a:lnTo>
                      <a:lnTo>
                        <a:pt x="1186" y="236"/>
                      </a:lnTo>
                      <a:lnTo>
                        <a:pt x="1184" y="237"/>
                      </a:lnTo>
                      <a:lnTo>
                        <a:pt x="1184" y="237"/>
                      </a:lnTo>
                      <a:lnTo>
                        <a:pt x="1183" y="237"/>
                      </a:lnTo>
                      <a:lnTo>
                        <a:pt x="1180" y="237"/>
                      </a:lnTo>
                      <a:lnTo>
                        <a:pt x="1179" y="239"/>
                      </a:lnTo>
                      <a:lnTo>
                        <a:pt x="1179" y="241"/>
                      </a:lnTo>
                      <a:lnTo>
                        <a:pt x="1179" y="244"/>
                      </a:lnTo>
                      <a:lnTo>
                        <a:pt x="1178" y="244"/>
                      </a:lnTo>
                      <a:lnTo>
                        <a:pt x="1178" y="244"/>
                      </a:lnTo>
                      <a:lnTo>
                        <a:pt x="1176" y="245"/>
                      </a:lnTo>
                      <a:lnTo>
                        <a:pt x="1176" y="245"/>
                      </a:lnTo>
                      <a:lnTo>
                        <a:pt x="1176" y="245"/>
                      </a:lnTo>
                      <a:lnTo>
                        <a:pt x="1180" y="247"/>
                      </a:lnTo>
                      <a:lnTo>
                        <a:pt x="1180" y="248"/>
                      </a:lnTo>
                      <a:lnTo>
                        <a:pt x="1180" y="249"/>
                      </a:lnTo>
                      <a:lnTo>
                        <a:pt x="1180" y="252"/>
                      </a:lnTo>
                      <a:lnTo>
                        <a:pt x="1180" y="252"/>
                      </a:lnTo>
                      <a:lnTo>
                        <a:pt x="1180" y="252"/>
                      </a:lnTo>
                      <a:lnTo>
                        <a:pt x="1180" y="253"/>
                      </a:lnTo>
                      <a:lnTo>
                        <a:pt x="1179" y="253"/>
                      </a:lnTo>
                      <a:lnTo>
                        <a:pt x="1176" y="253"/>
                      </a:lnTo>
                      <a:lnTo>
                        <a:pt x="1175" y="254"/>
                      </a:lnTo>
                      <a:lnTo>
                        <a:pt x="1175" y="256"/>
                      </a:lnTo>
                      <a:lnTo>
                        <a:pt x="1175" y="256"/>
                      </a:lnTo>
                      <a:lnTo>
                        <a:pt x="1176" y="257"/>
                      </a:lnTo>
                      <a:lnTo>
                        <a:pt x="1174" y="257"/>
                      </a:lnTo>
                      <a:lnTo>
                        <a:pt x="1175" y="261"/>
                      </a:lnTo>
                      <a:lnTo>
                        <a:pt x="1171" y="261"/>
                      </a:lnTo>
                      <a:lnTo>
                        <a:pt x="1171" y="262"/>
                      </a:lnTo>
                      <a:lnTo>
                        <a:pt x="1171" y="262"/>
                      </a:lnTo>
                      <a:lnTo>
                        <a:pt x="1169" y="262"/>
                      </a:lnTo>
                      <a:lnTo>
                        <a:pt x="1166" y="264"/>
                      </a:lnTo>
                      <a:lnTo>
                        <a:pt x="1165" y="264"/>
                      </a:lnTo>
                      <a:lnTo>
                        <a:pt x="1165" y="265"/>
                      </a:lnTo>
                      <a:lnTo>
                        <a:pt x="1166" y="265"/>
                      </a:lnTo>
                      <a:lnTo>
                        <a:pt x="1166" y="266"/>
                      </a:lnTo>
                      <a:lnTo>
                        <a:pt x="1165" y="266"/>
                      </a:lnTo>
                      <a:lnTo>
                        <a:pt x="1165" y="268"/>
                      </a:lnTo>
                      <a:lnTo>
                        <a:pt x="1165" y="268"/>
                      </a:lnTo>
                      <a:lnTo>
                        <a:pt x="1163" y="269"/>
                      </a:lnTo>
                      <a:lnTo>
                        <a:pt x="1163" y="269"/>
                      </a:lnTo>
                      <a:lnTo>
                        <a:pt x="1161" y="269"/>
                      </a:lnTo>
                      <a:lnTo>
                        <a:pt x="1161" y="271"/>
                      </a:lnTo>
                      <a:lnTo>
                        <a:pt x="1159" y="271"/>
                      </a:lnTo>
                      <a:lnTo>
                        <a:pt x="1158" y="273"/>
                      </a:lnTo>
                      <a:lnTo>
                        <a:pt x="1158" y="273"/>
                      </a:lnTo>
                      <a:lnTo>
                        <a:pt x="1156" y="273"/>
                      </a:lnTo>
                      <a:lnTo>
                        <a:pt x="1156" y="274"/>
                      </a:lnTo>
                      <a:lnTo>
                        <a:pt x="1152" y="277"/>
                      </a:lnTo>
                      <a:lnTo>
                        <a:pt x="1152" y="278"/>
                      </a:lnTo>
                      <a:lnTo>
                        <a:pt x="1152" y="279"/>
                      </a:lnTo>
                      <a:lnTo>
                        <a:pt x="1152" y="282"/>
                      </a:lnTo>
                      <a:lnTo>
                        <a:pt x="1150" y="282"/>
                      </a:lnTo>
                      <a:lnTo>
                        <a:pt x="1149" y="282"/>
                      </a:lnTo>
                      <a:lnTo>
                        <a:pt x="1149" y="283"/>
                      </a:lnTo>
                      <a:lnTo>
                        <a:pt x="1149" y="285"/>
                      </a:lnTo>
                      <a:lnTo>
                        <a:pt x="1144" y="283"/>
                      </a:lnTo>
                      <a:lnTo>
                        <a:pt x="1141" y="285"/>
                      </a:lnTo>
                      <a:lnTo>
                        <a:pt x="1139" y="285"/>
                      </a:lnTo>
                      <a:lnTo>
                        <a:pt x="1139" y="286"/>
                      </a:lnTo>
                      <a:lnTo>
                        <a:pt x="1135" y="286"/>
                      </a:lnTo>
                      <a:lnTo>
                        <a:pt x="1135" y="287"/>
                      </a:lnTo>
                      <a:lnTo>
                        <a:pt x="1132" y="287"/>
                      </a:lnTo>
                      <a:lnTo>
                        <a:pt x="1132" y="286"/>
                      </a:lnTo>
                      <a:lnTo>
                        <a:pt x="1132" y="285"/>
                      </a:lnTo>
                      <a:lnTo>
                        <a:pt x="1131" y="285"/>
                      </a:lnTo>
                      <a:lnTo>
                        <a:pt x="1129" y="283"/>
                      </a:lnTo>
                      <a:lnTo>
                        <a:pt x="1129" y="282"/>
                      </a:lnTo>
                      <a:lnTo>
                        <a:pt x="1128" y="282"/>
                      </a:lnTo>
                      <a:lnTo>
                        <a:pt x="1128" y="283"/>
                      </a:lnTo>
                      <a:lnTo>
                        <a:pt x="1129" y="283"/>
                      </a:lnTo>
                      <a:lnTo>
                        <a:pt x="1129" y="285"/>
                      </a:lnTo>
                      <a:lnTo>
                        <a:pt x="1128" y="285"/>
                      </a:lnTo>
                      <a:lnTo>
                        <a:pt x="1127" y="287"/>
                      </a:lnTo>
                      <a:lnTo>
                        <a:pt x="1127" y="288"/>
                      </a:lnTo>
                      <a:lnTo>
                        <a:pt x="1124" y="288"/>
                      </a:lnTo>
                      <a:lnTo>
                        <a:pt x="1124" y="291"/>
                      </a:lnTo>
                      <a:lnTo>
                        <a:pt x="1123" y="292"/>
                      </a:lnTo>
                      <a:lnTo>
                        <a:pt x="1120" y="292"/>
                      </a:lnTo>
                      <a:lnTo>
                        <a:pt x="1120" y="292"/>
                      </a:lnTo>
                      <a:lnTo>
                        <a:pt x="1119" y="292"/>
                      </a:lnTo>
                      <a:lnTo>
                        <a:pt x="1119" y="292"/>
                      </a:lnTo>
                      <a:lnTo>
                        <a:pt x="1114" y="292"/>
                      </a:lnTo>
                      <a:lnTo>
                        <a:pt x="1114" y="294"/>
                      </a:lnTo>
                      <a:lnTo>
                        <a:pt x="1112" y="294"/>
                      </a:lnTo>
                      <a:lnTo>
                        <a:pt x="1112" y="294"/>
                      </a:lnTo>
                      <a:lnTo>
                        <a:pt x="1111" y="294"/>
                      </a:lnTo>
                      <a:lnTo>
                        <a:pt x="1111" y="294"/>
                      </a:lnTo>
                      <a:lnTo>
                        <a:pt x="1110" y="295"/>
                      </a:lnTo>
                      <a:lnTo>
                        <a:pt x="1110" y="296"/>
                      </a:lnTo>
                      <a:lnTo>
                        <a:pt x="1107" y="295"/>
                      </a:lnTo>
                      <a:lnTo>
                        <a:pt x="1107" y="296"/>
                      </a:lnTo>
                      <a:lnTo>
                        <a:pt x="1104" y="296"/>
                      </a:lnTo>
                      <a:lnTo>
                        <a:pt x="1104" y="299"/>
                      </a:lnTo>
                      <a:lnTo>
                        <a:pt x="1102" y="300"/>
                      </a:lnTo>
                      <a:lnTo>
                        <a:pt x="1099" y="302"/>
                      </a:lnTo>
                      <a:lnTo>
                        <a:pt x="1097" y="303"/>
                      </a:lnTo>
                      <a:lnTo>
                        <a:pt x="1097" y="304"/>
                      </a:lnTo>
                      <a:lnTo>
                        <a:pt x="1097" y="304"/>
                      </a:lnTo>
                      <a:lnTo>
                        <a:pt x="1097" y="305"/>
                      </a:lnTo>
                      <a:lnTo>
                        <a:pt x="1094" y="305"/>
                      </a:lnTo>
                      <a:lnTo>
                        <a:pt x="1094" y="305"/>
                      </a:lnTo>
                      <a:lnTo>
                        <a:pt x="1095" y="305"/>
                      </a:lnTo>
                      <a:lnTo>
                        <a:pt x="1095" y="307"/>
                      </a:lnTo>
                      <a:lnTo>
                        <a:pt x="1097" y="307"/>
                      </a:lnTo>
                      <a:lnTo>
                        <a:pt x="1097" y="308"/>
                      </a:lnTo>
                      <a:lnTo>
                        <a:pt x="1098" y="309"/>
                      </a:lnTo>
                      <a:lnTo>
                        <a:pt x="1097" y="309"/>
                      </a:lnTo>
                      <a:lnTo>
                        <a:pt x="1097" y="309"/>
                      </a:lnTo>
                      <a:lnTo>
                        <a:pt x="1097" y="311"/>
                      </a:lnTo>
                      <a:lnTo>
                        <a:pt x="1093" y="312"/>
                      </a:lnTo>
                      <a:lnTo>
                        <a:pt x="1091" y="309"/>
                      </a:lnTo>
                      <a:lnTo>
                        <a:pt x="1091" y="308"/>
                      </a:lnTo>
                      <a:lnTo>
                        <a:pt x="1090" y="307"/>
                      </a:lnTo>
                      <a:lnTo>
                        <a:pt x="1090" y="305"/>
                      </a:lnTo>
                      <a:lnTo>
                        <a:pt x="1089" y="305"/>
                      </a:lnTo>
                      <a:lnTo>
                        <a:pt x="1089" y="305"/>
                      </a:lnTo>
                      <a:lnTo>
                        <a:pt x="1089" y="303"/>
                      </a:lnTo>
                      <a:lnTo>
                        <a:pt x="1089" y="300"/>
                      </a:lnTo>
                      <a:lnTo>
                        <a:pt x="1090" y="299"/>
                      </a:lnTo>
                      <a:lnTo>
                        <a:pt x="1090" y="298"/>
                      </a:lnTo>
                      <a:lnTo>
                        <a:pt x="1089" y="298"/>
                      </a:lnTo>
                      <a:lnTo>
                        <a:pt x="1089" y="296"/>
                      </a:lnTo>
                      <a:lnTo>
                        <a:pt x="1086" y="298"/>
                      </a:lnTo>
                      <a:lnTo>
                        <a:pt x="1086" y="296"/>
                      </a:lnTo>
                      <a:lnTo>
                        <a:pt x="1085" y="295"/>
                      </a:lnTo>
                      <a:lnTo>
                        <a:pt x="1082" y="295"/>
                      </a:lnTo>
                      <a:lnTo>
                        <a:pt x="1082" y="296"/>
                      </a:lnTo>
                      <a:lnTo>
                        <a:pt x="1078" y="296"/>
                      </a:lnTo>
                      <a:lnTo>
                        <a:pt x="1077" y="298"/>
                      </a:lnTo>
                      <a:lnTo>
                        <a:pt x="1076" y="299"/>
                      </a:lnTo>
                      <a:lnTo>
                        <a:pt x="1074" y="299"/>
                      </a:lnTo>
                      <a:lnTo>
                        <a:pt x="1073" y="300"/>
                      </a:lnTo>
                      <a:lnTo>
                        <a:pt x="1070" y="304"/>
                      </a:lnTo>
                      <a:lnTo>
                        <a:pt x="1067" y="304"/>
                      </a:lnTo>
                      <a:lnTo>
                        <a:pt x="1067" y="305"/>
                      </a:lnTo>
                      <a:lnTo>
                        <a:pt x="1067" y="305"/>
                      </a:lnTo>
                      <a:lnTo>
                        <a:pt x="1067" y="307"/>
                      </a:lnTo>
                      <a:lnTo>
                        <a:pt x="1064" y="308"/>
                      </a:lnTo>
                      <a:lnTo>
                        <a:pt x="1064" y="309"/>
                      </a:lnTo>
                      <a:lnTo>
                        <a:pt x="1063" y="311"/>
                      </a:lnTo>
                      <a:lnTo>
                        <a:pt x="1061" y="312"/>
                      </a:lnTo>
                      <a:lnTo>
                        <a:pt x="1061" y="312"/>
                      </a:lnTo>
                      <a:lnTo>
                        <a:pt x="1060" y="313"/>
                      </a:lnTo>
                      <a:lnTo>
                        <a:pt x="1060" y="315"/>
                      </a:lnTo>
                      <a:lnTo>
                        <a:pt x="1059" y="315"/>
                      </a:lnTo>
                      <a:lnTo>
                        <a:pt x="1059" y="316"/>
                      </a:lnTo>
                      <a:lnTo>
                        <a:pt x="1057" y="316"/>
                      </a:lnTo>
                      <a:lnTo>
                        <a:pt x="1056" y="317"/>
                      </a:lnTo>
                      <a:lnTo>
                        <a:pt x="1055" y="317"/>
                      </a:lnTo>
                      <a:lnTo>
                        <a:pt x="1055" y="322"/>
                      </a:lnTo>
                      <a:lnTo>
                        <a:pt x="1055" y="324"/>
                      </a:lnTo>
                      <a:lnTo>
                        <a:pt x="1053" y="326"/>
                      </a:lnTo>
                      <a:lnTo>
                        <a:pt x="1053" y="328"/>
                      </a:lnTo>
                      <a:lnTo>
                        <a:pt x="1055" y="328"/>
                      </a:lnTo>
                      <a:lnTo>
                        <a:pt x="1055" y="329"/>
                      </a:lnTo>
                      <a:lnTo>
                        <a:pt x="1055" y="329"/>
                      </a:lnTo>
                      <a:lnTo>
                        <a:pt x="1055" y="332"/>
                      </a:lnTo>
                      <a:lnTo>
                        <a:pt x="1056" y="332"/>
                      </a:lnTo>
                      <a:lnTo>
                        <a:pt x="1056" y="333"/>
                      </a:lnTo>
                      <a:lnTo>
                        <a:pt x="1057" y="333"/>
                      </a:lnTo>
                      <a:lnTo>
                        <a:pt x="1057" y="334"/>
                      </a:lnTo>
                      <a:lnTo>
                        <a:pt x="1060" y="337"/>
                      </a:lnTo>
                      <a:lnTo>
                        <a:pt x="1060" y="338"/>
                      </a:lnTo>
                      <a:lnTo>
                        <a:pt x="1060" y="338"/>
                      </a:lnTo>
                      <a:lnTo>
                        <a:pt x="1060" y="340"/>
                      </a:lnTo>
                      <a:lnTo>
                        <a:pt x="1063" y="341"/>
                      </a:lnTo>
                      <a:lnTo>
                        <a:pt x="1063" y="342"/>
                      </a:lnTo>
                      <a:lnTo>
                        <a:pt x="1064" y="342"/>
                      </a:lnTo>
                      <a:lnTo>
                        <a:pt x="1067" y="345"/>
                      </a:lnTo>
                      <a:lnTo>
                        <a:pt x="1068" y="345"/>
                      </a:lnTo>
                      <a:lnTo>
                        <a:pt x="1068" y="346"/>
                      </a:lnTo>
                      <a:lnTo>
                        <a:pt x="1069" y="346"/>
                      </a:lnTo>
                      <a:lnTo>
                        <a:pt x="1069" y="347"/>
                      </a:lnTo>
                      <a:lnTo>
                        <a:pt x="1069" y="347"/>
                      </a:lnTo>
                      <a:lnTo>
                        <a:pt x="1069" y="349"/>
                      </a:lnTo>
                      <a:lnTo>
                        <a:pt x="1070" y="350"/>
                      </a:lnTo>
                      <a:lnTo>
                        <a:pt x="1070" y="351"/>
                      </a:lnTo>
                      <a:lnTo>
                        <a:pt x="1072" y="351"/>
                      </a:lnTo>
                      <a:lnTo>
                        <a:pt x="1072" y="353"/>
                      </a:lnTo>
                      <a:lnTo>
                        <a:pt x="1072" y="353"/>
                      </a:lnTo>
                      <a:lnTo>
                        <a:pt x="1073" y="354"/>
                      </a:lnTo>
                      <a:lnTo>
                        <a:pt x="1074" y="354"/>
                      </a:lnTo>
                      <a:lnTo>
                        <a:pt x="1076" y="355"/>
                      </a:lnTo>
                      <a:lnTo>
                        <a:pt x="1076" y="357"/>
                      </a:lnTo>
                      <a:lnTo>
                        <a:pt x="1077" y="357"/>
                      </a:lnTo>
                      <a:lnTo>
                        <a:pt x="1077" y="359"/>
                      </a:lnTo>
                      <a:lnTo>
                        <a:pt x="1077" y="362"/>
                      </a:lnTo>
                      <a:lnTo>
                        <a:pt x="1078" y="363"/>
                      </a:lnTo>
                      <a:lnTo>
                        <a:pt x="1080" y="363"/>
                      </a:lnTo>
                      <a:lnTo>
                        <a:pt x="1080" y="364"/>
                      </a:lnTo>
                      <a:lnTo>
                        <a:pt x="1082" y="366"/>
                      </a:lnTo>
                      <a:lnTo>
                        <a:pt x="1082" y="367"/>
                      </a:lnTo>
                      <a:lnTo>
                        <a:pt x="1084" y="367"/>
                      </a:lnTo>
                      <a:lnTo>
                        <a:pt x="1084" y="372"/>
                      </a:lnTo>
                      <a:lnTo>
                        <a:pt x="1085" y="372"/>
                      </a:lnTo>
                      <a:lnTo>
                        <a:pt x="1085" y="374"/>
                      </a:lnTo>
                      <a:lnTo>
                        <a:pt x="1085" y="376"/>
                      </a:lnTo>
                      <a:lnTo>
                        <a:pt x="1085" y="377"/>
                      </a:lnTo>
                      <a:lnTo>
                        <a:pt x="1086" y="377"/>
                      </a:lnTo>
                      <a:lnTo>
                        <a:pt x="1086" y="384"/>
                      </a:lnTo>
                      <a:lnTo>
                        <a:pt x="1087" y="384"/>
                      </a:lnTo>
                      <a:lnTo>
                        <a:pt x="1087" y="387"/>
                      </a:lnTo>
                      <a:lnTo>
                        <a:pt x="1087" y="387"/>
                      </a:lnTo>
                      <a:lnTo>
                        <a:pt x="1089" y="389"/>
                      </a:lnTo>
                      <a:lnTo>
                        <a:pt x="1089" y="389"/>
                      </a:lnTo>
                      <a:lnTo>
                        <a:pt x="1090" y="391"/>
                      </a:lnTo>
                      <a:lnTo>
                        <a:pt x="1090" y="393"/>
                      </a:lnTo>
                      <a:lnTo>
                        <a:pt x="1089" y="393"/>
                      </a:lnTo>
                      <a:lnTo>
                        <a:pt x="1087" y="394"/>
                      </a:lnTo>
                      <a:lnTo>
                        <a:pt x="1087" y="396"/>
                      </a:lnTo>
                      <a:lnTo>
                        <a:pt x="1089" y="398"/>
                      </a:lnTo>
                      <a:lnTo>
                        <a:pt x="1089" y="401"/>
                      </a:lnTo>
                      <a:lnTo>
                        <a:pt x="1087" y="401"/>
                      </a:lnTo>
                      <a:lnTo>
                        <a:pt x="1086" y="406"/>
                      </a:lnTo>
                      <a:lnTo>
                        <a:pt x="1085" y="406"/>
                      </a:lnTo>
                      <a:lnTo>
                        <a:pt x="1084" y="408"/>
                      </a:lnTo>
                      <a:lnTo>
                        <a:pt x="1084" y="408"/>
                      </a:lnTo>
                      <a:lnTo>
                        <a:pt x="1082" y="410"/>
                      </a:lnTo>
                      <a:lnTo>
                        <a:pt x="1081" y="410"/>
                      </a:lnTo>
                      <a:lnTo>
                        <a:pt x="1081" y="412"/>
                      </a:lnTo>
                      <a:lnTo>
                        <a:pt x="1078" y="412"/>
                      </a:lnTo>
                      <a:lnTo>
                        <a:pt x="1077" y="413"/>
                      </a:lnTo>
                      <a:lnTo>
                        <a:pt x="1076" y="413"/>
                      </a:lnTo>
                      <a:lnTo>
                        <a:pt x="1076" y="414"/>
                      </a:lnTo>
                      <a:lnTo>
                        <a:pt x="1074" y="414"/>
                      </a:lnTo>
                      <a:lnTo>
                        <a:pt x="1074" y="414"/>
                      </a:lnTo>
                      <a:lnTo>
                        <a:pt x="1073" y="414"/>
                      </a:lnTo>
                      <a:lnTo>
                        <a:pt x="1073" y="415"/>
                      </a:lnTo>
                      <a:lnTo>
                        <a:pt x="1073" y="417"/>
                      </a:lnTo>
                      <a:lnTo>
                        <a:pt x="1070" y="417"/>
                      </a:lnTo>
                      <a:lnTo>
                        <a:pt x="1070" y="418"/>
                      </a:lnTo>
                      <a:lnTo>
                        <a:pt x="1069" y="417"/>
                      </a:lnTo>
                      <a:lnTo>
                        <a:pt x="1068" y="417"/>
                      </a:lnTo>
                      <a:lnTo>
                        <a:pt x="1068" y="418"/>
                      </a:lnTo>
                      <a:lnTo>
                        <a:pt x="1067" y="418"/>
                      </a:lnTo>
                      <a:lnTo>
                        <a:pt x="1065" y="418"/>
                      </a:lnTo>
                      <a:lnTo>
                        <a:pt x="1065" y="418"/>
                      </a:lnTo>
                      <a:lnTo>
                        <a:pt x="1065" y="418"/>
                      </a:lnTo>
                      <a:lnTo>
                        <a:pt x="1065" y="418"/>
                      </a:lnTo>
                      <a:lnTo>
                        <a:pt x="1065" y="418"/>
                      </a:lnTo>
                      <a:lnTo>
                        <a:pt x="1063" y="419"/>
                      </a:lnTo>
                      <a:lnTo>
                        <a:pt x="1063" y="418"/>
                      </a:lnTo>
                      <a:lnTo>
                        <a:pt x="1063" y="418"/>
                      </a:lnTo>
                      <a:lnTo>
                        <a:pt x="1061" y="418"/>
                      </a:lnTo>
                      <a:lnTo>
                        <a:pt x="1061" y="419"/>
                      </a:lnTo>
                      <a:lnTo>
                        <a:pt x="1059" y="419"/>
                      </a:lnTo>
                      <a:lnTo>
                        <a:pt x="1059" y="418"/>
                      </a:lnTo>
                      <a:lnTo>
                        <a:pt x="1056" y="417"/>
                      </a:lnTo>
                      <a:lnTo>
                        <a:pt x="1055" y="417"/>
                      </a:lnTo>
                      <a:lnTo>
                        <a:pt x="1055" y="417"/>
                      </a:lnTo>
                      <a:lnTo>
                        <a:pt x="1056" y="418"/>
                      </a:lnTo>
                      <a:lnTo>
                        <a:pt x="1057" y="421"/>
                      </a:lnTo>
                      <a:lnTo>
                        <a:pt x="1060" y="422"/>
                      </a:lnTo>
                      <a:lnTo>
                        <a:pt x="1061" y="423"/>
                      </a:lnTo>
                      <a:lnTo>
                        <a:pt x="1061" y="426"/>
                      </a:lnTo>
                      <a:lnTo>
                        <a:pt x="1059" y="426"/>
                      </a:lnTo>
                      <a:lnTo>
                        <a:pt x="1057" y="423"/>
                      </a:lnTo>
                      <a:lnTo>
                        <a:pt x="1056" y="423"/>
                      </a:lnTo>
                      <a:lnTo>
                        <a:pt x="1056" y="422"/>
                      </a:lnTo>
                      <a:lnTo>
                        <a:pt x="1055" y="421"/>
                      </a:lnTo>
                      <a:lnTo>
                        <a:pt x="1055" y="421"/>
                      </a:lnTo>
                      <a:lnTo>
                        <a:pt x="1053" y="419"/>
                      </a:lnTo>
                      <a:lnTo>
                        <a:pt x="1053" y="421"/>
                      </a:lnTo>
                      <a:lnTo>
                        <a:pt x="1055" y="421"/>
                      </a:lnTo>
                      <a:lnTo>
                        <a:pt x="1055" y="422"/>
                      </a:lnTo>
                      <a:lnTo>
                        <a:pt x="1055" y="422"/>
                      </a:lnTo>
                      <a:lnTo>
                        <a:pt x="1056" y="429"/>
                      </a:lnTo>
                      <a:lnTo>
                        <a:pt x="1057" y="429"/>
                      </a:lnTo>
                      <a:lnTo>
                        <a:pt x="1057" y="430"/>
                      </a:lnTo>
                      <a:lnTo>
                        <a:pt x="1056" y="430"/>
                      </a:lnTo>
                      <a:lnTo>
                        <a:pt x="1056" y="431"/>
                      </a:lnTo>
                      <a:lnTo>
                        <a:pt x="1053" y="431"/>
                      </a:lnTo>
                      <a:lnTo>
                        <a:pt x="1052" y="434"/>
                      </a:lnTo>
                      <a:lnTo>
                        <a:pt x="1051" y="435"/>
                      </a:lnTo>
                      <a:lnTo>
                        <a:pt x="1047" y="436"/>
                      </a:lnTo>
                      <a:lnTo>
                        <a:pt x="1048" y="435"/>
                      </a:lnTo>
                      <a:lnTo>
                        <a:pt x="1048" y="434"/>
                      </a:lnTo>
                      <a:lnTo>
                        <a:pt x="1048" y="432"/>
                      </a:lnTo>
                      <a:lnTo>
                        <a:pt x="1047" y="432"/>
                      </a:lnTo>
                      <a:lnTo>
                        <a:pt x="1046" y="426"/>
                      </a:lnTo>
                      <a:lnTo>
                        <a:pt x="1047" y="426"/>
                      </a:lnTo>
                      <a:lnTo>
                        <a:pt x="1047" y="425"/>
                      </a:lnTo>
                      <a:lnTo>
                        <a:pt x="1047" y="425"/>
                      </a:lnTo>
                      <a:lnTo>
                        <a:pt x="1047" y="422"/>
                      </a:lnTo>
                      <a:lnTo>
                        <a:pt x="1047" y="419"/>
                      </a:lnTo>
                      <a:lnTo>
                        <a:pt x="1044" y="417"/>
                      </a:lnTo>
                      <a:lnTo>
                        <a:pt x="1043" y="417"/>
                      </a:lnTo>
                      <a:lnTo>
                        <a:pt x="1043" y="415"/>
                      </a:lnTo>
                      <a:lnTo>
                        <a:pt x="1043" y="415"/>
                      </a:lnTo>
                      <a:lnTo>
                        <a:pt x="1042" y="415"/>
                      </a:lnTo>
                      <a:lnTo>
                        <a:pt x="1042" y="417"/>
                      </a:lnTo>
                      <a:lnTo>
                        <a:pt x="1039" y="415"/>
                      </a:lnTo>
                      <a:lnTo>
                        <a:pt x="1039" y="413"/>
                      </a:lnTo>
                      <a:lnTo>
                        <a:pt x="1038" y="413"/>
                      </a:lnTo>
                      <a:lnTo>
                        <a:pt x="1036" y="413"/>
                      </a:lnTo>
                      <a:lnTo>
                        <a:pt x="1035" y="414"/>
                      </a:lnTo>
                      <a:lnTo>
                        <a:pt x="1034" y="409"/>
                      </a:lnTo>
                      <a:lnTo>
                        <a:pt x="1032" y="409"/>
                      </a:lnTo>
                      <a:lnTo>
                        <a:pt x="1031" y="406"/>
                      </a:lnTo>
                      <a:lnTo>
                        <a:pt x="1030" y="405"/>
                      </a:lnTo>
                      <a:lnTo>
                        <a:pt x="1029" y="402"/>
                      </a:lnTo>
                      <a:lnTo>
                        <a:pt x="1029" y="400"/>
                      </a:lnTo>
                      <a:lnTo>
                        <a:pt x="1026" y="400"/>
                      </a:lnTo>
                      <a:lnTo>
                        <a:pt x="1026" y="400"/>
                      </a:lnTo>
                      <a:lnTo>
                        <a:pt x="1025" y="397"/>
                      </a:lnTo>
                      <a:lnTo>
                        <a:pt x="1022" y="394"/>
                      </a:lnTo>
                      <a:lnTo>
                        <a:pt x="1021" y="392"/>
                      </a:lnTo>
                      <a:lnTo>
                        <a:pt x="1021" y="392"/>
                      </a:lnTo>
                      <a:lnTo>
                        <a:pt x="1017" y="392"/>
                      </a:lnTo>
                      <a:lnTo>
                        <a:pt x="1015" y="391"/>
                      </a:lnTo>
                      <a:lnTo>
                        <a:pt x="1015" y="388"/>
                      </a:lnTo>
                      <a:lnTo>
                        <a:pt x="1014" y="385"/>
                      </a:lnTo>
                      <a:lnTo>
                        <a:pt x="1014" y="385"/>
                      </a:lnTo>
                      <a:lnTo>
                        <a:pt x="1010" y="385"/>
                      </a:lnTo>
                      <a:lnTo>
                        <a:pt x="1010" y="384"/>
                      </a:lnTo>
                      <a:lnTo>
                        <a:pt x="1008" y="384"/>
                      </a:lnTo>
                      <a:lnTo>
                        <a:pt x="1008" y="385"/>
                      </a:lnTo>
                      <a:lnTo>
                        <a:pt x="1006" y="385"/>
                      </a:lnTo>
                      <a:lnTo>
                        <a:pt x="1006" y="389"/>
                      </a:lnTo>
                      <a:lnTo>
                        <a:pt x="1008" y="389"/>
                      </a:lnTo>
                      <a:lnTo>
                        <a:pt x="1008" y="389"/>
                      </a:lnTo>
                      <a:lnTo>
                        <a:pt x="1006" y="392"/>
                      </a:lnTo>
                      <a:lnTo>
                        <a:pt x="1006" y="393"/>
                      </a:lnTo>
                      <a:lnTo>
                        <a:pt x="1006" y="394"/>
                      </a:lnTo>
                      <a:lnTo>
                        <a:pt x="1006" y="400"/>
                      </a:lnTo>
                      <a:lnTo>
                        <a:pt x="1006" y="400"/>
                      </a:lnTo>
                      <a:lnTo>
                        <a:pt x="1005" y="402"/>
                      </a:lnTo>
                      <a:lnTo>
                        <a:pt x="1005" y="402"/>
                      </a:lnTo>
                      <a:lnTo>
                        <a:pt x="1005" y="406"/>
                      </a:lnTo>
                      <a:lnTo>
                        <a:pt x="1004" y="406"/>
                      </a:lnTo>
                      <a:lnTo>
                        <a:pt x="1004" y="413"/>
                      </a:lnTo>
                      <a:lnTo>
                        <a:pt x="1004" y="413"/>
                      </a:lnTo>
                      <a:lnTo>
                        <a:pt x="1004" y="414"/>
                      </a:lnTo>
                      <a:lnTo>
                        <a:pt x="1002" y="414"/>
                      </a:lnTo>
                      <a:lnTo>
                        <a:pt x="1002" y="419"/>
                      </a:lnTo>
                      <a:lnTo>
                        <a:pt x="1001" y="419"/>
                      </a:lnTo>
                      <a:lnTo>
                        <a:pt x="1001" y="422"/>
                      </a:lnTo>
                      <a:lnTo>
                        <a:pt x="1001" y="422"/>
                      </a:lnTo>
                      <a:lnTo>
                        <a:pt x="1000" y="425"/>
                      </a:lnTo>
                      <a:lnTo>
                        <a:pt x="1001" y="427"/>
                      </a:lnTo>
                      <a:lnTo>
                        <a:pt x="1001" y="430"/>
                      </a:lnTo>
                      <a:lnTo>
                        <a:pt x="1004" y="430"/>
                      </a:lnTo>
                      <a:lnTo>
                        <a:pt x="1004" y="430"/>
                      </a:lnTo>
                      <a:lnTo>
                        <a:pt x="1005" y="432"/>
                      </a:lnTo>
                      <a:lnTo>
                        <a:pt x="1005" y="435"/>
                      </a:lnTo>
                      <a:lnTo>
                        <a:pt x="1005" y="436"/>
                      </a:lnTo>
                      <a:lnTo>
                        <a:pt x="1006" y="436"/>
                      </a:lnTo>
                      <a:lnTo>
                        <a:pt x="1008" y="436"/>
                      </a:lnTo>
                      <a:lnTo>
                        <a:pt x="1009" y="440"/>
                      </a:lnTo>
                      <a:lnTo>
                        <a:pt x="1009" y="443"/>
                      </a:lnTo>
                      <a:lnTo>
                        <a:pt x="1012" y="447"/>
                      </a:lnTo>
                      <a:lnTo>
                        <a:pt x="1013" y="448"/>
                      </a:lnTo>
                      <a:lnTo>
                        <a:pt x="1004" y="448"/>
                      </a:lnTo>
                      <a:lnTo>
                        <a:pt x="1004" y="447"/>
                      </a:lnTo>
                      <a:lnTo>
                        <a:pt x="1001" y="446"/>
                      </a:lnTo>
                      <a:lnTo>
                        <a:pt x="1001" y="444"/>
                      </a:lnTo>
                      <a:lnTo>
                        <a:pt x="995" y="438"/>
                      </a:lnTo>
                      <a:lnTo>
                        <a:pt x="995" y="435"/>
                      </a:lnTo>
                      <a:lnTo>
                        <a:pt x="993" y="435"/>
                      </a:lnTo>
                      <a:lnTo>
                        <a:pt x="993" y="431"/>
                      </a:lnTo>
                      <a:lnTo>
                        <a:pt x="992" y="431"/>
                      </a:lnTo>
                      <a:lnTo>
                        <a:pt x="992" y="430"/>
                      </a:lnTo>
                      <a:lnTo>
                        <a:pt x="993" y="429"/>
                      </a:lnTo>
                      <a:lnTo>
                        <a:pt x="993" y="426"/>
                      </a:lnTo>
                      <a:lnTo>
                        <a:pt x="995" y="425"/>
                      </a:lnTo>
                      <a:lnTo>
                        <a:pt x="995" y="423"/>
                      </a:lnTo>
                      <a:lnTo>
                        <a:pt x="996" y="422"/>
                      </a:lnTo>
                      <a:lnTo>
                        <a:pt x="996" y="419"/>
                      </a:lnTo>
                      <a:lnTo>
                        <a:pt x="995" y="419"/>
                      </a:lnTo>
                      <a:lnTo>
                        <a:pt x="995" y="415"/>
                      </a:lnTo>
                      <a:lnTo>
                        <a:pt x="996" y="414"/>
                      </a:lnTo>
                      <a:lnTo>
                        <a:pt x="996" y="413"/>
                      </a:lnTo>
                      <a:lnTo>
                        <a:pt x="997" y="410"/>
                      </a:lnTo>
                      <a:lnTo>
                        <a:pt x="997" y="408"/>
                      </a:lnTo>
                      <a:lnTo>
                        <a:pt x="997" y="406"/>
                      </a:lnTo>
                      <a:lnTo>
                        <a:pt x="996" y="406"/>
                      </a:lnTo>
                      <a:lnTo>
                        <a:pt x="996" y="405"/>
                      </a:lnTo>
                      <a:lnTo>
                        <a:pt x="996" y="405"/>
                      </a:lnTo>
                      <a:lnTo>
                        <a:pt x="996" y="402"/>
                      </a:lnTo>
                      <a:lnTo>
                        <a:pt x="995" y="401"/>
                      </a:lnTo>
                      <a:lnTo>
                        <a:pt x="995" y="400"/>
                      </a:lnTo>
                      <a:lnTo>
                        <a:pt x="993" y="400"/>
                      </a:lnTo>
                      <a:lnTo>
                        <a:pt x="992" y="398"/>
                      </a:lnTo>
                      <a:lnTo>
                        <a:pt x="993" y="397"/>
                      </a:lnTo>
                      <a:lnTo>
                        <a:pt x="995" y="394"/>
                      </a:lnTo>
                      <a:lnTo>
                        <a:pt x="995" y="392"/>
                      </a:lnTo>
                      <a:lnTo>
                        <a:pt x="993" y="392"/>
                      </a:lnTo>
                      <a:lnTo>
                        <a:pt x="993" y="391"/>
                      </a:lnTo>
                      <a:lnTo>
                        <a:pt x="993" y="391"/>
                      </a:lnTo>
                      <a:lnTo>
                        <a:pt x="993" y="387"/>
                      </a:lnTo>
                      <a:lnTo>
                        <a:pt x="992" y="387"/>
                      </a:lnTo>
                      <a:lnTo>
                        <a:pt x="992" y="380"/>
                      </a:lnTo>
                      <a:lnTo>
                        <a:pt x="989" y="379"/>
                      </a:lnTo>
                      <a:lnTo>
                        <a:pt x="989" y="376"/>
                      </a:lnTo>
                      <a:lnTo>
                        <a:pt x="988" y="376"/>
                      </a:lnTo>
                      <a:lnTo>
                        <a:pt x="988" y="374"/>
                      </a:lnTo>
                      <a:lnTo>
                        <a:pt x="988" y="374"/>
                      </a:lnTo>
                      <a:lnTo>
                        <a:pt x="988" y="370"/>
                      </a:lnTo>
                      <a:lnTo>
                        <a:pt x="987" y="370"/>
                      </a:lnTo>
                      <a:lnTo>
                        <a:pt x="987" y="364"/>
                      </a:lnTo>
                      <a:lnTo>
                        <a:pt x="987" y="364"/>
                      </a:lnTo>
                      <a:lnTo>
                        <a:pt x="987" y="363"/>
                      </a:lnTo>
                      <a:lnTo>
                        <a:pt x="985" y="363"/>
                      </a:lnTo>
                      <a:lnTo>
                        <a:pt x="985" y="360"/>
                      </a:lnTo>
                      <a:lnTo>
                        <a:pt x="985" y="360"/>
                      </a:lnTo>
                      <a:lnTo>
                        <a:pt x="984" y="360"/>
                      </a:lnTo>
                      <a:lnTo>
                        <a:pt x="983" y="359"/>
                      </a:lnTo>
                      <a:lnTo>
                        <a:pt x="983" y="358"/>
                      </a:lnTo>
                      <a:lnTo>
                        <a:pt x="981" y="357"/>
                      </a:lnTo>
                      <a:lnTo>
                        <a:pt x="983" y="355"/>
                      </a:lnTo>
                      <a:lnTo>
                        <a:pt x="983" y="355"/>
                      </a:lnTo>
                      <a:lnTo>
                        <a:pt x="983" y="355"/>
                      </a:lnTo>
                      <a:lnTo>
                        <a:pt x="983" y="354"/>
                      </a:lnTo>
                      <a:lnTo>
                        <a:pt x="983" y="353"/>
                      </a:lnTo>
                      <a:lnTo>
                        <a:pt x="983" y="353"/>
                      </a:lnTo>
                      <a:lnTo>
                        <a:pt x="983" y="351"/>
                      </a:lnTo>
                      <a:lnTo>
                        <a:pt x="983" y="351"/>
                      </a:lnTo>
                      <a:lnTo>
                        <a:pt x="983" y="351"/>
                      </a:lnTo>
                      <a:lnTo>
                        <a:pt x="980" y="351"/>
                      </a:lnTo>
                      <a:lnTo>
                        <a:pt x="980" y="350"/>
                      </a:lnTo>
                      <a:lnTo>
                        <a:pt x="980" y="350"/>
                      </a:lnTo>
                      <a:lnTo>
                        <a:pt x="979" y="349"/>
                      </a:lnTo>
                      <a:lnTo>
                        <a:pt x="978" y="347"/>
                      </a:lnTo>
                      <a:lnTo>
                        <a:pt x="978" y="346"/>
                      </a:lnTo>
                      <a:lnTo>
                        <a:pt x="976" y="346"/>
                      </a:lnTo>
                      <a:lnTo>
                        <a:pt x="975" y="345"/>
                      </a:lnTo>
                      <a:lnTo>
                        <a:pt x="974" y="345"/>
                      </a:lnTo>
                      <a:lnTo>
                        <a:pt x="971" y="351"/>
                      </a:lnTo>
                      <a:lnTo>
                        <a:pt x="970" y="353"/>
                      </a:lnTo>
                      <a:lnTo>
                        <a:pt x="968" y="353"/>
                      </a:lnTo>
                      <a:lnTo>
                        <a:pt x="968" y="354"/>
                      </a:lnTo>
                      <a:lnTo>
                        <a:pt x="966" y="354"/>
                      </a:lnTo>
                      <a:lnTo>
                        <a:pt x="966" y="355"/>
                      </a:lnTo>
                      <a:lnTo>
                        <a:pt x="964" y="357"/>
                      </a:lnTo>
                      <a:lnTo>
                        <a:pt x="959" y="357"/>
                      </a:lnTo>
                      <a:lnTo>
                        <a:pt x="959" y="357"/>
                      </a:lnTo>
                      <a:lnTo>
                        <a:pt x="958" y="357"/>
                      </a:lnTo>
                      <a:lnTo>
                        <a:pt x="958" y="357"/>
                      </a:lnTo>
                      <a:lnTo>
                        <a:pt x="958" y="355"/>
                      </a:lnTo>
                      <a:lnTo>
                        <a:pt x="957" y="357"/>
                      </a:lnTo>
                      <a:lnTo>
                        <a:pt x="954" y="357"/>
                      </a:lnTo>
                      <a:lnTo>
                        <a:pt x="954" y="355"/>
                      </a:lnTo>
                      <a:lnTo>
                        <a:pt x="953" y="354"/>
                      </a:lnTo>
                      <a:lnTo>
                        <a:pt x="953" y="353"/>
                      </a:lnTo>
                      <a:lnTo>
                        <a:pt x="953" y="353"/>
                      </a:lnTo>
                      <a:lnTo>
                        <a:pt x="953" y="347"/>
                      </a:lnTo>
                      <a:lnTo>
                        <a:pt x="954" y="347"/>
                      </a:lnTo>
                      <a:lnTo>
                        <a:pt x="954" y="346"/>
                      </a:lnTo>
                      <a:lnTo>
                        <a:pt x="954" y="346"/>
                      </a:lnTo>
                      <a:lnTo>
                        <a:pt x="955" y="343"/>
                      </a:lnTo>
                      <a:lnTo>
                        <a:pt x="955" y="343"/>
                      </a:lnTo>
                      <a:lnTo>
                        <a:pt x="957" y="337"/>
                      </a:lnTo>
                      <a:lnTo>
                        <a:pt x="955" y="337"/>
                      </a:lnTo>
                      <a:lnTo>
                        <a:pt x="955" y="334"/>
                      </a:lnTo>
                      <a:lnTo>
                        <a:pt x="955" y="334"/>
                      </a:lnTo>
                      <a:lnTo>
                        <a:pt x="955" y="334"/>
                      </a:lnTo>
                      <a:lnTo>
                        <a:pt x="955" y="334"/>
                      </a:lnTo>
                      <a:lnTo>
                        <a:pt x="955" y="333"/>
                      </a:lnTo>
                      <a:lnTo>
                        <a:pt x="955" y="332"/>
                      </a:lnTo>
                      <a:lnTo>
                        <a:pt x="953" y="330"/>
                      </a:lnTo>
                      <a:lnTo>
                        <a:pt x="951" y="324"/>
                      </a:lnTo>
                      <a:lnTo>
                        <a:pt x="953" y="322"/>
                      </a:lnTo>
                      <a:lnTo>
                        <a:pt x="951" y="322"/>
                      </a:lnTo>
                      <a:lnTo>
                        <a:pt x="950" y="320"/>
                      </a:lnTo>
                      <a:lnTo>
                        <a:pt x="950" y="319"/>
                      </a:lnTo>
                      <a:lnTo>
                        <a:pt x="949" y="317"/>
                      </a:lnTo>
                      <a:lnTo>
                        <a:pt x="949" y="316"/>
                      </a:lnTo>
                      <a:lnTo>
                        <a:pt x="949" y="315"/>
                      </a:lnTo>
                      <a:lnTo>
                        <a:pt x="949" y="312"/>
                      </a:lnTo>
                      <a:lnTo>
                        <a:pt x="946" y="312"/>
                      </a:lnTo>
                      <a:lnTo>
                        <a:pt x="946" y="313"/>
                      </a:lnTo>
                      <a:lnTo>
                        <a:pt x="943" y="313"/>
                      </a:lnTo>
                      <a:lnTo>
                        <a:pt x="943" y="315"/>
                      </a:lnTo>
                      <a:lnTo>
                        <a:pt x="943" y="315"/>
                      </a:lnTo>
                      <a:lnTo>
                        <a:pt x="943" y="315"/>
                      </a:lnTo>
                      <a:lnTo>
                        <a:pt x="942" y="316"/>
                      </a:lnTo>
                      <a:lnTo>
                        <a:pt x="941" y="316"/>
                      </a:lnTo>
                      <a:lnTo>
                        <a:pt x="941" y="313"/>
                      </a:lnTo>
                      <a:lnTo>
                        <a:pt x="940" y="313"/>
                      </a:lnTo>
                      <a:lnTo>
                        <a:pt x="940" y="312"/>
                      </a:lnTo>
                      <a:lnTo>
                        <a:pt x="938" y="311"/>
                      </a:lnTo>
                      <a:lnTo>
                        <a:pt x="938" y="309"/>
                      </a:lnTo>
                      <a:lnTo>
                        <a:pt x="938" y="309"/>
                      </a:lnTo>
                      <a:lnTo>
                        <a:pt x="937" y="307"/>
                      </a:lnTo>
                      <a:lnTo>
                        <a:pt x="936" y="305"/>
                      </a:lnTo>
                      <a:lnTo>
                        <a:pt x="936" y="304"/>
                      </a:lnTo>
                      <a:lnTo>
                        <a:pt x="936" y="304"/>
                      </a:lnTo>
                      <a:lnTo>
                        <a:pt x="934" y="302"/>
                      </a:lnTo>
                      <a:lnTo>
                        <a:pt x="934" y="299"/>
                      </a:lnTo>
                      <a:lnTo>
                        <a:pt x="934" y="296"/>
                      </a:lnTo>
                      <a:lnTo>
                        <a:pt x="934" y="294"/>
                      </a:lnTo>
                      <a:lnTo>
                        <a:pt x="933" y="294"/>
                      </a:lnTo>
                      <a:lnTo>
                        <a:pt x="933" y="291"/>
                      </a:lnTo>
                      <a:lnTo>
                        <a:pt x="932" y="290"/>
                      </a:lnTo>
                      <a:lnTo>
                        <a:pt x="930" y="287"/>
                      </a:lnTo>
                      <a:lnTo>
                        <a:pt x="929" y="287"/>
                      </a:lnTo>
                      <a:lnTo>
                        <a:pt x="928" y="285"/>
                      </a:lnTo>
                      <a:lnTo>
                        <a:pt x="925" y="285"/>
                      </a:lnTo>
                      <a:lnTo>
                        <a:pt x="924" y="283"/>
                      </a:lnTo>
                      <a:lnTo>
                        <a:pt x="920" y="279"/>
                      </a:lnTo>
                      <a:lnTo>
                        <a:pt x="920" y="281"/>
                      </a:lnTo>
                      <a:lnTo>
                        <a:pt x="920" y="281"/>
                      </a:lnTo>
                      <a:lnTo>
                        <a:pt x="920" y="282"/>
                      </a:lnTo>
                      <a:lnTo>
                        <a:pt x="921" y="282"/>
                      </a:lnTo>
                      <a:lnTo>
                        <a:pt x="921" y="283"/>
                      </a:lnTo>
                      <a:lnTo>
                        <a:pt x="923" y="285"/>
                      </a:lnTo>
                      <a:lnTo>
                        <a:pt x="923" y="286"/>
                      </a:lnTo>
                      <a:lnTo>
                        <a:pt x="919" y="287"/>
                      </a:lnTo>
                      <a:lnTo>
                        <a:pt x="920" y="288"/>
                      </a:lnTo>
                      <a:lnTo>
                        <a:pt x="920" y="291"/>
                      </a:lnTo>
                      <a:lnTo>
                        <a:pt x="921" y="294"/>
                      </a:lnTo>
                      <a:lnTo>
                        <a:pt x="920" y="294"/>
                      </a:lnTo>
                      <a:lnTo>
                        <a:pt x="919" y="295"/>
                      </a:lnTo>
                      <a:lnTo>
                        <a:pt x="919" y="295"/>
                      </a:lnTo>
                      <a:lnTo>
                        <a:pt x="917" y="296"/>
                      </a:lnTo>
                      <a:lnTo>
                        <a:pt x="916" y="295"/>
                      </a:lnTo>
                      <a:lnTo>
                        <a:pt x="916" y="294"/>
                      </a:lnTo>
                      <a:lnTo>
                        <a:pt x="915" y="294"/>
                      </a:lnTo>
                      <a:lnTo>
                        <a:pt x="915" y="295"/>
                      </a:lnTo>
                      <a:lnTo>
                        <a:pt x="912" y="296"/>
                      </a:lnTo>
                      <a:lnTo>
                        <a:pt x="912" y="295"/>
                      </a:lnTo>
                      <a:lnTo>
                        <a:pt x="912" y="295"/>
                      </a:lnTo>
                      <a:lnTo>
                        <a:pt x="912" y="295"/>
                      </a:lnTo>
                      <a:lnTo>
                        <a:pt x="912" y="296"/>
                      </a:lnTo>
                      <a:lnTo>
                        <a:pt x="909" y="296"/>
                      </a:lnTo>
                      <a:lnTo>
                        <a:pt x="908" y="298"/>
                      </a:lnTo>
                      <a:lnTo>
                        <a:pt x="907" y="299"/>
                      </a:lnTo>
                      <a:lnTo>
                        <a:pt x="904" y="299"/>
                      </a:lnTo>
                      <a:lnTo>
                        <a:pt x="904" y="299"/>
                      </a:lnTo>
                      <a:lnTo>
                        <a:pt x="904" y="296"/>
                      </a:lnTo>
                      <a:lnTo>
                        <a:pt x="899" y="298"/>
                      </a:lnTo>
                      <a:lnTo>
                        <a:pt x="899" y="296"/>
                      </a:lnTo>
                      <a:lnTo>
                        <a:pt x="898" y="296"/>
                      </a:lnTo>
                      <a:lnTo>
                        <a:pt x="898" y="296"/>
                      </a:lnTo>
                      <a:lnTo>
                        <a:pt x="898" y="296"/>
                      </a:lnTo>
                      <a:lnTo>
                        <a:pt x="898" y="298"/>
                      </a:lnTo>
                      <a:lnTo>
                        <a:pt x="898" y="298"/>
                      </a:lnTo>
                      <a:lnTo>
                        <a:pt x="895" y="298"/>
                      </a:lnTo>
                      <a:lnTo>
                        <a:pt x="894" y="299"/>
                      </a:lnTo>
                      <a:lnTo>
                        <a:pt x="892" y="299"/>
                      </a:lnTo>
                      <a:lnTo>
                        <a:pt x="891" y="300"/>
                      </a:lnTo>
                      <a:lnTo>
                        <a:pt x="891" y="302"/>
                      </a:lnTo>
                      <a:lnTo>
                        <a:pt x="891" y="302"/>
                      </a:lnTo>
                      <a:lnTo>
                        <a:pt x="891" y="303"/>
                      </a:lnTo>
                      <a:lnTo>
                        <a:pt x="890" y="303"/>
                      </a:lnTo>
                      <a:lnTo>
                        <a:pt x="890" y="304"/>
                      </a:lnTo>
                      <a:lnTo>
                        <a:pt x="890" y="304"/>
                      </a:lnTo>
                      <a:lnTo>
                        <a:pt x="890" y="309"/>
                      </a:lnTo>
                      <a:lnTo>
                        <a:pt x="890" y="309"/>
                      </a:lnTo>
                      <a:lnTo>
                        <a:pt x="890" y="311"/>
                      </a:lnTo>
                      <a:lnTo>
                        <a:pt x="887" y="312"/>
                      </a:lnTo>
                      <a:lnTo>
                        <a:pt x="886" y="315"/>
                      </a:lnTo>
                      <a:lnTo>
                        <a:pt x="885" y="316"/>
                      </a:lnTo>
                      <a:lnTo>
                        <a:pt x="883" y="316"/>
                      </a:lnTo>
                      <a:lnTo>
                        <a:pt x="882" y="317"/>
                      </a:lnTo>
                      <a:lnTo>
                        <a:pt x="879" y="317"/>
                      </a:lnTo>
                      <a:lnTo>
                        <a:pt x="879" y="319"/>
                      </a:lnTo>
                      <a:lnTo>
                        <a:pt x="874" y="319"/>
                      </a:lnTo>
                      <a:lnTo>
                        <a:pt x="873" y="320"/>
                      </a:lnTo>
                      <a:lnTo>
                        <a:pt x="873" y="320"/>
                      </a:lnTo>
                      <a:lnTo>
                        <a:pt x="873" y="320"/>
                      </a:lnTo>
                      <a:lnTo>
                        <a:pt x="873" y="322"/>
                      </a:lnTo>
                      <a:lnTo>
                        <a:pt x="871" y="322"/>
                      </a:lnTo>
                      <a:lnTo>
                        <a:pt x="870" y="324"/>
                      </a:lnTo>
                      <a:lnTo>
                        <a:pt x="870" y="324"/>
                      </a:lnTo>
                      <a:lnTo>
                        <a:pt x="869" y="325"/>
                      </a:lnTo>
                      <a:lnTo>
                        <a:pt x="868" y="325"/>
                      </a:lnTo>
                      <a:lnTo>
                        <a:pt x="866" y="329"/>
                      </a:lnTo>
                      <a:lnTo>
                        <a:pt x="865" y="330"/>
                      </a:lnTo>
                      <a:lnTo>
                        <a:pt x="862" y="333"/>
                      </a:lnTo>
                      <a:lnTo>
                        <a:pt x="862" y="336"/>
                      </a:lnTo>
                      <a:lnTo>
                        <a:pt x="858" y="337"/>
                      </a:lnTo>
                      <a:lnTo>
                        <a:pt x="854" y="338"/>
                      </a:lnTo>
                      <a:lnTo>
                        <a:pt x="853" y="341"/>
                      </a:lnTo>
                      <a:lnTo>
                        <a:pt x="848" y="341"/>
                      </a:lnTo>
                      <a:lnTo>
                        <a:pt x="848" y="342"/>
                      </a:lnTo>
                      <a:lnTo>
                        <a:pt x="847" y="342"/>
                      </a:lnTo>
                      <a:lnTo>
                        <a:pt x="847" y="342"/>
                      </a:lnTo>
                      <a:lnTo>
                        <a:pt x="847" y="343"/>
                      </a:lnTo>
                      <a:lnTo>
                        <a:pt x="847" y="343"/>
                      </a:lnTo>
                      <a:lnTo>
                        <a:pt x="847" y="343"/>
                      </a:lnTo>
                      <a:lnTo>
                        <a:pt x="845" y="343"/>
                      </a:lnTo>
                      <a:lnTo>
                        <a:pt x="845" y="343"/>
                      </a:lnTo>
                      <a:lnTo>
                        <a:pt x="845" y="345"/>
                      </a:lnTo>
                      <a:lnTo>
                        <a:pt x="844" y="345"/>
                      </a:lnTo>
                      <a:lnTo>
                        <a:pt x="844" y="346"/>
                      </a:lnTo>
                      <a:lnTo>
                        <a:pt x="844" y="346"/>
                      </a:lnTo>
                      <a:lnTo>
                        <a:pt x="844" y="349"/>
                      </a:lnTo>
                      <a:lnTo>
                        <a:pt x="844" y="350"/>
                      </a:lnTo>
                      <a:lnTo>
                        <a:pt x="843" y="350"/>
                      </a:lnTo>
                      <a:lnTo>
                        <a:pt x="843" y="351"/>
                      </a:lnTo>
                      <a:lnTo>
                        <a:pt x="836" y="353"/>
                      </a:lnTo>
                      <a:lnTo>
                        <a:pt x="834" y="357"/>
                      </a:lnTo>
                      <a:lnTo>
                        <a:pt x="832" y="357"/>
                      </a:lnTo>
                      <a:lnTo>
                        <a:pt x="831" y="357"/>
                      </a:lnTo>
                      <a:lnTo>
                        <a:pt x="830" y="357"/>
                      </a:lnTo>
                      <a:lnTo>
                        <a:pt x="828" y="357"/>
                      </a:lnTo>
                      <a:lnTo>
                        <a:pt x="828" y="358"/>
                      </a:lnTo>
                      <a:lnTo>
                        <a:pt x="827" y="359"/>
                      </a:lnTo>
                      <a:lnTo>
                        <a:pt x="826" y="360"/>
                      </a:lnTo>
                      <a:lnTo>
                        <a:pt x="826" y="366"/>
                      </a:lnTo>
                      <a:lnTo>
                        <a:pt x="826" y="366"/>
                      </a:lnTo>
                      <a:lnTo>
                        <a:pt x="826" y="366"/>
                      </a:lnTo>
                      <a:lnTo>
                        <a:pt x="827" y="367"/>
                      </a:lnTo>
                      <a:lnTo>
                        <a:pt x="827" y="368"/>
                      </a:lnTo>
                      <a:lnTo>
                        <a:pt x="826" y="368"/>
                      </a:lnTo>
                      <a:lnTo>
                        <a:pt x="826" y="370"/>
                      </a:lnTo>
                      <a:lnTo>
                        <a:pt x="826" y="370"/>
                      </a:lnTo>
                      <a:lnTo>
                        <a:pt x="824" y="381"/>
                      </a:lnTo>
                      <a:lnTo>
                        <a:pt x="827" y="393"/>
                      </a:lnTo>
                      <a:lnTo>
                        <a:pt x="826" y="394"/>
                      </a:lnTo>
                      <a:lnTo>
                        <a:pt x="824" y="400"/>
                      </a:lnTo>
                      <a:lnTo>
                        <a:pt x="823" y="401"/>
                      </a:lnTo>
                      <a:lnTo>
                        <a:pt x="822" y="402"/>
                      </a:lnTo>
                      <a:lnTo>
                        <a:pt x="822" y="404"/>
                      </a:lnTo>
                      <a:lnTo>
                        <a:pt x="822" y="406"/>
                      </a:lnTo>
                      <a:lnTo>
                        <a:pt x="820" y="406"/>
                      </a:lnTo>
                      <a:lnTo>
                        <a:pt x="820" y="406"/>
                      </a:lnTo>
                      <a:lnTo>
                        <a:pt x="822" y="406"/>
                      </a:lnTo>
                      <a:lnTo>
                        <a:pt x="822" y="413"/>
                      </a:lnTo>
                      <a:lnTo>
                        <a:pt x="822" y="413"/>
                      </a:lnTo>
                      <a:lnTo>
                        <a:pt x="822" y="414"/>
                      </a:lnTo>
                      <a:lnTo>
                        <a:pt x="823" y="414"/>
                      </a:lnTo>
                      <a:lnTo>
                        <a:pt x="823" y="418"/>
                      </a:lnTo>
                      <a:lnTo>
                        <a:pt x="822" y="418"/>
                      </a:lnTo>
                      <a:lnTo>
                        <a:pt x="822" y="418"/>
                      </a:lnTo>
                      <a:lnTo>
                        <a:pt x="822" y="419"/>
                      </a:lnTo>
                      <a:lnTo>
                        <a:pt x="818" y="419"/>
                      </a:lnTo>
                      <a:lnTo>
                        <a:pt x="818" y="419"/>
                      </a:lnTo>
                      <a:lnTo>
                        <a:pt x="818" y="421"/>
                      </a:lnTo>
                      <a:lnTo>
                        <a:pt x="818" y="421"/>
                      </a:lnTo>
                      <a:lnTo>
                        <a:pt x="816" y="422"/>
                      </a:lnTo>
                      <a:lnTo>
                        <a:pt x="815" y="423"/>
                      </a:lnTo>
                      <a:lnTo>
                        <a:pt x="815" y="425"/>
                      </a:lnTo>
                      <a:lnTo>
                        <a:pt x="814" y="426"/>
                      </a:lnTo>
                      <a:lnTo>
                        <a:pt x="814" y="427"/>
                      </a:lnTo>
                      <a:lnTo>
                        <a:pt x="813" y="427"/>
                      </a:lnTo>
                      <a:lnTo>
                        <a:pt x="813" y="429"/>
                      </a:lnTo>
                      <a:lnTo>
                        <a:pt x="809" y="431"/>
                      </a:lnTo>
                      <a:lnTo>
                        <a:pt x="809" y="434"/>
                      </a:lnTo>
                      <a:lnTo>
                        <a:pt x="807" y="435"/>
                      </a:lnTo>
                      <a:lnTo>
                        <a:pt x="806" y="436"/>
                      </a:lnTo>
                      <a:lnTo>
                        <a:pt x="803" y="438"/>
                      </a:lnTo>
                      <a:lnTo>
                        <a:pt x="803" y="438"/>
                      </a:lnTo>
                      <a:lnTo>
                        <a:pt x="801" y="438"/>
                      </a:lnTo>
                      <a:lnTo>
                        <a:pt x="801" y="438"/>
                      </a:lnTo>
                      <a:lnTo>
                        <a:pt x="799" y="436"/>
                      </a:lnTo>
                      <a:lnTo>
                        <a:pt x="799" y="435"/>
                      </a:lnTo>
                      <a:lnTo>
                        <a:pt x="799" y="435"/>
                      </a:lnTo>
                      <a:lnTo>
                        <a:pt x="799" y="434"/>
                      </a:lnTo>
                      <a:lnTo>
                        <a:pt x="798" y="434"/>
                      </a:lnTo>
                      <a:lnTo>
                        <a:pt x="798" y="432"/>
                      </a:lnTo>
                      <a:lnTo>
                        <a:pt x="797" y="432"/>
                      </a:lnTo>
                      <a:lnTo>
                        <a:pt x="797" y="431"/>
                      </a:lnTo>
                      <a:lnTo>
                        <a:pt x="797" y="431"/>
                      </a:lnTo>
                      <a:lnTo>
                        <a:pt x="797" y="430"/>
                      </a:lnTo>
                      <a:lnTo>
                        <a:pt x="796" y="429"/>
                      </a:lnTo>
                      <a:lnTo>
                        <a:pt x="796" y="427"/>
                      </a:lnTo>
                      <a:lnTo>
                        <a:pt x="794" y="427"/>
                      </a:lnTo>
                      <a:lnTo>
                        <a:pt x="793" y="426"/>
                      </a:lnTo>
                      <a:lnTo>
                        <a:pt x="792" y="425"/>
                      </a:lnTo>
                      <a:lnTo>
                        <a:pt x="792" y="423"/>
                      </a:lnTo>
                      <a:lnTo>
                        <a:pt x="792" y="423"/>
                      </a:lnTo>
                      <a:lnTo>
                        <a:pt x="790" y="422"/>
                      </a:lnTo>
                      <a:lnTo>
                        <a:pt x="790" y="422"/>
                      </a:lnTo>
                      <a:lnTo>
                        <a:pt x="792" y="422"/>
                      </a:lnTo>
                      <a:lnTo>
                        <a:pt x="792" y="421"/>
                      </a:lnTo>
                      <a:lnTo>
                        <a:pt x="792" y="421"/>
                      </a:lnTo>
                      <a:lnTo>
                        <a:pt x="793" y="421"/>
                      </a:lnTo>
                      <a:lnTo>
                        <a:pt x="792" y="418"/>
                      </a:lnTo>
                      <a:lnTo>
                        <a:pt x="792" y="418"/>
                      </a:lnTo>
                      <a:lnTo>
                        <a:pt x="792" y="417"/>
                      </a:lnTo>
                      <a:lnTo>
                        <a:pt x="790" y="415"/>
                      </a:lnTo>
                      <a:lnTo>
                        <a:pt x="789" y="413"/>
                      </a:lnTo>
                      <a:lnTo>
                        <a:pt x="788" y="413"/>
                      </a:lnTo>
                      <a:lnTo>
                        <a:pt x="786" y="406"/>
                      </a:lnTo>
                      <a:lnTo>
                        <a:pt x="786" y="406"/>
                      </a:lnTo>
                      <a:lnTo>
                        <a:pt x="785" y="404"/>
                      </a:lnTo>
                      <a:lnTo>
                        <a:pt x="784" y="404"/>
                      </a:lnTo>
                      <a:lnTo>
                        <a:pt x="784" y="402"/>
                      </a:lnTo>
                      <a:lnTo>
                        <a:pt x="784" y="402"/>
                      </a:lnTo>
                      <a:lnTo>
                        <a:pt x="782" y="398"/>
                      </a:lnTo>
                      <a:lnTo>
                        <a:pt x="780" y="397"/>
                      </a:lnTo>
                      <a:lnTo>
                        <a:pt x="780" y="396"/>
                      </a:lnTo>
                      <a:lnTo>
                        <a:pt x="779" y="396"/>
                      </a:lnTo>
                      <a:lnTo>
                        <a:pt x="779" y="391"/>
                      </a:lnTo>
                      <a:lnTo>
                        <a:pt x="777" y="391"/>
                      </a:lnTo>
                      <a:lnTo>
                        <a:pt x="777" y="389"/>
                      </a:lnTo>
                      <a:lnTo>
                        <a:pt x="777" y="389"/>
                      </a:lnTo>
                      <a:lnTo>
                        <a:pt x="777" y="388"/>
                      </a:lnTo>
                      <a:lnTo>
                        <a:pt x="776" y="388"/>
                      </a:lnTo>
                      <a:lnTo>
                        <a:pt x="776" y="381"/>
                      </a:lnTo>
                      <a:lnTo>
                        <a:pt x="776" y="381"/>
                      </a:lnTo>
                      <a:lnTo>
                        <a:pt x="775" y="376"/>
                      </a:lnTo>
                      <a:lnTo>
                        <a:pt x="775" y="376"/>
                      </a:lnTo>
                      <a:lnTo>
                        <a:pt x="775" y="372"/>
                      </a:lnTo>
                      <a:lnTo>
                        <a:pt x="773" y="372"/>
                      </a:lnTo>
                      <a:lnTo>
                        <a:pt x="773" y="371"/>
                      </a:lnTo>
                      <a:lnTo>
                        <a:pt x="773" y="371"/>
                      </a:lnTo>
                      <a:lnTo>
                        <a:pt x="773" y="368"/>
                      </a:lnTo>
                      <a:lnTo>
                        <a:pt x="772" y="368"/>
                      </a:lnTo>
                      <a:lnTo>
                        <a:pt x="772" y="367"/>
                      </a:lnTo>
                      <a:lnTo>
                        <a:pt x="772" y="367"/>
                      </a:lnTo>
                      <a:lnTo>
                        <a:pt x="772" y="366"/>
                      </a:lnTo>
                      <a:lnTo>
                        <a:pt x="771" y="366"/>
                      </a:lnTo>
                      <a:lnTo>
                        <a:pt x="771" y="364"/>
                      </a:lnTo>
                      <a:lnTo>
                        <a:pt x="771" y="364"/>
                      </a:lnTo>
                      <a:lnTo>
                        <a:pt x="771" y="363"/>
                      </a:lnTo>
                      <a:lnTo>
                        <a:pt x="769" y="363"/>
                      </a:lnTo>
                      <a:lnTo>
                        <a:pt x="769" y="359"/>
                      </a:lnTo>
                      <a:lnTo>
                        <a:pt x="768" y="359"/>
                      </a:lnTo>
                      <a:lnTo>
                        <a:pt x="768" y="358"/>
                      </a:lnTo>
                      <a:lnTo>
                        <a:pt x="768" y="358"/>
                      </a:lnTo>
                      <a:lnTo>
                        <a:pt x="768" y="355"/>
                      </a:lnTo>
                      <a:lnTo>
                        <a:pt x="767" y="355"/>
                      </a:lnTo>
                      <a:lnTo>
                        <a:pt x="767" y="353"/>
                      </a:lnTo>
                      <a:lnTo>
                        <a:pt x="765" y="353"/>
                      </a:lnTo>
                      <a:lnTo>
                        <a:pt x="765" y="347"/>
                      </a:lnTo>
                      <a:lnTo>
                        <a:pt x="765" y="347"/>
                      </a:lnTo>
                      <a:lnTo>
                        <a:pt x="765" y="343"/>
                      </a:lnTo>
                      <a:lnTo>
                        <a:pt x="764" y="343"/>
                      </a:lnTo>
                      <a:lnTo>
                        <a:pt x="764" y="342"/>
                      </a:lnTo>
                      <a:lnTo>
                        <a:pt x="764" y="342"/>
                      </a:lnTo>
                      <a:lnTo>
                        <a:pt x="764" y="341"/>
                      </a:lnTo>
                      <a:lnTo>
                        <a:pt x="763" y="341"/>
                      </a:lnTo>
                      <a:lnTo>
                        <a:pt x="763" y="340"/>
                      </a:lnTo>
                      <a:lnTo>
                        <a:pt x="764" y="340"/>
                      </a:lnTo>
                      <a:lnTo>
                        <a:pt x="764" y="340"/>
                      </a:lnTo>
                      <a:lnTo>
                        <a:pt x="764" y="338"/>
                      </a:lnTo>
                      <a:lnTo>
                        <a:pt x="763" y="338"/>
                      </a:lnTo>
                      <a:lnTo>
                        <a:pt x="763" y="337"/>
                      </a:lnTo>
                      <a:lnTo>
                        <a:pt x="763" y="337"/>
                      </a:lnTo>
                      <a:lnTo>
                        <a:pt x="763" y="334"/>
                      </a:lnTo>
                      <a:lnTo>
                        <a:pt x="762" y="334"/>
                      </a:lnTo>
                      <a:lnTo>
                        <a:pt x="763" y="329"/>
                      </a:lnTo>
                      <a:lnTo>
                        <a:pt x="762" y="329"/>
                      </a:lnTo>
                      <a:lnTo>
                        <a:pt x="762" y="326"/>
                      </a:lnTo>
                      <a:lnTo>
                        <a:pt x="763" y="326"/>
                      </a:lnTo>
                      <a:lnTo>
                        <a:pt x="762" y="322"/>
                      </a:lnTo>
                      <a:lnTo>
                        <a:pt x="762" y="322"/>
                      </a:lnTo>
                      <a:lnTo>
                        <a:pt x="762" y="321"/>
                      </a:lnTo>
                      <a:lnTo>
                        <a:pt x="760" y="320"/>
                      </a:lnTo>
                      <a:lnTo>
                        <a:pt x="760" y="317"/>
                      </a:lnTo>
                      <a:lnTo>
                        <a:pt x="759" y="317"/>
                      </a:lnTo>
                      <a:lnTo>
                        <a:pt x="759" y="316"/>
                      </a:lnTo>
                      <a:lnTo>
                        <a:pt x="759" y="315"/>
                      </a:lnTo>
                      <a:lnTo>
                        <a:pt x="760" y="313"/>
                      </a:lnTo>
                      <a:lnTo>
                        <a:pt x="760" y="312"/>
                      </a:lnTo>
                      <a:lnTo>
                        <a:pt x="760" y="311"/>
                      </a:lnTo>
                      <a:lnTo>
                        <a:pt x="760" y="309"/>
                      </a:lnTo>
                      <a:lnTo>
                        <a:pt x="762" y="308"/>
                      </a:lnTo>
                      <a:lnTo>
                        <a:pt x="762" y="305"/>
                      </a:lnTo>
                      <a:lnTo>
                        <a:pt x="763" y="305"/>
                      </a:lnTo>
                      <a:lnTo>
                        <a:pt x="763" y="304"/>
                      </a:lnTo>
                      <a:lnTo>
                        <a:pt x="763" y="303"/>
                      </a:lnTo>
                      <a:lnTo>
                        <a:pt x="763" y="303"/>
                      </a:lnTo>
                      <a:lnTo>
                        <a:pt x="763" y="302"/>
                      </a:lnTo>
                      <a:lnTo>
                        <a:pt x="760" y="300"/>
                      </a:lnTo>
                      <a:lnTo>
                        <a:pt x="760" y="296"/>
                      </a:lnTo>
                      <a:lnTo>
                        <a:pt x="760" y="296"/>
                      </a:lnTo>
                      <a:lnTo>
                        <a:pt x="762" y="295"/>
                      </a:lnTo>
                      <a:lnTo>
                        <a:pt x="762" y="295"/>
                      </a:lnTo>
                      <a:lnTo>
                        <a:pt x="760" y="294"/>
                      </a:lnTo>
                      <a:lnTo>
                        <a:pt x="759" y="294"/>
                      </a:lnTo>
                      <a:lnTo>
                        <a:pt x="759" y="292"/>
                      </a:lnTo>
                      <a:lnTo>
                        <a:pt x="760" y="291"/>
                      </a:lnTo>
                      <a:lnTo>
                        <a:pt x="760" y="291"/>
                      </a:lnTo>
                      <a:lnTo>
                        <a:pt x="759" y="290"/>
                      </a:lnTo>
                      <a:lnTo>
                        <a:pt x="760" y="288"/>
                      </a:lnTo>
                      <a:lnTo>
                        <a:pt x="758" y="287"/>
                      </a:lnTo>
                      <a:lnTo>
                        <a:pt x="756" y="291"/>
                      </a:lnTo>
                      <a:lnTo>
                        <a:pt x="756" y="291"/>
                      </a:lnTo>
                      <a:lnTo>
                        <a:pt x="756" y="298"/>
                      </a:lnTo>
                      <a:lnTo>
                        <a:pt x="755" y="299"/>
                      </a:lnTo>
                      <a:lnTo>
                        <a:pt x="755" y="302"/>
                      </a:lnTo>
                      <a:lnTo>
                        <a:pt x="754" y="303"/>
                      </a:lnTo>
                      <a:lnTo>
                        <a:pt x="752" y="303"/>
                      </a:lnTo>
                      <a:lnTo>
                        <a:pt x="751" y="303"/>
                      </a:lnTo>
                      <a:lnTo>
                        <a:pt x="750" y="304"/>
                      </a:lnTo>
                      <a:lnTo>
                        <a:pt x="747" y="305"/>
                      </a:lnTo>
                      <a:lnTo>
                        <a:pt x="747" y="307"/>
                      </a:lnTo>
                      <a:lnTo>
                        <a:pt x="744" y="307"/>
                      </a:lnTo>
                      <a:lnTo>
                        <a:pt x="742" y="307"/>
                      </a:lnTo>
                      <a:lnTo>
                        <a:pt x="739" y="303"/>
                      </a:lnTo>
                      <a:lnTo>
                        <a:pt x="737" y="300"/>
                      </a:lnTo>
                      <a:lnTo>
                        <a:pt x="733" y="298"/>
                      </a:lnTo>
                      <a:lnTo>
                        <a:pt x="730" y="294"/>
                      </a:lnTo>
                      <a:lnTo>
                        <a:pt x="729" y="290"/>
                      </a:lnTo>
                      <a:lnTo>
                        <a:pt x="730" y="290"/>
                      </a:lnTo>
                      <a:lnTo>
                        <a:pt x="730" y="288"/>
                      </a:lnTo>
                      <a:lnTo>
                        <a:pt x="733" y="290"/>
                      </a:lnTo>
                      <a:lnTo>
                        <a:pt x="734" y="288"/>
                      </a:lnTo>
                      <a:lnTo>
                        <a:pt x="735" y="288"/>
                      </a:lnTo>
                      <a:lnTo>
                        <a:pt x="735" y="287"/>
                      </a:lnTo>
                      <a:lnTo>
                        <a:pt x="738" y="287"/>
                      </a:lnTo>
                      <a:lnTo>
                        <a:pt x="738" y="287"/>
                      </a:lnTo>
                      <a:lnTo>
                        <a:pt x="739" y="286"/>
                      </a:lnTo>
                      <a:lnTo>
                        <a:pt x="741" y="285"/>
                      </a:lnTo>
                      <a:lnTo>
                        <a:pt x="741" y="283"/>
                      </a:lnTo>
                      <a:lnTo>
                        <a:pt x="743" y="283"/>
                      </a:lnTo>
                      <a:lnTo>
                        <a:pt x="743" y="281"/>
                      </a:lnTo>
                      <a:lnTo>
                        <a:pt x="744" y="279"/>
                      </a:lnTo>
                      <a:lnTo>
                        <a:pt x="746" y="278"/>
                      </a:lnTo>
                      <a:lnTo>
                        <a:pt x="743" y="278"/>
                      </a:lnTo>
                      <a:lnTo>
                        <a:pt x="742" y="279"/>
                      </a:lnTo>
                      <a:lnTo>
                        <a:pt x="742" y="279"/>
                      </a:lnTo>
                      <a:lnTo>
                        <a:pt x="742" y="281"/>
                      </a:lnTo>
                      <a:lnTo>
                        <a:pt x="741" y="282"/>
                      </a:lnTo>
                      <a:lnTo>
                        <a:pt x="741" y="282"/>
                      </a:lnTo>
                      <a:lnTo>
                        <a:pt x="730" y="282"/>
                      </a:lnTo>
                      <a:lnTo>
                        <a:pt x="729" y="281"/>
                      </a:lnTo>
                      <a:lnTo>
                        <a:pt x="726" y="281"/>
                      </a:lnTo>
                      <a:lnTo>
                        <a:pt x="724" y="279"/>
                      </a:lnTo>
                      <a:lnTo>
                        <a:pt x="725" y="278"/>
                      </a:lnTo>
                      <a:lnTo>
                        <a:pt x="725" y="277"/>
                      </a:lnTo>
                      <a:lnTo>
                        <a:pt x="724" y="274"/>
                      </a:lnTo>
                      <a:lnTo>
                        <a:pt x="724" y="273"/>
                      </a:lnTo>
                      <a:lnTo>
                        <a:pt x="725" y="271"/>
                      </a:lnTo>
                      <a:lnTo>
                        <a:pt x="725" y="270"/>
                      </a:lnTo>
                      <a:lnTo>
                        <a:pt x="725" y="270"/>
                      </a:lnTo>
                      <a:lnTo>
                        <a:pt x="724" y="271"/>
                      </a:lnTo>
                      <a:lnTo>
                        <a:pt x="720" y="271"/>
                      </a:lnTo>
                      <a:lnTo>
                        <a:pt x="720" y="271"/>
                      </a:lnTo>
                      <a:lnTo>
                        <a:pt x="720" y="271"/>
                      </a:lnTo>
                      <a:lnTo>
                        <a:pt x="720" y="269"/>
                      </a:lnTo>
                      <a:lnTo>
                        <a:pt x="717" y="270"/>
                      </a:lnTo>
                      <a:lnTo>
                        <a:pt x="717" y="270"/>
                      </a:lnTo>
                      <a:lnTo>
                        <a:pt x="717" y="270"/>
                      </a:lnTo>
                      <a:lnTo>
                        <a:pt x="717" y="269"/>
                      </a:lnTo>
                      <a:lnTo>
                        <a:pt x="716" y="269"/>
                      </a:lnTo>
                      <a:lnTo>
                        <a:pt x="713" y="264"/>
                      </a:lnTo>
                      <a:lnTo>
                        <a:pt x="710" y="262"/>
                      </a:lnTo>
                      <a:lnTo>
                        <a:pt x="710" y="262"/>
                      </a:lnTo>
                      <a:lnTo>
                        <a:pt x="709" y="262"/>
                      </a:lnTo>
                      <a:lnTo>
                        <a:pt x="709" y="261"/>
                      </a:lnTo>
                      <a:lnTo>
                        <a:pt x="707" y="261"/>
                      </a:lnTo>
                      <a:lnTo>
                        <a:pt x="705" y="260"/>
                      </a:lnTo>
                      <a:lnTo>
                        <a:pt x="707" y="260"/>
                      </a:lnTo>
                      <a:lnTo>
                        <a:pt x="707" y="258"/>
                      </a:lnTo>
                      <a:lnTo>
                        <a:pt x="707" y="256"/>
                      </a:lnTo>
                      <a:lnTo>
                        <a:pt x="705" y="254"/>
                      </a:lnTo>
                      <a:lnTo>
                        <a:pt x="704" y="254"/>
                      </a:lnTo>
                      <a:lnTo>
                        <a:pt x="704" y="252"/>
                      </a:lnTo>
                      <a:lnTo>
                        <a:pt x="701" y="252"/>
                      </a:lnTo>
                      <a:lnTo>
                        <a:pt x="697" y="253"/>
                      </a:lnTo>
                      <a:lnTo>
                        <a:pt x="693" y="252"/>
                      </a:lnTo>
                      <a:lnTo>
                        <a:pt x="693" y="253"/>
                      </a:lnTo>
                      <a:lnTo>
                        <a:pt x="692" y="253"/>
                      </a:lnTo>
                      <a:lnTo>
                        <a:pt x="692" y="253"/>
                      </a:lnTo>
                      <a:lnTo>
                        <a:pt x="690" y="254"/>
                      </a:lnTo>
                      <a:lnTo>
                        <a:pt x="690" y="254"/>
                      </a:lnTo>
                      <a:lnTo>
                        <a:pt x="684" y="254"/>
                      </a:lnTo>
                      <a:lnTo>
                        <a:pt x="684" y="256"/>
                      </a:lnTo>
                      <a:lnTo>
                        <a:pt x="683" y="256"/>
                      </a:lnTo>
                      <a:lnTo>
                        <a:pt x="680" y="256"/>
                      </a:lnTo>
                      <a:lnTo>
                        <a:pt x="679" y="256"/>
                      </a:lnTo>
                      <a:lnTo>
                        <a:pt x="678" y="256"/>
                      </a:lnTo>
                      <a:lnTo>
                        <a:pt x="676" y="256"/>
                      </a:lnTo>
                      <a:lnTo>
                        <a:pt x="676" y="256"/>
                      </a:lnTo>
                      <a:lnTo>
                        <a:pt x="676" y="257"/>
                      </a:lnTo>
                      <a:lnTo>
                        <a:pt x="670" y="256"/>
                      </a:lnTo>
                      <a:lnTo>
                        <a:pt x="670" y="256"/>
                      </a:lnTo>
                      <a:lnTo>
                        <a:pt x="669" y="254"/>
                      </a:lnTo>
                      <a:lnTo>
                        <a:pt x="667" y="257"/>
                      </a:lnTo>
                      <a:lnTo>
                        <a:pt x="663" y="256"/>
                      </a:lnTo>
                      <a:lnTo>
                        <a:pt x="663" y="257"/>
                      </a:lnTo>
                      <a:lnTo>
                        <a:pt x="661" y="257"/>
                      </a:lnTo>
                      <a:lnTo>
                        <a:pt x="661" y="257"/>
                      </a:lnTo>
                      <a:lnTo>
                        <a:pt x="655" y="257"/>
                      </a:lnTo>
                      <a:lnTo>
                        <a:pt x="655" y="256"/>
                      </a:lnTo>
                      <a:lnTo>
                        <a:pt x="652" y="254"/>
                      </a:lnTo>
                      <a:lnTo>
                        <a:pt x="652" y="254"/>
                      </a:lnTo>
                      <a:lnTo>
                        <a:pt x="652" y="254"/>
                      </a:lnTo>
                      <a:lnTo>
                        <a:pt x="650" y="254"/>
                      </a:lnTo>
                      <a:lnTo>
                        <a:pt x="650" y="254"/>
                      </a:lnTo>
                      <a:lnTo>
                        <a:pt x="642" y="254"/>
                      </a:lnTo>
                      <a:lnTo>
                        <a:pt x="641" y="254"/>
                      </a:lnTo>
                      <a:lnTo>
                        <a:pt x="641" y="254"/>
                      </a:lnTo>
                      <a:lnTo>
                        <a:pt x="640" y="253"/>
                      </a:lnTo>
                      <a:lnTo>
                        <a:pt x="633" y="253"/>
                      </a:lnTo>
                      <a:lnTo>
                        <a:pt x="631" y="253"/>
                      </a:lnTo>
                      <a:lnTo>
                        <a:pt x="628" y="252"/>
                      </a:lnTo>
                      <a:lnTo>
                        <a:pt x="627" y="250"/>
                      </a:lnTo>
                      <a:lnTo>
                        <a:pt x="625" y="248"/>
                      </a:lnTo>
                      <a:lnTo>
                        <a:pt x="624" y="248"/>
                      </a:lnTo>
                      <a:lnTo>
                        <a:pt x="624" y="244"/>
                      </a:lnTo>
                      <a:lnTo>
                        <a:pt x="623" y="244"/>
                      </a:lnTo>
                      <a:lnTo>
                        <a:pt x="623" y="241"/>
                      </a:lnTo>
                      <a:lnTo>
                        <a:pt x="623" y="241"/>
                      </a:lnTo>
                      <a:lnTo>
                        <a:pt x="621" y="239"/>
                      </a:lnTo>
                      <a:lnTo>
                        <a:pt x="621" y="239"/>
                      </a:lnTo>
                      <a:lnTo>
                        <a:pt x="619" y="236"/>
                      </a:lnTo>
                      <a:lnTo>
                        <a:pt x="616" y="235"/>
                      </a:lnTo>
                      <a:lnTo>
                        <a:pt x="616" y="235"/>
                      </a:lnTo>
                      <a:lnTo>
                        <a:pt x="615" y="235"/>
                      </a:lnTo>
                      <a:lnTo>
                        <a:pt x="615" y="236"/>
                      </a:lnTo>
                      <a:lnTo>
                        <a:pt x="614" y="236"/>
                      </a:lnTo>
                      <a:lnTo>
                        <a:pt x="614" y="236"/>
                      </a:lnTo>
                      <a:lnTo>
                        <a:pt x="612" y="236"/>
                      </a:lnTo>
                      <a:lnTo>
                        <a:pt x="611" y="236"/>
                      </a:lnTo>
                      <a:lnTo>
                        <a:pt x="611" y="237"/>
                      </a:lnTo>
                      <a:lnTo>
                        <a:pt x="610" y="237"/>
                      </a:lnTo>
                      <a:lnTo>
                        <a:pt x="608" y="239"/>
                      </a:lnTo>
                      <a:lnTo>
                        <a:pt x="606" y="240"/>
                      </a:lnTo>
                      <a:lnTo>
                        <a:pt x="606" y="240"/>
                      </a:lnTo>
                      <a:lnTo>
                        <a:pt x="603" y="241"/>
                      </a:lnTo>
                      <a:lnTo>
                        <a:pt x="603" y="241"/>
                      </a:lnTo>
                      <a:lnTo>
                        <a:pt x="602" y="243"/>
                      </a:lnTo>
                      <a:lnTo>
                        <a:pt x="599" y="243"/>
                      </a:lnTo>
                      <a:lnTo>
                        <a:pt x="597" y="243"/>
                      </a:lnTo>
                      <a:lnTo>
                        <a:pt x="597" y="243"/>
                      </a:lnTo>
                      <a:lnTo>
                        <a:pt x="594" y="241"/>
                      </a:lnTo>
                      <a:lnTo>
                        <a:pt x="594" y="241"/>
                      </a:lnTo>
                      <a:lnTo>
                        <a:pt x="591" y="241"/>
                      </a:lnTo>
                      <a:lnTo>
                        <a:pt x="590" y="240"/>
                      </a:lnTo>
                      <a:lnTo>
                        <a:pt x="586" y="239"/>
                      </a:lnTo>
                      <a:lnTo>
                        <a:pt x="583" y="236"/>
                      </a:lnTo>
                      <a:lnTo>
                        <a:pt x="582" y="236"/>
                      </a:lnTo>
                      <a:lnTo>
                        <a:pt x="581" y="235"/>
                      </a:lnTo>
                      <a:lnTo>
                        <a:pt x="580" y="233"/>
                      </a:lnTo>
                      <a:lnTo>
                        <a:pt x="580" y="231"/>
                      </a:lnTo>
                      <a:lnTo>
                        <a:pt x="578" y="231"/>
                      </a:lnTo>
                      <a:lnTo>
                        <a:pt x="577" y="230"/>
                      </a:lnTo>
                      <a:lnTo>
                        <a:pt x="576" y="228"/>
                      </a:lnTo>
                      <a:lnTo>
                        <a:pt x="574" y="227"/>
                      </a:lnTo>
                      <a:lnTo>
                        <a:pt x="574" y="224"/>
                      </a:lnTo>
                      <a:lnTo>
                        <a:pt x="573" y="224"/>
                      </a:lnTo>
                      <a:lnTo>
                        <a:pt x="573" y="223"/>
                      </a:lnTo>
                      <a:lnTo>
                        <a:pt x="572" y="223"/>
                      </a:lnTo>
                      <a:lnTo>
                        <a:pt x="572" y="125"/>
                      </a:lnTo>
                      <a:lnTo>
                        <a:pt x="573" y="125"/>
                      </a:lnTo>
                      <a:lnTo>
                        <a:pt x="573" y="126"/>
                      </a:lnTo>
                      <a:lnTo>
                        <a:pt x="574" y="126"/>
                      </a:lnTo>
                      <a:lnTo>
                        <a:pt x="574" y="127"/>
                      </a:lnTo>
                      <a:lnTo>
                        <a:pt x="576" y="127"/>
                      </a:lnTo>
                      <a:lnTo>
                        <a:pt x="578" y="126"/>
                      </a:lnTo>
                      <a:lnTo>
                        <a:pt x="582" y="125"/>
                      </a:lnTo>
                      <a:lnTo>
                        <a:pt x="586" y="124"/>
                      </a:lnTo>
                      <a:lnTo>
                        <a:pt x="589" y="122"/>
                      </a:lnTo>
                      <a:lnTo>
                        <a:pt x="589" y="125"/>
                      </a:lnTo>
                      <a:lnTo>
                        <a:pt x="593" y="125"/>
                      </a:lnTo>
                      <a:lnTo>
                        <a:pt x="593" y="122"/>
                      </a:lnTo>
                      <a:lnTo>
                        <a:pt x="594" y="120"/>
                      </a:lnTo>
                      <a:lnTo>
                        <a:pt x="594" y="116"/>
                      </a:lnTo>
                      <a:lnTo>
                        <a:pt x="593" y="113"/>
                      </a:lnTo>
                      <a:lnTo>
                        <a:pt x="591" y="110"/>
                      </a:lnTo>
                      <a:lnTo>
                        <a:pt x="591" y="108"/>
                      </a:lnTo>
                      <a:lnTo>
                        <a:pt x="593" y="104"/>
                      </a:lnTo>
                      <a:lnTo>
                        <a:pt x="594" y="104"/>
                      </a:lnTo>
                      <a:lnTo>
                        <a:pt x="594" y="104"/>
                      </a:lnTo>
                      <a:lnTo>
                        <a:pt x="595" y="104"/>
                      </a:lnTo>
                      <a:lnTo>
                        <a:pt x="595" y="99"/>
                      </a:lnTo>
                      <a:lnTo>
                        <a:pt x="594" y="99"/>
                      </a:lnTo>
                      <a:lnTo>
                        <a:pt x="594" y="99"/>
                      </a:lnTo>
                      <a:lnTo>
                        <a:pt x="594" y="97"/>
                      </a:lnTo>
                      <a:lnTo>
                        <a:pt x="594" y="97"/>
                      </a:lnTo>
                      <a:lnTo>
                        <a:pt x="594" y="97"/>
                      </a:lnTo>
                      <a:lnTo>
                        <a:pt x="591" y="97"/>
                      </a:lnTo>
                      <a:lnTo>
                        <a:pt x="591" y="95"/>
                      </a:lnTo>
                      <a:lnTo>
                        <a:pt x="590" y="95"/>
                      </a:lnTo>
                      <a:lnTo>
                        <a:pt x="591" y="93"/>
                      </a:lnTo>
                      <a:lnTo>
                        <a:pt x="590" y="91"/>
                      </a:lnTo>
                      <a:lnTo>
                        <a:pt x="587" y="89"/>
                      </a:lnTo>
                      <a:lnTo>
                        <a:pt x="589" y="88"/>
                      </a:lnTo>
                      <a:lnTo>
                        <a:pt x="594" y="87"/>
                      </a:lnTo>
                      <a:lnTo>
                        <a:pt x="594" y="87"/>
                      </a:lnTo>
                      <a:lnTo>
                        <a:pt x="587" y="87"/>
                      </a:lnTo>
                      <a:lnTo>
                        <a:pt x="587" y="87"/>
                      </a:lnTo>
                      <a:lnTo>
                        <a:pt x="585" y="87"/>
                      </a:lnTo>
                      <a:lnTo>
                        <a:pt x="583" y="89"/>
                      </a:lnTo>
                      <a:lnTo>
                        <a:pt x="583" y="89"/>
                      </a:lnTo>
                      <a:lnTo>
                        <a:pt x="583" y="88"/>
                      </a:lnTo>
                      <a:lnTo>
                        <a:pt x="582" y="88"/>
                      </a:lnTo>
                      <a:lnTo>
                        <a:pt x="582" y="88"/>
                      </a:lnTo>
                      <a:lnTo>
                        <a:pt x="581" y="87"/>
                      </a:lnTo>
                      <a:lnTo>
                        <a:pt x="582" y="87"/>
                      </a:lnTo>
                      <a:lnTo>
                        <a:pt x="582" y="83"/>
                      </a:lnTo>
                      <a:lnTo>
                        <a:pt x="583" y="82"/>
                      </a:lnTo>
                      <a:lnTo>
                        <a:pt x="583" y="79"/>
                      </a:lnTo>
                      <a:lnTo>
                        <a:pt x="585" y="76"/>
                      </a:lnTo>
                      <a:lnTo>
                        <a:pt x="583" y="75"/>
                      </a:lnTo>
                      <a:lnTo>
                        <a:pt x="586" y="75"/>
                      </a:lnTo>
                      <a:lnTo>
                        <a:pt x="586" y="78"/>
                      </a:lnTo>
                      <a:lnTo>
                        <a:pt x="587" y="78"/>
                      </a:lnTo>
                      <a:lnTo>
                        <a:pt x="586" y="79"/>
                      </a:lnTo>
                      <a:lnTo>
                        <a:pt x="593" y="79"/>
                      </a:lnTo>
                      <a:lnTo>
                        <a:pt x="593" y="79"/>
                      </a:lnTo>
                      <a:lnTo>
                        <a:pt x="595" y="80"/>
                      </a:lnTo>
                      <a:lnTo>
                        <a:pt x="597" y="80"/>
                      </a:lnTo>
                      <a:lnTo>
                        <a:pt x="597" y="78"/>
                      </a:lnTo>
                      <a:lnTo>
                        <a:pt x="597" y="78"/>
                      </a:lnTo>
                      <a:lnTo>
                        <a:pt x="597" y="78"/>
                      </a:lnTo>
                      <a:lnTo>
                        <a:pt x="598" y="76"/>
                      </a:lnTo>
                      <a:lnTo>
                        <a:pt x="599" y="76"/>
                      </a:lnTo>
                      <a:lnTo>
                        <a:pt x="600" y="76"/>
                      </a:lnTo>
                      <a:lnTo>
                        <a:pt x="600" y="75"/>
                      </a:lnTo>
                      <a:lnTo>
                        <a:pt x="600" y="72"/>
                      </a:lnTo>
                      <a:lnTo>
                        <a:pt x="594" y="67"/>
                      </a:lnTo>
                      <a:lnTo>
                        <a:pt x="594" y="63"/>
                      </a:lnTo>
                      <a:lnTo>
                        <a:pt x="594" y="63"/>
                      </a:lnTo>
                      <a:lnTo>
                        <a:pt x="587" y="62"/>
                      </a:lnTo>
                      <a:lnTo>
                        <a:pt x="585" y="65"/>
                      </a:lnTo>
                      <a:lnTo>
                        <a:pt x="583" y="66"/>
                      </a:lnTo>
                      <a:lnTo>
                        <a:pt x="583" y="66"/>
                      </a:lnTo>
                      <a:lnTo>
                        <a:pt x="583" y="67"/>
                      </a:lnTo>
                      <a:lnTo>
                        <a:pt x="583" y="67"/>
                      </a:lnTo>
                      <a:lnTo>
                        <a:pt x="583" y="69"/>
                      </a:lnTo>
                      <a:lnTo>
                        <a:pt x="582" y="69"/>
                      </a:lnTo>
                      <a:lnTo>
                        <a:pt x="582" y="69"/>
                      </a:lnTo>
                      <a:lnTo>
                        <a:pt x="581" y="67"/>
                      </a:lnTo>
                      <a:lnTo>
                        <a:pt x="580" y="66"/>
                      </a:lnTo>
                      <a:lnTo>
                        <a:pt x="580" y="63"/>
                      </a:lnTo>
                      <a:lnTo>
                        <a:pt x="581" y="62"/>
                      </a:lnTo>
                      <a:lnTo>
                        <a:pt x="581" y="61"/>
                      </a:lnTo>
                      <a:lnTo>
                        <a:pt x="581" y="59"/>
                      </a:lnTo>
                      <a:lnTo>
                        <a:pt x="581" y="58"/>
                      </a:lnTo>
                      <a:lnTo>
                        <a:pt x="582" y="58"/>
                      </a:lnTo>
                      <a:lnTo>
                        <a:pt x="583" y="54"/>
                      </a:lnTo>
                      <a:lnTo>
                        <a:pt x="582" y="54"/>
                      </a:lnTo>
                      <a:lnTo>
                        <a:pt x="582" y="54"/>
                      </a:lnTo>
                      <a:lnTo>
                        <a:pt x="580" y="54"/>
                      </a:lnTo>
                      <a:lnTo>
                        <a:pt x="578" y="53"/>
                      </a:lnTo>
                      <a:lnTo>
                        <a:pt x="576" y="53"/>
                      </a:lnTo>
                      <a:lnTo>
                        <a:pt x="576" y="52"/>
                      </a:lnTo>
                      <a:lnTo>
                        <a:pt x="574" y="50"/>
                      </a:lnTo>
                      <a:lnTo>
                        <a:pt x="573" y="49"/>
                      </a:lnTo>
                      <a:lnTo>
                        <a:pt x="572" y="50"/>
                      </a:lnTo>
                      <a:lnTo>
                        <a:pt x="572" y="36"/>
                      </a:lnTo>
                      <a:lnTo>
                        <a:pt x="573" y="36"/>
                      </a:lnTo>
                      <a:lnTo>
                        <a:pt x="573" y="34"/>
                      </a:lnTo>
                      <a:lnTo>
                        <a:pt x="572" y="34"/>
                      </a:lnTo>
                      <a:lnTo>
                        <a:pt x="572" y="29"/>
                      </a:lnTo>
                      <a:lnTo>
                        <a:pt x="573" y="29"/>
                      </a:lnTo>
                      <a:lnTo>
                        <a:pt x="573" y="29"/>
                      </a:lnTo>
                      <a:lnTo>
                        <a:pt x="574" y="29"/>
                      </a:lnTo>
                      <a:lnTo>
                        <a:pt x="574" y="28"/>
                      </a:lnTo>
                      <a:lnTo>
                        <a:pt x="574" y="29"/>
                      </a:lnTo>
                      <a:lnTo>
                        <a:pt x="576" y="29"/>
                      </a:lnTo>
                      <a:lnTo>
                        <a:pt x="577" y="29"/>
                      </a:lnTo>
                      <a:lnTo>
                        <a:pt x="576" y="24"/>
                      </a:lnTo>
                      <a:lnTo>
                        <a:pt x="578" y="24"/>
                      </a:lnTo>
                      <a:lnTo>
                        <a:pt x="581" y="24"/>
                      </a:lnTo>
                      <a:lnTo>
                        <a:pt x="582" y="25"/>
                      </a:lnTo>
                      <a:lnTo>
                        <a:pt x="585" y="27"/>
                      </a:lnTo>
                      <a:lnTo>
                        <a:pt x="587" y="27"/>
                      </a:lnTo>
                      <a:lnTo>
                        <a:pt x="591" y="28"/>
                      </a:lnTo>
                      <a:lnTo>
                        <a:pt x="591" y="29"/>
                      </a:lnTo>
                      <a:lnTo>
                        <a:pt x="589" y="31"/>
                      </a:lnTo>
                      <a:lnTo>
                        <a:pt x="589" y="31"/>
                      </a:lnTo>
                      <a:lnTo>
                        <a:pt x="587" y="31"/>
                      </a:lnTo>
                      <a:lnTo>
                        <a:pt x="586" y="32"/>
                      </a:lnTo>
                      <a:lnTo>
                        <a:pt x="585" y="33"/>
                      </a:lnTo>
                      <a:lnTo>
                        <a:pt x="585" y="34"/>
                      </a:lnTo>
                      <a:lnTo>
                        <a:pt x="583" y="34"/>
                      </a:lnTo>
                      <a:lnTo>
                        <a:pt x="583" y="36"/>
                      </a:lnTo>
                      <a:lnTo>
                        <a:pt x="582" y="36"/>
                      </a:lnTo>
                      <a:lnTo>
                        <a:pt x="581" y="36"/>
                      </a:lnTo>
                      <a:lnTo>
                        <a:pt x="581" y="34"/>
                      </a:lnTo>
                      <a:lnTo>
                        <a:pt x="581" y="34"/>
                      </a:lnTo>
                      <a:lnTo>
                        <a:pt x="580" y="34"/>
                      </a:lnTo>
                      <a:lnTo>
                        <a:pt x="578" y="36"/>
                      </a:lnTo>
                      <a:lnTo>
                        <a:pt x="578" y="36"/>
                      </a:lnTo>
                      <a:lnTo>
                        <a:pt x="580" y="36"/>
                      </a:lnTo>
                      <a:lnTo>
                        <a:pt x="580" y="37"/>
                      </a:lnTo>
                      <a:lnTo>
                        <a:pt x="581" y="37"/>
                      </a:lnTo>
                      <a:lnTo>
                        <a:pt x="581" y="37"/>
                      </a:lnTo>
                      <a:lnTo>
                        <a:pt x="582" y="38"/>
                      </a:lnTo>
                      <a:lnTo>
                        <a:pt x="583" y="38"/>
                      </a:lnTo>
                      <a:lnTo>
                        <a:pt x="585" y="37"/>
                      </a:lnTo>
                      <a:lnTo>
                        <a:pt x="585" y="37"/>
                      </a:lnTo>
                      <a:lnTo>
                        <a:pt x="585" y="36"/>
                      </a:lnTo>
                      <a:lnTo>
                        <a:pt x="586" y="36"/>
                      </a:lnTo>
                      <a:lnTo>
                        <a:pt x="586" y="33"/>
                      </a:lnTo>
                      <a:lnTo>
                        <a:pt x="586" y="33"/>
                      </a:lnTo>
                      <a:lnTo>
                        <a:pt x="589" y="32"/>
                      </a:lnTo>
                      <a:lnTo>
                        <a:pt x="590" y="31"/>
                      </a:lnTo>
                      <a:lnTo>
                        <a:pt x="593" y="29"/>
                      </a:lnTo>
                      <a:lnTo>
                        <a:pt x="595" y="29"/>
                      </a:lnTo>
                      <a:lnTo>
                        <a:pt x="597" y="28"/>
                      </a:lnTo>
                      <a:lnTo>
                        <a:pt x="597" y="28"/>
                      </a:lnTo>
                      <a:lnTo>
                        <a:pt x="597" y="25"/>
                      </a:lnTo>
                      <a:lnTo>
                        <a:pt x="598" y="25"/>
                      </a:lnTo>
                      <a:lnTo>
                        <a:pt x="598" y="24"/>
                      </a:lnTo>
                      <a:lnTo>
                        <a:pt x="598" y="21"/>
                      </a:lnTo>
                      <a:lnTo>
                        <a:pt x="597" y="21"/>
                      </a:lnTo>
                      <a:lnTo>
                        <a:pt x="595" y="20"/>
                      </a:lnTo>
                      <a:lnTo>
                        <a:pt x="595" y="20"/>
                      </a:lnTo>
                      <a:lnTo>
                        <a:pt x="594" y="19"/>
                      </a:lnTo>
                      <a:lnTo>
                        <a:pt x="594" y="19"/>
                      </a:lnTo>
                      <a:lnTo>
                        <a:pt x="594" y="16"/>
                      </a:lnTo>
                      <a:lnTo>
                        <a:pt x="593" y="15"/>
                      </a:lnTo>
                      <a:lnTo>
                        <a:pt x="593" y="11"/>
                      </a:lnTo>
                      <a:lnTo>
                        <a:pt x="591" y="11"/>
                      </a:lnTo>
                      <a:lnTo>
                        <a:pt x="591" y="11"/>
                      </a:lnTo>
                      <a:lnTo>
                        <a:pt x="587" y="11"/>
                      </a:lnTo>
                      <a:lnTo>
                        <a:pt x="587" y="10"/>
                      </a:lnTo>
                      <a:lnTo>
                        <a:pt x="587" y="10"/>
                      </a:lnTo>
                      <a:lnTo>
                        <a:pt x="586" y="7"/>
                      </a:lnTo>
                      <a:lnTo>
                        <a:pt x="585" y="7"/>
                      </a:lnTo>
                      <a:lnTo>
                        <a:pt x="585" y="6"/>
                      </a:lnTo>
                      <a:lnTo>
                        <a:pt x="583" y="6"/>
                      </a:lnTo>
                      <a:lnTo>
                        <a:pt x="582" y="4"/>
                      </a:lnTo>
                      <a:lnTo>
                        <a:pt x="582" y="3"/>
                      </a:lnTo>
                      <a:lnTo>
                        <a:pt x="581" y="4"/>
                      </a:lnTo>
                      <a:lnTo>
                        <a:pt x="580" y="4"/>
                      </a:lnTo>
                      <a:lnTo>
                        <a:pt x="580" y="4"/>
                      </a:lnTo>
                      <a:lnTo>
                        <a:pt x="578" y="3"/>
                      </a:lnTo>
                      <a:lnTo>
                        <a:pt x="577" y="3"/>
                      </a:lnTo>
                      <a:lnTo>
                        <a:pt x="577" y="2"/>
                      </a:lnTo>
                      <a:lnTo>
                        <a:pt x="577" y="2"/>
                      </a:lnTo>
                      <a:lnTo>
                        <a:pt x="576" y="3"/>
                      </a:lnTo>
                      <a:lnTo>
                        <a:pt x="574" y="3"/>
                      </a:lnTo>
                      <a:lnTo>
                        <a:pt x="572" y="3"/>
                      </a:lnTo>
                      <a:lnTo>
                        <a:pt x="5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2">
                  <a:extLst>
                    <a:ext uri="{FF2B5EF4-FFF2-40B4-BE49-F238E27FC236}">
                      <a16:creationId xmlns:a16="http://schemas.microsoft.com/office/drawing/2014/main" id="{E7ABD289-E60B-43D0-A6FB-AF666F23AB56}"/>
                    </a:ext>
                  </a:extLst>
                </p:cNvPr>
                <p:cNvSpPr>
                  <a:spLocks noEditPoints="1"/>
                </p:cNvSpPr>
                <p:nvPr/>
              </p:nvSpPr>
              <p:spPr bwMode="auto">
                <a:xfrm>
                  <a:off x="5753100" y="1492704"/>
                  <a:ext cx="1546225" cy="1354138"/>
                </a:xfrm>
                <a:custGeom>
                  <a:avLst/>
                  <a:gdLst>
                    <a:gd name="T0" fmla="*/ 971 w 974"/>
                    <a:gd name="T1" fmla="*/ 841 h 853"/>
                    <a:gd name="T2" fmla="*/ 941 w 974"/>
                    <a:gd name="T3" fmla="*/ 816 h 853"/>
                    <a:gd name="T4" fmla="*/ 175 w 974"/>
                    <a:gd name="T5" fmla="*/ 194 h 853"/>
                    <a:gd name="T6" fmla="*/ 382 w 974"/>
                    <a:gd name="T7" fmla="*/ 184 h 853"/>
                    <a:gd name="T8" fmla="*/ 164 w 974"/>
                    <a:gd name="T9" fmla="*/ 179 h 853"/>
                    <a:gd name="T10" fmla="*/ 207 w 974"/>
                    <a:gd name="T11" fmla="*/ 181 h 853"/>
                    <a:gd name="T12" fmla="*/ 313 w 974"/>
                    <a:gd name="T13" fmla="*/ 150 h 853"/>
                    <a:gd name="T14" fmla="*/ 327 w 974"/>
                    <a:gd name="T15" fmla="*/ 148 h 853"/>
                    <a:gd name="T16" fmla="*/ 357 w 974"/>
                    <a:gd name="T17" fmla="*/ 148 h 853"/>
                    <a:gd name="T18" fmla="*/ 360 w 974"/>
                    <a:gd name="T19" fmla="*/ 125 h 853"/>
                    <a:gd name="T20" fmla="*/ 304 w 974"/>
                    <a:gd name="T21" fmla="*/ 10 h 853"/>
                    <a:gd name="T22" fmla="*/ 312 w 974"/>
                    <a:gd name="T23" fmla="*/ 21 h 853"/>
                    <a:gd name="T24" fmla="*/ 336 w 974"/>
                    <a:gd name="T25" fmla="*/ 28 h 853"/>
                    <a:gd name="T26" fmla="*/ 389 w 974"/>
                    <a:gd name="T27" fmla="*/ 49 h 853"/>
                    <a:gd name="T28" fmla="*/ 394 w 974"/>
                    <a:gd name="T29" fmla="*/ 84 h 853"/>
                    <a:gd name="T30" fmla="*/ 333 w 974"/>
                    <a:gd name="T31" fmla="*/ 66 h 853"/>
                    <a:gd name="T32" fmla="*/ 356 w 974"/>
                    <a:gd name="T33" fmla="*/ 87 h 853"/>
                    <a:gd name="T34" fmla="*/ 387 w 974"/>
                    <a:gd name="T35" fmla="*/ 118 h 853"/>
                    <a:gd name="T36" fmla="*/ 401 w 974"/>
                    <a:gd name="T37" fmla="*/ 104 h 853"/>
                    <a:gd name="T38" fmla="*/ 428 w 974"/>
                    <a:gd name="T39" fmla="*/ 87 h 853"/>
                    <a:gd name="T40" fmla="*/ 440 w 974"/>
                    <a:gd name="T41" fmla="*/ 49 h 853"/>
                    <a:gd name="T42" fmla="*/ 452 w 974"/>
                    <a:gd name="T43" fmla="*/ 79 h 853"/>
                    <a:gd name="T44" fmla="*/ 496 w 974"/>
                    <a:gd name="T45" fmla="*/ 53 h 853"/>
                    <a:gd name="T46" fmla="*/ 12 w 974"/>
                    <a:gd name="T47" fmla="*/ 338 h 853"/>
                    <a:gd name="T48" fmla="*/ 25 w 974"/>
                    <a:gd name="T49" fmla="*/ 324 h 853"/>
                    <a:gd name="T50" fmla="*/ 56 w 974"/>
                    <a:gd name="T51" fmla="*/ 304 h 853"/>
                    <a:gd name="T52" fmla="*/ 84 w 974"/>
                    <a:gd name="T53" fmla="*/ 282 h 853"/>
                    <a:gd name="T54" fmla="*/ 119 w 974"/>
                    <a:gd name="T55" fmla="*/ 268 h 853"/>
                    <a:gd name="T56" fmla="*/ 123 w 974"/>
                    <a:gd name="T57" fmla="*/ 223 h 853"/>
                    <a:gd name="T58" fmla="*/ 139 w 974"/>
                    <a:gd name="T59" fmla="*/ 203 h 853"/>
                    <a:gd name="T60" fmla="*/ 132 w 974"/>
                    <a:gd name="T61" fmla="*/ 241 h 853"/>
                    <a:gd name="T62" fmla="*/ 152 w 974"/>
                    <a:gd name="T63" fmla="*/ 256 h 853"/>
                    <a:gd name="T64" fmla="*/ 208 w 974"/>
                    <a:gd name="T65" fmla="*/ 248 h 853"/>
                    <a:gd name="T66" fmla="*/ 229 w 974"/>
                    <a:gd name="T67" fmla="*/ 241 h 853"/>
                    <a:gd name="T68" fmla="*/ 247 w 974"/>
                    <a:gd name="T69" fmla="*/ 211 h 853"/>
                    <a:gd name="T70" fmla="*/ 275 w 974"/>
                    <a:gd name="T71" fmla="*/ 179 h 853"/>
                    <a:gd name="T72" fmla="*/ 308 w 974"/>
                    <a:gd name="T73" fmla="*/ 167 h 853"/>
                    <a:gd name="T74" fmla="*/ 254 w 974"/>
                    <a:gd name="T75" fmla="*/ 167 h 853"/>
                    <a:gd name="T76" fmla="*/ 242 w 974"/>
                    <a:gd name="T77" fmla="*/ 144 h 853"/>
                    <a:gd name="T78" fmla="*/ 268 w 974"/>
                    <a:gd name="T79" fmla="*/ 101 h 853"/>
                    <a:gd name="T80" fmla="*/ 245 w 974"/>
                    <a:gd name="T81" fmla="*/ 88 h 853"/>
                    <a:gd name="T82" fmla="*/ 223 w 974"/>
                    <a:gd name="T83" fmla="*/ 118 h 853"/>
                    <a:gd name="T84" fmla="*/ 202 w 974"/>
                    <a:gd name="T85" fmla="*/ 142 h 853"/>
                    <a:gd name="T86" fmla="*/ 212 w 974"/>
                    <a:gd name="T87" fmla="*/ 171 h 853"/>
                    <a:gd name="T88" fmla="*/ 195 w 974"/>
                    <a:gd name="T89" fmla="*/ 193 h 853"/>
                    <a:gd name="T90" fmla="*/ 171 w 974"/>
                    <a:gd name="T91" fmla="*/ 231 h 853"/>
                    <a:gd name="T92" fmla="*/ 148 w 974"/>
                    <a:gd name="T93" fmla="*/ 205 h 853"/>
                    <a:gd name="T94" fmla="*/ 119 w 974"/>
                    <a:gd name="T95" fmla="*/ 201 h 853"/>
                    <a:gd name="T96" fmla="*/ 96 w 974"/>
                    <a:gd name="T97" fmla="*/ 184 h 853"/>
                    <a:gd name="T98" fmla="*/ 92 w 974"/>
                    <a:gd name="T99" fmla="*/ 165 h 853"/>
                    <a:gd name="T100" fmla="*/ 103 w 974"/>
                    <a:gd name="T101" fmla="*/ 156 h 853"/>
                    <a:gd name="T102" fmla="*/ 94 w 974"/>
                    <a:gd name="T103" fmla="*/ 146 h 853"/>
                    <a:gd name="T104" fmla="*/ 113 w 974"/>
                    <a:gd name="T105" fmla="*/ 135 h 853"/>
                    <a:gd name="T106" fmla="*/ 132 w 974"/>
                    <a:gd name="T107" fmla="*/ 120 h 853"/>
                    <a:gd name="T108" fmla="*/ 139 w 974"/>
                    <a:gd name="T109" fmla="*/ 116 h 853"/>
                    <a:gd name="T110" fmla="*/ 173 w 974"/>
                    <a:gd name="T111" fmla="*/ 89 h 853"/>
                    <a:gd name="T112" fmla="*/ 194 w 974"/>
                    <a:gd name="T113" fmla="*/ 65 h 853"/>
                    <a:gd name="T114" fmla="*/ 200 w 974"/>
                    <a:gd name="T115" fmla="*/ 49 h 853"/>
                    <a:gd name="T116" fmla="*/ 215 w 974"/>
                    <a:gd name="T117" fmla="*/ 29 h 853"/>
                    <a:gd name="T118" fmla="*/ 236 w 974"/>
                    <a:gd name="T119" fmla="*/ 20 h 853"/>
                    <a:gd name="T120" fmla="*/ 258 w 974"/>
                    <a:gd name="T121" fmla="*/ 15 h 853"/>
                    <a:gd name="T122" fmla="*/ 274 w 974"/>
                    <a:gd name="T123" fmla="*/ 23 h 853"/>
                    <a:gd name="T124" fmla="*/ 293 w 974"/>
                    <a:gd name="T125" fmla="*/ 7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4" h="853">
                      <a:moveTo>
                        <a:pt x="935" y="791"/>
                      </a:moveTo>
                      <a:lnTo>
                        <a:pt x="944" y="791"/>
                      </a:lnTo>
                      <a:lnTo>
                        <a:pt x="945" y="791"/>
                      </a:lnTo>
                      <a:lnTo>
                        <a:pt x="945" y="792"/>
                      </a:lnTo>
                      <a:lnTo>
                        <a:pt x="949" y="792"/>
                      </a:lnTo>
                      <a:lnTo>
                        <a:pt x="949" y="795"/>
                      </a:lnTo>
                      <a:lnTo>
                        <a:pt x="950" y="796"/>
                      </a:lnTo>
                      <a:lnTo>
                        <a:pt x="952" y="798"/>
                      </a:lnTo>
                      <a:lnTo>
                        <a:pt x="953" y="799"/>
                      </a:lnTo>
                      <a:lnTo>
                        <a:pt x="953" y="800"/>
                      </a:lnTo>
                      <a:lnTo>
                        <a:pt x="954" y="800"/>
                      </a:lnTo>
                      <a:lnTo>
                        <a:pt x="954" y="803"/>
                      </a:lnTo>
                      <a:lnTo>
                        <a:pt x="958" y="804"/>
                      </a:lnTo>
                      <a:lnTo>
                        <a:pt x="958" y="806"/>
                      </a:lnTo>
                      <a:lnTo>
                        <a:pt x="960" y="806"/>
                      </a:lnTo>
                      <a:lnTo>
                        <a:pt x="960" y="807"/>
                      </a:lnTo>
                      <a:lnTo>
                        <a:pt x="962" y="808"/>
                      </a:lnTo>
                      <a:lnTo>
                        <a:pt x="963" y="813"/>
                      </a:lnTo>
                      <a:lnTo>
                        <a:pt x="966" y="815"/>
                      </a:lnTo>
                      <a:lnTo>
                        <a:pt x="966" y="817"/>
                      </a:lnTo>
                      <a:lnTo>
                        <a:pt x="966" y="817"/>
                      </a:lnTo>
                      <a:lnTo>
                        <a:pt x="966" y="819"/>
                      </a:lnTo>
                      <a:lnTo>
                        <a:pt x="967" y="819"/>
                      </a:lnTo>
                      <a:lnTo>
                        <a:pt x="967" y="821"/>
                      </a:lnTo>
                      <a:lnTo>
                        <a:pt x="966" y="821"/>
                      </a:lnTo>
                      <a:lnTo>
                        <a:pt x="966" y="821"/>
                      </a:lnTo>
                      <a:lnTo>
                        <a:pt x="967" y="823"/>
                      </a:lnTo>
                      <a:lnTo>
                        <a:pt x="967" y="823"/>
                      </a:lnTo>
                      <a:lnTo>
                        <a:pt x="967" y="823"/>
                      </a:lnTo>
                      <a:lnTo>
                        <a:pt x="966" y="836"/>
                      </a:lnTo>
                      <a:lnTo>
                        <a:pt x="967" y="836"/>
                      </a:lnTo>
                      <a:lnTo>
                        <a:pt x="967" y="837"/>
                      </a:lnTo>
                      <a:lnTo>
                        <a:pt x="967" y="837"/>
                      </a:lnTo>
                      <a:lnTo>
                        <a:pt x="967" y="838"/>
                      </a:lnTo>
                      <a:lnTo>
                        <a:pt x="970" y="838"/>
                      </a:lnTo>
                      <a:lnTo>
                        <a:pt x="970" y="841"/>
                      </a:lnTo>
                      <a:lnTo>
                        <a:pt x="971" y="841"/>
                      </a:lnTo>
                      <a:lnTo>
                        <a:pt x="971" y="844"/>
                      </a:lnTo>
                      <a:lnTo>
                        <a:pt x="973" y="844"/>
                      </a:lnTo>
                      <a:lnTo>
                        <a:pt x="973" y="845"/>
                      </a:lnTo>
                      <a:lnTo>
                        <a:pt x="974" y="846"/>
                      </a:lnTo>
                      <a:lnTo>
                        <a:pt x="974" y="849"/>
                      </a:lnTo>
                      <a:lnTo>
                        <a:pt x="969" y="849"/>
                      </a:lnTo>
                      <a:lnTo>
                        <a:pt x="967" y="850"/>
                      </a:lnTo>
                      <a:lnTo>
                        <a:pt x="967" y="851"/>
                      </a:lnTo>
                      <a:lnTo>
                        <a:pt x="966" y="853"/>
                      </a:lnTo>
                      <a:lnTo>
                        <a:pt x="965" y="851"/>
                      </a:lnTo>
                      <a:lnTo>
                        <a:pt x="963" y="850"/>
                      </a:lnTo>
                      <a:lnTo>
                        <a:pt x="963" y="850"/>
                      </a:lnTo>
                      <a:lnTo>
                        <a:pt x="962" y="850"/>
                      </a:lnTo>
                      <a:lnTo>
                        <a:pt x="962" y="849"/>
                      </a:lnTo>
                      <a:lnTo>
                        <a:pt x="961" y="849"/>
                      </a:lnTo>
                      <a:lnTo>
                        <a:pt x="960" y="847"/>
                      </a:lnTo>
                      <a:lnTo>
                        <a:pt x="958" y="847"/>
                      </a:lnTo>
                      <a:lnTo>
                        <a:pt x="958" y="846"/>
                      </a:lnTo>
                      <a:lnTo>
                        <a:pt x="957" y="846"/>
                      </a:lnTo>
                      <a:lnTo>
                        <a:pt x="957" y="845"/>
                      </a:lnTo>
                      <a:lnTo>
                        <a:pt x="957" y="845"/>
                      </a:lnTo>
                      <a:lnTo>
                        <a:pt x="954" y="844"/>
                      </a:lnTo>
                      <a:lnTo>
                        <a:pt x="953" y="842"/>
                      </a:lnTo>
                      <a:lnTo>
                        <a:pt x="950" y="841"/>
                      </a:lnTo>
                      <a:lnTo>
                        <a:pt x="949" y="840"/>
                      </a:lnTo>
                      <a:lnTo>
                        <a:pt x="949" y="838"/>
                      </a:lnTo>
                      <a:lnTo>
                        <a:pt x="949" y="836"/>
                      </a:lnTo>
                      <a:lnTo>
                        <a:pt x="948" y="833"/>
                      </a:lnTo>
                      <a:lnTo>
                        <a:pt x="948" y="833"/>
                      </a:lnTo>
                      <a:lnTo>
                        <a:pt x="946" y="832"/>
                      </a:lnTo>
                      <a:lnTo>
                        <a:pt x="946" y="830"/>
                      </a:lnTo>
                      <a:lnTo>
                        <a:pt x="944" y="829"/>
                      </a:lnTo>
                      <a:lnTo>
                        <a:pt x="943" y="820"/>
                      </a:lnTo>
                      <a:lnTo>
                        <a:pt x="941" y="820"/>
                      </a:lnTo>
                      <a:lnTo>
                        <a:pt x="941" y="817"/>
                      </a:lnTo>
                      <a:lnTo>
                        <a:pt x="941" y="817"/>
                      </a:lnTo>
                      <a:lnTo>
                        <a:pt x="941" y="816"/>
                      </a:lnTo>
                      <a:lnTo>
                        <a:pt x="940" y="816"/>
                      </a:lnTo>
                      <a:lnTo>
                        <a:pt x="940" y="815"/>
                      </a:lnTo>
                      <a:lnTo>
                        <a:pt x="941" y="813"/>
                      </a:lnTo>
                      <a:lnTo>
                        <a:pt x="941" y="812"/>
                      </a:lnTo>
                      <a:lnTo>
                        <a:pt x="941" y="812"/>
                      </a:lnTo>
                      <a:lnTo>
                        <a:pt x="940" y="812"/>
                      </a:lnTo>
                      <a:lnTo>
                        <a:pt x="940" y="809"/>
                      </a:lnTo>
                      <a:lnTo>
                        <a:pt x="940" y="809"/>
                      </a:lnTo>
                      <a:lnTo>
                        <a:pt x="940" y="807"/>
                      </a:lnTo>
                      <a:lnTo>
                        <a:pt x="939" y="807"/>
                      </a:lnTo>
                      <a:lnTo>
                        <a:pt x="939" y="806"/>
                      </a:lnTo>
                      <a:lnTo>
                        <a:pt x="939" y="806"/>
                      </a:lnTo>
                      <a:lnTo>
                        <a:pt x="937" y="795"/>
                      </a:lnTo>
                      <a:lnTo>
                        <a:pt x="936" y="794"/>
                      </a:lnTo>
                      <a:lnTo>
                        <a:pt x="935" y="791"/>
                      </a:lnTo>
                      <a:close/>
                      <a:moveTo>
                        <a:pt x="127" y="261"/>
                      </a:moveTo>
                      <a:lnTo>
                        <a:pt x="128" y="262"/>
                      </a:lnTo>
                      <a:lnTo>
                        <a:pt x="128" y="262"/>
                      </a:lnTo>
                      <a:lnTo>
                        <a:pt x="130" y="262"/>
                      </a:lnTo>
                      <a:lnTo>
                        <a:pt x="128" y="262"/>
                      </a:lnTo>
                      <a:lnTo>
                        <a:pt x="128" y="262"/>
                      </a:lnTo>
                      <a:lnTo>
                        <a:pt x="127" y="261"/>
                      </a:lnTo>
                      <a:close/>
                      <a:moveTo>
                        <a:pt x="296" y="201"/>
                      </a:moveTo>
                      <a:lnTo>
                        <a:pt x="296" y="202"/>
                      </a:lnTo>
                      <a:lnTo>
                        <a:pt x="296" y="202"/>
                      </a:lnTo>
                      <a:lnTo>
                        <a:pt x="296" y="202"/>
                      </a:lnTo>
                      <a:lnTo>
                        <a:pt x="297" y="202"/>
                      </a:lnTo>
                      <a:lnTo>
                        <a:pt x="297" y="201"/>
                      </a:lnTo>
                      <a:lnTo>
                        <a:pt x="296" y="201"/>
                      </a:lnTo>
                      <a:close/>
                      <a:moveTo>
                        <a:pt x="178" y="189"/>
                      </a:moveTo>
                      <a:lnTo>
                        <a:pt x="177" y="189"/>
                      </a:lnTo>
                      <a:lnTo>
                        <a:pt x="174" y="194"/>
                      </a:lnTo>
                      <a:lnTo>
                        <a:pt x="174" y="199"/>
                      </a:lnTo>
                      <a:lnTo>
                        <a:pt x="174" y="199"/>
                      </a:lnTo>
                      <a:lnTo>
                        <a:pt x="174" y="198"/>
                      </a:lnTo>
                      <a:lnTo>
                        <a:pt x="175" y="198"/>
                      </a:lnTo>
                      <a:lnTo>
                        <a:pt x="175" y="194"/>
                      </a:lnTo>
                      <a:lnTo>
                        <a:pt x="177" y="194"/>
                      </a:lnTo>
                      <a:lnTo>
                        <a:pt x="178" y="189"/>
                      </a:lnTo>
                      <a:lnTo>
                        <a:pt x="178" y="189"/>
                      </a:lnTo>
                      <a:lnTo>
                        <a:pt x="178" y="189"/>
                      </a:lnTo>
                      <a:close/>
                      <a:moveTo>
                        <a:pt x="289" y="186"/>
                      </a:moveTo>
                      <a:lnTo>
                        <a:pt x="289" y="188"/>
                      </a:lnTo>
                      <a:lnTo>
                        <a:pt x="289" y="189"/>
                      </a:lnTo>
                      <a:lnTo>
                        <a:pt x="288" y="190"/>
                      </a:lnTo>
                      <a:lnTo>
                        <a:pt x="289" y="192"/>
                      </a:lnTo>
                      <a:lnTo>
                        <a:pt x="289" y="193"/>
                      </a:lnTo>
                      <a:lnTo>
                        <a:pt x="289" y="194"/>
                      </a:lnTo>
                      <a:lnTo>
                        <a:pt x="289" y="196"/>
                      </a:lnTo>
                      <a:lnTo>
                        <a:pt x="291" y="196"/>
                      </a:lnTo>
                      <a:lnTo>
                        <a:pt x="292" y="196"/>
                      </a:lnTo>
                      <a:lnTo>
                        <a:pt x="292" y="197"/>
                      </a:lnTo>
                      <a:lnTo>
                        <a:pt x="292" y="198"/>
                      </a:lnTo>
                      <a:lnTo>
                        <a:pt x="295" y="198"/>
                      </a:lnTo>
                      <a:lnTo>
                        <a:pt x="295" y="197"/>
                      </a:lnTo>
                      <a:lnTo>
                        <a:pt x="295" y="196"/>
                      </a:lnTo>
                      <a:lnTo>
                        <a:pt x="296" y="194"/>
                      </a:lnTo>
                      <a:lnTo>
                        <a:pt x="296" y="193"/>
                      </a:lnTo>
                      <a:lnTo>
                        <a:pt x="295" y="193"/>
                      </a:lnTo>
                      <a:lnTo>
                        <a:pt x="295" y="192"/>
                      </a:lnTo>
                      <a:lnTo>
                        <a:pt x="295" y="192"/>
                      </a:lnTo>
                      <a:lnTo>
                        <a:pt x="293" y="186"/>
                      </a:lnTo>
                      <a:lnTo>
                        <a:pt x="289" y="186"/>
                      </a:lnTo>
                      <a:close/>
                      <a:moveTo>
                        <a:pt x="382" y="180"/>
                      </a:moveTo>
                      <a:lnTo>
                        <a:pt x="381" y="180"/>
                      </a:lnTo>
                      <a:lnTo>
                        <a:pt x="381" y="181"/>
                      </a:lnTo>
                      <a:lnTo>
                        <a:pt x="381" y="181"/>
                      </a:lnTo>
                      <a:lnTo>
                        <a:pt x="381" y="181"/>
                      </a:lnTo>
                      <a:lnTo>
                        <a:pt x="381" y="182"/>
                      </a:lnTo>
                      <a:lnTo>
                        <a:pt x="378" y="182"/>
                      </a:lnTo>
                      <a:lnTo>
                        <a:pt x="378" y="184"/>
                      </a:lnTo>
                      <a:lnTo>
                        <a:pt x="381" y="182"/>
                      </a:lnTo>
                      <a:lnTo>
                        <a:pt x="381" y="184"/>
                      </a:lnTo>
                      <a:lnTo>
                        <a:pt x="382" y="184"/>
                      </a:lnTo>
                      <a:lnTo>
                        <a:pt x="384" y="184"/>
                      </a:lnTo>
                      <a:lnTo>
                        <a:pt x="384" y="185"/>
                      </a:lnTo>
                      <a:lnTo>
                        <a:pt x="384" y="189"/>
                      </a:lnTo>
                      <a:lnTo>
                        <a:pt x="381" y="189"/>
                      </a:lnTo>
                      <a:lnTo>
                        <a:pt x="381" y="189"/>
                      </a:lnTo>
                      <a:lnTo>
                        <a:pt x="381" y="190"/>
                      </a:lnTo>
                      <a:lnTo>
                        <a:pt x="381" y="190"/>
                      </a:lnTo>
                      <a:lnTo>
                        <a:pt x="381" y="190"/>
                      </a:lnTo>
                      <a:lnTo>
                        <a:pt x="381" y="189"/>
                      </a:lnTo>
                      <a:lnTo>
                        <a:pt x="378" y="189"/>
                      </a:lnTo>
                      <a:lnTo>
                        <a:pt x="378" y="189"/>
                      </a:lnTo>
                      <a:lnTo>
                        <a:pt x="377" y="188"/>
                      </a:lnTo>
                      <a:lnTo>
                        <a:pt x="376" y="188"/>
                      </a:lnTo>
                      <a:lnTo>
                        <a:pt x="376" y="189"/>
                      </a:lnTo>
                      <a:lnTo>
                        <a:pt x="380" y="193"/>
                      </a:lnTo>
                      <a:lnTo>
                        <a:pt x="380" y="194"/>
                      </a:lnTo>
                      <a:lnTo>
                        <a:pt x="381" y="194"/>
                      </a:lnTo>
                      <a:lnTo>
                        <a:pt x="382" y="196"/>
                      </a:lnTo>
                      <a:lnTo>
                        <a:pt x="384" y="196"/>
                      </a:lnTo>
                      <a:lnTo>
                        <a:pt x="384" y="197"/>
                      </a:lnTo>
                      <a:lnTo>
                        <a:pt x="385" y="197"/>
                      </a:lnTo>
                      <a:lnTo>
                        <a:pt x="386" y="198"/>
                      </a:lnTo>
                      <a:lnTo>
                        <a:pt x="387" y="197"/>
                      </a:lnTo>
                      <a:lnTo>
                        <a:pt x="390" y="197"/>
                      </a:lnTo>
                      <a:lnTo>
                        <a:pt x="390" y="194"/>
                      </a:lnTo>
                      <a:lnTo>
                        <a:pt x="393" y="196"/>
                      </a:lnTo>
                      <a:lnTo>
                        <a:pt x="391" y="192"/>
                      </a:lnTo>
                      <a:lnTo>
                        <a:pt x="394" y="190"/>
                      </a:lnTo>
                      <a:lnTo>
                        <a:pt x="394" y="189"/>
                      </a:lnTo>
                      <a:lnTo>
                        <a:pt x="387" y="188"/>
                      </a:lnTo>
                      <a:lnTo>
                        <a:pt x="385" y="185"/>
                      </a:lnTo>
                      <a:lnTo>
                        <a:pt x="384" y="185"/>
                      </a:lnTo>
                      <a:lnTo>
                        <a:pt x="384" y="184"/>
                      </a:lnTo>
                      <a:lnTo>
                        <a:pt x="384" y="182"/>
                      </a:lnTo>
                      <a:lnTo>
                        <a:pt x="382" y="181"/>
                      </a:lnTo>
                      <a:lnTo>
                        <a:pt x="382" y="180"/>
                      </a:lnTo>
                      <a:close/>
                      <a:moveTo>
                        <a:pt x="164" y="179"/>
                      </a:moveTo>
                      <a:lnTo>
                        <a:pt x="164" y="181"/>
                      </a:lnTo>
                      <a:lnTo>
                        <a:pt x="164" y="181"/>
                      </a:lnTo>
                      <a:lnTo>
                        <a:pt x="164" y="184"/>
                      </a:lnTo>
                      <a:lnTo>
                        <a:pt x="164" y="184"/>
                      </a:lnTo>
                      <a:lnTo>
                        <a:pt x="162" y="186"/>
                      </a:lnTo>
                      <a:lnTo>
                        <a:pt x="162" y="186"/>
                      </a:lnTo>
                      <a:lnTo>
                        <a:pt x="161" y="186"/>
                      </a:lnTo>
                      <a:lnTo>
                        <a:pt x="160" y="186"/>
                      </a:lnTo>
                      <a:lnTo>
                        <a:pt x="158" y="186"/>
                      </a:lnTo>
                      <a:lnTo>
                        <a:pt x="157" y="188"/>
                      </a:lnTo>
                      <a:lnTo>
                        <a:pt x="157" y="190"/>
                      </a:lnTo>
                      <a:lnTo>
                        <a:pt x="157" y="192"/>
                      </a:lnTo>
                      <a:lnTo>
                        <a:pt x="157" y="192"/>
                      </a:lnTo>
                      <a:lnTo>
                        <a:pt x="157" y="194"/>
                      </a:lnTo>
                      <a:lnTo>
                        <a:pt x="157" y="194"/>
                      </a:lnTo>
                      <a:lnTo>
                        <a:pt x="160" y="194"/>
                      </a:lnTo>
                      <a:lnTo>
                        <a:pt x="161" y="193"/>
                      </a:lnTo>
                      <a:lnTo>
                        <a:pt x="162" y="193"/>
                      </a:lnTo>
                      <a:lnTo>
                        <a:pt x="162" y="192"/>
                      </a:lnTo>
                      <a:lnTo>
                        <a:pt x="165" y="193"/>
                      </a:lnTo>
                      <a:lnTo>
                        <a:pt x="165" y="192"/>
                      </a:lnTo>
                      <a:lnTo>
                        <a:pt x="166" y="190"/>
                      </a:lnTo>
                      <a:lnTo>
                        <a:pt x="166" y="190"/>
                      </a:lnTo>
                      <a:lnTo>
                        <a:pt x="168" y="189"/>
                      </a:lnTo>
                      <a:lnTo>
                        <a:pt x="169" y="189"/>
                      </a:lnTo>
                      <a:lnTo>
                        <a:pt x="170" y="188"/>
                      </a:lnTo>
                      <a:lnTo>
                        <a:pt x="170" y="186"/>
                      </a:lnTo>
                      <a:lnTo>
                        <a:pt x="170" y="185"/>
                      </a:lnTo>
                      <a:lnTo>
                        <a:pt x="170" y="184"/>
                      </a:lnTo>
                      <a:lnTo>
                        <a:pt x="170" y="181"/>
                      </a:lnTo>
                      <a:lnTo>
                        <a:pt x="166" y="181"/>
                      </a:lnTo>
                      <a:lnTo>
                        <a:pt x="166" y="179"/>
                      </a:lnTo>
                      <a:lnTo>
                        <a:pt x="164" y="179"/>
                      </a:lnTo>
                      <a:close/>
                      <a:moveTo>
                        <a:pt x="199" y="179"/>
                      </a:moveTo>
                      <a:lnTo>
                        <a:pt x="200" y="181"/>
                      </a:lnTo>
                      <a:lnTo>
                        <a:pt x="207" y="181"/>
                      </a:lnTo>
                      <a:lnTo>
                        <a:pt x="207" y="181"/>
                      </a:lnTo>
                      <a:lnTo>
                        <a:pt x="206" y="180"/>
                      </a:lnTo>
                      <a:lnTo>
                        <a:pt x="206" y="180"/>
                      </a:lnTo>
                      <a:lnTo>
                        <a:pt x="204" y="179"/>
                      </a:lnTo>
                      <a:lnTo>
                        <a:pt x="204" y="179"/>
                      </a:lnTo>
                      <a:lnTo>
                        <a:pt x="203" y="179"/>
                      </a:lnTo>
                      <a:lnTo>
                        <a:pt x="202" y="180"/>
                      </a:lnTo>
                      <a:lnTo>
                        <a:pt x="202" y="180"/>
                      </a:lnTo>
                      <a:lnTo>
                        <a:pt x="202" y="179"/>
                      </a:lnTo>
                      <a:lnTo>
                        <a:pt x="199" y="179"/>
                      </a:lnTo>
                      <a:close/>
                      <a:moveTo>
                        <a:pt x="195" y="179"/>
                      </a:moveTo>
                      <a:lnTo>
                        <a:pt x="195" y="180"/>
                      </a:lnTo>
                      <a:lnTo>
                        <a:pt x="198" y="179"/>
                      </a:lnTo>
                      <a:lnTo>
                        <a:pt x="198" y="179"/>
                      </a:lnTo>
                      <a:lnTo>
                        <a:pt x="195" y="179"/>
                      </a:lnTo>
                      <a:close/>
                      <a:moveTo>
                        <a:pt x="378" y="164"/>
                      </a:moveTo>
                      <a:lnTo>
                        <a:pt x="378" y="164"/>
                      </a:lnTo>
                      <a:lnTo>
                        <a:pt x="376" y="164"/>
                      </a:lnTo>
                      <a:lnTo>
                        <a:pt x="376" y="165"/>
                      </a:lnTo>
                      <a:lnTo>
                        <a:pt x="376" y="167"/>
                      </a:lnTo>
                      <a:lnTo>
                        <a:pt x="377" y="167"/>
                      </a:lnTo>
                      <a:lnTo>
                        <a:pt x="378" y="167"/>
                      </a:lnTo>
                      <a:lnTo>
                        <a:pt x="378" y="168"/>
                      </a:lnTo>
                      <a:lnTo>
                        <a:pt x="382" y="168"/>
                      </a:lnTo>
                      <a:lnTo>
                        <a:pt x="382" y="165"/>
                      </a:lnTo>
                      <a:lnTo>
                        <a:pt x="381" y="165"/>
                      </a:lnTo>
                      <a:lnTo>
                        <a:pt x="380" y="164"/>
                      </a:lnTo>
                      <a:lnTo>
                        <a:pt x="378" y="164"/>
                      </a:lnTo>
                      <a:close/>
                      <a:moveTo>
                        <a:pt x="321" y="146"/>
                      </a:moveTo>
                      <a:lnTo>
                        <a:pt x="321" y="146"/>
                      </a:lnTo>
                      <a:lnTo>
                        <a:pt x="319" y="146"/>
                      </a:lnTo>
                      <a:lnTo>
                        <a:pt x="319" y="148"/>
                      </a:lnTo>
                      <a:lnTo>
                        <a:pt x="318" y="148"/>
                      </a:lnTo>
                      <a:lnTo>
                        <a:pt x="315" y="147"/>
                      </a:lnTo>
                      <a:lnTo>
                        <a:pt x="315" y="148"/>
                      </a:lnTo>
                      <a:lnTo>
                        <a:pt x="315" y="150"/>
                      </a:lnTo>
                      <a:lnTo>
                        <a:pt x="314" y="150"/>
                      </a:lnTo>
                      <a:lnTo>
                        <a:pt x="313" y="150"/>
                      </a:lnTo>
                      <a:lnTo>
                        <a:pt x="314" y="151"/>
                      </a:lnTo>
                      <a:lnTo>
                        <a:pt x="314" y="152"/>
                      </a:lnTo>
                      <a:lnTo>
                        <a:pt x="314" y="154"/>
                      </a:lnTo>
                      <a:lnTo>
                        <a:pt x="315" y="154"/>
                      </a:lnTo>
                      <a:lnTo>
                        <a:pt x="317" y="155"/>
                      </a:lnTo>
                      <a:lnTo>
                        <a:pt x="317" y="155"/>
                      </a:lnTo>
                      <a:lnTo>
                        <a:pt x="318" y="158"/>
                      </a:lnTo>
                      <a:lnTo>
                        <a:pt x="318" y="159"/>
                      </a:lnTo>
                      <a:lnTo>
                        <a:pt x="319" y="160"/>
                      </a:lnTo>
                      <a:lnTo>
                        <a:pt x="321" y="161"/>
                      </a:lnTo>
                      <a:lnTo>
                        <a:pt x="321" y="163"/>
                      </a:lnTo>
                      <a:lnTo>
                        <a:pt x="322" y="164"/>
                      </a:lnTo>
                      <a:lnTo>
                        <a:pt x="323" y="165"/>
                      </a:lnTo>
                      <a:lnTo>
                        <a:pt x="323" y="169"/>
                      </a:lnTo>
                      <a:lnTo>
                        <a:pt x="327" y="169"/>
                      </a:lnTo>
                      <a:lnTo>
                        <a:pt x="329" y="168"/>
                      </a:lnTo>
                      <a:lnTo>
                        <a:pt x="330" y="167"/>
                      </a:lnTo>
                      <a:lnTo>
                        <a:pt x="333" y="167"/>
                      </a:lnTo>
                      <a:lnTo>
                        <a:pt x="333" y="167"/>
                      </a:lnTo>
                      <a:lnTo>
                        <a:pt x="334" y="167"/>
                      </a:lnTo>
                      <a:lnTo>
                        <a:pt x="335" y="167"/>
                      </a:lnTo>
                      <a:lnTo>
                        <a:pt x="336" y="167"/>
                      </a:lnTo>
                      <a:lnTo>
                        <a:pt x="336" y="165"/>
                      </a:lnTo>
                      <a:lnTo>
                        <a:pt x="336" y="163"/>
                      </a:lnTo>
                      <a:lnTo>
                        <a:pt x="338" y="164"/>
                      </a:lnTo>
                      <a:lnTo>
                        <a:pt x="338" y="164"/>
                      </a:lnTo>
                      <a:lnTo>
                        <a:pt x="339" y="164"/>
                      </a:lnTo>
                      <a:lnTo>
                        <a:pt x="339" y="161"/>
                      </a:lnTo>
                      <a:lnTo>
                        <a:pt x="336" y="158"/>
                      </a:lnTo>
                      <a:lnTo>
                        <a:pt x="335" y="155"/>
                      </a:lnTo>
                      <a:lnTo>
                        <a:pt x="335" y="154"/>
                      </a:lnTo>
                      <a:lnTo>
                        <a:pt x="334" y="152"/>
                      </a:lnTo>
                      <a:lnTo>
                        <a:pt x="331" y="152"/>
                      </a:lnTo>
                      <a:lnTo>
                        <a:pt x="330" y="150"/>
                      </a:lnTo>
                      <a:lnTo>
                        <a:pt x="327" y="150"/>
                      </a:lnTo>
                      <a:lnTo>
                        <a:pt x="327" y="150"/>
                      </a:lnTo>
                      <a:lnTo>
                        <a:pt x="327" y="148"/>
                      </a:lnTo>
                      <a:lnTo>
                        <a:pt x="327" y="147"/>
                      </a:lnTo>
                      <a:lnTo>
                        <a:pt x="326" y="147"/>
                      </a:lnTo>
                      <a:lnTo>
                        <a:pt x="325" y="147"/>
                      </a:lnTo>
                      <a:lnTo>
                        <a:pt x="322" y="147"/>
                      </a:lnTo>
                      <a:lnTo>
                        <a:pt x="322" y="146"/>
                      </a:lnTo>
                      <a:lnTo>
                        <a:pt x="321" y="146"/>
                      </a:lnTo>
                      <a:close/>
                      <a:moveTo>
                        <a:pt x="118" y="134"/>
                      </a:moveTo>
                      <a:lnTo>
                        <a:pt x="118" y="135"/>
                      </a:lnTo>
                      <a:lnTo>
                        <a:pt x="118" y="135"/>
                      </a:lnTo>
                      <a:lnTo>
                        <a:pt x="119" y="135"/>
                      </a:lnTo>
                      <a:lnTo>
                        <a:pt x="118" y="135"/>
                      </a:lnTo>
                      <a:lnTo>
                        <a:pt x="118" y="135"/>
                      </a:lnTo>
                      <a:lnTo>
                        <a:pt x="118" y="134"/>
                      </a:lnTo>
                      <a:close/>
                      <a:moveTo>
                        <a:pt x="356" y="134"/>
                      </a:moveTo>
                      <a:lnTo>
                        <a:pt x="356" y="134"/>
                      </a:lnTo>
                      <a:lnTo>
                        <a:pt x="356" y="134"/>
                      </a:lnTo>
                      <a:lnTo>
                        <a:pt x="356" y="137"/>
                      </a:lnTo>
                      <a:lnTo>
                        <a:pt x="357" y="138"/>
                      </a:lnTo>
                      <a:lnTo>
                        <a:pt x="357" y="138"/>
                      </a:lnTo>
                      <a:lnTo>
                        <a:pt x="363" y="137"/>
                      </a:lnTo>
                      <a:lnTo>
                        <a:pt x="363" y="138"/>
                      </a:lnTo>
                      <a:lnTo>
                        <a:pt x="363" y="138"/>
                      </a:lnTo>
                      <a:lnTo>
                        <a:pt x="363" y="142"/>
                      </a:lnTo>
                      <a:lnTo>
                        <a:pt x="361" y="143"/>
                      </a:lnTo>
                      <a:lnTo>
                        <a:pt x="361" y="144"/>
                      </a:lnTo>
                      <a:lnTo>
                        <a:pt x="359" y="143"/>
                      </a:lnTo>
                      <a:lnTo>
                        <a:pt x="359" y="143"/>
                      </a:lnTo>
                      <a:lnTo>
                        <a:pt x="357" y="143"/>
                      </a:lnTo>
                      <a:lnTo>
                        <a:pt x="357" y="143"/>
                      </a:lnTo>
                      <a:lnTo>
                        <a:pt x="357" y="144"/>
                      </a:lnTo>
                      <a:lnTo>
                        <a:pt x="356" y="144"/>
                      </a:lnTo>
                      <a:lnTo>
                        <a:pt x="355" y="144"/>
                      </a:lnTo>
                      <a:lnTo>
                        <a:pt x="355" y="147"/>
                      </a:lnTo>
                      <a:lnTo>
                        <a:pt x="355" y="147"/>
                      </a:lnTo>
                      <a:lnTo>
                        <a:pt x="355" y="147"/>
                      </a:lnTo>
                      <a:lnTo>
                        <a:pt x="357" y="147"/>
                      </a:lnTo>
                      <a:lnTo>
                        <a:pt x="357" y="148"/>
                      </a:lnTo>
                      <a:lnTo>
                        <a:pt x="359" y="148"/>
                      </a:lnTo>
                      <a:lnTo>
                        <a:pt x="359" y="150"/>
                      </a:lnTo>
                      <a:lnTo>
                        <a:pt x="359" y="151"/>
                      </a:lnTo>
                      <a:lnTo>
                        <a:pt x="360" y="151"/>
                      </a:lnTo>
                      <a:lnTo>
                        <a:pt x="361" y="151"/>
                      </a:lnTo>
                      <a:lnTo>
                        <a:pt x="365" y="156"/>
                      </a:lnTo>
                      <a:lnTo>
                        <a:pt x="367" y="156"/>
                      </a:lnTo>
                      <a:lnTo>
                        <a:pt x="367" y="159"/>
                      </a:lnTo>
                      <a:lnTo>
                        <a:pt x="367" y="159"/>
                      </a:lnTo>
                      <a:lnTo>
                        <a:pt x="367" y="159"/>
                      </a:lnTo>
                      <a:lnTo>
                        <a:pt x="368" y="159"/>
                      </a:lnTo>
                      <a:lnTo>
                        <a:pt x="368" y="159"/>
                      </a:lnTo>
                      <a:lnTo>
                        <a:pt x="369" y="158"/>
                      </a:lnTo>
                      <a:lnTo>
                        <a:pt x="369" y="158"/>
                      </a:lnTo>
                      <a:lnTo>
                        <a:pt x="370" y="156"/>
                      </a:lnTo>
                      <a:lnTo>
                        <a:pt x="370" y="154"/>
                      </a:lnTo>
                      <a:lnTo>
                        <a:pt x="370" y="154"/>
                      </a:lnTo>
                      <a:lnTo>
                        <a:pt x="372" y="151"/>
                      </a:lnTo>
                      <a:lnTo>
                        <a:pt x="370" y="151"/>
                      </a:lnTo>
                      <a:lnTo>
                        <a:pt x="370" y="150"/>
                      </a:lnTo>
                      <a:lnTo>
                        <a:pt x="369" y="148"/>
                      </a:lnTo>
                      <a:lnTo>
                        <a:pt x="368" y="146"/>
                      </a:lnTo>
                      <a:lnTo>
                        <a:pt x="367" y="146"/>
                      </a:lnTo>
                      <a:lnTo>
                        <a:pt x="367" y="143"/>
                      </a:lnTo>
                      <a:lnTo>
                        <a:pt x="365" y="143"/>
                      </a:lnTo>
                      <a:lnTo>
                        <a:pt x="365" y="139"/>
                      </a:lnTo>
                      <a:lnTo>
                        <a:pt x="367" y="139"/>
                      </a:lnTo>
                      <a:lnTo>
                        <a:pt x="365" y="135"/>
                      </a:lnTo>
                      <a:lnTo>
                        <a:pt x="356" y="134"/>
                      </a:lnTo>
                      <a:close/>
                      <a:moveTo>
                        <a:pt x="351" y="118"/>
                      </a:moveTo>
                      <a:lnTo>
                        <a:pt x="351" y="120"/>
                      </a:lnTo>
                      <a:lnTo>
                        <a:pt x="352" y="121"/>
                      </a:lnTo>
                      <a:lnTo>
                        <a:pt x="353" y="124"/>
                      </a:lnTo>
                      <a:lnTo>
                        <a:pt x="353" y="126"/>
                      </a:lnTo>
                      <a:lnTo>
                        <a:pt x="356" y="126"/>
                      </a:lnTo>
                      <a:lnTo>
                        <a:pt x="357" y="126"/>
                      </a:lnTo>
                      <a:lnTo>
                        <a:pt x="360" y="125"/>
                      </a:lnTo>
                      <a:lnTo>
                        <a:pt x="361" y="125"/>
                      </a:lnTo>
                      <a:lnTo>
                        <a:pt x="361" y="124"/>
                      </a:lnTo>
                      <a:lnTo>
                        <a:pt x="360" y="124"/>
                      </a:lnTo>
                      <a:lnTo>
                        <a:pt x="359" y="124"/>
                      </a:lnTo>
                      <a:lnTo>
                        <a:pt x="359" y="122"/>
                      </a:lnTo>
                      <a:lnTo>
                        <a:pt x="356" y="121"/>
                      </a:lnTo>
                      <a:lnTo>
                        <a:pt x="356" y="120"/>
                      </a:lnTo>
                      <a:lnTo>
                        <a:pt x="351" y="118"/>
                      </a:lnTo>
                      <a:close/>
                      <a:moveTo>
                        <a:pt x="175" y="87"/>
                      </a:moveTo>
                      <a:lnTo>
                        <a:pt x="175" y="88"/>
                      </a:lnTo>
                      <a:lnTo>
                        <a:pt x="177" y="88"/>
                      </a:lnTo>
                      <a:lnTo>
                        <a:pt x="177" y="87"/>
                      </a:lnTo>
                      <a:lnTo>
                        <a:pt x="175" y="87"/>
                      </a:lnTo>
                      <a:close/>
                      <a:moveTo>
                        <a:pt x="190" y="70"/>
                      </a:moveTo>
                      <a:lnTo>
                        <a:pt x="190" y="71"/>
                      </a:lnTo>
                      <a:lnTo>
                        <a:pt x="190" y="71"/>
                      </a:lnTo>
                      <a:lnTo>
                        <a:pt x="191" y="71"/>
                      </a:lnTo>
                      <a:lnTo>
                        <a:pt x="190" y="70"/>
                      </a:lnTo>
                      <a:lnTo>
                        <a:pt x="190" y="70"/>
                      </a:lnTo>
                      <a:lnTo>
                        <a:pt x="190" y="70"/>
                      </a:lnTo>
                      <a:close/>
                      <a:moveTo>
                        <a:pt x="295" y="0"/>
                      </a:moveTo>
                      <a:lnTo>
                        <a:pt x="297" y="0"/>
                      </a:lnTo>
                      <a:lnTo>
                        <a:pt x="298" y="2"/>
                      </a:lnTo>
                      <a:lnTo>
                        <a:pt x="298" y="2"/>
                      </a:lnTo>
                      <a:lnTo>
                        <a:pt x="300" y="3"/>
                      </a:lnTo>
                      <a:lnTo>
                        <a:pt x="301" y="2"/>
                      </a:lnTo>
                      <a:lnTo>
                        <a:pt x="301" y="2"/>
                      </a:lnTo>
                      <a:lnTo>
                        <a:pt x="301" y="2"/>
                      </a:lnTo>
                      <a:lnTo>
                        <a:pt x="301" y="4"/>
                      </a:lnTo>
                      <a:lnTo>
                        <a:pt x="302" y="4"/>
                      </a:lnTo>
                      <a:lnTo>
                        <a:pt x="302" y="6"/>
                      </a:lnTo>
                      <a:lnTo>
                        <a:pt x="298" y="7"/>
                      </a:lnTo>
                      <a:lnTo>
                        <a:pt x="300" y="11"/>
                      </a:lnTo>
                      <a:lnTo>
                        <a:pt x="301" y="10"/>
                      </a:lnTo>
                      <a:lnTo>
                        <a:pt x="302" y="10"/>
                      </a:lnTo>
                      <a:lnTo>
                        <a:pt x="304" y="8"/>
                      </a:lnTo>
                      <a:lnTo>
                        <a:pt x="304" y="10"/>
                      </a:lnTo>
                      <a:lnTo>
                        <a:pt x="302" y="11"/>
                      </a:lnTo>
                      <a:lnTo>
                        <a:pt x="302" y="12"/>
                      </a:lnTo>
                      <a:lnTo>
                        <a:pt x="301" y="15"/>
                      </a:lnTo>
                      <a:lnTo>
                        <a:pt x="304" y="15"/>
                      </a:lnTo>
                      <a:lnTo>
                        <a:pt x="304" y="15"/>
                      </a:lnTo>
                      <a:lnTo>
                        <a:pt x="305" y="14"/>
                      </a:lnTo>
                      <a:lnTo>
                        <a:pt x="305" y="12"/>
                      </a:lnTo>
                      <a:lnTo>
                        <a:pt x="305" y="11"/>
                      </a:lnTo>
                      <a:lnTo>
                        <a:pt x="304" y="8"/>
                      </a:lnTo>
                      <a:lnTo>
                        <a:pt x="306" y="7"/>
                      </a:lnTo>
                      <a:lnTo>
                        <a:pt x="306" y="6"/>
                      </a:lnTo>
                      <a:lnTo>
                        <a:pt x="308" y="6"/>
                      </a:lnTo>
                      <a:lnTo>
                        <a:pt x="308" y="6"/>
                      </a:lnTo>
                      <a:lnTo>
                        <a:pt x="308" y="6"/>
                      </a:lnTo>
                      <a:lnTo>
                        <a:pt x="309" y="6"/>
                      </a:lnTo>
                      <a:lnTo>
                        <a:pt x="310" y="7"/>
                      </a:lnTo>
                      <a:lnTo>
                        <a:pt x="310" y="10"/>
                      </a:lnTo>
                      <a:lnTo>
                        <a:pt x="312" y="10"/>
                      </a:lnTo>
                      <a:lnTo>
                        <a:pt x="312" y="12"/>
                      </a:lnTo>
                      <a:lnTo>
                        <a:pt x="314" y="11"/>
                      </a:lnTo>
                      <a:lnTo>
                        <a:pt x="314" y="10"/>
                      </a:lnTo>
                      <a:lnTo>
                        <a:pt x="315" y="10"/>
                      </a:lnTo>
                      <a:lnTo>
                        <a:pt x="315" y="10"/>
                      </a:lnTo>
                      <a:lnTo>
                        <a:pt x="315" y="10"/>
                      </a:lnTo>
                      <a:lnTo>
                        <a:pt x="317" y="11"/>
                      </a:lnTo>
                      <a:lnTo>
                        <a:pt x="317" y="11"/>
                      </a:lnTo>
                      <a:lnTo>
                        <a:pt x="315" y="12"/>
                      </a:lnTo>
                      <a:lnTo>
                        <a:pt x="315" y="14"/>
                      </a:lnTo>
                      <a:lnTo>
                        <a:pt x="321" y="14"/>
                      </a:lnTo>
                      <a:lnTo>
                        <a:pt x="321" y="15"/>
                      </a:lnTo>
                      <a:lnTo>
                        <a:pt x="322" y="15"/>
                      </a:lnTo>
                      <a:lnTo>
                        <a:pt x="323" y="19"/>
                      </a:lnTo>
                      <a:lnTo>
                        <a:pt x="317" y="19"/>
                      </a:lnTo>
                      <a:lnTo>
                        <a:pt x="317" y="19"/>
                      </a:lnTo>
                      <a:lnTo>
                        <a:pt x="317" y="20"/>
                      </a:lnTo>
                      <a:lnTo>
                        <a:pt x="315" y="20"/>
                      </a:lnTo>
                      <a:lnTo>
                        <a:pt x="312" y="21"/>
                      </a:lnTo>
                      <a:lnTo>
                        <a:pt x="312" y="21"/>
                      </a:lnTo>
                      <a:lnTo>
                        <a:pt x="312" y="21"/>
                      </a:lnTo>
                      <a:lnTo>
                        <a:pt x="312" y="21"/>
                      </a:lnTo>
                      <a:lnTo>
                        <a:pt x="309" y="21"/>
                      </a:lnTo>
                      <a:lnTo>
                        <a:pt x="309" y="23"/>
                      </a:lnTo>
                      <a:lnTo>
                        <a:pt x="310" y="24"/>
                      </a:lnTo>
                      <a:lnTo>
                        <a:pt x="310" y="25"/>
                      </a:lnTo>
                      <a:lnTo>
                        <a:pt x="310" y="27"/>
                      </a:lnTo>
                      <a:lnTo>
                        <a:pt x="314" y="25"/>
                      </a:lnTo>
                      <a:lnTo>
                        <a:pt x="314" y="25"/>
                      </a:lnTo>
                      <a:lnTo>
                        <a:pt x="314" y="24"/>
                      </a:lnTo>
                      <a:lnTo>
                        <a:pt x="314" y="23"/>
                      </a:lnTo>
                      <a:lnTo>
                        <a:pt x="317" y="25"/>
                      </a:lnTo>
                      <a:lnTo>
                        <a:pt x="317" y="24"/>
                      </a:lnTo>
                      <a:lnTo>
                        <a:pt x="318" y="24"/>
                      </a:lnTo>
                      <a:lnTo>
                        <a:pt x="319" y="23"/>
                      </a:lnTo>
                      <a:lnTo>
                        <a:pt x="321" y="23"/>
                      </a:lnTo>
                      <a:lnTo>
                        <a:pt x="321" y="24"/>
                      </a:lnTo>
                      <a:lnTo>
                        <a:pt x="326" y="24"/>
                      </a:lnTo>
                      <a:lnTo>
                        <a:pt x="326" y="24"/>
                      </a:lnTo>
                      <a:lnTo>
                        <a:pt x="327" y="25"/>
                      </a:lnTo>
                      <a:lnTo>
                        <a:pt x="329" y="25"/>
                      </a:lnTo>
                      <a:lnTo>
                        <a:pt x="329" y="24"/>
                      </a:lnTo>
                      <a:lnTo>
                        <a:pt x="331" y="24"/>
                      </a:lnTo>
                      <a:lnTo>
                        <a:pt x="330" y="23"/>
                      </a:lnTo>
                      <a:lnTo>
                        <a:pt x="331" y="21"/>
                      </a:lnTo>
                      <a:lnTo>
                        <a:pt x="334" y="24"/>
                      </a:lnTo>
                      <a:lnTo>
                        <a:pt x="335" y="24"/>
                      </a:lnTo>
                      <a:lnTo>
                        <a:pt x="336" y="25"/>
                      </a:lnTo>
                      <a:lnTo>
                        <a:pt x="336" y="25"/>
                      </a:lnTo>
                      <a:lnTo>
                        <a:pt x="338" y="25"/>
                      </a:lnTo>
                      <a:lnTo>
                        <a:pt x="338" y="25"/>
                      </a:lnTo>
                      <a:lnTo>
                        <a:pt x="339" y="25"/>
                      </a:lnTo>
                      <a:lnTo>
                        <a:pt x="339" y="25"/>
                      </a:lnTo>
                      <a:lnTo>
                        <a:pt x="339" y="25"/>
                      </a:lnTo>
                      <a:lnTo>
                        <a:pt x="338" y="27"/>
                      </a:lnTo>
                      <a:lnTo>
                        <a:pt x="336" y="28"/>
                      </a:lnTo>
                      <a:lnTo>
                        <a:pt x="334" y="28"/>
                      </a:lnTo>
                      <a:lnTo>
                        <a:pt x="334" y="29"/>
                      </a:lnTo>
                      <a:lnTo>
                        <a:pt x="338" y="29"/>
                      </a:lnTo>
                      <a:lnTo>
                        <a:pt x="338" y="31"/>
                      </a:lnTo>
                      <a:lnTo>
                        <a:pt x="339" y="31"/>
                      </a:lnTo>
                      <a:lnTo>
                        <a:pt x="342" y="31"/>
                      </a:lnTo>
                      <a:lnTo>
                        <a:pt x="343" y="31"/>
                      </a:lnTo>
                      <a:lnTo>
                        <a:pt x="343" y="31"/>
                      </a:lnTo>
                      <a:lnTo>
                        <a:pt x="344" y="31"/>
                      </a:lnTo>
                      <a:lnTo>
                        <a:pt x="344" y="31"/>
                      </a:lnTo>
                      <a:lnTo>
                        <a:pt x="344" y="31"/>
                      </a:lnTo>
                      <a:lnTo>
                        <a:pt x="346" y="31"/>
                      </a:lnTo>
                      <a:lnTo>
                        <a:pt x="346" y="32"/>
                      </a:lnTo>
                      <a:lnTo>
                        <a:pt x="348" y="32"/>
                      </a:lnTo>
                      <a:lnTo>
                        <a:pt x="351" y="33"/>
                      </a:lnTo>
                      <a:lnTo>
                        <a:pt x="353" y="33"/>
                      </a:lnTo>
                      <a:lnTo>
                        <a:pt x="355" y="33"/>
                      </a:lnTo>
                      <a:lnTo>
                        <a:pt x="356" y="35"/>
                      </a:lnTo>
                      <a:lnTo>
                        <a:pt x="357" y="36"/>
                      </a:lnTo>
                      <a:lnTo>
                        <a:pt x="357" y="36"/>
                      </a:lnTo>
                      <a:lnTo>
                        <a:pt x="359" y="36"/>
                      </a:lnTo>
                      <a:lnTo>
                        <a:pt x="360" y="36"/>
                      </a:lnTo>
                      <a:lnTo>
                        <a:pt x="361" y="36"/>
                      </a:lnTo>
                      <a:lnTo>
                        <a:pt x="364" y="38"/>
                      </a:lnTo>
                      <a:lnTo>
                        <a:pt x="365" y="38"/>
                      </a:lnTo>
                      <a:lnTo>
                        <a:pt x="365" y="38"/>
                      </a:lnTo>
                      <a:lnTo>
                        <a:pt x="365" y="38"/>
                      </a:lnTo>
                      <a:lnTo>
                        <a:pt x="365" y="38"/>
                      </a:lnTo>
                      <a:lnTo>
                        <a:pt x="373" y="41"/>
                      </a:lnTo>
                      <a:lnTo>
                        <a:pt x="373" y="41"/>
                      </a:lnTo>
                      <a:lnTo>
                        <a:pt x="378" y="42"/>
                      </a:lnTo>
                      <a:lnTo>
                        <a:pt x="380" y="45"/>
                      </a:lnTo>
                      <a:lnTo>
                        <a:pt x="384" y="45"/>
                      </a:lnTo>
                      <a:lnTo>
                        <a:pt x="384" y="46"/>
                      </a:lnTo>
                      <a:lnTo>
                        <a:pt x="385" y="46"/>
                      </a:lnTo>
                      <a:lnTo>
                        <a:pt x="386" y="48"/>
                      </a:lnTo>
                      <a:lnTo>
                        <a:pt x="389" y="49"/>
                      </a:lnTo>
                      <a:lnTo>
                        <a:pt x="391" y="50"/>
                      </a:lnTo>
                      <a:lnTo>
                        <a:pt x="393" y="52"/>
                      </a:lnTo>
                      <a:lnTo>
                        <a:pt x="394" y="53"/>
                      </a:lnTo>
                      <a:lnTo>
                        <a:pt x="395" y="53"/>
                      </a:lnTo>
                      <a:lnTo>
                        <a:pt x="395" y="52"/>
                      </a:lnTo>
                      <a:lnTo>
                        <a:pt x="397" y="52"/>
                      </a:lnTo>
                      <a:lnTo>
                        <a:pt x="397" y="52"/>
                      </a:lnTo>
                      <a:lnTo>
                        <a:pt x="397" y="53"/>
                      </a:lnTo>
                      <a:lnTo>
                        <a:pt x="397" y="53"/>
                      </a:lnTo>
                      <a:lnTo>
                        <a:pt x="397" y="54"/>
                      </a:lnTo>
                      <a:lnTo>
                        <a:pt x="398" y="54"/>
                      </a:lnTo>
                      <a:lnTo>
                        <a:pt x="398" y="55"/>
                      </a:lnTo>
                      <a:lnTo>
                        <a:pt x="399" y="57"/>
                      </a:lnTo>
                      <a:lnTo>
                        <a:pt x="402" y="57"/>
                      </a:lnTo>
                      <a:lnTo>
                        <a:pt x="405" y="57"/>
                      </a:lnTo>
                      <a:lnTo>
                        <a:pt x="405" y="58"/>
                      </a:lnTo>
                      <a:lnTo>
                        <a:pt x="407" y="59"/>
                      </a:lnTo>
                      <a:lnTo>
                        <a:pt x="407" y="62"/>
                      </a:lnTo>
                      <a:lnTo>
                        <a:pt x="408" y="62"/>
                      </a:lnTo>
                      <a:lnTo>
                        <a:pt x="410" y="63"/>
                      </a:lnTo>
                      <a:lnTo>
                        <a:pt x="410" y="63"/>
                      </a:lnTo>
                      <a:lnTo>
                        <a:pt x="411" y="71"/>
                      </a:lnTo>
                      <a:lnTo>
                        <a:pt x="410" y="71"/>
                      </a:lnTo>
                      <a:lnTo>
                        <a:pt x="410" y="74"/>
                      </a:lnTo>
                      <a:lnTo>
                        <a:pt x="408" y="74"/>
                      </a:lnTo>
                      <a:lnTo>
                        <a:pt x="407" y="75"/>
                      </a:lnTo>
                      <a:lnTo>
                        <a:pt x="406" y="76"/>
                      </a:lnTo>
                      <a:lnTo>
                        <a:pt x="406" y="78"/>
                      </a:lnTo>
                      <a:lnTo>
                        <a:pt x="403" y="78"/>
                      </a:lnTo>
                      <a:lnTo>
                        <a:pt x="401" y="82"/>
                      </a:lnTo>
                      <a:lnTo>
                        <a:pt x="398" y="82"/>
                      </a:lnTo>
                      <a:lnTo>
                        <a:pt x="398" y="82"/>
                      </a:lnTo>
                      <a:lnTo>
                        <a:pt x="397" y="82"/>
                      </a:lnTo>
                      <a:lnTo>
                        <a:pt x="397" y="83"/>
                      </a:lnTo>
                      <a:lnTo>
                        <a:pt x="395" y="83"/>
                      </a:lnTo>
                      <a:lnTo>
                        <a:pt x="395" y="84"/>
                      </a:lnTo>
                      <a:lnTo>
                        <a:pt x="394" y="84"/>
                      </a:lnTo>
                      <a:lnTo>
                        <a:pt x="394" y="84"/>
                      </a:lnTo>
                      <a:lnTo>
                        <a:pt x="382" y="84"/>
                      </a:lnTo>
                      <a:lnTo>
                        <a:pt x="382" y="83"/>
                      </a:lnTo>
                      <a:lnTo>
                        <a:pt x="380" y="83"/>
                      </a:lnTo>
                      <a:lnTo>
                        <a:pt x="380" y="83"/>
                      </a:lnTo>
                      <a:lnTo>
                        <a:pt x="374" y="83"/>
                      </a:lnTo>
                      <a:lnTo>
                        <a:pt x="374" y="82"/>
                      </a:lnTo>
                      <a:lnTo>
                        <a:pt x="370" y="82"/>
                      </a:lnTo>
                      <a:lnTo>
                        <a:pt x="369" y="80"/>
                      </a:lnTo>
                      <a:lnTo>
                        <a:pt x="364" y="80"/>
                      </a:lnTo>
                      <a:lnTo>
                        <a:pt x="364" y="79"/>
                      </a:lnTo>
                      <a:lnTo>
                        <a:pt x="356" y="78"/>
                      </a:lnTo>
                      <a:lnTo>
                        <a:pt x="355" y="72"/>
                      </a:lnTo>
                      <a:lnTo>
                        <a:pt x="355" y="72"/>
                      </a:lnTo>
                      <a:lnTo>
                        <a:pt x="355" y="72"/>
                      </a:lnTo>
                      <a:lnTo>
                        <a:pt x="353" y="74"/>
                      </a:lnTo>
                      <a:lnTo>
                        <a:pt x="353" y="74"/>
                      </a:lnTo>
                      <a:lnTo>
                        <a:pt x="353" y="76"/>
                      </a:lnTo>
                      <a:lnTo>
                        <a:pt x="352" y="76"/>
                      </a:lnTo>
                      <a:lnTo>
                        <a:pt x="352" y="75"/>
                      </a:lnTo>
                      <a:lnTo>
                        <a:pt x="350" y="74"/>
                      </a:lnTo>
                      <a:lnTo>
                        <a:pt x="348" y="74"/>
                      </a:lnTo>
                      <a:lnTo>
                        <a:pt x="347" y="72"/>
                      </a:lnTo>
                      <a:lnTo>
                        <a:pt x="347" y="71"/>
                      </a:lnTo>
                      <a:lnTo>
                        <a:pt x="343" y="72"/>
                      </a:lnTo>
                      <a:lnTo>
                        <a:pt x="343" y="71"/>
                      </a:lnTo>
                      <a:lnTo>
                        <a:pt x="340" y="71"/>
                      </a:lnTo>
                      <a:lnTo>
                        <a:pt x="340" y="70"/>
                      </a:lnTo>
                      <a:lnTo>
                        <a:pt x="340" y="70"/>
                      </a:lnTo>
                      <a:lnTo>
                        <a:pt x="339" y="70"/>
                      </a:lnTo>
                      <a:lnTo>
                        <a:pt x="339" y="70"/>
                      </a:lnTo>
                      <a:lnTo>
                        <a:pt x="339" y="69"/>
                      </a:lnTo>
                      <a:lnTo>
                        <a:pt x="338" y="69"/>
                      </a:lnTo>
                      <a:lnTo>
                        <a:pt x="338" y="67"/>
                      </a:lnTo>
                      <a:lnTo>
                        <a:pt x="335" y="66"/>
                      </a:lnTo>
                      <a:lnTo>
                        <a:pt x="335" y="65"/>
                      </a:lnTo>
                      <a:lnTo>
                        <a:pt x="333" y="66"/>
                      </a:lnTo>
                      <a:lnTo>
                        <a:pt x="333" y="67"/>
                      </a:lnTo>
                      <a:lnTo>
                        <a:pt x="334" y="67"/>
                      </a:lnTo>
                      <a:lnTo>
                        <a:pt x="334" y="67"/>
                      </a:lnTo>
                      <a:lnTo>
                        <a:pt x="335" y="69"/>
                      </a:lnTo>
                      <a:lnTo>
                        <a:pt x="335" y="70"/>
                      </a:lnTo>
                      <a:lnTo>
                        <a:pt x="336" y="71"/>
                      </a:lnTo>
                      <a:lnTo>
                        <a:pt x="338" y="72"/>
                      </a:lnTo>
                      <a:lnTo>
                        <a:pt x="338" y="72"/>
                      </a:lnTo>
                      <a:lnTo>
                        <a:pt x="336" y="74"/>
                      </a:lnTo>
                      <a:lnTo>
                        <a:pt x="336" y="74"/>
                      </a:lnTo>
                      <a:lnTo>
                        <a:pt x="336" y="74"/>
                      </a:lnTo>
                      <a:lnTo>
                        <a:pt x="336" y="75"/>
                      </a:lnTo>
                      <a:lnTo>
                        <a:pt x="339" y="74"/>
                      </a:lnTo>
                      <a:lnTo>
                        <a:pt x="339" y="74"/>
                      </a:lnTo>
                      <a:lnTo>
                        <a:pt x="340" y="74"/>
                      </a:lnTo>
                      <a:lnTo>
                        <a:pt x="342" y="75"/>
                      </a:lnTo>
                      <a:lnTo>
                        <a:pt x="342" y="76"/>
                      </a:lnTo>
                      <a:lnTo>
                        <a:pt x="339" y="76"/>
                      </a:lnTo>
                      <a:lnTo>
                        <a:pt x="340" y="79"/>
                      </a:lnTo>
                      <a:lnTo>
                        <a:pt x="342" y="80"/>
                      </a:lnTo>
                      <a:lnTo>
                        <a:pt x="344" y="80"/>
                      </a:lnTo>
                      <a:lnTo>
                        <a:pt x="344" y="80"/>
                      </a:lnTo>
                      <a:lnTo>
                        <a:pt x="344" y="79"/>
                      </a:lnTo>
                      <a:lnTo>
                        <a:pt x="344" y="79"/>
                      </a:lnTo>
                      <a:lnTo>
                        <a:pt x="344" y="82"/>
                      </a:lnTo>
                      <a:lnTo>
                        <a:pt x="344" y="82"/>
                      </a:lnTo>
                      <a:lnTo>
                        <a:pt x="344" y="82"/>
                      </a:lnTo>
                      <a:lnTo>
                        <a:pt x="340" y="82"/>
                      </a:lnTo>
                      <a:lnTo>
                        <a:pt x="340" y="83"/>
                      </a:lnTo>
                      <a:lnTo>
                        <a:pt x="346" y="83"/>
                      </a:lnTo>
                      <a:lnTo>
                        <a:pt x="347" y="84"/>
                      </a:lnTo>
                      <a:lnTo>
                        <a:pt x="350" y="84"/>
                      </a:lnTo>
                      <a:lnTo>
                        <a:pt x="350" y="86"/>
                      </a:lnTo>
                      <a:lnTo>
                        <a:pt x="351" y="86"/>
                      </a:lnTo>
                      <a:lnTo>
                        <a:pt x="351" y="86"/>
                      </a:lnTo>
                      <a:lnTo>
                        <a:pt x="356" y="86"/>
                      </a:lnTo>
                      <a:lnTo>
                        <a:pt x="356" y="87"/>
                      </a:lnTo>
                      <a:lnTo>
                        <a:pt x="357" y="87"/>
                      </a:lnTo>
                      <a:lnTo>
                        <a:pt x="357" y="88"/>
                      </a:lnTo>
                      <a:lnTo>
                        <a:pt x="359" y="88"/>
                      </a:lnTo>
                      <a:lnTo>
                        <a:pt x="360" y="89"/>
                      </a:lnTo>
                      <a:lnTo>
                        <a:pt x="361" y="92"/>
                      </a:lnTo>
                      <a:lnTo>
                        <a:pt x="360" y="92"/>
                      </a:lnTo>
                      <a:lnTo>
                        <a:pt x="359" y="96"/>
                      </a:lnTo>
                      <a:lnTo>
                        <a:pt x="360" y="96"/>
                      </a:lnTo>
                      <a:lnTo>
                        <a:pt x="360" y="100"/>
                      </a:lnTo>
                      <a:lnTo>
                        <a:pt x="361" y="100"/>
                      </a:lnTo>
                      <a:lnTo>
                        <a:pt x="361" y="105"/>
                      </a:lnTo>
                      <a:lnTo>
                        <a:pt x="361" y="105"/>
                      </a:lnTo>
                      <a:lnTo>
                        <a:pt x="361" y="107"/>
                      </a:lnTo>
                      <a:lnTo>
                        <a:pt x="363" y="107"/>
                      </a:lnTo>
                      <a:lnTo>
                        <a:pt x="361" y="108"/>
                      </a:lnTo>
                      <a:lnTo>
                        <a:pt x="361" y="108"/>
                      </a:lnTo>
                      <a:lnTo>
                        <a:pt x="363" y="109"/>
                      </a:lnTo>
                      <a:lnTo>
                        <a:pt x="363" y="109"/>
                      </a:lnTo>
                      <a:lnTo>
                        <a:pt x="363" y="112"/>
                      </a:lnTo>
                      <a:lnTo>
                        <a:pt x="364" y="112"/>
                      </a:lnTo>
                      <a:lnTo>
                        <a:pt x="364" y="112"/>
                      </a:lnTo>
                      <a:lnTo>
                        <a:pt x="365" y="113"/>
                      </a:lnTo>
                      <a:lnTo>
                        <a:pt x="365" y="112"/>
                      </a:lnTo>
                      <a:lnTo>
                        <a:pt x="367" y="112"/>
                      </a:lnTo>
                      <a:lnTo>
                        <a:pt x="368" y="112"/>
                      </a:lnTo>
                      <a:lnTo>
                        <a:pt x="368" y="112"/>
                      </a:lnTo>
                      <a:lnTo>
                        <a:pt x="369" y="113"/>
                      </a:lnTo>
                      <a:lnTo>
                        <a:pt x="369" y="113"/>
                      </a:lnTo>
                      <a:lnTo>
                        <a:pt x="369" y="117"/>
                      </a:lnTo>
                      <a:lnTo>
                        <a:pt x="370" y="118"/>
                      </a:lnTo>
                      <a:lnTo>
                        <a:pt x="373" y="117"/>
                      </a:lnTo>
                      <a:lnTo>
                        <a:pt x="378" y="118"/>
                      </a:lnTo>
                      <a:lnTo>
                        <a:pt x="382" y="120"/>
                      </a:lnTo>
                      <a:lnTo>
                        <a:pt x="382" y="121"/>
                      </a:lnTo>
                      <a:lnTo>
                        <a:pt x="384" y="121"/>
                      </a:lnTo>
                      <a:lnTo>
                        <a:pt x="384" y="118"/>
                      </a:lnTo>
                      <a:lnTo>
                        <a:pt x="387" y="118"/>
                      </a:lnTo>
                      <a:lnTo>
                        <a:pt x="387" y="117"/>
                      </a:lnTo>
                      <a:lnTo>
                        <a:pt x="387" y="117"/>
                      </a:lnTo>
                      <a:lnTo>
                        <a:pt x="387" y="116"/>
                      </a:lnTo>
                      <a:lnTo>
                        <a:pt x="387" y="116"/>
                      </a:lnTo>
                      <a:lnTo>
                        <a:pt x="387" y="116"/>
                      </a:lnTo>
                      <a:lnTo>
                        <a:pt x="387" y="116"/>
                      </a:lnTo>
                      <a:lnTo>
                        <a:pt x="387" y="109"/>
                      </a:lnTo>
                      <a:lnTo>
                        <a:pt x="385" y="108"/>
                      </a:lnTo>
                      <a:lnTo>
                        <a:pt x="384" y="108"/>
                      </a:lnTo>
                      <a:lnTo>
                        <a:pt x="382" y="107"/>
                      </a:lnTo>
                      <a:lnTo>
                        <a:pt x="381" y="104"/>
                      </a:lnTo>
                      <a:lnTo>
                        <a:pt x="380" y="104"/>
                      </a:lnTo>
                      <a:lnTo>
                        <a:pt x="378" y="101"/>
                      </a:lnTo>
                      <a:lnTo>
                        <a:pt x="380" y="101"/>
                      </a:lnTo>
                      <a:lnTo>
                        <a:pt x="380" y="100"/>
                      </a:lnTo>
                      <a:lnTo>
                        <a:pt x="381" y="100"/>
                      </a:lnTo>
                      <a:lnTo>
                        <a:pt x="381" y="97"/>
                      </a:lnTo>
                      <a:lnTo>
                        <a:pt x="381" y="96"/>
                      </a:lnTo>
                      <a:lnTo>
                        <a:pt x="381" y="95"/>
                      </a:lnTo>
                      <a:lnTo>
                        <a:pt x="385" y="96"/>
                      </a:lnTo>
                      <a:lnTo>
                        <a:pt x="387" y="99"/>
                      </a:lnTo>
                      <a:lnTo>
                        <a:pt x="391" y="99"/>
                      </a:lnTo>
                      <a:lnTo>
                        <a:pt x="391" y="100"/>
                      </a:lnTo>
                      <a:lnTo>
                        <a:pt x="393" y="100"/>
                      </a:lnTo>
                      <a:lnTo>
                        <a:pt x="393" y="101"/>
                      </a:lnTo>
                      <a:lnTo>
                        <a:pt x="391" y="103"/>
                      </a:lnTo>
                      <a:lnTo>
                        <a:pt x="391" y="103"/>
                      </a:lnTo>
                      <a:lnTo>
                        <a:pt x="390" y="103"/>
                      </a:lnTo>
                      <a:lnTo>
                        <a:pt x="390" y="104"/>
                      </a:lnTo>
                      <a:lnTo>
                        <a:pt x="391" y="104"/>
                      </a:lnTo>
                      <a:lnTo>
                        <a:pt x="393" y="103"/>
                      </a:lnTo>
                      <a:lnTo>
                        <a:pt x="393" y="103"/>
                      </a:lnTo>
                      <a:lnTo>
                        <a:pt x="394" y="103"/>
                      </a:lnTo>
                      <a:lnTo>
                        <a:pt x="394" y="103"/>
                      </a:lnTo>
                      <a:lnTo>
                        <a:pt x="397" y="103"/>
                      </a:lnTo>
                      <a:lnTo>
                        <a:pt x="397" y="104"/>
                      </a:lnTo>
                      <a:lnTo>
                        <a:pt x="401" y="104"/>
                      </a:lnTo>
                      <a:lnTo>
                        <a:pt x="401" y="105"/>
                      </a:lnTo>
                      <a:lnTo>
                        <a:pt x="405" y="105"/>
                      </a:lnTo>
                      <a:lnTo>
                        <a:pt x="405" y="105"/>
                      </a:lnTo>
                      <a:lnTo>
                        <a:pt x="408" y="107"/>
                      </a:lnTo>
                      <a:lnTo>
                        <a:pt x="408" y="104"/>
                      </a:lnTo>
                      <a:lnTo>
                        <a:pt x="407" y="103"/>
                      </a:lnTo>
                      <a:lnTo>
                        <a:pt x="407" y="101"/>
                      </a:lnTo>
                      <a:lnTo>
                        <a:pt x="406" y="100"/>
                      </a:lnTo>
                      <a:lnTo>
                        <a:pt x="405" y="99"/>
                      </a:lnTo>
                      <a:lnTo>
                        <a:pt x="405" y="99"/>
                      </a:lnTo>
                      <a:lnTo>
                        <a:pt x="402" y="96"/>
                      </a:lnTo>
                      <a:lnTo>
                        <a:pt x="401" y="95"/>
                      </a:lnTo>
                      <a:lnTo>
                        <a:pt x="401" y="92"/>
                      </a:lnTo>
                      <a:lnTo>
                        <a:pt x="403" y="91"/>
                      </a:lnTo>
                      <a:lnTo>
                        <a:pt x="403" y="89"/>
                      </a:lnTo>
                      <a:lnTo>
                        <a:pt x="405" y="89"/>
                      </a:lnTo>
                      <a:lnTo>
                        <a:pt x="405" y="88"/>
                      </a:lnTo>
                      <a:lnTo>
                        <a:pt x="406" y="88"/>
                      </a:lnTo>
                      <a:lnTo>
                        <a:pt x="407" y="87"/>
                      </a:lnTo>
                      <a:lnTo>
                        <a:pt x="408" y="87"/>
                      </a:lnTo>
                      <a:lnTo>
                        <a:pt x="408" y="86"/>
                      </a:lnTo>
                      <a:lnTo>
                        <a:pt x="410" y="84"/>
                      </a:lnTo>
                      <a:lnTo>
                        <a:pt x="410" y="83"/>
                      </a:lnTo>
                      <a:lnTo>
                        <a:pt x="414" y="83"/>
                      </a:lnTo>
                      <a:lnTo>
                        <a:pt x="415" y="80"/>
                      </a:lnTo>
                      <a:lnTo>
                        <a:pt x="416" y="80"/>
                      </a:lnTo>
                      <a:lnTo>
                        <a:pt x="418" y="79"/>
                      </a:lnTo>
                      <a:lnTo>
                        <a:pt x="420" y="79"/>
                      </a:lnTo>
                      <a:lnTo>
                        <a:pt x="423" y="82"/>
                      </a:lnTo>
                      <a:lnTo>
                        <a:pt x="425" y="82"/>
                      </a:lnTo>
                      <a:lnTo>
                        <a:pt x="427" y="83"/>
                      </a:lnTo>
                      <a:lnTo>
                        <a:pt x="428" y="83"/>
                      </a:lnTo>
                      <a:lnTo>
                        <a:pt x="428" y="84"/>
                      </a:lnTo>
                      <a:lnTo>
                        <a:pt x="429" y="84"/>
                      </a:lnTo>
                      <a:lnTo>
                        <a:pt x="429" y="86"/>
                      </a:lnTo>
                      <a:lnTo>
                        <a:pt x="428" y="86"/>
                      </a:lnTo>
                      <a:lnTo>
                        <a:pt x="428" y="87"/>
                      </a:lnTo>
                      <a:lnTo>
                        <a:pt x="432" y="87"/>
                      </a:lnTo>
                      <a:lnTo>
                        <a:pt x="432" y="84"/>
                      </a:lnTo>
                      <a:lnTo>
                        <a:pt x="433" y="82"/>
                      </a:lnTo>
                      <a:lnTo>
                        <a:pt x="433" y="79"/>
                      </a:lnTo>
                      <a:lnTo>
                        <a:pt x="435" y="79"/>
                      </a:lnTo>
                      <a:lnTo>
                        <a:pt x="435" y="76"/>
                      </a:lnTo>
                      <a:lnTo>
                        <a:pt x="436" y="75"/>
                      </a:lnTo>
                      <a:lnTo>
                        <a:pt x="437" y="75"/>
                      </a:lnTo>
                      <a:lnTo>
                        <a:pt x="439" y="74"/>
                      </a:lnTo>
                      <a:lnTo>
                        <a:pt x="439" y="72"/>
                      </a:lnTo>
                      <a:lnTo>
                        <a:pt x="437" y="72"/>
                      </a:lnTo>
                      <a:lnTo>
                        <a:pt x="439" y="70"/>
                      </a:lnTo>
                      <a:lnTo>
                        <a:pt x="437" y="70"/>
                      </a:lnTo>
                      <a:lnTo>
                        <a:pt x="437" y="69"/>
                      </a:lnTo>
                      <a:lnTo>
                        <a:pt x="436" y="69"/>
                      </a:lnTo>
                      <a:lnTo>
                        <a:pt x="435" y="67"/>
                      </a:lnTo>
                      <a:lnTo>
                        <a:pt x="435" y="67"/>
                      </a:lnTo>
                      <a:lnTo>
                        <a:pt x="435" y="65"/>
                      </a:lnTo>
                      <a:lnTo>
                        <a:pt x="436" y="63"/>
                      </a:lnTo>
                      <a:lnTo>
                        <a:pt x="436" y="63"/>
                      </a:lnTo>
                      <a:lnTo>
                        <a:pt x="436" y="62"/>
                      </a:lnTo>
                      <a:lnTo>
                        <a:pt x="436" y="62"/>
                      </a:lnTo>
                      <a:lnTo>
                        <a:pt x="436" y="61"/>
                      </a:lnTo>
                      <a:lnTo>
                        <a:pt x="437" y="61"/>
                      </a:lnTo>
                      <a:lnTo>
                        <a:pt x="437" y="59"/>
                      </a:lnTo>
                      <a:lnTo>
                        <a:pt x="437" y="59"/>
                      </a:lnTo>
                      <a:lnTo>
                        <a:pt x="439" y="59"/>
                      </a:lnTo>
                      <a:lnTo>
                        <a:pt x="439" y="58"/>
                      </a:lnTo>
                      <a:lnTo>
                        <a:pt x="439" y="57"/>
                      </a:lnTo>
                      <a:lnTo>
                        <a:pt x="440" y="57"/>
                      </a:lnTo>
                      <a:lnTo>
                        <a:pt x="440" y="55"/>
                      </a:lnTo>
                      <a:lnTo>
                        <a:pt x="441" y="55"/>
                      </a:lnTo>
                      <a:lnTo>
                        <a:pt x="441" y="54"/>
                      </a:lnTo>
                      <a:lnTo>
                        <a:pt x="441" y="54"/>
                      </a:lnTo>
                      <a:lnTo>
                        <a:pt x="441" y="50"/>
                      </a:lnTo>
                      <a:lnTo>
                        <a:pt x="440" y="50"/>
                      </a:lnTo>
                      <a:lnTo>
                        <a:pt x="440" y="49"/>
                      </a:lnTo>
                      <a:lnTo>
                        <a:pt x="437" y="48"/>
                      </a:lnTo>
                      <a:lnTo>
                        <a:pt x="435" y="46"/>
                      </a:lnTo>
                      <a:lnTo>
                        <a:pt x="435" y="42"/>
                      </a:lnTo>
                      <a:lnTo>
                        <a:pt x="435" y="42"/>
                      </a:lnTo>
                      <a:lnTo>
                        <a:pt x="436" y="44"/>
                      </a:lnTo>
                      <a:lnTo>
                        <a:pt x="439" y="45"/>
                      </a:lnTo>
                      <a:lnTo>
                        <a:pt x="441" y="46"/>
                      </a:lnTo>
                      <a:lnTo>
                        <a:pt x="444" y="46"/>
                      </a:lnTo>
                      <a:lnTo>
                        <a:pt x="444" y="46"/>
                      </a:lnTo>
                      <a:lnTo>
                        <a:pt x="445" y="46"/>
                      </a:lnTo>
                      <a:lnTo>
                        <a:pt x="445" y="48"/>
                      </a:lnTo>
                      <a:lnTo>
                        <a:pt x="453" y="48"/>
                      </a:lnTo>
                      <a:lnTo>
                        <a:pt x="457" y="53"/>
                      </a:lnTo>
                      <a:lnTo>
                        <a:pt x="457" y="54"/>
                      </a:lnTo>
                      <a:lnTo>
                        <a:pt x="461" y="58"/>
                      </a:lnTo>
                      <a:lnTo>
                        <a:pt x="461" y="59"/>
                      </a:lnTo>
                      <a:lnTo>
                        <a:pt x="462" y="59"/>
                      </a:lnTo>
                      <a:lnTo>
                        <a:pt x="462" y="61"/>
                      </a:lnTo>
                      <a:lnTo>
                        <a:pt x="462" y="61"/>
                      </a:lnTo>
                      <a:lnTo>
                        <a:pt x="463" y="63"/>
                      </a:lnTo>
                      <a:lnTo>
                        <a:pt x="462" y="63"/>
                      </a:lnTo>
                      <a:lnTo>
                        <a:pt x="461" y="63"/>
                      </a:lnTo>
                      <a:lnTo>
                        <a:pt x="458" y="65"/>
                      </a:lnTo>
                      <a:lnTo>
                        <a:pt x="457" y="65"/>
                      </a:lnTo>
                      <a:lnTo>
                        <a:pt x="457" y="65"/>
                      </a:lnTo>
                      <a:lnTo>
                        <a:pt x="453" y="65"/>
                      </a:lnTo>
                      <a:lnTo>
                        <a:pt x="452" y="65"/>
                      </a:lnTo>
                      <a:lnTo>
                        <a:pt x="452" y="66"/>
                      </a:lnTo>
                      <a:lnTo>
                        <a:pt x="452" y="67"/>
                      </a:lnTo>
                      <a:lnTo>
                        <a:pt x="450" y="67"/>
                      </a:lnTo>
                      <a:lnTo>
                        <a:pt x="450" y="69"/>
                      </a:lnTo>
                      <a:lnTo>
                        <a:pt x="449" y="70"/>
                      </a:lnTo>
                      <a:lnTo>
                        <a:pt x="449" y="72"/>
                      </a:lnTo>
                      <a:lnTo>
                        <a:pt x="452" y="74"/>
                      </a:lnTo>
                      <a:lnTo>
                        <a:pt x="452" y="75"/>
                      </a:lnTo>
                      <a:lnTo>
                        <a:pt x="452" y="76"/>
                      </a:lnTo>
                      <a:lnTo>
                        <a:pt x="452" y="79"/>
                      </a:lnTo>
                      <a:lnTo>
                        <a:pt x="453" y="80"/>
                      </a:lnTo>
                      <a:lnTo>
                        <a:pt x="453" y="80"/>
                      </a:lnTo>
                      <a:lnTo>
                        <a:pt x="456" y="80"/>
                      </a:lnTo>
                      <a:lnTo>
                        <a:pt x="457" y="79"/>
                      </a:lnTo>
                      <a:lnTo>
                        <a:pt x="461" y="79"/>
                      </a:lnTo>
                      <a:lnTo>
                        <a:pt x="461" y="79"/>
                      </a:lnTo>
                      <a:lnTo>
                        <a:pt x="465" y="78"/>
                      </a:lnTo>
                      <a:lnTo>
                        <a:pt x="466" y="76"/>
                      </a:lnTo>
                      <a:lnTo>
                        <a:pt x="467" y="76"/>
                      </a:lnTo>
                      <a:lnTo>
                        <a:pt x="467" y="76"/>
                      </a:lnTo>
                      <a:lnTo>
                        <a:pt x="469" y="76"/>
                      </a:lnTo>
                      <a:lnTo>
                        <a:pt x="469" y="76"/>
                      </a:lnTo>
                      <a:lnTo>
                        <a:pt x="470" y="75"/>
                      </a:lnTo>
                      <a:lnTo>
                        <a:pt x="470" y="72"/>
                      </a:lnTo>
                      <a:lnTo>
                        <a:pt x="469" y="70"/>
                      </a:lnTo>
                      <a:lnTo>
                        <a:pt x="470" y="69"/>
                      </a:lnTo>
                      <a:lnTo>
                        <a:pt x="470" y="69"/>
                      </a:lnTo>
                      <a:lnTo>
                        <a:pt x="471" y="63"/>
                      </a:lnTo>
                      <a:lnTo>
                        <a:pt x="471" y="63"/>
                      </a:lnTo>
                      <a:lnTo>
                        <a:pt x="471" y="63"/>
                      </a:lnTo>
                      <a:lnTo>
                        <a:pt x="473" y="63"/>
                      </a:lnTo>
                      <a:lnTo>
                        <a:pt x="475" y="63"/>
                      </a:lnTo>
                      <a:lnTo>
                        <a:pt x="475" y="62"/>
                      </a:lnTo>
                      <a:lnTo>
                        <a:pt x="477" y="63"/>
                      </a:lnTo>
                      <a:lnTo>
                        <a:pt x="477" y="62"/>
                      </a:lnTo>
                      <a:lnTo>
                        <a:pt x="478" y="62"/>
                      </a:lnTo>
                      <a:lnTo>
                        <a:pt x="478" y="59"/>
                      </a:lnTo>
                      <a:lnTo>
                        <a:pt x="480" y="59"/>
                      </a:lnTo>
                      <a:lnTo>
                        <a:pt x="483" y="59"/>
                      </a:lnTo>
                      <a:lnTo>
                        <a:pt x="486" y="58"/>
                      </a:lnTo>
                      <a:lnTo>
                        <a:pt x="487" y="58"/>
                      </a:lnTo>
                      <a:lnTo>
                        <a:pt x="490" y="57"/>
                      </a:lnTo>
                      <a:lnTo>
                        <a:pt x="490" y="55"/>
                      </a:lnTo>
                      <a:lnTo>
                        <a:pt x="491" y="55"/>
                      </a:lnTo>
                      <a:lnTo>
                        <a:pt x="491" y="55"/>
                      </a:lnTo>
                      <a:lnTo>
                        <a:pt x="495" y="54"/>
                      </a:lnTo>
                      <a:lnTo>
                        <a:pt x="496" y="53"/>
                      </a:lnTo>
                      <a:lnTo>
                        <a:pt x="497" y="53"/>
                      </a:lnTo>
                      <a:lnTo>
                        <a:pt x="497" y="52"/>
                      </a:lnTo>
                      <a:lnTo>
                        <a:pt x="501" y="52"/>
                      </a:lnTo>
                      <a:lnTo>
                        <a:pt x="503" y="50"/>
                      </a:lnTo>
                      <a:lnTo>
                        <a:pt x="503" y="50"/>
                      </a:lnTo>
                      <a:lnTo>
                        <a:pt x="503" y="343"/>
                      </a:lnTo>
                      <a:lnTo>
                        <a:pt x="503" y="343"/>
                      </a:lnTo>
                      <a:lnTo>
                        <a:pt x="501" y="342"/>
                      </a:lnTo>
                      <a:lnTo>
                        <a:pt x="500" y="342"/>
                      </a:lnTo>
                      <a:lnTo>
                        <a:pt x="497" y="341"/>
                      </a:lnTo>
                      <a:lnTo>
                        <a:pt x="497" y="342"/>
                      </a:lnTo>
                      <a:lnTo>
                        <a:pt x="496" y="342"/>
                      </a:lnTo>
                      <a:lnTo>
                        <a:pt x="497" y="342"/>
                      </a:lnTo>
                      <a:lnTo>
                        <a:pt x="496" y="343"/>
                      </a:lnTo>
                      <a:lnTo>
                        <a:pt x="20" y="343"/>
                      </a:lnTo>
                      <a:lnTo>
                        <a:pt x="20" y="342"/>
                      </a:lnTo>
                      <a:lnTo>
                        <a:pt x="20" y="341"/>
                      </a:lnTo>
                      <a:lnTo>
                        <a:pt x="16" y="341"/>
                      </a:lnTo>
                      <a:lnTo>
                        <a:pt x="16" y="341"/>
                      </a:lnTo>
                      <a:lnTo>
                        <a:pt x="17" y="340"/>
                      </a:lnTo>
                      <a:lnTo>
                        <a:pt x="18" y="340"/>
                      </a:lnTo>
                      <a:lnTo>
                        <a:pt x="18" y="340"/>
                      </a:lnTo>
                      <a:lnTo>
                        <a:pt x="18" y="338"/>
                      </a:lnTo>
                      <a:lnTo>
                        <a:pt x="18" y="338"/>
                      </a:lnTo>
                      <a:lnTo>
                        <a:pt x="17" y="338"/>
                      </a:lnTo>
                      <a:lnTo>
                        <a:pt x="17" y="338"/>
                      </a:lnTo>
                      <a:lnTo>
                        <a:pt x="17" y="338"/>
                      </a:lnTo>
                      <a:lnTo>
                        <a:pt x="17" y="338"/>
                      </a:lnTo>
                      <a:lnTo>
                        <a:pt x="17" y="338"/>
                      </a:lnTo>
                      <a:lnTo>
                        <a:pt x="16" y="340"/>
                      </a:lnTo>
                      <a:lnTo>
                        <a:pt x="14" y="340"/>
                      </a:lnTo>
                      <a:lnTo>
                        <a:pt x="14" y="341"/>
                      </a:lnTo>
                      <a:lnTo>
                        <a:pt x="14" y="341"/>
                      </a:lnTo>
                      <a:lnTo>
                        <a:pt x="13" y="341"/>
                      </a:lnTo>
                      <a:lnTo>
                        <a:pt x="13" y="340"/>
                      </a:lnTo>
                      <a:lnTo>
                        <a:pt x="13" y="338"/>
                      </a:lnTo>
                      <a:lnTo>
                        <a:pt x="12" y="338"/>
                      </a:lnTo>
                      <a:lnTo>
                        <a:pt x="10" y="337"/>
                      </a:lnTo>
                      <a:lnTo>
                        <a:pt x="9" y="336"/>
                      </a:lnTo>
                      <a:lnTo>
                        <a:pt x="8" y="337"/>
                      </a:lnTo>
                      <a:lnTo>
                        <a:pt x="7" y="334"/>
                      </a:lnTo>
                      <a:lnTo>
                        <a:pt x="0" y="336"/>
                      </a:lnTo>
                      <a:lnTo>
                        <a:pt x="0" y="334"/>
                      </a:lnTo>
                      <a:lnTo>
                        <a:pt x="1" y="333"/>
                      </a:lnTo>
                      <a:lnTo>
                        <a:pt x="1" y="333"/>
                      </a:lnTo>
                      <a:lnTo>
                        <a:pt x="1" y="332"/>
                      </a:lnTo>
                      <a:lnTo>
                        <a:pt x="1" y="330"/>
                      </a:lnTo>
                      <a:lnTo>
                        <a:pt x="3" y="330"/>
                      </a:lnTo>
                      <a:lnTo>
                        <a:pt x="4" y="332"/>
                      </a:lnTo>
                      <a:lnTo>
                        <a:pt x="4" y="330"/>
                      </a:lnTo>
                      <a:lnTo>
                        <a:pt x="4" y="330"/>
                      </a:lnTo>
                      <a:lnTo>
                        <a:pt x="4" y="330"/>
                      </a:lnTo>
                      <a:lnTo>
                        <a:pt x="3" y="329"/>
                      </a:lnTo>
                      <a:lnTo>
                        <a:pt x="3" y="328"/>
                      </a:lnTo>
                      <a:lnTo>
                        <a:pt x="0" y="328"/>
                      </a:lnTo>
                      <a:lnTo>
                        <a:pt x="0" y="326"/>
                      </a:lnTo>
                      <a:lnTo>
                        <a:pt x="1" y="326"/>
                      </a:lnTo>
                      <a:lnTo>
                        <a:pt x="1" y="326"/>
                      </a:lnTo>
                      <a:lnTo>
                        <a:pt x="4" y="325"/>
                      </a:lnTo>
                      <a:lnTo>
                        <a:pt x="8" y="325"/>
                      </a:lnTo>
                      <a:lnTo>
                        <a:pt x="8" y="325"/>
                      </a:lnTo>
                      <a:lnTo>
                        <a:pt x="8" y="325"/>
                      </a:lnTo>
                      <a:lnTo>
                        <a:pt x="9" y="325"/>
                      </a:lnTo>
                      <a:lnTo>
                        <a:pt x="9" y="324"/>
                      </a:lnTo>
                      <a:lnTo>
                        <a:pt x="10" y="324"/>
                      </a:lnTo>
                      <a:lnTo>
                        <a:pt x="14" y="324"/>
                      </a:lnTo>
                      <a:lnTo>
                        <a:pt x="16" y="328"/>
                      </a:lnTo>
                      <a:lnTo>
                        <a:pt x="17" y="328"/>
                      </a:lnTo>
                      <a:lnTo>
                        <a:pt x="18" y="326"/>
                      </a:lnTo>
                      <a:lnTo>
                        <a:pt x="18" y="325"/>
                      </a:lnTo>
                      <a:lnTo>
                        <a:pt x="18" y="325"/>
                      </a:lnTo>
                      <a:lnTo>
                        <a:pt x="22" y="325"/>
                      </a:lnTo>
                      <a:lnTo>
                        <a:pt x="24" y="324"/>
                      </a:lnTo>
                      <a:lnTo>
                        <a:pt x="25" y="324"/>
                      </a:lnTo>
                      <a:lnTo>
                        <a:pt x="25" y="324"/>
                      </a:lnTo>
                      <a:lnTo>
                        <a:pt x="25" y="323"/>
                      </a:lnTo>
                      <a:lnTo>
                        <a:pt x="26" y="324"/>
                      </a:lnTo>
                      <a:lnTo>
                        <a:pt x="26" y="325"/>
                      </a:lnTo>
                      <a:lnTo>
                        <a:pt x="30" y="325"/>
                      </a:lnTo>
                      <a:lnTo>
                        <a:pt x="31" y="324"/>
                      </a:lnTo>
                      <a:lnTo>
                        <a:pt x="30" y="323"/>
                      </a:lnTo>
                      <a:lnTo>
                        <a:pt x="29" y="321"/>
                      </a:lnTo>
                      <a:lnTo>
                        <a:pt x="30" y="320"/>
                      </a:lnTo>
                      <a:lnTo>
                        <a:pt x="30" y="319"/>
                      </a:lnTo>
                      <a:lnTo>
                        <a:pt x="29" y="316"/>
                      </a:lnTo>
                      <a:lnTo>
                        <a:pt x="29" y="316"/>
                      </a:lnTo>
                      <a:lnTo>
                        <a:pt x="29" y="315"/>
                      </a:lnTo>
                      <a:lnTo>
                        <a:pt x="27" y="315"/>
                      </a:lnTo>
                      <a:lnTo>
                        <a:pt x="27" y="312"/>
                      </a:lnTo>
                      <a:lnTo>
                        <a:pt x="27" y="312"/>
                      </a:lnTo>
                      <a:lnTo>
                        <a:pt x="27" y="312"/>
                      </a:lnTo>
                      <a:lnTo>
                        <a:pt x="26" y="311"/>
                      </a:lnTo>
                      <a:lnTo>
                        <a:pt x="31" y="309"/>
                      </a:lnTo>
                      <a:lnTo>
                        <a:pt x="33" y="315"/>
                      </a:lnTo>
                      <a:lnTo>
                        <a:pt x="34" y="315"/>
                      </a:lnTo>
                      <a:lnTo>
                        <a:pt x="34" y="315"/>
                      </a:lnTo>
                      <a:lnTo>
                        <a:pt x="42" y="315"/>
                      </a:lnTo>
                      <a:lnTo>
                        <a:pt x="43" y="313"/>
                      </a:lnTo>
                      <a:lnTo>
                        <a:pt x="46" y="313"/>
                      </a:lnTo>
                      <a:lnTo>
                        <a:pt x="46" y="312"/>
                      </a:lnTo>
                      <a:lnTo>
                        <a:pt x="46" y="312"/>
                      </a:lnTo>
                      <a:lnTo>
                        <a:pt x="46" y="311"/>
                      </a:lnTo>
                      <a:lnTo>
                        <a:pt x="46" y="311"/>
                      </a:lnTo>
                      <a:lnTo>
                        <a:pt x="46" y="309"/>
                      </a:lnTo>
                      <a:lnTo>
                        <a:pt x="47" y="308"/>
                      </a:lnTo>
                      <a:lnTo>
                        <a:pt x="50" y="307"/>
                      </a:lnTo>
                      <a:lnTo>
                        <a:pt x="51" y="307"/>
                      </a:lnTo>
                      <a:lnTo>
                        <a:pt x="54" y="305"/>
                      </a:lnTo>
                      <a:lnTo>
                        <a:pt x="56" y="305"/>
                      </a:lnTo>
                      <a:lnTo>
                        <a:pt x="56" y="305"/>
                      </a:lnTo>
                      <a:lnTo>
                        <a:pt x="56" y="304"/>
                      </a:lnTo>
                      <a:lnTo>
                        <a:pt x="56" y="304"/>
                      </a:lnTo>
                      <a:lnTo>
                        <a:pt x="56" y="303"/>
                      </a:lnTo>
                      <a:lnTo>
                        <a:pt x="56" y="302"/>
                      </a:lnTo>
                      <a:lnTo>
                        <a:pt x="56" y="302"/>
                      </a:lnTo>
                      <a:lnTo>
                        <a:pt x="56" y="295"/>
                      </a:lnTo>
                      <a:lnTo>
                        <a:pt x="58" y="294"/>
                      </a:lnTo>
                      <a:lnTo>
                        <a:pt x="58" y="294"/>
                      </a:lnTo>
                      <a:lnTo>
                        <a:pt x="63" y="292"/>
                      </a:lnTo>
                      <a:lnTo>
                        <a:pt x="64" y="291"/>
                      </a:lnTo>
                      <a:lnTo>
                        <a:pt x="67" y="291"/>
                      </a:lnTo>
                      <a:lnTo>
                        <a:pt x="67" y="291"/>
                      </a:lnTo>
                      <a:lnTo>
                        <a:pt x="69" y="291"/>
                      </a:lnTo>
                      <a:lnTo>
                        <a:pt x="69" y="290"/>
                      </a:lnTo>
                      <a:lnTo>
                        <a:pt x="73" y="290"/>
                      </a:lnTo>
                      <a:lnTo>
                        <a:pt x="73" y="288"/>
                      </a:lnTo>
                      <a:lnTo>
                        <a:pt x="75" y="288"/>
                      </a:lnTo>
                      <a:lnTo>
                        <a:pt x="76" y="288"/>
                      </a:lnTo>
                      <a:lnTo>
                        <a:pt x="76" y="290"/>
                      </a:lnTo>
                      <a:lnTo>
                        <a:pt x="77" y="290"/>
                      </a:lnTo>
                      <a:lnTo>
                        <a:pt x="77" y="290"/>
                      </a:lnTo>
                      <a:lnTo>
                        <a:pt x="77" y="290"/>
                      </a:lnTo>
                      <a:lnTo>
                        <a:pt x="79" y="290"/>
                      </a:lnTo>
                      <a:lnTo>
                        <a:pt x="79" y="290"/>
                      </a:lnTo>
                      <a:lnTo>
                        <a:pt x="80" y="290"/>
                      </a:lnTo>
                      <a:lnTo>
                        <a:pt x="81" y="290"/>
                      </a:lnTo>
                      <a:lnTo>
                        <a:pt x="81" y="290"/>
                      </a:lnTo>
                      <a:lnTo>
                        <a:pt x="82" y="288"/>
                      </a:lnTo>
                      <a:lnTo>
                        <a:pt x="82" y="287"/>
                      </a:lnTo>
                      <a:lnTo>
                        <a:pt x="82" y="287"/>
                      </a:lnTo>
                      <a:lnTo>
                        <a:pt x="82" y="286"/>
                      </a:lnTo>
                      <a:lnTo>
                        <a:pt x="82" y="286"/>
                      </a:lnTo>
                      <a:lnTo>
                        <a:pt x="82" y="286"/>
                      </a:lnTo>
                      <a:lnTo>
                        <a:pt x="84" y="285"/>
                      </a:lnTo>
                      <a:lnTo>
                        <a:pt x="84" y="283"/>
                      </a:lnTo>
                      <a:lnTo>
                        <a:pt x="85" y="283"/>
                      </a:lnTo>
                      <a:lnTo>
                        <a:pt x="84" y="282"/>
                      </a:lnTo>
                      <a:lnTo>
                        <a:pt x="84" y="282"/>
                      </a:lnTo>
                      <a:lnTo>
                        <a:pt x="84" y="281"/>
                      </a:lnTo>
                      <a:lnTo>
                        <a:pt x="85" y="279"/>
                      </a:lnTo>
                      <a:lnTo>
                        <a:pt x="85" y="278"/>
                      </a:lnTo>
                      <a:lnTo>
                        <a:pt x="86" y="275"/>
                      </a:lnTo>
                      <a:lnTo>
                        <a:pt x="86" y="275"/>
                      </a:lnTo>
                      <a:lnTo>
                        <a:pt x="86" y="274"/>
                      </a:lnTo>
                      <a:lnTo>
                        <a:pt x="88" y="274"/>
                      </a:lnTo>
                      <a:lnTo>
                        <a:pt x="89" y="271"/>
                      </a:lnTo>
                      <a:lnTo>
                        <a:pt x="92" y="271"/>
                      </a:lnTo>
                      <a:lnTo>
                        <a:pt x="93" y="270"/>
                      </a:lnTo>
                      <a:lnTo>
                        <a:pt x="94" y="269"/>
                      </a:lnTo>
                      <a:lnTo>
                        <a:pt x="96" y="269"/>
                      </a:lnTo>
                      <a:lnTo>
                        <a:pt x="96" y="268"/>
                      </a:lnTo>
                      <a:lnTo>
                        <a:pt x="97" y="268"/>
                      </a:lnTo>
                      <a:lnTo>
                        <a:pt x="99" y="266"/>
                      </a:lnTo>
                      <a:lnTo>
                        <a:pt x="101" y="266"/>
                      </a:lnTo>
                      <a:lnTo>
                        <a:pt x="101" y="268"/>
                      </a:lnTo>
                      <a:lnTo>
                        <a:pt x="102" y="268"/>
                      </a:lnTo>
                      <a:lnTo>
                        <a:pt x="102" y="268"/>
                      </a:lnTo>
                      <a:lnTo>
                        <a:pt x="103" y="268"/>
                      </a:lnTo>
                      <a:lnTo>
                        <a:pt x="103" y="268"/>
                      </a:lnTo>
                      <a:lnTo>
                        <a:pt x="105" y="268"/>
                      </a:lnTo>
                      <a:lnTo>
                        <a:pt x="106" y="268"/>
                      </a:lnTo>
                      <a:lnTo>
                        <a:pt x="107" y="268"/>
                      </a:lnTo>
                      <a:lnTo>
                        <a:pt x="110" y="268"/>
                      </a:lnTo>
                      <a:lnTo>
                        <a:pt x="110" y="270"/>
                      </a:lnTo>
                      <a:lnTo>
                        <a:pt x="113" y="273"/>
                      </a:lnTo>
                      <a:lnTo>
                        <a:pt x="113" y="271"/>
                      </a:lnTo>
                      <a:lnTo>
                        <a:pt x="111" y="270"/>
                      </a:lnTo>
                      <a:lnTo>
                        <a:pt x="111" y="269"/>
                      </a:lnTo>
                      <a:lnTo>
                        <a:pt x="110" y="268"/>
                      </a:lnTo>
                      <a:lnTo>
                        <a:pt x="113" y="266"/>
                      </a:lnTo>
                      <a:lnTo>
                        <a:pt x="115" y="265"/>
                      </a:lnTo>
                      <a:lnTo>
                        <a:pt x="118" y="264"/>
                      </a:lnTo>
                      <a:lnTo>
                        <a:pt x="119" y="265"/>
                      </a:lnTo>
                      <a:lnTo>
                        <a:pt x="119" y="265"/>
                      </a:lnTo>
                      <a:lnTo>
                        <a:pt x="119" y="268"/>
                      </a:lnTo>
                      <a:lnTo>
                        <a:pt x="120" y="268"/>
                      </a:lnTo>
                      <a:lnTo>
                        <a:pt x="120" y="266"/>
                      </a:lnTo>
                      <a:lnTo>
                        <a:pt x="120" y="266"/>
                      </a:lnTo>
                      <a:lnTo>
                        <a:pt x="122" y="265"/>
                      </a:lnTo>
                      <a:lnTo>
                        <a:pt x="122" y="261"/>
                      </a:lnTo>
                      <a:lnTo>
                        <a:pt x="126" y="261"/>
                      </a:lnTo>
                      <a:lnTo>
                        <a:pt x="126" y="261"/>
                      </a:lnTo>
                      <a:lnTo>
                        <a:pt x="126" y="260"/>
                      </a:lnTo>
                      <a:lnTo>
                        <a:pt x="124" y="258"/>
                      </a:lnTo>
                      <a:lnTo>
                        <a:pt x="123" y="257"/>
                      </a:lnTo>
                      <a:lnTo>
                        <a:pt x="123" y="254"/>
                      </a:lnTo>
                      <a:lnTo>
                        <a:pt x="124" y="254"/>
                      </a:lnTo>
                      <a:lnTo>
                        <a:pt x="124" y="251"/>
                      </a:lnTo>
                      <a:lnTo>
                        <a:pt x="123" y="251"/>
                      </a:lnTo>
                      <a:lnTo>
                        <a:pt x="123" y="247"/>
                      </a:lnTo>
                      <a:lnTo>
                        <a:pt x="122" y="247"/>
                      </a:lnTo>
                      <a:lnTo>
                        <a:pt x="122" y="245"/>
                      </a:lnTo>
                      <a:lnTo>
                        <a:pt x="122" y="244"/>
                      </a:lnTo>
                      <a:lnTo>
                        <a:pt x="123" y="244"/>
                      </a:lnTo>
                      <a:lnTo>
                        <a:pt x="123" y="243"/>
                      </a:lnTo>
                      <a:lnTo>
                        <a:pt x="123" y="241"/>
                      </a:lnTo>
                      <a:lnTo>
                        <a:pt x="122" y="240"/>
                      </a:lnTo>
                      <a:lnTo>
                        <a:pt x="120" y="240"/>
                      </a:lnTo>
                      <a:lnTo>
                        <a:pt x="119" y="239"/>
                      </a:lnTo>
                      <a:lnTo>
                        <a:pt x="118" y="237"/>
                      </a:lnTo>
                      <a:lnTo>
                        <a:pt x="118" y="236"/>
                      </a:lnTo>
                      <a:lnTo>
                        <a:pt x="118" y="233"/>
                      </a:lnTo>
                      <a:lnTo>
                        <a:pt x="119" y="232"/>
                      </a:lnTo>
                      <a:lnTo>
                        <a:pt x="119" y="232"/>
                      </a:lnTo>
                      <a:lnTo>
                        <a:pt x="120" y="231"/>
                      </a:lnTo>
                      <a:lnTo>
                        <a:pt x="119" y="231"/>
                      </a:lnTo>
                      <a:lnTo>
                        <a:pt x="119" y="230"/>
                      </a:lnTo>
                      <a:lnTo>
                        <a:pt x="117" y="230"/>
                      </a:lnTo>
                      <a:lnTo>
                        <a:pt x="117" y="226"/>
                      </a:lnTo>
                      <a:lnTo>
                        <a:pt x="117" y="223"/>
                      </a:lnTo>
                      <a:lnTo>
                        <a:pt x="118" y="222"/>
                      </a:lnTo>
                      <a:lnTo>
                        <a:pt x="123" y="223"/>
                      </a:lnTo>
                      <a:lnTo>
                        <a:pt x="124" y="220"/>
                      </a:lnTo>
                      <a:lnTo>
                        <a:pt x="126" y="219"/>
                      </a:lnTo>
                      <a:lnTo>
                        <a:pt x="126" y="218"/>
                      </a:lnTo>
                      <a:lnTo>
                        <a:pt x="128" y="218"/>
                      </a:lnTo>
                      <a:lnTo>
                        <a:pt x="128" y="219"/>
                      </a:lnTo>
                      <a:lnTo>
                        <a:pt x="128" y="219"/>
                      </a:lnTo>
                      <a:lnTo>
                        <a:pt x="130" y="220"/>
                      </a:lnTo>
                      <a:lnTo>
                        <a:pt x="130" y="220"/>
                      </a:lnTo>
                      <a:lnTo>
                        <a:pt x="131" y="220"/>
                      </a:lnTo>
                      <a:lnTo>
                        <a:pt x="131" y="219"/>
                      </a:lnTo>
                      <a:lnTo>
                        <a:pt x="130" y="216"/>
                      </a:lnTo>
                      <a:lnTo>
                        <a:pt x="130" y="215"/>
                      </a:lnTo>
                      <a:lnTo>
                        <a:pt x="130" y="214"/>
                      </a:lnTo>
                      <a:lnTo>
                        <a:pt x="127" y="214"/>
                      </a:lnTo>
                      <a:lnTo>
                        <a:pt x="124" y="214"/>
                      </a:lnTo>
                      <a:lnTo>
                        <a:pt x="124" y="214"/>
                      </a:lnTo>
                      <a:lnTo>
                        <a:pt x="123" y="215"/>
                      </a:lnTo>
                      <a:lnTo>
                        <a:pt x="120" y="216"/>
                      </a:lnTo>
                      <a:lnTo>
                        <a:pt x="120" y="219"/>
                      </a:lnTo>
                      <a:lnTo>
                        <a:pt x="118" y="218"/>
                      </a:lnTo>
                      <a:lnTo>
                        <a:pt x="118" y="218"/>
                      </a:lnTo>
                      <a:lnTo>
                        <a:pt x="118" y="216"/>
                      </a:lnTo>
                      <a:lnTo>
                        <a:pt x="118" y="215"/>
                      </a:lnTo>
                      <a:lnTo>
                        <a:pt x="119" y="214"/>
                      </a:lnTo>
                      <a:lnTo>
                        <a:pt x="122" y="213"/>
                      </a:lnTo>
                      <a:lnTo>
                        <a:pt x="123" y="211"/>
                      </a:lnTo>
                      <a:lnTo>
                        <a:pt x="123" y="211"/>
                      </a:lnTo>
                      <a:lnTo>
                        <a:pt x="124" y="211"/>
                      </a:lnTo>
                      <a:lnTo>
                        <a:pt x="124" y="211"/>
                      </a:lnTo>
                      <a:lnTo>
                        <a:pt x="131" y="211"/>
                      </a:lnTo>
                      <a:lnTo>
                        <a:pt x="134" y="207"/>
                      </a:lnTo>
                      <a:lnTo>
                        <a:pt x="134" y="206"/>
                      </a:lnTo>
                      <a:lnTo>
                        <a:pt x="135" y="205"/>
                      </a:lnTo>
                      <a:lnTo>
                        <a:pt x="136" y="205"/>
                      </a:lnTo>
                      <a:lnTo>
                        <a:pt x="137" y="205"/>
                      </a:lnTo>
                      <a:lnTo>
                        <a:pt x="137" y="203"/>
                      </a:lnTo>
                      <a:lnTo>
                        <a:pt x="139" y="203"/>
                      </a:lnTo>
                      <a:lnTo>
                        <a:pt x="139" y="203"/>
                      </a:lnTo>
                      <a:lnTo>
                        <a:pt x="140" y="202"/>
                      </a:lnTo>
                      <a:lnTo>
                        <a:pt x="140" y="205"/>
                      </a:lnTo>
                      <a:lnTo>
                        <a:pt x="140" y="206"/>
                      </a:lnTo>
                      <a:lnTo>
                        <a:pt x="140" y="207"/>
                      </a:lnTo>
                      <a:lnTo>
                        <a:pt x="140" y="210"/>
                      </a:lnTo>
                      <a:lnTo>
                        <a:pt x="137" y="213"/>
                      </a:lnTo>
                      <a:lnTo>
                        <a:pt x="137" y="213"/>
                      </a:lnTo>
                      <a:lnTo>
                        <a:pt x="134" y="213"/>
                      </a:lnTo>
                      <a:lnTo>
                        <a:pt x="134" y="214"/>
                      </a:lnTo>
                      <a:lnTo>
                        <a:pt x="134" y="214"/>
                      </a:lnTo>
                      <a:lnTo>
                        <a:pt x="135" y="214"/>
                      </a:lnTo>
                      <a:lnTo>
                        <a:pt x="135" y="214"/>
                      </a:lnTo>
                      <a:lnTo>
                        <a:pt x="135" y="214"/>
                      </a:lnTo>
                      <a:lnTo>
                        <a:pt x="135" y="214"/>
                      </a:lnTo>
                      <a:lnTo>
                        <a:pt x="137" y="214"/>
                      </a:lnTo>
                      <a:lnTo>
                        <a:pt x="137" y="219"/>
                      </a:lnTo>
                      <a:lnTo>
                        <a:pt x="137" y="223"/>
                      </a:lnTo>
                      <a:lnTo>
                        <a:pt x="143" y="224"/>
                      </a:lnTo>
                      <a:lnTo>
                        <a:pt x="143" y="224"/>
                      </a:lnTo>
                      <a:lnTo>
                        <a:pt x="141" y="226"/>
                      </a:lnTo>
                      <a:lnTo>
                        <a:pt x="141" y="228"/>
                      </a:lnTo>
                      <a:lnTo>
                        <a:pt x="139" y="228"/>
                      </a:lnTo>
                      <a:lnTo>
                        <a:pt x="139" y="227"/>
                      </a:lnTo>
                      <a:lnTo>
                        <a:pt x="139" y="226"/>
                      </a:lnTo>
                      <a:lnTo>
                        <a:pt x="137" y="226"/>
                      </a:lnTo>
                      <a:lnTo>
                        <a:pt x="137" y="228"/>
                      </a:lnTo>
                      <a:lnTo>
                        <a:pt x="136" y="231"/>
                      </a:lnTo>
                      <a:lnTo>
                        <a:pt x="136" y="233"/>
                      </a:lnTo>
                      <a:lnTo>
                        <a:pt x="135" y="233"/>
                      </a:lnTo>
                      <a:lnTo>
                        <a:pt x="135" y="235"/>
                      </a:lnTo>
                      <a:lnTo>
                        <a:pt x="134" y="236"/>
                      </a:lnTo>
                      <a:lnTo>
                        <a:pt x="134" y="236"/>
                      </a:lnTo>
                      <a:lnTo>
                        <a:pt x="134" y="237"/>
                      </a:lnTo>
                      <a:lnTo>
                        <a:pt x="132" y="237"/>
                      </a:lnTo>
                      <a:lnTo>
                        <a:pt x="132" y="241"/>
                      </a:lnTo>
                      <a:lnTo>
                        <a:pt x="132" y="241"/>
                      </a:lnTo>
                      <a:lnTo>
                        <a:pt x="131" y="243"/>
                      </a:lnTo>
                      <a:lnTo>
                        <a:pt x="131" y="244"/>
                      </a:lnTo>
                      <a:lnTo>
                        <a:pt x="134" y="244"/>
                      </a:lnTo>
                      <a:lnTo>
                        <a:pt x="135" y="244"/>
                      </a:lnTo>
                      <a:lnTo>
                        <a:pt x="135" y="243"/>
                      </a:lnTo>
                      <a:lnTo>
                        <a:pt x="135" y="243"/>
                      </a:lnTo>
                      <a:lnTo>
                        <a:pt x="136" y="243"/>
                      </a:lnTo>
                      <a:lnTo>
                        <a:pt x="134" y="247"/>
                      </a:lnTo>
                      <a:lnTo>
                        <a:pt x="132" y="247"/>
                      </a:lnTo>
                      <a:lnTo>
                        <a:pt x="132" y="247"/>
                      </a:lnTo>
                      <a:lnTo>
                        <a:pt x="134" y="247"/>
                      </a:lnTo>
                      <a:lnTo>
                        <a:pt x="134" y="248"/>
                      </a:lnTo>
                      <a:lnTo>
                        <a:pt x="134" y="249"/>
                      </a:lnTo>
                      <a:lnTo>
                        <a:pt x="135" y="249"/>
                      </a:lnTo>
                      <a:lnTo>
                        <a:pt x="134" y="249"/>
                      </a:lnTo>
                      <a:lnTo>
                        <a:pt x="135" y="251"/>
                      </a:lnTo>
                      <a:lnTo>
                        <a:pt x="135" y="251"/>
                      </a:lnTo>
                      <a:lnTo>
                        <a:pt x="135" y="252"/>
                      </a:lnTo>
                      <a:lnTo>
                        <a:pt x="136" y="252"/>
                      </a:lnTo>
                      <a:lnTo>
                        <a:pt x="136" y="254"/>
                      </a:lnTo>
                      <a:lnTo>
                        <a:pt x="137" y="256"/>
                      </a:lnTo>
                      <a:lnTo>
                        <a:pt x="137" y="256"/>
                      </a:lnTo>
                      <a:lnTo>
                        <a:pt x="143" y="254"/>
                      </a:lnTo>
                      <a:lnTo>
                        <a:pt x="143" y="256"/>
                      </a:lnTo>
                      <a:lnTo>
                        <a:pt x="143" y="256"/>
                      </a:lnTo>
                      <a:lnTo>
                        <a:pt x="143" y="258"/>
                      </a:lnTo>
                      <a:lnTo>
                        <a:pt x="144" y="258"/>
                      </a:lnTo>
                      <a:lnTo>
                        <a:pt x="145" y="260"/>
                      </a:lnTo>
                      <a:lnTo>
                        <a:pt x="147" y="260"/>
                      </a:lnTo>
                      <a:lnTo>
                        <a:pt x="148" y="260"/>
                      </a:lnTo>
                      <a:lnTo>
                        <a:pt x="148" y="257"/>
                      </a:lnTo>
                      <a:lnTo>
                        <a:pt x="148" y="257"/>
                      </a:lnTo>
                      <a:lnTo>
                        <a:pt x="148" y="257"/>
                      </a:lnTo>
                      <a:lnTo>
                        <a:pt x="151" y="257"/>
                      </a:lnTo>
                      <a:lnTo>
                        <a:pt x="151" y="256"/>
                      </a:lnTo>
                      <a:lnTo>
                        <a:pt x="152" y="257"/>
                      </a:lnTo>
                      <a:lnTo>
                        <a:pt x="152" y="256"/>
                      </a:lnTo>
                      <a:lnTo>
                        <a:pt x="153" y="254"/>
                      </a:lnTo>
                      <a:lnTo>
                        <a:pt x="153" y="254"/>
                      </a:lnTo>
                      <a:lnTo>
                        <a:pt x="154" y="253"/>
                      </a:lnTo>
                      <a:lnTo>
                        <a:pt x="156" y="253"/>
                      </a:lnTo>
                      <a:lnTo>
                        <a:pt x="158" y="252"/>
                      </a:lnTo>
                      <a:lnTo>
                        <a:pt x="158" y="253"/>
                      </a:lnTo>
                      <a:lnTo>
                        <a:pt x="164" y="254"/>
                      </a:lnTo>
                      <a:lnTo>
                        <a:pt x="164" y="254"/>
                      </a:lnTo>
                      <a:lnTo>
                        <a:pt x="165" y="254"/>
                      </a:lnTo>
                      <a:lnTo>
                        <a:pt x="165" y="254"/>
                      </a:lnTo>
                      <a:lnTo>
                        <a:pt x="168" y="254"/>
                      </a:lnTo>
                      <a:lnTo>
                        <a:pt x="168" y="256"/>
                      </a:lnTo>
                      <a:lnTo>
                        <a:pt x="170" y="256"/>
                      </a:lnTo>
                      <a:lnTo>
                        <a:pt x="170" y="257"/>
                      </a:lnTo>
                      <a:lnTo>
                        <a:pt x="171" y="257"/>
                      </a:lnTo>
                      <a:lnTo>
                        <a:pt x="171" y="257"/>
                      </a:lnTo>
                      <a:lnTo>
                        <a:pt x="185" y="256"/>
                      </a:lnTo>
                      <a:lnTo>
                        <a:pt x="185" y="254"/>
                      </a:lnTo>
                      <a:lnTo>
                        <a:pt x="186" y="254"/>
                      </a:lnTo>
                      <a:lnTo>
                        <a:pt x="186" y="254"/>
                      </a:lnTo>
                      <a:lnTo>
                        <a:pt x="189" y="254"/>
                      </a:lnTo>
                      <a:lnTo>
                        <a:pt x="189" y="254"/>
                      </a:lnTo>
                      <a:lnTo>
                        <a:pt x="190" y="254"/>
                      </a:lnTo>
                      <a:lnTo>
                        <a:pt x="192" y="252"/>
                      </a:lnTo>
                      <a:lnTo>
                        <a:pt x="195" y="252"/>
                      </a:lnTo>
                      <a:lnTo>
                        <a:pt x="195" y="251"/>
                      </a:lnTo>
                      <a:lnTo>
                        <a:pt x="198" y="251"/>
                      </a:lnTo>
                      <a:lnTo>
                        <a:pt x="198" y="251"/>
                      </a:lnTo>
                      <a:lnTo>
                        <a:pt x="199" y="251"/>
                      </a:lnTo>
                      <a:lnTo>
                        <a:pt x="199" y="249"/>
                      </a:lnTo>
                      <a:lnTo>
                        <a:pt x="202" y="249"/>
                      </a:lnTo>
                      <a:lnTo>
                        <a:pt x="202" y="248"/>
                      </a:lnTo>
                      <a:lnTo>
                        <a:pt x="207" y="248"/>
                      </a:lnTo>
                      <a:lnTo>
                        <a:pt x="207" y="247"/>
                      </a:lnTo>
                      <a:lnTo>
                        <a:pt x="207" y="247"/>
                      </a:lnTo>
                      <a:lnTo>
                        <a:pt x="208" y="248"/>
                      </a:lnTo>
                      <a:lnTo>
                        <a:pt x="208" y="248"/>
                      </a:lnTo>
                      <a:lnTo>
                        <a:pt x="209" y="248"/>
                      </a:lnTo>
                      <a:lnTo>
                        <a:pt x="212" y="249"/>
                      </a:lnTo>
                      <a:lnTo>
                        <a:pt x="212" y="249"/>
                      </a:lnTo>
                      <a:lnTo>
                        <a:pt x="211" y="249"/>
                      </a:lnTo>
                      <a:lnTo>
                        <a:pt x="211" y="251"/>
                      </a:lnTo>
                      <a:lnTo>
                        <a:pt x="209" y="251"/>
                      </a:lnTo>
                      <a:lnTo>
                        <a:pt x="209" y="251"/>
                      </a:lnTo>
                      <a:lnTo>
                        <a:pt x="209" y="249"/>
                      </a:lnTo>
                      <a:lnTo>
                        <a:pt x="208" y="249"/>
                      </a:lnTo>
                      <a:lnTo>
                        <a:pt x="208" y="253"/>
                      </a:lnTo>
                      <a:lnTo>
                        <a:pt x="211" y="253"/>
                      </a:lnTo>
                      <a:lnTo>
                        <a:pt x="213" y="252"/>
                      </a:lnTo>
                      <a:lnTo>
                        <a:pt x="215" y="251"/>
                      </a:lnTo>
                      <a:lnTo>
                        <a:pt x="217" y="251"/>
                      </a:lnTo>
                      <a:lnTo>
                        <a:pt x="217" y="251"/>
                      </a:lnTo>
                      <a:lnTo>
                        <a:pt x="217" y="252"/>
                      </a:lnTo>
                      <a:lnTo>
                        <a:pt x="216" y="252"/>
                      </a:lnTo>
                      <a:lnTo>
                        <a:pt x="217" y="252"/>
                      </a:lnTo>
                      <a:lnTo>
                        <a:pt x="217" y="253"/>
                      </a:lnTo>
                      <a:lnTo>
                        <a:pt x="217" y="253"/>
                      </a:lnTo>
                      <a:lnTo>
                        <a:pt x="219" y="253"/>
                      </a:lnTo>
                      <a:lnTo>
                        <a:pt x="219" y="252"/>
                      </a:lnTo>
                      <a:lnTo>
                        <a:pt x="220" y="251"/>
                      </a:lnTo>
                      <a:lnTo>
                        <a:pt x="221" y="249"/>
                      </a:lnTo>
                      <a:lnTo>
                        <a:pt x="221" y="247"/>
                      </a:lnTo>
                      <a:lnTo>
                        <a:pt x="223" y="245"/>
                      </a:lnTo>
                      <a:lnTo>
                        <a:pt x="223" y="245"/>
                      </a:lnTo>
                      <a:lnTo>
                        <a:pt x="221" y="245"/>
                      </a:lnTo>
                      <a:lnTo>
                        <a:pt x="221" y="241"/>
                      </a:lnTo>
                      <a:lnTo>
                        <a:pt x="224" y="240"/>
                      </a:lnTo>
                      <a:lnTo>
                        <a:pt x="226" y="239"/>
                      </a:lnTo>
                      <a:lnTo>
                        <a:pt x="228" y="237"/>
                      </a:lnTo>
                      <a:lnTo>
                        <a:pt x="228" y="240"/>
                      </a:lnTo>
                      <a:lnTo>
                        <a:pt x="228" y="241"/>
                      </a:lnTo>
                      <a:lnTo>
                        <a:pt x="226" y="241"/>
                      </a:lnTo>
                      <a:lnTo>
                        <a:pt x="228" y="241"/>
                      </a:lnTo>
                      <a:lnTo>
                        <a:pt x="229" y="241"/>
                      </a:lnTo>
                      <a:lnTo>
                        <a:pt x="230" y="240"/>
                      </a:lnTo>
                      <a:lnTo>
                        <a:pt x="232" y="240"/>
                      </a:lnTo>
                      <a:lnTo>
                        <a:pt x="230" y="239"/>
                      </a:lnTo>
                      <a:lnTo>
                        <a:pt x="232" y="239"/>
                      </a:lnTo>
                      <a:lnTo>
                        <a:pt x="232" y="235"/>
                      </a:lnTo>
                      <a:lnTo>
                        <a:pt x="232" y="235"/>
                      </a:lnTo>
                      <a:lnTo>
                        <a:pt x="232" y="235"/>
                      </a:lnTo>
                      <a:lnTo>
                        <a:pt x="232" y="235"/>
                      </a:lnTo>
                      <a:lnTo>
                        <a:pt x="232" y="235"/>
                      </a:lnTo>
                      <a:lnTo>
                        <a:pt x="232" y="235"/>
                      </a:lnTo>
                      <a:lnTo>
                        <a:pt x="232" y="235"/>
                      </a:lnTo>
                      <a:lnTo>
                        <a:pt x="232" y="235"/>
                      </a:lnTo>
                      <a:lnTo>
                        <a:pt x="232" y="235"/>
                      </a:lnTo>
                      <a:lnTo>
                        <a:pt x="232" y="233"/>
                      </a:lnTo>
                      <a:lnTo>
                        <a:pt x="230" y="233"/>
                      </a:lnTo>
                      <a:lnTo>
                        <a:pt x="230" y="231"/>
                      </a:lnTo>
                      <a:lnTo>
                        <a:pt x="230" y="228"/>
                      </a:lnTo>
                      <a:lnTo>
                        <a:pt x="230" y="227"/>
                      </a:lnTo>
                      <a:lnTo>
                        <a:pt x="232" y="226"/>
                      </a:lnTo>
                      <a:lnTo>
                        <a:pt x="232" y="222"/>
                      </a:lnTo>
                      <a:lnTo>
                        <a:pt x="232" y="222"/>
                      </a:lnTo>
                      <a:lnTo>
                        <a:pt x="233" y="218"/>
                      </a:lnTo>
                      <a:lnTo>
                        <a:pt x="233" y="218"/>
                      </a:lnTo>
                      <a:lnTo>
                        <a:pt x="234" y="214"/>
                      </a:lnTo>
                      <a:lnTo>
                        <a:pt x="236" y="214"/>
                      </a:lnTo>
                      <a:lnTo>
                        <a:pt x="236" y="213"/>
                      </a:lnTo>
                      <a:lnTo>
                        <a:pt x="237" y="211"/>
                      </a:lnTo>
                      <a:lnTo>
                        <a:pt x="237" y="210"/>
                      </a:lnTo>
                      <a:lnTo>
                        <a:pt x="238" y="210"/>
                      </a:lnTo>
                      <a:lnTo>
                        <a:pt x="238" y="209"/>
                      </a:lnTo>
                      <a:lnTo>
                        <a:pt x="238" y="209"/>
                      </a:lnTo>
                      <a:lnTo>
                        <a:pt x="240" y="207"/>
                      </a:lnTo>
                      <a:lnTo>
                        <a:pt x="245" y="205"/>
                      </a:lnTo>
                      <a:lnTo>
                        <a:pt x="245" y="209"/>
                      </a:lnTo>
                      <a:lnTo>
                        <a:pt x="245" y="209"/>
                      </a:lnTo>
                      <a:lnTo>
                        <a:pt x="247" y="211"/>
                      </a:lnTo>
                      <a:lnTo>
                        <a:pt x="247" y="211"/>
                      </a:lnTo>
                      <a:lnTo>
                        <a:pt x="249" y="213"/>
                      </a:lnTo>
                      <a:lnTo>
                        <a:pt x="249" y="214"/>
                      </a:lnTo>
                      <a:lnTo>
                        <a:pt x="249" y="214"/>
                      </a:lnTo>
                      <a:lnTo>
                        <a:pt x="250" y="215"/>
                      </a:lnTo>
                      <a:lnTo>
                        <a:pt x="253" y="215"/>
                      </a:lnTo>
                      <a:lnTo>
                        <a:pt x="254" y="215"/>
                      </a:lnTo>
                      <a:lnTo>
                        <a:pt x="254" y="215"/>
                      </a:lnTo>
                      <a:lnTo>
                        <a:pt x="257" y="215"/>
                      </a:lnTo>
                      <a:lnTo>
                        <a:pt x="259" y="214"/>
                      </a:lnTo>
                      <a:lnTo>
                        <a:pt x="259" y="213"/>
                      </a:lnTo>
                      <a:lnTo>
                        <a:pt x="259" y="210"/>
                      </a:lnTo>
                      <a:lnTo>
                        <a:pt x="259" y="207"/>
                      </a:lnTo>
                      <a:lnTo>
                        <a:pt x="258" y="205"/>
                      </a:lnTo>
                      <a:lnTo>
                        <a:pt x="259" y="202"/>
                      </a:lnTo>
                      <a:lnTo>
                        <a:pt x="259" y="202"/>
                      </a:lnTo>
                      <a:lnTo>
                        <a:pt x="261" y="196"/>
                      </a:lnTo>
                      <a:lnTo>
                        <a:pt x="259" y="196"/>
                      </a:lnTo>
                      <a:lnTo>
                        <a:pt x="259" y="197"/>
                      </a:lnTo>
                      <a:lnTo>
                        <a:pt x="257" y="196"/>
                      </a:lnTo>
                      <a:lnTo>
                        <a:pt x="257" y="190"/>
                      </a:lnTo>
                      <a:lnTo>
                        <a:pt x="257" y="190"/>
                      </a:lnTo>
                      <a:lnTo>
                        <a:pt x="257" y="189"/>
                      </a:lnTo>
                      <a:lnTo>
                        <a:pt x="258" y="189"/>
                      </a:lnTo>
                      <a:lnTo>
                        <a:pt x="257" y="184"/>
                      </a:lnTo>
                      <a:lnTo>
                        <a:pt x="259" y="184"/>
                      </a:lnTo>
                      <a:lnTo>
                        <a:pt x="259" y="182"/>
                      </a:lnTo>
                      <a:lnTo>
                        <a:pt x="261" y="184"/>
                      </a:lnTo>
                      <a:lnTo>
                        <a:pt x="262" y="182"/>
                      </a:lnTo>
                      <a:lnTo>
                        <a:pt x="266" y="182"/>
                      </a:lnTo>
                      <a:lnTo>
                        <a:pt x="266" y="181"/>
                      </a:lnTo>
                      <a:lnTo>
                        <a:pt x="267" y="181"/>
                      </a:lnTo>
                      <a:lnTo>
                        <a:pt x="267" y="180"/>
                      </a:lnTo>
                      <a:lnTo>
                        <a:pt x="268" y="180"/>
                      </a:lnTo>
                      <a:lnTo>
                        <a:pt x="268" y="181"/>
                      </a:lnTo>
                      <a:lnTo>
                        <a:pt x="272" y="181"/>
                      </a:lnTo>
                      <a:lnTo>
                        <a:pt x="272" y="179"/>
                      </a:lnTo>
                      <a:lnTo>
                        <a:pt x="275" y="179"/>
                      </a:lnTo>
                      <a:lnTo>
                        <a:pt x="275" y="180"/>
                      </a:lnTo>
                      <a:lnTo>
                        <a:pt x="276" y="180"/>
                      </a:lnTo>
                      <a:lnTo>
                        <a:pt x="276" y="180"/>
                      </a:lnTo>
                      <a:lnTo>
                        <a:pt x="278" y="180"/>
                      </a:lnTo>
                      <a:lnTo>
                        <a:pt x="278" y="180"/>
                      </a:lnTo>
                      <a:lnTo>
                        <a:pt x="279" y="180"/>
                      </a:lnTo>
                      <a:lnTo>
                        <a:pt x="285" y="180"/>
                      </a:lnTo>
                      <a:lnTo>
                        <a:pt x="285" y="177"/>
                      </a:lnTo>
                      <a:lnTo>
                        <a:pt x="285" y="177"/>
                      </a:lnTo>
                      <a:lnTo>
                        <a:pt x="285" y="177"/>
                      </a:lnTo>
                      <a:lnTo>
                        <a:pt x="288" y="177"/>
                      </a:lnTo>
                      <a:lnTo>
                        <a:pt x="288" y="177"/>
                      </a:lnTo>
                      <a:lnTo>
                        <a:pt x="288" y="177"/>
                      </a:lnTo>
                      <a:lnTo>
                        <a:pt x="289" y="177"/>
                      </a:lnTo>
                      <a:lnTo>
                        <a:pt x="289" y="179"/>
                      </a:lnTo>
                      <a:lnTo>
                        <a:pt x="292" y="180"/>
                      </a:lnTo>
                      <a:lnTo>
                        <a:pt x="296" y="180"/>
                      </a:lnTo>
                      <a:lnTo>
                        <a:pt x="297" y="173"/>
                      </a:lnTo>
                      <a:lnTo>
                        <a:pt x="298" y="175"/>
                      </a:lnTo>
                      <a:lnTo>
                        <a:pt x="298" y="176"/>
                      </a:lnTo>
                      <a:lnTo>
                        <a:pt x="300" y="175"/>
                      </a:lnTo>
                      <a:lnTo>
                        <a:pt x="305" y="175"/>
                      </a:lnTo>
                      <a:lnTo>
                        <a:pt x="305" y="175"/>
                      </a:lnTo>
                      <a:lnTo>
                        <a:pt x="306" y="175"/>
                      </a:lnTo>
                      <a:lnTo>
                        <a:pt x="308" y="172"/>
                      </a:lnTo>
                      <a:lnTo>
                        <a:pt x="309" y="172"/>
                      </a:lnTo>
                      <a:lnTo>
                        <a:pt x="309" y="172"/>
                      </a:lnTo>
                      <a:lnTo>
                        <a:pt x="317" y="173"/>
                      </a:lnTo>
                      <a:lnTo>
                        <a:pt x="318" y="172"/>
                      </a:lnTo>
                      <a:lnTo>
                        <a:pt x="317" y="172"/>
                      </a:lnTo>
                      <a:lnTo>
                        <a:pt x="317" y="171"/>
                      </a:lnTo>
                      <a:lnTo>
                        <a:pt x="315" y="171"/>
                      </a:lnTo>
                      <a:lnTo>
                        <a:pt x="312" y="167"/>
                      </a:lnTo>
                      <a:lnTo>
                        <a:pt x="310" y="167"/>
                      </a:lnTo>
                      <a:lnTo>
                        <a:pt x="310" y="167"/>
                      </a:lnTo>
                      <a:lnTo>
                        <a:pt x="309" y="167"/>
                      </a:lnTo>
                      <a:lnTo>
                        <a:pt x="308" y="167"/>
                      </a:lnTo>
                      <a:lnTo>
                        <a:pt x="306" y="168"/>
                      </a:lnTo>
                      <a:lnTo>
                        <a:pt x="304" y="168"/>
                      </a:lnTo>
                      <a:lnTo>
                        <a:pt x="302" y="165"/>
                      </a:lnTo>
                      <a:lnTo>
                        <a:pt x="300" y="164"/>
                      </a:lnTo>
                      <a:lnTo>
                        <a:pt x="298" y="163"/>
                      </a:lnTo>
                      <a:lnTo>
                        <a:pt x="296" y="160"/>
                      </a:lnTo>
                      <a:lnTo>
                        <a:pt x="298" y="160"/>
                      </a:lnTo>
                      <a:lnTo>
                        <a:pt x="298" y="158"/>
                      </a:lnTo>
                      <a:lnTo>
                        <a:pt x="296" y="159"/>
                      </a:lnTo>
                      <a:lnTo>
                        <a:pt x="295" y="160"/>
                      </a:lnTo>
                      <a:lnTo>
                        <a:pt x="293" y="160"/>
                      </a:lnTo>
                      <a:lnTo>
                        <a:pt x="291" y="161"/>
                      </a:lnTo>
                      <a:lnTo>
                        <a:pt x="288" y="161"/>
                      </a:lnTo>
                      <a:lnTo>
                        <a:pt x="288" y="160"/>
                      </a:lnTo>
                      <a:lnTo>
                        <a:pt x="285" y="161"/>
                      </a:lnTo>
                      <a:lnTo>
                        <a:pt x="285" y="163"/>
                      </a:lnTo>
                      <a:lnTo>
                        <a:pt x="281" y="163"/>
                      </a:lnTo>
                      <a:lnTo>
                        <a:pt x="281" y="161"/>
                      </a:lnTo>
                      <a:lnTo>
                        <a:pt x="281" y="161"/>
                      </a:lnTo>
                      <a:lnTo>
                        <a:pt x="280" y="161"/>
                      </a:lnTo>
                      <a:lnTo>
                        <a:pt x="280" y="163"/>
                      </a:lnTo>
                      <a:lnTo>
                        <a:pt x="279" y="163"/>
                      </a:lnTo>
                      <a:lnTo>
                        <a:pt x="278" y="163"/>
                      </a:lnTo>
                      <a:lnTo>
                        <a:pt x="276" y="163"/>
                      </a:lnTo>
                      <a:lnTo>
                        <a:pt x="276" y="165"/>
                      </a:lnTo>
                      <a:lnTo>
                        <a:pt x="271" y="165"/>
                      </a:lnTo>
                      <a:lnTo>
                        <a:pt x="268" y="169"/>
                      </a:lnTo>
                      <a:lnTo>
                        <a:pt x="266" y="169"/>
                      </a:lnTo>
                      <a:lnTo>
                        <a:pt x="266" y="172"/>
                      </a:lnTo>
                      <a:lnTo>
                        <a:pt x="262" y="172"/>
                      </a:lnTo>
                      <a:lnTo>
                        <a:pt x="262" y="172"/>
                      </a:lnTo>
                      <a:lnTo>
                        <a:pt x="258" y="173"/>
                      </a:lnTo>
                      <a:lnTo>
                        <a:pt x="258" y="171"/>
                      </a:lnTo>
                      <a:lnTo>
                        <a:pt x="255" y="171"/>
                      </a:lnTo>
                      <a:lnTo>
                        <a:pt x="257" y="168"/>
                      </a:lnTo>
                      <a:lnTo>
                        <a:pt x="254" y="168"/>
                      </a:lnTo>
                      <a:lnTo>
                        <a:pt x="254" y="167"/>
                      </a:lnTo>
                      <a:lnTo>
                        <a:pt x="254" y="167"/>
                      </a:lnTo>
                      <a:lnTo>
                        <a:pt x="254" y="167"/>
                      </a:lnTo>
                      <a:lnTo>
                        <a:pt x="253" y="167"/>
                      </a:lnTo>
                      <a:lnTo>
                        <a:pt x="253" y="169"/>
                      </a:lnTo>
                      <a:lnTo>
                        <a:pt x="253" y="169"/>
                      </a:lnTo>
                      <a:lnTo>
                        <a:pt x="253" y="171"/>
                      </a:lnTo>
                      <a:lnTo>
                        <a:pt x="249" y="171"/>
                      </a:lnTo>
                      <a:lnTo>
                        <a:pt x="249" y="171"/>
                      </a:lnTo>
                      <a:lnTo>
                        <a:pt x="247" y="171"/>
                      </a:lnTo>
                      <a:lnTo>
                        <a:pt x="247" y="168"/>
                      </a:lnTo>
                      <a:lnTo>
                        <a:pt x="249" y="168"/>
                      </a:lnTo>
                      <a:lnTo>
                        <a:pt x="247" y="167"/>
                      </a:lnTo>
                      <a:lnTo>
                        <a:pt x="249" y="167"/>
                      </a:lnTo>
                      <a:lnTo>
                        <a:pt x="249" y="165"/>
                      </a:lnTo>
                      <a:lnTo>
                        <a:pt x="255" y="165"/>
                      </a:lnTo>
                      <a:lnTo>
                        <a:pt x="255" y="163"/>
                      </a:lnTo>
                      <a:lnTo>
                        <a:pt x="251" y="163"/>
                      </a:lnTo>
                      <a:lnTo>
                        <a:pt x="251" y="160"/>
                      </a:lnTo>
                      <a:lnTo>
                        <a:pt x="245" y="158"/>
                      </a:lnTo>
                      <a:lnTo>
                        <a:pt x="245" y="160"/>
                      </a:lnTo>
                      <a:lnTo>
                        <a:pt x="246" y="160"/>
                      </a:lnTo>
                      <a:lnTo>
                        <a:pt x="246" y="161"/>
                      </a:lnTo>
                      <a:lnTo>
                        <a:pt x="246" y="161"/>
                      </a:lnTo>
                      <a:lnTo>
                        <a:pt x="245" y="161"/>
                      </a:lnTo>
                      <a:lnTo>
                        <a:pt x="243" y="159"/>
                      </a:lnTo>
                      <a:lnTo>
                        <a:pt x="243" y="156"/>
                      </a:lnTo>
                      <a:lnTo>
                        <a:pt x="241" y="156"/>
                      </a:lnTo>
                      <a:lnTo>
                        <a:pt x="241" y="154"/>
                      </a:lnTo>
                      <a:lnTo>
                        <a:pt x="240" y="154"/>
                      </a:lnTo>
                      <a:lnTo>
                        <a:pt x="240" y="154"/>
                      </a:lnTo>
                      <a:lnTo>
                        <a:pt x="241" y="154"/>
                      </a:lnTo>
                      <a:lnTo>
                        <a:pt x="241" y="150"/>
                      </a:lnTo>
                      <a:lnTo>
                        <a:pt x="241" y="150"/>
                      </a:lnTo>
                      <a:lnTo>
                        <a:pt x="241" y="147"/>
                      </a:lnTo>
                      <a:lnTo>
                        <a:pt x="241" y="147"/>
                      </a:lnTo>
                      <a:lnTo>
                        <a:pt x="242" y="146"/>
                      </a:lnTo>
                      <a:lnTo>
                        <a:pt x="242" y="144"/>
                      </a:lnTo>
                      <a:lnTo>
                        <a:pt x="242" y="143"/>
                      </a:lnTo>
                      <a:lnTo>
                        <a:pt x="242" y="143"/>
                      </a:lnTo>
                      <a:lnTo>
                        <a:pt x="241" y="139"/>
                      </a:lnTo>
                      <a:lnTo>
                        <a:pt x="240" y="138"/>
                      </a:lnTo>
                      <a:lnTo>
                        <a:pt x="241" y="135"/>
                      </a:lnTo>
                      <a:lnTo>
                        <a:pt x="238" y="134"/>
                      </a:lnTo>
                      <a:lnTo>
                        <a:pt x="238" y="134"/>
                      </a:lnTo>
                      <a:lnTo>
                        <a:pt x="238" y="133"/>
                      </a:lnTo>
                      <a:lnTo>
                        <a:pt x="238" y="130"/>
                      </a:lnTo>
                      <a:lnTo>
                        <a:pt x="242" y="127"/>
                      </a:lnTo>
                      <a:lnTo>
                        <a:pt x="242" y="126"/>
                      </a:lnTo>
                      <a:lnTo>
                        <a:pt x="242" y="125"/>
                      </a:lnTo>
                      <a:lnTo>
                        <a:pt x="245" y="125"/>
                      </a:lnTo>
                      <a:lnTo>
                        <a:pt x="246" y="125"/>
                      </a:lnTo>
                      <a:lnTo>
                        <a:pt x="246" y="122"/>
                      </a:lnTo>
                      <a:lnTo>
                        <a:pt x="247" y="122"/>
                      </a:lnTo>
                      <a:lnTo>
                        <a:pt x="251" y="118"/>
                      </a:lnTo>
                      <a:lnTo>
                        <a:pt x="254" y="118"/>
                      </a:lnTo>
                      <a:lnTo>
                        <a:pt x="254" y="117"/>
                      </a:lnTo>
                      <a:lnTo>
                        <a:pt x="255" y="117"/>
                      </a:lnTo>
                      <a:lnTo>
                        <a:pt x="255" y="116"/>
                      </a:lnTo>
                      <a:lnTo>
                        <a:pt x="257" y="116"/>
                      </a:lnTo>
                      <a:lnTo>
                        <a:pt x="257" y="113"/>
                      </a:lnTo>
                      <a:lnTo>
                        <a:pt x="258" y="113"/>
                      </a:lnTo>
                      <a:lnTo>
                        <a:pt x="258" y="112"/>
                      </a:lnTo>
                      <a:lnTo>
                        <a:pt x="259" y="112"/>
                      </a:lnTo>
                      <a:lnTo>
                        <a:pt x="259" y="110"/>
                      </a:lnTo>
                      <a:lnTo>
                        <a:pt x="259" y="109"/>
                      </a:lnTo>
                      <a:lnTo>
                        <a:pt x="259" y="109"/>
                      </a:lnTo>
                      <a:lnTo>
                        <a:pt x="259" y="109"/>
                      </a:lnTo>
                      <a:lnTo>
                        <a:pt x="261" y="109"/>
                      </a:lnTo>
                      <a:lnTo>
                        <a:pt x="263" y="101"/>
                      </a:lnTo>
                      <a:lnTo>
                        <a:pt x="266" y="101"/>
                      </a:lnTo>
                      <a:lnTo>
                        <a:pt x="266" y="100"/>
                      </a:lnTo>
                      <a:lnTo>
                        <a:pt x="268" y="100"/>
                      </a:lnTo>
                      <a:lnTo>
                        <a:pt x="268" y="101"/>
                      </a:lnTo>
                      <a:lnTo>
                        <a:pt x="268" y="101"/>
                      </a:lnTo>
                      <a:lnTo>
                        <a:pt x="268" y="100"/>
                      </a:lnTo>
                      <a:lnTo>
                        <a:pt x="270" y="100"/>
                      </a:lnTo>
                      <a:lnTo>
                        <a:pt x="268" y="99"/>
                      </a:lnTo>
                      <a:lnTo>
                        <a:pt x="270" y="99"/>
                      </a:lnTo>
                      <a:lnTo>
                        <a:pt x="270" y="96"/>
                      </a:lnTo>
                      <a:lnTo>
                        <a:pt x="270" y="96"/>
                      </a:lnTo>
                      <a:lnTo>
                        <a:pt x="268" y="95"/>
                      </a:lnTo>
                      <a:lnTo>
                        <a:pt x="268" y="93"/>
                      </a:lnTo>
                      <a:lnTo>
                        <a:pt x="268" y="93"/>
                      </a:lnTo>
                      <a:lnTo>
                        <a:pt x="268" y="92"/>
                      </a:lnTo>
                      <a:lnTo>
                        <a:pt x="268" y="92"/>
                      </a:lnTo>
                      <a:lnTo>
                        <a:pt x="270" y="89"/>
                      </a:lnTo>
                      <a:lnTo>
                        <a:pt x="268" y="89"/>
                      </a:lnTo>
                      <a:lnTo>
                        <a:pt x="268" y="87"/>
                      </a:lnTo>
                      <a:lnTo>
                        <a:pt x="266" y="88"/>
                      </a:lnTo>
                      <a:lnTo>
                        <a:pt x="266" y="87"/>
                      </a:lnTo>
                      <a:lnTo>
                        <a:pt x="264" y="86"/>
                      </a:lnTo>
                      <a:lnTo>
                        <a:pt x="263" y="86"/>
                      </a:lnTo>
                      <a:lnTo>
                        <a:pt x="261" y="86"/>
                      </a:lnTo>
                      <a:lnTo>
                        <a:pt x="257" y="86"/>
                      </a:lnTo>
                      <a:lnTo>
                        <a:pt x="253" y="84"/>
                      </a:lnTo>
                      <a:lnTo>
                        <a:pt x="251" y="87"/>
                      </a:lnTo>
                      <a:lnTo>
                        <a:pt x="251" y="87"/>
                      </a:lnTo>
                      <a:lnTo>
                        <a:pt x="251" y="86"/>
                      </a:lnTo>
                      <a:lnTo>
                        <a:pt x="249" y="84"/>
                      </a:lnTo>
                      <a:lnTo>
                        <a:pt x="249" y="84"/>
                      </a:lnTo>
                      <a:lnTo>
                        <a:pt x="249" y="84"/>
                      </a:lnTo>
                      <a:lnTo>
                        <a:pt x="249" y="84"/>
                      </a:lnTo>
                      <a:lnTo>
                        <a:pt x="247" y="86"/>
                      </a:lnTo>
                      <a:lnTo>
                        <a:pt x="247" y="86"/>
                      </a:lnTo>
                      <a:lnTo>
                        <a:pt x="246" y="84"/>
                      </a:lnTo>
                      <a:lnTo>
                        <a:pt x="246" y="84"/>
                      </a:lnTo>
                      <a:lnTo>
                        <a:pt x="245" y="83"/>
                      </a:lnTo>
                      <a:lnTo>
                        <a:pt x="245" y="84"/>
                      </a:lnTo>
                      <a:lnTo>
                        <a:pt x="245" y="86"/>
                      </a:lnTo>
                      <a:lnTo>
                        <a:pt x="243" y="86"/>
                      </a:lnTo>
                      <a:lnTo>
                        <a:pt x="245" y="88"/>
                      </a:lnTo>
                      <a:lnTo>
                        <a:pt x="243" y="88"/>
                      </a:lnTo>
                      <a:lnTo>
                        <a:pt x="242" y="89"/>
                      </a:lnTo>
                      <a:lnTo>
                        <a:pt x="241" y="91"/>
                      </a:lnTo>
                      <a:lnTo>
                        <a:pt x="241" y="91"/>
                      </a:lnTo>
                      <a:lnTo>
                        <a:pt x="241" y="91"/>
                      </a:lnTo>
                      <a:lnTo>
                        <a:pt x="240" y="91"/>
                      </a:lnTo>
                      <a:lnTo>
                        <a:pt x="240" y="91"/>
                      </a:lnTo>
                      <a:lnTo>
                        <a:pt x="238" y="91"/>
                      </a:lnTo>
                      <a:lnTo>
                        <a:pt x="238" y="93"/>
                      </a:lnTo>
                      <a:lnTo>
                        <a:pt x="238" y="93"/>
                      </a:lnTo>
                      <a:lnTo>
                        <a:pt x="237" y="93"/>
                      </a:lnTo>
                      <a:lnTo>
                        <a:pt x="237" y="93"/>
                      </a:lnTo>
                      <a:lnTo>
                        <a:pt x="236" y="93"/>
                      </a:lnTo>
                      <a:lnTo>
                        <a:pt x="237" y="96"/>
                      </a:lnTo>
                      <a:lnTo>
                        <a:pt x="236" y="96"/>
                      </a:lnTo>
                      <a:lnTo>
                        <a:pt x="236" y="97"/>
                      </a:lnTo>
                      <a:lnTo>
                        <a:pt x="234" y="99"/>
                      </a:lnTo>
                      <a:lnTo>
                        <a:pt x="233" y="99"/>
                      </a:lnTo>
                      <a:lnTo>
                        <a:pt x="234" y="103"/>
                      </a:lnTo>
                      <a:lnTo>
                        <a:pt x="233" y="104"/>
                      </a:lnTo>
                      <a:lnTo>
                        <a:pt x="234" y="104"/>
                      </a:lnTo>
                      <a:lnTo>
                        <a:pt x="234" y="107"/>
                      </a:lnTo>
                      <a:lnTo>
                        <a:pt x="234" y="107"/>
                      </a:lnTo>
                      <a:lnTo>
                        <a:pt x="236" y="107"/>
                      </a:lnTo>
                      <a:lnTo>
                        <a:pt x="236" y="107"/>
                      </a:lnTo>
                      <a:lnTo>
                        <a:pt x="236" y="108"/>
                      </a:lnTo>
                      <a:lnTo>
                        <a:pt x="236" y="110"/>
                      </a:lnTo>
                      <a:lnTo>
                        <a:pt x="233" y="110"/>
                      </a:lnTo>
                      <a:lnTo>
                        <a:pt x="232" y="112"/>
                      </a:lnTo>
                      <a:lnTo>
                        <a:pt x="232" y="113"/>
                      </a:lnTo>
                      <a:lnTo>
                        <a:pt x="230" y="116"/>
                      </a:lnTo>
                      <a:lnTo>
                        <a:pt x="229" y="117"/>
                      </a:lnTo>
                      <a:lnTo>
                        <a:pt x="228" y="117"/>
                      </a:lnTo>
                      <a:lnTo>
                        <a:pt x="228" y="118"/>
                      </a:lnTo>
                      <a:lnTo>
                        <a:pt x="226" y="118"/>
                      </a:lnTo>
                      <a:lnTo>
                        <a:pt x="226" y="117"/>
                      </a:lnTo>
                      <a:lnTo>
                        <a:pt x="223" y="118"/>
                      </a:lnTo>
                      <a:lnTo>
                        <a:pt x="221" y="121"/>
                      </a:lnTo>
                      <a:lnTo>
                        <a:pt x="220" y="120"/>
                      </a:lnTo>
                      <a:lnTo>
                        <a:pt x="220" y="121"/>
                      </a:lnTo>
                      <a:lnTo>
                        <a:pt x="217" y="121"/>
                      </a:lnTo>
                      <a:lnTo>
                        <a:pt x="217" y="122"/>
                      </a:lnTo>
                      <a:lnTo>
                        <a:pt x="216" y="121"/>
                      </a:lnTo>
                      <a:lnTo>
                        <a:pt x="215" y="121"/>
                      </a:lnTo>
                      <a:lnTo>
                        <a:pt x="215" y="121"/>
                      </a:lnTo>
                      <a:lnTo>
                        <a:pt x="213" y="122"/>
                      </a:lnTo>
                      <a:lnTo>
                        <a:pt x="213" y="124"/>
                      </a:lnTo>
                      <a:lnTo>
                        <a:pt x="212" y="125"/>
                      </a:lnTo>
                      <a:lnTo>
                        <a:pt x="212" y="125"/>
                      </a:lnTo>
                      <a:lnTo>
                        <a:pt x="212" y="126"/>
                      </a:lnTo>
                      <a:lnTo>
                        <a:pt x="213" y="126"/>
                      </a:lnTo>
                      <a:lnTo>
                        <a:pt x="213" y="126"/>
                      </a:lnTo>
                      <a:lnTo>
                        <a:pt x="212" y="126"/>
                      </a:lnTo>
                      <a:lnTo>
                        <a:pt x="212" y="127"/>
                      </a:lnTo>
                      <a:lnTo>
                        <a:pt x="211" y="127"/>
                      </a:lnTo>
                      <a:lnTo>
                        <a:pt x="209" y="129"/>
                      </a:lnTo>
                      <a:lnTo>
                        <a:pt x="207" y="129"/>
                      </a:lnTo>
                      <a:lnTo>
                        <a:pt x="207" y="130"/>
                      </a:lnTo>
                      <a:lnTo>
                        <a:pt x="208" y="130"/>
                      </a:lnTo>
                      <a:lnTo>
                        <a:pt x="208" y="131"/>
                      </a:lnTo>
                      <a:lnTo>
                        <a:pt x="207" y="133"/>
                      </a:lnTo>
                      <a:lnTo>
                        <a:pt x="207" y="133"/>
                      </a:lnTo>
                      <a:lnTo>
                        <a:pt x="204" y="134"/>
                      </a:lnTo>
                      <a:lnTo>
                        <a:pt x="203" y="134"/>
                      </a:lnTo>
                      <a:lnTo>
                        <a:pt x="203" y="135"/>
                      </a:lnTo>
                      <a:lnTo>
                        <a:pt x="203" y="135"/>
                      </a:lnTo>
                      <a:lnTo>
                        <a:pt x="202" y="135"/>
                      </a:lnTo>
                      <a:lnTo>
                        <a:pt x="202" y="134"/>
                      </a:lnTo>
                      <a:lnTo>
                        <a:pt x="200" y="134"/>
                      </a:lnTo>
                      <a:lnTo>
                        <a:pt x="200" y="137"/>
                      </a:lnTo>
                      <a:lnTo>
                        <a:pt x="202" y="138"/>
                      </a:lnTo>
                      <a:lnTo>
                        <a:pt x="202" y="141"/>
                      </a:lnTo>
                      <a:lnTo>
                        <a:pt x="202" y="142"/>
                      </a:lnTo>
                      <a:lnTo>
                        <a:pt x="202" y="142"/>
                      </a:lnTo>
                      <a:lnTo>
                        <a:pt x="202" y="143"/>
                      </a:lnTo>
                      <a:lnTo>
                        <a:pt x="200" y="143"/>
                      </a:lnTo>
                      <a:lnTo>
                        <a:pt x="200" y="146"/>
                      </a:lnTo>
                      <a:lnTo>
                        <a:pt x="202" y="147"/>
                      </a:lnTo>
                      <a:lnTo>
                        <a:pt x="202" y="148"/>
                      </a:lnTo>
                      <a:lnTo>
                        <a:pt x="200" y="148"/>
                      </a:lnTo>
                      <a:lnTo>
                        <a:pt x="200" y="148"/>
                      </a:lnTo>
                      <a:lnTo>
                        <a:pt x="200" y="148"/>
                      </a:lnTo>
                      <a:lnTo>
                        <a:pt x="199" y="148"/>
                      </a:lnTo>
                      <a:lnTo>
                        <a:pt x="199" y="151"/>
                      </a:lnTo>
                      <a:lnTo>
                        <a:pt x="200" y="151"/>
                      </a:lnTo>
                      <a:lnTo>
                        <a:pt x="200" y="152"/>
                      </a:lnTo>
                      <a:lnTo>
                        <a:pt x="199" y="152"/>
                      </a:lnTo>
                      <a:lnTo>
                        <a:pt x="199" y="154"/>
                      </a:lnTo>
                      <a:lnTo>
                        <a:pt x="199" y="154"/>
                      </a:lnTo>
                      <a:lnTo>
                        <a:pt x="200" y="155"/>
                      </a:lnTo>
                      <a:lnTo>
                        <a:pt x="200" y="159"/>
                      </a:lnTo>
                      <a:lnTo>
                        <a:pt x="202" y="159"/>
                      </a:lnTo>
                      <a:lnTo>
                        <a:pt x="200" y="161"/>
                      </a:lnTo>
                      <a:lnTo>
                        <a:pt x="200" y="161"/>
                      </a:lnTo>
                      <a:lnTo>
                        <a:pt x="200" y="164"/>
                      </a:lnTo>
                      <a:lnTo>
                        <a:pt x="202" y="164"/>
                      </a:lnTo>
                      <a:lnTo>
                        <a:pt x="202" y="165"/>
                      </a:lnTo>
                      <a:lnTo>
                        <a:pt x="204" y="165"/>
                      </a:lnTo>
                      <a:lnTo>
                        <a:pt x="204" y="165"/>
                      </a:lnTo>
                      <a:lnTo>
                        <a:pt x="206" y="165"/>
                      </a:lnTo>
                      <a:lnTo>
                        <a:pt x="206" y="164"/>
                      </a:lnTo>
                      <a:lnTo>
                        <a:pt x="206" y="164"/>
                      </a:lnTo>
                      <a:lnTo>
                        <a:pt x="207" y="164"/>
                      </a:lnTo>
                      <a:lnTo>
                        <a:pt x="207" y="165"/>
                      </a:lnTo>
                      <a:lnTo>
                        <a:pt x="208" y="167"/>
                      </a:lnTo>
                      <a:lnTo>
                        <a:pt x="208" y="167"/>
                      </a:lnTo>
                      <a:lnTo>
                        <a:pt x="208" y="168"/>
                      </a:lnTo>
                      <a:lnTo>
                        <a:pt x="209" y="167"/>
                      </a:lnTo>
                      <a:lnTo>
                        <a:pt x="212" y="168"/>
                      </a:lnTo>
                      <a:lnTo>
                        <a:pt x="211" y="168"/>
                      </a:lnTo>
                      <a:lnTo>
                        <a:pt x="212" y="171"/>
                      </a:lnTo>
                      <a:lnTo>
                        <a:pt x="215" y="172"/>
                      </a:lnTo>
                      <a:lnTo>
                        <a:pt x="215" y="175"/>
                      </a:lnTo>
                      <a:lnTo>
                        <a:pt x="216" y="176"/>
                      </a:lnTo>
                      <a:lnTo>
                        <a:pt x="215" y="179"/>
                      </a:lnTo>
                      <a:lnTo>
                        <a:pt x="209" y="181"/>
                      </a:lnTo>
                      <a:lnTo>
                        <a:pt x="209" y="182"/>
                      </a:lnTo>
                      <a:lnTo>
                        <a:pt x="213" y="182"/>
                      </a:lnTo>
                      <a:lnTo>
                        <a:pt x="213" y="182"/>
                      </a:lnTo>
                      <a:lnTo>
                        <a:pt x="213" y="184"/>
                      </a:lnTo>
                      <a:lnTo>
                        <a:pt x="215" y="184"/>
                      </a:lnTo>
                      <a:lnTo>
                        <a:pt x="215" y="184"/>
                      </a:lnTo>
                      <a:lnTo>
                        <a:pt x="212" y="184"/>
                      </a:lnTo>
                      <a:lnTo>
                        <a:pt x="212" y="185"/>
                      </a:lnTo>
                      <a:lnTo>
                        <a:pt x="212" y="185"/>
                      </a:lnTo>
                      <a:lnTo>
                        <a:pt x="212" y="186"/>
                      </a:lnTo>
                      <a:lnTo>
                        <a:pt x="211" y="186"/>
                      </a:lnTo>
                      <a:lnTo>
                        <a:pt x="211" y="188"/>
                      </a:lnTo>
                      <a:lnTo>
                        <a:pt x="207" y="188"/>
                      </a:lnTo>
                      <a:lnTo>
                        <a:pt x="207" y="189"/>
                      </a:lnTo>
                      <a:lnTo>
                        <a:pt x="206" y="190"/>
                      </a:lnTo>
                      <a:lnTo>
                        <a:pt x="206" y="190"/>
                      </a:lnTo>
                      <a:lnTo>
                        <a:pt x="204" y="190"/>
                      </a:lnTo>
                      <a:lnTo>
                        <a:pt x="204" y="189"/>
                      </a:lnTo>
                      <a:lnTo>
                        <a:pt x="203" y="189"/>
                      </a:lnTo>
                      <a:lnTo>
                        <a:pt x="203" y="189"/>
                      </a:lnTo>
                      <a:lnTo>
                        <a:pt x="199" y="189"/>
                      </a:lnTo>
                      <a:lnTo>
                        <a:pt x="199" y="190"/>
                      </a:lnTo>
                      <a:lnTo>
                        <a:pt x="196" y="192"/>
                      </a:lnTo>
                      <a:lnTo>
                        <a:pt x="194" y="190"/>
                      </a:lnTo>
                      <a:lnTo>
                        <a:pt x="191" y="190"/>
                      </a:lnTo>
                      <a:lnTo>
                        <a:pt x="191" y="192"/>
                      </a:lnTo>
                      <a:lnTo>
                        <a:pt x="192" y="192"/>
                      </a:lnTo>
                      <a:lnTo>
                        <a:pt x="192" y="192"/>
                      </a:lnTo>
                      <a:lnTo>
                        <a:pt x="194" y="192"/>
                      </a:lnTo>
                      <a:lnTo>
                        <a:pt x="195" y="192"/>
                      </a:lnTo>
                      <a:lnTo>
                        <a:pt x="195" y="192"/>
                      </a:lnTo>
                      <a:lnTo>
                        <a:pt x="195" y="193"/>
                      </a:lnTo>
                      <a:lnTo>
                        <a:pt x="196" y="193"/>
                      </a:lnTo>
                      <a:lnTo>
                        <a:pt x="198" y="193"/>
                      </a:lnTo>
                      <a:lnTo>
                        <a:pt x="198" y="194"/>
                      </a:lnTo>
                      <a:lnTo>
                        <a:pt x="195" y="194"/>
                      </a:lnTo>
                      <a:lnTo>
                        <a:pt x="194" y="194"/>
                      </a:lnTo>
                      <a:lnTo>
                        <a:pt x="195" y="197"/>
                      </a:lnTo>
                      <a:lnTo>
                        <a:pt x="195" y="197"/>
                      </a:lnTo>
                      <a:lnTo>
                        <a:pt x="195" y="199"/>
                      </a:lnTo>
                      <a:lnTo>
                        <a:pt x="195" y="201"/>
                      </a:lnTo>
                      <a:lnTo>
                        <a:pt x="195" y="205"/>
                      </a:lnTo>
                      <a:lnTo>
                        <a:pt x="194" y="206"/>
                      </a:lnTo>
                      <a:lnTo>
                        <a:pt x="194" y="209"/>
                      </a:lnTo>
                      <a:lnTo>
                        <a:pt x="194" y="209"/>
                      </a:lnTo>
                      <a:lnTo>
                        <a:pt x="192" y="211"/>
                      </a:lnTo>
                      <a:lnTo>
                        <a:pt x="192" y="211"/>
                      </a:lnTo>
                      <a:lnTo>
                        <a:pt x="192" y="216"/>
                      </a:lnTo>
                      <a:lnTo>
                        <a:pt x="191" y="216"/>
                      </a:lnTo>
                      <a:lnTo>
                        <a:pt x="191" y="220"/>
                      </a:lnTo>
                      <a:lnTo>
                        <a:pt x="191" y="220"/>
                      </a:lnTo>
                      <a:lnTo>
                        <a:pt x="191" y="220"/>
                      </a:lnTo>
                      <a:lnTo>
                        <a:pt x="194" y="218"/>
                      </a:lnTo>
                      <a:lnTo>
                        <a:pt x="195" y="216"/>
                      </a:lnTo>
                      <a:lnTo>
                        <a:pt x="195" y="219"/>
                      </a:lnTo>
                      <a:lnTo>
                        <a:pt x="192" y="224"/>
                      </a:lnTo>
                      <a:lnTo>
                        <a:pt x="190" y="224"/>
                      </a:lnTo>
                      <a:lnTo>
                        <a:pt x="190" y="223"/>
                      </a:lnTo>
                      <a:lnTo>
                        <a:pt x="190" y="223"/>
                      </a:lnTo>
                      <a:lnTo>
                        <a:pt x="190" y="224"/>
                      </a:lnTo>
                      <a:lnTo>
                        <a:pt x="186" y="224"/>
                      </a:lnTo>
                      <a:lnTo>
                        <a:pt x="183" y="226"/>
                      </a:lnTo>
                      <a:lnTo>
                        <a:pt x="179" y="226"/>
                      </a:lnTo>
                      <a:lnTo>
                        <a:pt x="179" y="224"/>
                      </a:lnTo>
                      <a:lnTo>
                        <a:pt x="175" y="226"/>
                      </a:lnTo>
                      <a:lnTo>
                        <a:pt x="175" y="228"/>
                      </a:lnTo>
                      <a:lnTo>
                        <a:pt x="173" y="228"/>
                      </a:lnTo>
                      <a:lnTo>
                        <a:pt x="173" y="231"/>
                      </a:lnTo>
                      <a:lnTo>
                        <a:pt x="171" y="231"/>
                      </a:lnTo>
                      <a:lnTo>
                        <a:pt x="171" y="231"/>
                      </a:lnTo>
                      <a:lnTo>
                        <a:pt x="173" y="232"/>
                      </a:lnTo>
                      <a:lnTo>
                        <a:pt x="173" y="233"/>
                      </a:lnTo>
                      <a:lnTo>
                        <a:pt x="171" y="235"/>
                      </a:lnTo>
                      <a:lnTo>
                        <a:pt x="170" y="235"/>
                      </a:lnTo>
                      <a:lnTo>
                        <a:pt x="169" y="236"/>
                      </a:lnTo>
                      <a:lnTo>
                        <a:pt x="166" y="236"/>
                      </a:lnTo>
                      <a:lnTo>
                        <a:pt x="165" y="236"/>
                      </a:lnTo>
                      <a:lnTo>
                        <a:pt x="164" y="236"/>
                      </a:lnTo>
                      <a:lnTo>
                        <a:pt x="162" y="236"/>
                      </a:lnTo>
                      <a:lnTo>
                        <a:pt x="162" y="237"/>
                      </a:lnTo>
                      <a:lnTo>
                        <a:pt x="161" y="237"/>
                      </a:lnTo>
                      <a:lnTo>
                        <a:pt x="161" y="236"/>
                      </a:lnTo>
                      <a:lnTo>
                        <a:pt x="160" y="236"/>
                      </a:lnTo>
                      <a:lnTo>
                        <a:pt x="160" y="236"/>
                      </a:lnTo>
                      <a:lnTo>
                        <a:pt x="158" y="236"/>
                      </a:lnTo>
                      <a:lnTo>
                        <a:pt x="160" y="232"/>
                      </a:lnTo>
                      <a:lnTo>
                        <a:pt x="158" y="231"/>
                      </a:lnTo>
                      <a:lnTo>
                        <a:pt x="158" y="227"/>
                      </a:lnTo>
                      <a:lnTo>
                        <a:pt x="160" y="226"/>
                      </a:lnTo>
                      <a:lnTo>
                        <a:pt x="160" y="224"/>
                      </a:lnTo>
                      <a:lnTo>
                        <a:pt x="160" y="222"/>
                      </a:lnTo>
                      <a:lnTo>
                        <a:pt x="161" y="222"/>
                      </a:lnTo>
                      <a:lnTo>
                        <a:pt x="161" y="222"/>
                      </a:lnTo>
                      <a:lnTo>
                        <a:pt x="162" y="220"/>
                      </a:lnTo>
                      <a:lnTo>
                        <a:pt x="162" y="220"/>
                      </a:lnTo>
                      <a:lnTo>
                        <a:pt x="162" y="220"/>
                      </a:lnTo>
                      <a:lnTo>
                        <a:pt x="160" y="219"/>
                      </a:lnTo>
                      <a:lnTo>
                        <a:pt x="158" y="216"/>
                      </a:lnTo>
                      <a:lnTo>
                        <a:pt x="157" y="215"/>
                      </a:lnTo>
                      <a:lnTo>
                        <a:pt x="156" y="214"/>
                      </a:lnTo>
                      <a:lnTo>
                        <a:pt x="154" y="211"/>
                      </a:lnTo>
                      <a:lnTo>
                        <a:pt x="153" y="209"/>
                      </a:lnTo>
                      <a:lnTo>
                        <a:pt x="151" y="209"/>
                      </a:lnTo>
                      <a:lnTo>
                        <a:pt x="151" y="207"/>
                      </a:lnTo>
                      <a:lnTo>
                        <a:pt x="149" y="206"/>
                      </a:lnTo>
                      <a:lnTo>
                        <a:pt x="148" y="205"/>
                      </a:lnTo>
                      <a:lnTo>
                        <a:pt x="149" y="203"/>
                      </a:lnTo>
                      <a:lnTo>
                        <a:pt x="149" y="203"/>
                      </a:lnTo>
                      <a:lnTo>
                        <a:pt x="149" y="202"/>
                      </a:lnTo>
                      <a:lnTo>
                        <a:pt x="149" y="201"/>
                      </a:lnTo>
                      <a:lnTo>
                        <a:pt x="151" y="201"/>
                      </a:lnTo>
                      <a:lnTo>
                        <a:pt x="151" y="199"/>
                      </a:lnTo>
                      <a:lnTo>
                        <a:pt x="149" y="198"/>
                      </a:lnTo>
                      <a:lnTo>
                        <a:pt x="148" y="196"/>
                      </a:lnTo>
                      <a:lnTo>
                        <a:pt x="147" y="196"/>
                      </a:lnTo>
                      <a:lnTo>
                        <a:pt x="147" y="196"/>
                      </a:lnTo>
                      <a:lnTo>
                        <a:pt x="145" y="196"/>
                      </a:lnTo>
                      <a:lnTo>
                        <a:pt x="145" y="190"/>
                      </a:lnTo>
                      <a:lnTo>
                        <a:pt x="147" y="190"/>
                      </a:lnTo>
                      <a:lnTo>
                        <a:pt x="147" y="186"/>
                      </a:lnTo>
                      <a:lnTo>
                        <a:pt x="144" y="186"/>
                      </a:lnTo>
                      <a:lnTo>
                        <a:pt x="144" y="188"/>
                      </a:lnTo>
                      <a:lnTo>
                        <a:pt x="144" y="188"/>
                      </a:lnTo>
                      <a:lnTo>
                        <a:pt x="143" y="188"/>
                      </a:lnTo>
                      <a:lnTo>
                        <a:pt x="141" y="189"/>
                      </a:lnTo>
                      <a:lnTo>
                        <a:pt x="140" y="189"/>
                      </a:lnTo>
                      <a:lnTo>
                        <a:pt x="139" y="190"/>
                      </a:lnTo>
                      <a:lnTo>
                        <a:pt x="137" y="190"/>
                      </a:lnTo>
                      <a:lnTo>
                        <a:pt x="137" y="192"/>
                      </a:lnTo>
                      <a:lnTo>
                        <a:pt x="135" y="192"/>
                      </a:lnTo>
                      <a:lnTo>
                        <a:pt x="135" y="193"/>
                      </a:lnTo>
                      <a:lnTo>
                        <a:pt x="131" y="193"/>
                      </a:lnTo>
                      <a:lnTo>
                        <a:pt x="131" y="193"/>
                      </a:lnTo>
                      <a:lnTo>
                        <a:pt x="130" y="194"/>
                      </a:lnTo>
                      <a:lnTo>
                        <a:pt x="130" y="194"/>
                      </a:lnTo>
                      <a:lnTo>
                        <a:pt x="128" y="194"/>
                      </a:lnTo>
                      <a:lnTo>
                        <a:pt x="127" y="197"/>
                      </a:lnTo>
                      <a:lnTo>
                        <a:pt x="124" y="197"/>
                      </a:lnTo>
                      <a:lnTo>
                        <a:pt x="124" y="198"/>
                      </a:lnTo>
                      <a:lnTo>
                        <a:pt x="122" y="198"/>
                      </a:lnTo>
                      <a:lnTo>
                        <a:pt x="122" y="198"/>
                      </a:lnTo>
                      <a:lnTo>
                        <a:pt x="120" y="199"/>
                      </a:lnTo>
                      <a:lnTo>
                        <a:pt x="119" y="201"/>
                      </a:lnTo>
                      <a:lnTo>
                        <a:pt x="117" y="201"/>
                      </a:lnTo>
                      <a:lnTo>
                        <a:pt x="117" y="201"/>
                      </a:lnTo>
                      <a:lnTo>
                        <a:pt x="115" y="201"/>
                      </a:lnTo>
                      <a:lnTo>
                        <a:pt x="114" y="203"/>
                      </a:lnTo>
                      <a:lnTo>
                        <a:pt x="107" y="203"/>
                      </a:lnTo>
                      <a:lnTo>
                        <a:pt x="107" y="199"/>
                      </a:lnTo>
                      <a:lnTo>
                        <a:pt x="106" y="199"/>
                      </a:lnTo>
                      <a:lnTo>
                        <a:pt x="106" y="201"/>
                      </a:lnTo>
                      <a:lnTo>
                        <a:pt x="99" y="201"/>
                      </a:lnTo>
                      <a:lnTo>
                        <a:pt x="99" y="198"/>
                      </a:lnTo>
                      <a:lnTo>
                        <a:pt x="98" y="198"/>
                      </a:lnTo>
                      <a:lnTo>
                        <a:pt x="98" y="197"/>
                      </a:lnTo>
                      <a:lnTo>
                        <a:pt x="97" y="196"/>
                      </a:lnTo>
                      <a:lnTo>
                        <a:pt x="97" y="193"/>
                      </a:lnTo>
                      <a:lnTo>
                        <a:pt x="98" y="193"/>
                      </a:lnTo>
                      <a:lnTo>
                        <a:pt x="99" y="192"/>
                      </a:lnTo>
                      <a:lnTo>
                        <a:pt x="101" y="190"/>
                      </a:lnTo>
                      <a:lnTo>
                        <a:pt x="101" y="188"/>
                      </a:lnTo>
                      <a:lnTo>
                        <a:pt x="102" y="188"/>
                      </a:lnTo>
                      <a:lnTo>
                        <a:pt x="101" y="184"/>
                      </a:lnTo>
                      <a:lnTo>
                        <a:pt x="102" y="184"/>
                      </a:lnTo>
                      <a:lnTo>
                        <a:pt x="102" y="181"/>
                      </a:lnTo>
                      <a:lnTo>
                        <a:pt x="102" y="181"/>
                      </a:lnTo>
                      <a:lnTo>
                        <a:pt x="102" y="182"/>
                      </a:lnTo>
                      <a:lnTo>
                        <a:pt x="101" y="182"/>
                      </a:lnTo>
                      <a:lnTo>
                        <a:pt x="101" y="182"/>
                      </a:lnTo>
                      <a:lnTo>
                        <a:pt x="101" y="184"/>
                      </a:lnTo>
                      <a:lnTo>
                        <a:pt x="98" y="184"/>
                      </a:lnTo>
                      <a:lnTo>
                        <a:pt x="98" y="184"/>
                      </a:lnTo>
                      <a:lnTo>
                        <a:pt x="97" y="182"/>
                      </a:lnTo>
                      <a:lnTo>
                        <a:pt x="97" y="184"/>
                      </a:lnTo>
                      <a:lnTo>
                        <a:pt x="97" y="184"/>
                      </a:lnTo>
                      <a:lnTo>
                        <a:pt x="97" y="185"/>
                      </a:lnTo>
                      <a:lnTo>
                        <a:pt x="96" y="185"/>
                      </a:lnTo>
                      <a:lnTo>
                        <a:pt x="96" y="186"/>
                      </a:lnTo>
                      <a:lnTo>
                        <a:pt x="96" y="186"/>
                      </a:lnTo>
                      <a:lnTo>
                        <a:pt x="96" y="184"/>
                      </a:lnTo>
                      <a:lnTo>
                        <a:pt x="92" y="184"/>
                      </a:lnTo>
                      <a:lnTo>
                        <a:pt x="92" y="181"/>
                      </a:lnTo>
                      <a:lnTo>
                        <a:pt x="93" y="181"/>
                      </a:lnTo>
                      <a:lnTo>
                        <a:pt x="93" y="180"/>
                      </a:lnTo>
                      <a:lnTo>
                        <a:pt x="98" y="180"/>
                      </a:lnTo>
                      <a:lnTo>
                        <a:pt x="98" y="179"/>
                      </a:lnTo>
                      <a:lnTo>
                        <a:pt x="99" y="179"/>
                      </a:lnTo>
                      <a:lnTo>
                        <a:pt x="99" y="177"/>
                      </a:lnTo>
                      <a:lnTo>
                        <a:pt x="99" y="176"/>
                      </a:lnTo>
                      <a:lnTo>
                        <a:pt x="99" y="175"/>
                      </a:lnTo>
                      <a:lnTo>
                        <a:pt x="102" y="175"/>
                      </a:lnTo>
                      <a:lnTo>
                        <a:pt x="103" y="169"/>
                      </a:lnTo>
                      <a:lnTo>
                        <a:pt x="106" y="169"/>
                      </a:lnTo>
                      <a:lnTo>
                        <a:pt x="107" y="168"/>
                      </a:lnTo>
                      <a:lnTo>
                        <a:pt x="109" y="167"/>
                      </a:lnTo>
                      <a:lnTo>
                        <a:pt x="107" y="167"/>
                      </a:lnTo>
                      <a:lnTo>
                        <a:pt x="107" y="168"/>
                      </a:lnTo>
                      <a:lnTo>
                        <a:pt x="105" y="168"/>
                      </a:lnTo>
                      <a:lnTo>
                        <a:pt x="105" y="168"/>
                      </a:lnTo>
                      <a:lnTo>
                        <a:pt x="102" y="169"/>
                      </a:lnTo>
                      <a:lnTo>
                        <a:pt x="102" y="169"/>
                      </a:lnTo>
                      <a:lnTo>
                        <a:pt x="101" y="171"/>
                      </a:lnTo>
                      <a:lnTo>
                        <a:pt x="99" y="173"/>
                      </a:lnTo>
                      <a:lnTo>
                        <a:pt x="97" y="172"/>
                      </a:lnTo>
                      <a:lnTo>
                        <a:pt x="97" y="171"/>
                      </a:lnTo>
                      <a:lnTo>
                        <a:pt x="93" y="171"/>
                      </a:lnTo>
                      <a:lnTo>
                        <a:pt x="94" y="169"/>
                      </a:lnTo>
                      <a:lnTo>
                        <a:pt x="96" y="169"/>
                      </a:lnTo>
                      <a:lnTo>
                        <a:pt x="96" y="167"/>
                      </a:lnTo>
                      <a:lnTo>
                        <a:pt x="94" y="168"/>
                      </a:lnTo>
                      <a:lnTo>
                        <a:pt x="93" y="168"/>
                      </a:lnTo>
                      <a:lnTo>
                        <a:pt x="92" y="168"/>
                      </a:lnTo>
                      <a:lnTo>
                        <a:pt x="90" y="168"/>
                      </a:lnTo>
                      <a:lnTo>
                        <a:pt x="89" y="168"/>
                      </a:lnTo>
                      <a:lnTo>
                        <a:pt x="89" y="167"/>
                      </a:lnTo>
                      <a:lnTo>
                        <a:pt x="92" y="167"/>
                      </a:lnTo>
                      <a:lnTo>
                        <a:pt x="92" y="165"/>
                      </a:lnTo>
                      <a:lnTo>
                        <a:pt x="90" y="165"/>
                      </a:lnTo>
                      <a:lnTo>
                        <a:pt x="90" y="165"/>
                      </a:lnTo>
                      <a:lnTo>
                        <a:pt x="90" y="164"/>
                      </a:lnTo>
                      <a:lnTo>
                        <a:pt x="93" y="164"/>
                      </a:lnTo>
                      <a:lnTo>
                        <a:pt x="93" y="163"/>
                      </a:lnTo>
                      <a:lnTo>
                        <a:pt x="94" y="161"/>
                      </a:lnTo>
                      <a:lnTo>
                        <a:pt x="93" y="161"/>
                      </a:lnTo>
                      <a:lnTo>
                        <a:pt x="93" y="161"/>
                      </a:lnTo>
                      <a:lnTo>
                        <a:pt x="89" y="160"/>
                      </a:lnTo>
                      <a:lnTo>
                        <a:pt x="89" y="159"/>
                      </a:lnTo>
                      <a:lnTo>
                        <a:pt x="92" y="160"/>
                      </a:lnTo>
                      <a:lnTo>
                        <a:pt x="92" y="159"/>
                      </a:lnTo>
                      <a:lnTo>
                        <a:pt x="93" y="159"/>
                      </a:lnTo>
                      <a:lnTo>
                        <a:pt x="93" y="159"/>
                      </a:lnTo>
                      <a:lnTo>
                        <a:pt x="99" y="159"/>
                      </a:lnTo>
                      <a:lnTo>
                        <a:pt x="99" y="159"/>
                      </a:lnTo>
                      <a:lnTo>
                        <a:pt x="102" y="159"/>
                      </a:lnTo>
                      <a:lnTo>
                        <a:pt x="102" y="159"/>
                      </a:lnTo>
                      <a:lnTo>
                        <a:pt x="102" y="159"/>
                      </a:lnTo>
                      <a:lnTo>
                        <a:pt x="102" y="159"/>
                      </a:lnTo>
                      <a:lnTo>
                        <a:pt x="103" y="159"/>
                      </a:lnTo>
                      <a:lnTo>
                        <a:pt x="103" y="160"/>
                      </a:lnTo>
                      <a:lnTo>
                        <a:pt x="105" y="160"/>
                      </a:lnTo>
                      <a:lnTo>
                        <a:pt x="105" y="160"/>
                      </a:lnTo>
                      <a:lnTo>
                        <a:pt x="106" y="159"/>
                      </a:lnTo>
                      <a:lnTo>
                        <a:pt x="109" y="158"/>
                      </a:lnTo>
                      <a:lnTo>
                        <a:pt x="109" y="156"/>
                      </a:lnTo>
                      <a:lnTo>
                        <a:pt x="107" y="156"/>
                      </a:lnTo>
                      <a:lnTo>
                        <a:pt x="107" y="158"/>
                      </a:lnTo>
                      <a:lnTo>
                        <a:pt x="106" y="158"/>
                      </a:lnTo>
                      <a:lnTo>
                        <a:pt x="106" y="158"/>
                      </a:lnTo>
                      <a:lnTo>
                        <a:pt x="106" y="158"/>
                      </a:lnTo>
                      <a:lnTo>
                        <a:pt x="106" y="156"/>
                      </a:lnTo>
                      <a:lnTo>
                        <a:pt x="106" y="156"/>
                      </a:lnTo>
                      <a:lnTo>
                        <a:pt x="105" y="156"/>
                      </a:lnTo>
                      <a:lnTo>
                        <a:pt x="103" y="156"/>
                      </a:lnTo>
                      <a:lnTo>
                        <a:pt x="103" y="156"/>
                      </a:lnTo>
                      <a:lnTo>
                        <a:pt x="103" y="156"/>
                      </a:lnTo>
                      <a:lnTo>
                        <a:pt x="102" y="155"/>
                      </a:lnTo>
                      <a:lnTo>
                        <a:pt x="101" y="155"/>
                      </a:lnTo>
                      <a:lnTo>
                        <a:pt x="101" y="155"/>
                      </a:lnTo>
                      <a:lnTo>
                        <a:pt x="99" y="155"/>
                      </a:lnTo>
                      <a:lnTo>
                        <a:pt x="99" y="156"/>
                      </a:lnTo>
                      <a:lnTo>
                        <a:pt x="99" y="158"/>
                      </a:lnTo>
                      <a:lnTo>
                        <a:pt x="98" y="158"/>
                      </a:lnTo>
                      <a:lnTo>
                        <a:pt x="97" y="158"/>
                      </a:lnTo>
                      <a:lnTo>
                        <a:pt x="97" y="158"/>
                      </a:lnTo>
                      <a:lnTo>
                        <a:pt x="96" y="158"/>
                      </a:lnTo>
                      <a:lnTo>
                        <a:pt x="94" y="155"/>
                      </a:lnTo>
                      <a:lnTo>
                        <a:pt x="94" y="155"/>
                      </a:lnTo>
                      <a:lnTo>
                        <a:pt x="93" y="156"/>
                      </a:lnTo>
                      <a:lnTo>
                        <a:pt x="92" y="156"/>
                      </a:lnTo>
                      <a:lnTo>
                        <a:pt x="90" y="158"/>
                      </a:lnTo>
                      <a:lnTo>
                        <a:pt x="89" y="155"/>
                      </a:lnTo>
                      <a:lnTo>
                        <a:pt x="89" y="155"/>
                      </a:lnTo>
                      <a:lnTo>
                        <a:pt x="90" y="154"/>
                      </a:lnTo>
                      <a:lnTo>
                        <a:pt x="90" y="154"/>
                      </a:lnTo>
                      <a:lnTo>
                        <a:pt x="89" y="152"/>
                      </a:lnTo>
                      <a:lnTo>
                        <a:pt x="89" y="150"/>
                      </a:lnTo>
                      <a:lnTo>
                        <a:pt x="96" y="150"/>
                      </a:lnTo>
                      <a:lnTo>
                        <a:pt x="98" y="150"/>
                      </a:lnTo>
                      <a:lnTo>
                        <a:pt x="99" y="150"/>
                      </a:lnTo>
                      <a:lnTo>
                        <a:pt x="99" y="150"/>
                      </a:lnTo>
                      <a:lnTo>
                        <a:pt x="102" y="150"/>
                      </a:lnTo>
                      <a:lnTo>
                        <a:pt x="101" y="150"/>
                      </a:lnTo>
                      <a:lnTo>
                        <a:pt x="101" y="150"/>
                      </a:lnTo>
                      <a:lnTo>
                        <a:pt x="99" y="148"/>
                      </a:lnTo>
                      <a:lnTo>
                        <a:pt x="98" y="148"/>
                      </a:lnTo>
                      <a:lnTo>
                        <a:pt x="96" y="147"/>
                      </a:lnTo>
                      <a:lnTo>
                        <a:pt x="93" y="147"/>
                      </a:lnTo>
                      <a:lnTo>
                        <a:pt x="93" y="147"/>
                      </a:lnTo>
                      <a:lnTo>
                        <a:pt x="93" y="144"/>
                      </a:lnTo>
                      <a:lnTo>
                        <a:pt x="93" y="144"/>
                      </a:lnTo>
                      <a:lnTo>
                        <a:pt x="94" y="146"/>
                      </a:lnTo>
                      <a:lnTo>
                        <a:pt x="94" y="146"/>
                      </a:lnTo>
                      <a:lnTo>
                        <a:pt x="94" y="146"/>
                      </a:lnTo>
                      <a:lnTo>
                        <a:pt x="96" y="144"/>
                      </a:lnTo>
                      <a:lnTo>
                        <a:pt x="96" y="144"/>
                      </a:lnTo>
                      <a:lnTo>
                        <a:pt x="98" y="143"/>
                      </a:lnTo>
                      <a:lnTo>
                        <a:pt x="98" y="144"/>
                      </a:lnTo>
                      <a:lnTo>
                        <a:pt x="102" y="144"/>
                      </a:lnTo>
                      <a:lnTo>
                        <a:pt x="102" y="142"/>
                      </a:lnTo>
                      <a:lnTo>
                        <a:pt x="103" y="142"/>
                      </a:lnTo>
                      <a:lnTo>
                        <a:pt x="105" y="144"/>
                      </a:lnTo>
                      <a:lnTo>
                        <a:pt x="105" y="143"/>
                      </a:lnTo>
                      <a:lnTo>
                        <a:pt x="106" y="143"/>
                      </a:lnTo>
                      <a:lnTo>
                        <a:pt x="106" y="143"/>
                      </a:lnTo>
                      <a:lnTo>
                        <a:pt x="109" y="142"/>
                      </a:lnTo>
                      <a:lnTo>
                        <a:pt x="109" y="146"/>
                      </a:lnTo>
                      <a:lnTo>
                        <a:pt x="109" y="146"/>
                      </a:lnTo>
                      <a:lnTo>
                        <a:pt x="109" y="144"/>
                      </a:lnTo>
                      <a:lnTo>
                        <a:pt x="110" y="144"/>
                      </a:lnTo>
                      <a:lnTo>
                        <a:pt x="110" y="144"/>
                      </a:lnTo>
                      <a:lnTo>
                        <a:pt x="110" y="143"/>
                      </a:lnTo>
                      <a:lnTo>
                        <a:pt x="110" y="143"/>
                      </a:lnTo>
                      <a:lnTo>
                        <a:pt x="110" y="143"/>
                      </a:lnTo>
                      <a:lnTo>
                        <a:pt x="109" y="143"/>
                      </a:lnTo>
                      <a:lnTo>
                        <a:pt x="109" y="142"/>
                      </a:lnTo>
                      <a:lnTo>
                        <a:pt x="107" y="141"/>
                      </a:lnTo>
                      <a:lnTo>
                        <a:pt x="107" y="141"/>
                      </a:lnTo>
                      <a:lnTo>
                        <a:pt x="103" y="141"/>
                      </a:lnTo>
                      <a:lnTo>
                        <a:pt x="103" y="139"/>
                      </a:lnTo>
                      <a:lnTo>
                        <a:pt x="103" y="139"/>
                      </a:lnTo>
                      <a:lnTo>
                        <a:pt x="103" y="137"/>
                      </a:lnTo>
                      <a:lnTo>
                        <a:pt x="105" y="137"/>
                      </a:lnTo>
                      <a:lnTo>
                        <a:pt x="107" y="138"/>
                      </a:lnTo>
                      <a:lnTo>
                        <a:pt x="109" y="138"/>
                      </a:lnTo>
                      <a:lnTo>
                        <a:pt x="110" y="138"/>
                      </a:lnTo>
                      <a:lnTo>
                        <a:pt x="110" y="137"/>
                      </a:lnTo>
                      <a:lnTo>
                        <a:pt x="111" y="137"/>
                      </a:lnTo>
                      <a:lnTo>
                        <a:pt x="113" y="135"/>
                      </a:lnTo>
                      <a:lnTo>
                        <a:pt x="113" y="134"/>
                      </a:lnTo>
                      <a:lnTo>
                        <a:pt x="113" y="133"/>
                      </a:lnTo>
                      <a:lnTo>
                        <a:pt x="113" y="133"/>
                      </a:lnTo>
                      <a:lnTo>
                        <a:pt x="113" y="133"/>
                      </a:lnTo>
                      <a:lnTo>
                        <a:pt x="110" y="133"/>
                      </a:lnTo>
                      <a:lnTo>
                        <a:pt x="110" y="131"/>
                      </a:lnTo>
                      <a:lnTo>
                        <a:pt x="110" y="130"/>
                      </a:lnTo>
                      <a:lnTo>
                        <a:pt x="111" y="130"/>
                      </a:lnTo>
                      <a:lnTo>
                        <a:pt x="113" y="131"/>
                      </a:lnTo>
                      <a:lnTo>
                        <a:pt x="115" y="130"/>
                      </a:lnTo>
                      <a:lnTo>
                        <a:pt x="117" y="130"/>
                      </a:lnTo>
                      <a:lnTo>
                        <a:pt x="118" y="130"/>
                      </a:lnTo>
                      <a:lnTo>
                        <a:pt x="119" y="131"/>
                      </a:lnTo>
                      <a:lnTo>
                        <a:pt x="119" y="127"/>
                      </a:lnTo>
                      <a:lnTo>
                        <a:pt x="122" y="129"/>
                      </a:lnTo>
                      <a:lnTo>
                        <a:pt x="122" y="130"/>
                      </a:lnTo>
                      <a:lnTo>
                        <a:pt x="124" y="130"/>
                      </a:lnTo>
                      <a:lnTo>
                        <a:pt x="124" y="129"/>
                      </a:lnTo>
                      <a:lnTo>
                        <a:pt x="122" y="129"/>
                      </a:lnTo>
                      <a:lnTo>
                        <a:pt x="122" y="126"/>
                      </a:lnTo>
                      <a:lnTo>
                        <a:pt x="123" y="126"/>
                      </a:lnTo>
                      <a:lnTo>
                        <a:pt x="124" y="126"/>
                      </a:lnTo>
                      <a:lnTo>
                        <a:pt x="126" y="126"/>
                      </a:lnTo>
                      <a:lnTo>
                        <a:pt x="126" y="125"/>
                      </a:lnTo>
                      <a:lnTo>
                        <a:pt x="126" y="124"/>
                      </a:lnTo>
                      <a:lnTo>
                        <a:pt x="124" y="124"/>
                      </a:lnTo>
                      <a:lnTo>
                        <a:pt x="124" y="122"/>
                      </a:lnTo>
                      <a:lnTo>
                        <a:pt x="126" y="121"/>
                      </a:lnTo>
                      <a:lnTo>
                        <a:pt x="126" y="121"/>
                      </a:lnTo>
                      <a:lnTo>
                        <a:pt x="126" y="121"/>
                      </a:lnTo>
                      <a:lnTo>
                        <a:pt x="127" y="121"/>
                      </a:lnTo>
                      <a:lnTo>
                        <a:pt x="128" y="121"/>
                      </a:lnTo>
                      <a:lnTo>
                        <a:pt x="130" y="121"/>
                      </a:lnTo>
                      <a:lnTo>
                        <a:pt x="131" y="122"/>
                      </a:lnTo>
                      <a:lnTo>
                        <a:pt x="131" y="121"/>
                      </a:lnTo>
                      <a:lnTo>
                        <a:pt x="132" y="120"/>
                      </a:lnTo>
                      <a:lnTo>
                        <a:pt x="132" y="120"/>
                      </a:lnTo>
                      <a:lnTo>
                        <a:pt x="134" y="120"/>
                      </a:lnTo>
                      <a:lnTo>
                        <a:pt x="134" y="120"/>
                      </a:lnTo>
                      <a:lnTo>
                        <a:pt x="134" y="121"/>
                      </a:lnTo>
                      <a:lnTo>
                        <a:pt x="135" y="122"/>
                      </a:lnTo>
                      <a:lnTo>
                        <a:pt x="135" y="124"/>
                      </a:lnTo>
                      <a:lnTo>
                        <a:pt x="141" y="125"/>
                      </a:lnTo>
                      <a:lnTo>
                        <a:pt x="143" y="121"/>
                      </a:lnTo>
                      <a:lnTo>
                        <a:pt x="143" y="121"/>
                      </a:lnTo>
                      <a:lnTo>
                        <a:pt x="144" y="120"/>
                      </a:lnTo>
                      <a:lnTo>
                        <a:pt x="145" y="120"/>
                      </a:lnTo>
                      <a:lnTo>
                        <a:pt x="145" y="120"/>
                      </a:lnTo>
                      <a:lnTo>
                        <a:pt x="147" y="118"/>
                      </a:lnTo>
                      <a:lnTo>
                        <a:pt x="147" y="117"/>
                      </a:lnTo>
                      <a:lnTo>
                        <a:pt x="149" y="116"/>
                      </a:lnTo>
                      <a:lnTo>
                        <a:pt x="149" y="114"/>
                      </a:lnTo>
                      <a:lnTo>
                        <a:pt x="147" y="116"/>
                      </a:lnTo>
                      <a:lnTo>
                        <a:pt x="145" y="117"/>
                      </a:lnTo>
                      <a:lnTo>
                        <a:pt x="145" y="117"/>
                      </a:lnTo>
                      <a:lnTo>
                        <a:pt x="144" y="118"/>
                      </a:lnTo>
                      <a:lnTo>
                        <a:pt x="143" y="120"/>
                      </a:lnTo>
                      <a:lnTo>
                        <a:pt x="141" y="120"/>
                      </a:lnTo>
                      <a:lnTo>
                        <a:pt x="141" y="120"/>
                      </a:lnTo>
                      <a:lnTo>
                        <a:pt x="140" y="120"/>
                      </a:lnTo>
                      <a:lnTo>
                        <a:pt x="140" y="120"/>
                      </a:lnTo>
                      <a:lnTo>
                        <a:pt x="139" y="121"/>
                      </a:lnTo>
                      <a:lnTo>
                        <a:pt x="137" y="121"/>
                      </a:lnTo>
                      <a:lnTo>
                        <a:pt x="137" y="121"/>
                      </a:lnTo>
                      <a:lnTo>
                        <a:pt x="137" y="121"/>
                      </a:lnTo>
                      <a:lnTo>
                        <a:pt x="136" y="121"/>
                      </a:lnTo>
                      <a:lnTo>
                        <a:pt x="136" y="120"/>
                      </a:lnTo>
                      <a:lnTo>
                        <a:pt x="137" y="120"/>
                      </a:lnTo>
                      <a:lnTo>
                        <a:pt x="137" y="120"/>
                      </a:lnTo>
                      <a:lnTo>
                        <a:pt x="137" y="118"/>
                      </a:lnTo>
                      <a:lnTo>
                        <a:pt x="136" y="118"/>
                      </a:lnTo>
                      <a:lnTo>
                        <a:pt x="136" y="117"/>
                      </a:lnTo>
                      <a:lnTo>
                        <a:pt x="139" y="117"/>
                      </a:lnTo>
                      <a:lnTo>
                        <a:pt x="139" y="116"/>
                      </a:lnTo>
                      <a:lnTo>
                        <a:pt x="140" y="116"/>
                      </a:lnTo>
                      <a:lnTo>
                        <a:pt x="141" y="114"/>
                      </a:lnTo>
                      <a:lnTo>
                        <a:pt x="143" y="112"/>
                      </a:lnTo>
                      <a:lnTo>
                        <a:pt x="144" y="110"/>
                      </a:lnTo>
                      <a:lnTo>
                        <a:pt x="145" y="110"/>
                      </a:lnTo>
                      <a:lnTo>
                        <a:pt x="145" y="108"/>
                      </a:lnTo>
                      <a:lnTo>
                        <a:pt x="147" y="108"/>
                      </a:lnTo>
                      <a:lnTo>
                        <a:pt x="147" y="107"/>
                      </a:lnTo>
                      <a:lnTo>
                        <a:pt x="149" y="108"/>
                      </a:lnTo>
                      <a:lnTo>
                        <a:pt x="149" y="105"/>
                      </a:lnTo>
                      <a:lnTo>
                        <a:pt x="152" y="105"/>
                      </a:lnTo>
                      <a:lnTo>
                        <a:pt x="152" y="104"/>
                      </a:lnTo>
                      <a:lnTo>
                        <a:pt x="152" y="104"/>
                      </a:lnTo>
                      <a:lnTo>
                        <a:pt x="151" y="103"/>
                      </a:lnTo>
                      <a:lnTo>
                        <a:pt x="153" y="101"/>
                      </a:lnTo>
                      <a:lnTo>
                        <a:pt x="156" y="103"/>
                      </a:lnTo>
                      <a:lnTo>
                        <a:pt x="157" y="103"/>
                      </a:lnTo>
                      <a:lnTo>
                        <a:pt x="158" y="103"/>
                      </a:lnTo>
                      <a:lnTo>
                        <a:pt x="160" y="101"/>
                      </a:lnTo>
                      <a:lnTo>
                        <a:pt x="160" y="101"/>
                      </a:lnTo>
                      <a:lnTo>
                        <a:pt x="160" y="100"/>
                      </a:lnTo>
                      <a:lnTo>
                        <a:pt x="158" y="99"/>
                      </a:lnTo>
                      <a:lnTo>
                        <a:pt x="158" y="97"/>
                      </a:lnTo>
                      <a:lnTo>
                        <a:pt x="160" y="96"/>
                      </a:lnTo>
                      <a:lnTo>
                        <a:pt x="160" y="96"/>
                      </a:lnTo>
                      <a:lnTo>
                        <a:pt x="162" y="95"/>
                      </a:lnTo>
                      <a:lnTo>
                        <a:pt x="164" y="95"/>
                      </a:lnTo>
                      <a:lnTo>
                        <a:pt x="164" y="93"/>
                      </a:lnTo>
                      <a:lnTo>
                        <a:pt x="166" y="93"/>
                      </a:lnTo>
                      <a:lnTo>
                        <a:pt x="168" y="92"/>
                      </a:lnTo>
                      <a:lnTo>
                        <a:pt x="169" y="91"/>
                      </a:lnTo>
                      <a:lnTo>
                        <a:pt x="169" y="91"/>
                      </a:lnTo>
                      <a:lnTo>
                        <a:pt x="169" y="91"/>
                      </a:lnTo>
                      <a:lnTo>
                        <a:pt x="169" y="91"/>
                      </a:lnTo>
                      <a:lnTo>
                        <a:pt x="170" y="91"/>
                      </a:lnTo>
                      <a:lnTo>
                        <a:pt x="170" y="91"/>
                      </a:lnTo>
                      <a:lnTo>
                        <a:pt x="173" y="89"/>
                      </a:lnTo>
                      <a:lnTo>
                        <a:pt x="171" y="88"/>
                      </a:lnTo>
                      <a:lnTo>
                        <a:pt x="171" y="88"/>
                      </a:lnTo>
                      <a:lnTo>
                        <a:pt x="171" y="87"/>
                      </a:lnTo>
                      <a:lnTo>
                        <a:pt x="173" y="87"/>
                      </a:lnTo>
                      <a:lnTo>
                        <a:pt x="171" y="87"/>
                      </a:lnTo>
                      <a:lnTo>
                        <a:pt x="171" y="84"/>
                      </a:lnTo>
                      <a:lnTo>
                        <a:pt x="173" y="84"/>
                      </a:lnTo>
                      <a:lnTo>
                        <a:pt x="173" y="83"/>
                      </a:lnTo>
                      <a:lnTo>
                        <a:pt x="171" y="83"/>
                      </a:lnTo>
                      <a:lnTo>
                        <a:pt x="171" y="82"/>
                      </a:lnTo>
                      <a:lnTo>
                        <a:pt x="171" y="80"/>
                      </a:lnTo>
                      <a:lnTo>
                        <a:pt x="173" y="80"/>
                      </a:lnTo>
                      <a:lnTo>
                        <a:pt x="175" y="80"/>
                      </a:lnTo>
                      <a:lnTo>
                        <a:pt x="175" y="79"/>
                      </a:lnTo>
                      <a:lnTo>
                        <a:pt x="178" y="79"/>
                      </a:lnTo>
                      <a:lnTo>
                        <a:pt x="178" y="78"/>
                      </a:lnTo>
                      <a:lnTo>
                        <a:pt x="177" y="78"/>
                      </a:lnTo>
                      <a:lnTo>
                        <a:pt x="177" y="76"/>
                      </a:lnTo>
                      <a:lnTo>
                        <a:pt x="181" y="76"/>
                      </a:lnTo>
                      <a:lnTo>
                        <a:pt x="181" y="75"/>
                      </a:lnTo>
                      <a:lnTo>
                        <a:pt x="182" y="76"/>
                      </a:lnTo>
                      <a:lnTo>
                        <a:pt x="182" y="75"/>
                      </a:lnTo>
                      <a:lnTo>
                        <a:pt x="183" y="75"/>
                      </a:lnTo>
                      <a:lnTo>
                        <a:pt x="185" y="74"/>
                      </a:lnTo>
                      <a:lnTo>
                        <a:pt x="185" y="72"/>
                      </a:lnTo>
                      <a:lnTo>
                        <a:pt x="186" y="72"/>
                      </a:lnTo>
                      <a:lnTo>
                        <a:pt x="186" y="72"/>
                      </a:lnTo>
                      <a:lnTo>
                        <a:pt x="187" y="72"/>
                      </a:lnTo>
                      <a:lnTo>
                        <a:pt x="187" y="72"/>
                      </a:lnTo>
                      <a:lnTo>
                        <a:pt x="189" y="71"/>
                      </a:lnTo>
                      <a:lnTo>
                        <a:pt x="187" y="71"/>
                      </a:lnTo>
                      <a:lnTo>
                        <a:pt x="186" y="70"/>
                      </a:lnTo>
                      <a:lnTo>
                        <a:pt x="187" y="69"/>
                      </a:lnTo>
                      <a:lnTo>
                        <a:pt x="187" y="69"/>
                      </a:lnTo>
                      <a:lnTo>
                        <a:pt x="187" y="67"/>
                      </a:lnTo>
                      <a:lnTo>
                        <a:pt x="194" y="67"/>
                      </a:lnTo>
                      <a:lnTo>
                        <a:pt x="194" y="65"/>
                      </a:lnTo>
                      <a:lnTo>
                        <a:pt x="191" y="65"/>
                      </a:lnTo>
                      <a:lnTo>
                        <a:pt x="192" y="63"/>
                      </a:lnTo>
                      <a:lnTo>
                        <a:pt x="192" y="63"/>
                      </a:lnTo>
                      <a:lnTo>
                        <a:pt x="192" y="61"/>
                      </a:lnTo>
                      <a:lnTo>
                        <a:pt x="190" y="62"/>
                      </a:lnTo>
                      <a:lnTo>
                        <a:pt x="190" y="59"/>
                      </a:lnTo>
                      <a:lnTo>
                        <a:pt x="191" y="59"/>
                      </a:lnTo>
                      <a:lnTo>
                        <a:pt x="191" y="58"/>
                      </a:lnTo>
                      <a:lnTo>
                        <a:pt x="190" y="58"/>
                      </a:lnTo>
                      <a:lnTo>
                        <a:pt x="190" y="58"/>
                      </a:lnTo>
                      <a:lnTo>
                        <a:pt x="189" y="58"/>
                      </a:lnTo>
                      <a:lnTo>
                        <a:pt x="189" y="57"/>
                      </a:lnTo>
                      <a:lnTo>
                        <a:pt x="191" y="57"/>
                      </a:lnTo>
                      <a:lnTo>
                        <a:pt x="194" y="57"/>
                      </a:lnTo>
                      <a:lnTo>
                        <a:pt x="195" y="58"/>
                      </a:lnTo>
                      <a:lnTo>
                        <a:pt x="195" y="59"/>
                      </a:lnTo>
                      <a:lnTo>
                        <a:pt x="196" y="61"/>
                      </a:lnTo>
                      <a:lnTo>
                        <a:pt x="198" y="61"/>
                      </a:lnTo>
                      <a:lnTo>
                        <a:pt x="196" y="58"/>
                      </a:lnTo>
                      <a:lnTo>
                        <a:pt x="196" y="55"/>
                      </a:lnTo>
                      <a:lnTo>
                        <a:pt x="198" y="55"/>
                      </a:lnTo>
                      <a:lnTo>
                        <a:pt x="198" y="55"/>
                      </a:lnTo>
                      <a:lnTo>
                        <a:pt x="200" y="54"/>
                      </a:lnTo>
                      <a:lnTo>
                        <a:pt x="203" y="54"/>
                      </a:lnTo>
                      <a:lnTo>
                        <a:pt x="203" y="53"/>
                      </a:lnTo>
                      <a:lnTo>
                        <a:pt x="202" y="53"/>
                      </a:lnTo>
                      <a:lnTo>
                        <a:pt x="200" y="52"/>
                      </a:lnTo>
                      <a:lnTo>
                        <a:pt x="199" y="53"/>
                      </a:lnTo>
                      <a:lnTo>
                        <a:pt x="198" y="54"/>
                      </a:lnTo>
                      <a:lnTo>
                        <a:pt x="196" y="54"/>
                      </a:lnTo>
                      <a:lnTo>
                        <a:pt x="194" y="54"/>
                      </a:lnTo>
                      <a:lnTo>
                        <a:pt x="194" y="52"/>
                      </a:lnTo>
                      <a:lnTo>
                        <a:pt x="195" y="52"/>
                      </a:lnTo>
                      <a:lnTo>
                        <a:pt x="195" y="50"/>
                      </a:lnTo>
                      <a:lnTo>
                        <a:pt x="199" y="50"/>
                      </a:lnTo>
                      <a:lnTo>
                        <a:pt x="199" y="49"/>
                      </a:lnTo>
                      <a:lnTo>
                        <a:pt x="200" y="49"/>
                      </a:lnTo>
                      <a:lnTo>
                        <a:pt x="200" y="49"/>
                      </a:lnTo>
                      <a:lnTo>
                        <a:pt x="202" y="49"/>
                      </a:lnTo>
                      <a:lnTo>
                        <a:pt x="203" y="48"/>
                      </a:lnTo>
                      <a:lnTo>
                        <a:pt x="204" y="45"/>
                      </a:lnTo>
                      <a:lnTo>
                        <a:pt x="204" y="45"/>
                      </a:lnTo>
                      <a:lnTo>
                        <a:pt x="203" y="45"/>
                      </a:lnTo>
                      <a:lnTo>
                        <a:pt x="203" y="44"/>
                      </a:lnTo>
                      <a:lnTo>
                        <a:pt x="204" y="42"/>
                      </a:lnTo>
                      <a:lnTo>
                        <a:pt x="204" y="40"/>
                      </a:lnTo>
                      <a:lnTo>
                        <a:pt x="206" y="40"/>
                      </a:lnTo>
                      <a:lnTo>
                        <a:pt x="206" y="38"/>
                      </a:lnTo>
                      <a:lnTo>
                        <a:pt x="206" y="37"/>
                      </a:lnTo>
                      <a:lnTo>
                        <a:pt x="208" y="37"/>
                      </a:lnTo>
                      <a:lnTo>
                        <a:pt x="208" y="35"/>
                      </a:lnTo>
                      <a:lnTo>
                        <a:pt x="208" y="32"/>
                      </a:lnTo>
                      <a:lnTo>
                        <a:pt x="209" y="32"/>
                      </a:lnTo>
                      <a:lnTo>
                        <a:pt x="209" y="33"/>
                      </a:lnTo>
                      <a:lnTo>
                        <a:pt x="209" y="33"/>
                      </a:lnTo>
                      <a:lnTo>
                        <a:pt x="209" y="33"/>
                      </a:lnTo>
                      <a:lnTo>
                        <a:pt x="211" y="35"/>
                      </a:lnTo>
                      <a:lnTo>
                        <a:pt x="212" y="35"/>
                      </a:lnTo>
                      <a:lnTo>
                        <a:pt x="213" y="35"/>
                      </a:lnTo>
                      <a:lnTo>
                        <a:pt x="213" y="35"/>
                      </a:lnTo>
                      <a:lnTo>
                        <a:pt x="213" y="35"/>
                      </a:lnTo>
                      <a:lnTo>
                        <a:pt x="215" y="33"/>
                      </a:lnTo>
                      <a:lnTo>
                        <a:pt x="212" y="32"/>
                      </a:lnTo>
                      <a:lnTo>
                        <a:pt x="212" y="31"/>
                      </a:lnTo>
                      <a:lnTo>
                        <a:pt x="213" y="31"/>
                      </a:lnTo>
                      <a:lnTo>
                        <a:pt x="213" y="31"/>
                      </a:lnTo>
                      <a:lnTo>
                        <a:pt x="215" y="32"/>
                      </a:lnTo>
                      <a:lnTo>
                        <a:pt x="215" y="32"/>
                      </a:lnTo>
                      <a:lnTo>
                        <a:pt x="215" y="33"/>
                      </a:lnTo>
                      <a:lnTo>
                        <a:pt x="216" y="33"/>
                      </a:lnTo>
                      <a:lnTo>
                        <a:pt x="216" y="35"/>
                      </a:lnTo>
                      <a:lnTo>
                        <a:pt x="217" y="35"/>
                      </a:lnTo>
                      <a:lnTo>
                        <a:pt x="217" y="29"/>
                      </a:lnTo>
                      <a:lnTo>
                        <a:pt x="215" y="29"/>
                      </a:lnTo>
                      <a:lnTo>
                        <a:pt x="215" y="28"/>
                      </a:lnTo>
                      <a:lnTo>
                        <a:pt x="215" y="27"/>
                      </a:lnTo>
                      <a:lnTo>
                        <a:pt x="215" y="27"/>
                      </a:lnTo>
                      <a:lnTo>
                        <a:pt x="216" y="24"/>
                      </a:lnTo>
                      <a:lnTo>
                        <a:pt x="219" y="24"/>
                      </a:lnTo>
                      <a:lnTo>
                        <a:pt x="219" y="24"/>
                      </a:lnTo>
                      <a:lnTo>
                        <a:pt x="219" y="24"/>
                      </a:lnTo>
                      <a:lnTo>
                        <a:pt x="219" y="27"/>
                      </a:lnTo>
                      <a:lnTo>
                        <a:pt x="220" y="28"/>
                      </a:lnTo>
                      <a:lnTo>
                        <a:pt x="221" y="28"/>
                      </a:lnTo>
                      <a:lnTo>
                        <a:pt x="223" y="27"/>
                      </a:lnTo>
                      <a:lnTo>
                        <a:pt x="225" y="25"/>
                      </a:lnTo>
                      <a:lnTo>
                        <a:pt x="225" y="23"/>
                      </a:lnTo>
                      <a:lnTo>
                        <a:pt x="226" y="23"/>
                      </a:lnTo>
                      <a:lnTo>
                        <a:pt x="226" y="21"/>
                      </a:lnTo>
                      <a:lnTo>
                        <a:pt x="228" y="21"/>
                      </a:lnTo>
                      <a:lnTo>
                        <a:pt x="228" y="24"/>
                      </a:lnTo>
                      <a:lnTo>
                        <a:pt x="228" y="25"/>
                      </a:lnTo>
                      <a:lnTo>
                        <a:pt x="228" y="27"/>
                      </a:lnTo>
                      <a:lnTo>
                        <a:pt x="228" y="25"/>
                      </a:lnTo>
                      <a:lnTo>
                        <a:pt x="230" y="24"/>
                      </a:lnTo>
                      <a:lnTo>
                        <a:pt x="230" y="24"/>
                      </a:lnTo>
                      <a:lnTo>
                        <a:pt x="230" y="23"/>
                      </a:lnTo>
                      <a:lnTo>
                        <a:pt x="230" y="23"/>
                      </a:lnTo>
                      <a:lnTo>
                        <a:pt x="232" y="21"/>
                      </a:lnTo>
                      <a:lnTo>
                        <a:pt x="232" y="20"/>
                      </a:lnTo>
                      <a:lnTo>
                        <a:pt x="232" y="20"/>
                      </a:lnTo>
                      <a:lnTo>
                        <a:pt x="232" y="25"/>
                      </a:lnTo>
                      <a:lnTo>
                        <a:pt x="232" y="25"/>
                      </a:lnTo>
                      <a:lnTo>
                        <a:pt x="232" y="25"/>
                      </a:lnTo>
                      <a:lnTo>
                        <a:pt x="234" y="25"/>
                      </a:lnTo>
                      <a:lnTo>
                        <a:pt x="236" y="23"/>
                      </a:lnTo>
                      <a:lnTo>
                        <a:pt x="234" y="23"/>
                      </a:lnTo>
                      <a:lnTo>
                        <a:pt x="233" y="20"/>
                      </a:lnTo>
                      <a:lnTo>
                        <a:pt x="234" y="20"/>
                      </a:lnTo>
                      <a:lnTo>
                        <a:pt x="234" y="20"/>
                      </a:lnTo>
                      <a:lnTo>
                        <a:pt x="236" y="20"/>
                      </a:lnTo>
                      <a:lnTo>
                        <a:pt x="236" y="20"/>
                      </a:lnTo>
                      <a:lnTo>
                        <a:pt x="236" y="20"/>
                      </a:lnTo>
                      <a:lnTo>
                        <a:pt x="238" y="21"/>
                      </a:lnTo>
                      <a:lnTo>
                        <a:pt x="240" y="23"/>
                      </a:lnTo>
                      <a:lnTo>
                        <a:pt x="242" y="24"/>
                      </a:lnTo>
                      <a:lnTo>
                        <a:pt x="241" y="21"/>
                      </a:lnTo>
                      <a:lnTo>
                        <a:pt x="240" y="19"/>
                      </a:lnTo>
                      <a:lnTo>
                        <a:pt x="238" y="17"/>
                      </a:lnTo>
                      <a:lnTo>
                        <a:pt x="237" y="19"/>
                      </a:lnTo>
                      <a:lnTo>
                        <a:pt x="236" y="19"/>
                      </a:lnTo>
                      <a:lnTo>
                        <a:pt x="236" y="19"/>
                      </a:lnTo>
                      <a:lnTo>
                        <a:pt x="236" y="17"/>
                      </a:lnTo>
                      <a:lnTo>
                        <a:pt x="236" y="17"/>
                      </a:lnTo>
                      <a:lnTo>
                        <a:pt x="234" y="16"/>
                      </a:lnTo>
                      <a:lnTo>
                        <a:pt x="238" y="16"/>
                      </a:lnTo>
                      <a:lnTo>
                        <a:pt x="240" y="14"/>
                      </a:lnTo>
                      <a:lnTo>
                        <a:pt x="242" y="15"/>
                      </a:lnTo>
                      <a:lnTo>
                        <a:pt x="242" y="16"/>
                      </a:lnTo>
                      <a:lnTo>
                        <a:pt x="243" y="16"/>
                      </a:lnTo>
                      <a:lnTo>
                        <a:pt x="246" y="16"/>
                      </a:lnTo>
                      <a:lnTo>
                        <a:pt x="246" y="17"/>
                      </a:lnTo>
                      <a:lnTo>
                        <a:pt x="247" y="19"/>
                      </a:lnTo>
                      <a:lnTo>
                        <a:pt x="249" y="19"/>
                      </a:lnTo>
                      <a:lnTo>
                        <a:pt x="249" y="20"/>
                      </a:lnTo>
                      <a:lnTo>
                        <a:pt x="251" y="20"/>
                      </a:lnTo>
                      <a:lnTo>
                        <a:pt x="251" y="20"/>
                      </a:lnTo>
                      <a:lnTo>
                        <a:pt x="253" y="20"/>
                      </a:lnTo>
                      <a:lnTo>
                        <a:pt x="253" y="20"/>
                      </a:lnTo>
                      <a:lnTo>
                        <a:pt x="253" y="20"/>
                      </a:lnTo>
                      <a:lnTo>
                        <a:pt x="253" y="19"/>
                      </a:lnTo>
                      <a:lnTo>
                        <a:pt x="254" y="17"/>
                      </a:lnTo>
                      <a:lnTo>
                        <a:pt x="254" y="17"/>
                      </a:lnTo>
                      <a:lnTo>
                        <a:pt x="254" y="17"/>
                      </a:lnTo>
                      <a:lnTo>
                        <a:pt x="255" y="17"/>
                      </a:lnTo>
                      <a:lnTo>
                        <a:pt x="257" y="16"/>
                      </a:lnTo>
                      <a:lnTo>
                        <a:pt x="258" y="16"/>
                      </a:lnTo>
                      <a:lnTo>
                        <a:pt x="258" y="15"/>
                      </a:lnTo>
                      <a:lnTo>
                        <a:pt x="259" y="15"/>
                      </a:lnTo>
                      <a:lnTo>
                        <a:pt x="261" y="12"/>
                      </a:lnTo>
                      <a:lnTo>
                        <a:pt x="261" y="12"/>
                      </a:lnTo>
                      <a:lnTo>
                        <a:pt x="261" y="11"/>
                      </a:lnTo>
                      <a:lnTo>
                        <a:pt x="263" y="11"/>
                      </a:lnTo>
                      <a:lnTo>
                        <a:pt x="263" y="12"/>
                      </a:lnTo>
                      <a:lnTo>
                        <a:pt x="263" y="15"/>
                      </a:lnTo>
                      <a:lnTo>
                        <a:pt x="267" y="15"/>
                      </a:lnTo>
                      <a:lnTo>
                        <a:pt x="267" y="14"/>
                      </a:lnTo>
                      <a:lnTo>
                        <a:pt x="266" y="12"/>
                      </a:lnTo>
                      <a:lnTo>
                        <a:pt x="266" y="11"/>
                      </a:lnTo>
                      <a:lnTo>
                        <a:pt x="266" y="8"/>
                      </a:lnTo>
                      <a:lnTo>
                        <a:pt x="267" y="7"/>
                      </a:lnTo>
                      <a:lnTo>
                        <a:pt x="267" y="7"/>
                      </a:lnTo>
                      <a:lnTo>
                        <a:pt x="268" y="7"/>
                      </a:lnTo>
                      <a:lnTo>
                        <a:pt x="270" y="8"/>
                      </a:lnTo>
                      <a:lnTo>
                        <a:pt x="271" y="10"/>
                      </a:lnTo>
                      <a:lnTo>
                        <a:pt x="272" y="10"/>
                      </a:lnTo>
                      <a:lnTo>
                        <a:pt x="272" y="8"/>
                      </a:lnTo>
                      <a:lnTo>
                        <a:pt x="274" y="8"/>
                      </a:lnTo>
                      <a:lnTo>
                        <a:pt x="274" y="11"/>
                      </a:lnTo>
                      <a:lnTo>
                        <a:pt x="276" y="10"/>
                      </a:lnTo>
                      <a:lnTo>
                        <a:pt x="276" y="10"/>
                      </a:lnTo>
                      <a:lnTo>
                        <a:pt x="276" y="11"/>
                      </a:lnTo>
                      <a:lnTo>
                        <a:pt x="278" y="11"/>
                      </a:lnTo>
                      <a:lnTo>
                        <a:pt x="278" y="12"/>
                      </a:lnTo>
                      <a:lnTo>
                        <a:pt x="276" y="15"/>
                      </a:lnTo>
                      <a:lnTo>
                        <a:pt x="275" y="15"/>
                      </a:lnTo>
                      <a:lnTo>
                        <a:pt x="275" y="16"/>
                      </a:lnTo>
                      <a:lnTo>
                        <a:pt x="272" y="16"/>
                      </a:lnTo>
                      <a:lnTo>
                        <a:pt x="272" y="20"/>
                      </a:lnTo>
                      <a:lnTo>
                        <a:pt x="271" y="24"/>
                      </a:lnTo>
                      <a:lnTo>
                        <a:pt x="271" y="24"/>
                      </a:lnTo>
                      <a:lnTo>
                        <a:pt x="272" y="24"/>
                      </a:lnTo>
                      <a:lnTo>
                        <a:pt x="272" y="24"/>
                      </a:lnTo>
                      <a:lnTo>
                        <a:pt x="272" y="24"/>
                      </a:lnTo>
                      <a:lnTo>
                        <a:pt x="274" y="23"/>
                      </a:lnTo>
                      <a:lnTo>
                        <a:pt x="274" y="21"/>
                      </a:lnTo>
                      <a:lnTo>
                        <a:pt x="275" y="21"/>
                      </a:lnTo>
                      <a:lnTo>
                        <a:pt x="275" y="19"/>
                      </a:lnTo>
                      <a:lnTo>
                        <a:pt x="276" y="19"/>
                      </a:lnTo>
                      <a:lnTo>
                        <a:pt x="276" y="17"/>
                      </a:lnTo>
                      <a:lnTo>
                        <a:pt x="279" y="17"/>
                      </a:lnTo>
                      <a:lnTo>
                        <a:pt x="279" y="16"/>
                      </a:lnTo>
                      <a:lnTo>
                        <a:pt x="280" y="14"/>
                      </a:lnTo>
                      <a:lnTo>
                        <a:pt x="280" y="12"/>
                      </a:lnTo>
                      <a:lnTo>
                        <a:pt x="281" y="11"/>
                      </a:lnTo>
                      <a:lnTo>
                        <a:pt x="283" y="11"/>
                      </a:lnTo>
                      <a:lnTo>
                        <a:pt x="283" y="10"/>
                      </a:lnTo>
                      <a:lnTo>
                        <a:pt x="283" y="8"/>
                      </a:lnTo>
                      <a:lnTo>
                        <a:pt x="284" y="8"/>
                      </a:lnTo>
                      <a:lnTo>
                        <a:pt x="285" y="8"/>
                      </a:lnTo>
                      <a:lnTo>
                        <a:pt x="285" y="6"/>
                      </a:lnTo>
                      <a:lnTo>
                        <a:pt x="287" y="6"/>
                      </a:lnTo>
                      <a:lnTo>
                        <a:pt x="287" y="8"/>
                      </a:lnTo>
                      <a:lnTo>
                        <a:pt x="287" y="8"/>
                      </a:lnTo>
                      <a:lnTo>
                        <a:pt x="287" y="10"/>
                      </a:lnTo>
                      <a:lnTo>
                        <a:pt x="285" y="11"/>
                      </a:lnTo>
                      <a:lnTo>
                        <a:pt x="285" y="12"/>
                      </a:lnTo>
                      <a:lnTo>
                        <a:pt x="284" y="12"/>
                      </a:lnTo>
                      <a:lnTo>
                        <a:pt x="284" y="14"/>
                      </a:lnTo>
                      <a:lnTo>
                        <a:pt x="285" y="14"/>
                      </a:lnTo>
                      <a:lnTo>
                        <a:pt x="285" y="15"/>
                      </a:lnTo>
                      <a:lnTo>
                        <a:pt x="284" y="19"/>
                      </a:lnTo>
                      <a:lnTo>
                        <a:pt x="285" y="19"/>
                      </a:lnTo>
                      <a:lnTo>
                        <a:pt x="285" y="16"/>
                      </a:lnTo>
                      <a:lnTo>
                        <a:pt x="287" y="15"/>
                      </a:lnTo>
                      <a:lnTo>
                        <a:pt x="289" y="14"/>
                      </a:lnTo>
                      <a:lnTo>
                        <a:pt x="289" y="11"/>
                      </a:lnTo>
                      <a:lnTo>
                        <a:pt x="291" y="10"/>
                      </a:lnTo>
                      <a:lnTo>
                        <a:pt x="291" y="10"/>
                      </a:lnTo>
                      <a:lnTo>
                        <a:pt x="292" y="8"/>
                      </a:lnTo>
                      <a:lnTo>
                        <a:pt x="293" y="8"/>
                      </a:lnTo>
                      <a:lnTo>
                        <a:pt x="293" y="7"/>
                      </a:lnTo>
                      <a:lnTo>
                        <a:pt x="292" y="6"/>
                      </a:lnTo>
                      <a:lnTo>
                        <a:pt x="292" y="4"/>
                      </a:lnTo>
                      <a:lnTo>
                        <a:pt x="295" y="4"/>
                      </a:lnTo>
                      <a:lnTo>
                        <a:pt x="295" y="4"/>
                      </a:lnTo>
                      <a:lnTo>
                        <a:pt x="295" y="4"/>
                      </a:lnTo>
                      <a:lnTo>
                        <a:pt x="2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13">
                  <a:extLst>
                    <a:ext uri="{FF2B5EF4-FFF2-40B4-BE49-F238E27FC236}">
                      <a16:creationId xmlns:a16="http://schemas.microsoft.com/office/drawing/2014/main" id="{BCBB770E-957E-43C7-96B5-0A01D45A9A48}"/>
                    </a:ext>
                  </a:extLst>
                </p:cNvPr>
                <p:cNvSpPr>
                  <a:spLocks/>
                </p:cNvSpPr>
                <p:nvPr/>
              </p:nvSpPr>
              <p:spPr bwMode="auto">
                <a:xfrm>
                  <a:off x="7514397" y="1457779"/>
                  <a:ext cx="976313" cy="579438"/>
                </a:xfrm>
                <a:custGeom>
                  <a:avLst/>
                  <a:gdLst>
                    <a:gd name="T0" fmla="*/ 219 w 615"/>
                    <a:gd name="T1" fmla="*/ 11 h 365"/>
                    <a:gd name="T2" fmla="*/ 228 w 615"/>
                    <a:gd name="T3" fmla="*/ 16 h 365"/>
                    <a:gd name="T4" fmla="*/ 216 w 615"/>
                    <a:gd name="T5" fmla="*/ 28 h 365"/>
                    <a:gd name="T6" fmla="*/ 250 w 615"/>
                    <a:gd name="T7" fmla="*/ 15 h 365"/>
                    <a:gd name="T8" fmla="*/ 254 w 615"/>
                    <a:gd name="T9" fmla="*/ 32 h 365"/>
                    <a:gd name="T10" fmla="*/ 292 w 615"/>
                    <a:gd name="T11" fmla="*/ 33 h 365"/>
                    <a:gd name="T12" fmla="*/ 326 w 615"/>
                    <a:gd name="T13" fmla="*/ 32 h 365"/>
                    <a:gd name="T14" fmla="*/ 352 w 615"/>
                    <a:gd name="T15" fmla="*/ 45 h 365"/>
                    <a:gd name="T16" fmla="*/ 361 w 615"/>
                    <a:gd name="T17" fmla="*/ 55 h 365"/>
                    <a:gd name="T18" fmla="*/ 402 w 615"/>
                    <a:gd name="T19" fmla="*/ 51 h 365"/>
                    <a:gd name="T20" fmla="*/ 428 w 615"/>
                    <a:gd name="T21" fmla="*/ 59 h 365"/>
                    <a:gd name="T22" fmla="*/ 449 w 615"/>
                    <a:gd name="T23" fmla="*/ 45 h 365"/>
                    <a:gd name="T24" fmla="*/ 497 w 615"/>
                    <a:gd name="T25" fmla="*/ 51 h 365"/>
                    <a:gd name="T26" fmla="*/ 524 w 615"/>
                    <a:gd name="T27" fmla="*/ 62 h 365"/>
                    <a:gd name="T28" fmla="*/ 550 w 615"/>
                    <a:gd name="T29" fmla="*/ 81 h 365"/>
                    <a:gd name="T30" fmla="*/ 577 w 615"/>
                    <a:gd name="T31" fmla="*/ 108 h 365"/>
                    <a:gd name="T32" fmla="*/ 613 w 615"/>
                    <a:gd name="T33" fmla="*/ 114 h 365"/>
                    <a:gd name="T34" fmla="*/ 598 w 615"/>
                    <a:gd name="T35" fmla="*/ 126 h 365"/>
                    <a:gd name="T36" fmla="*/ 582 w 615"/>
                    <a:gd name="T37" fmla="*/ 140 h 365"/>
                    <a:gd name="T38" fmla="*/ 551 w 615"/>
                    <a:gd name="T39" fmla="*/ 119 h 365"/>
                    <a:gd name="T40" fmla="*/ 531 w 615"/>
                    <a:gd name="T41" fmla="*/ 114 h 365"/>
                    <a:gd name="T42" fmla="*/ 521 w 615"/>
                    <a:gd name="T43" fmla="*/ 131 h 365"/>
                    <a:gd name="T44" fmla="*/ 504 w 615"/>
                    <a:gd name="T45" fmla="*/ 132 h 365"/>
                    <a:gd name="T46" fmla="*/ 517 w 615"/>
                    <a:gd name="T47" fmla="*/ 152 h 365"/>
                    <a:gd name="T48" fmla="*/ 499 w 615"/>
                    <a:gd name="T49" fmla="*/ 161 h 365"/>
                    <a:gd name="T50" fmla="*/ 467 w 615"/>
                    <a:gd name="T51" fmla="*/ 170 h 365"/>
                    <a:gd name="T52" fmla="*/ 454 w 615"/>
                    <a:gd name="T53" fmla="*/ 183 h 365"/>
                    <a:gd name="T54" fmla="*/ 420 w 615"/>
                    <a:gd name="T55" fmla="*/ 187 h 365"/>
                    <a:gd name="T56" fmla="*/ 402 w 615"/>
                    <a:gd name="T57" fmla="*/ 191 h 365"/>
                    <a:gd name="T58" fmla="*/ 376 w 615"/>
                    <a:gd name="T59" fmla="*/ 210 h 365"/>
                    <a:gd name="T60" fmla="*/ 380 w 615"/>
                    <a:gd name="T61" fmla="*/ 248 h 365"/>
                    <a:gd name="T62" fmla="*/ 357 w 615"/>
                    <a:gd name="T63" fmla="*/ 275 h 365"/>
                    <a:gd name="T64" fmla="*/ 330 w 615"/>
                    <a:gd name="T65" fmla="*/ 316 h 365"/>
                    <a:gd name="T66" fmla="*/ 315 w 615"/>
                    <a:gd name="T67" fmla="*/ 284 h 365"/>
                    <a:gd name="T68" fmla="*/ 322 w 615"/>
                    <a:gd name="T69" fmla="*/ 241 h 365"/>
                    <a:gd name="T70" fmla="*/ 348 w 615"/>
                    <a:gd name="T71" fmla="*/ 212 h 365"/>
                    <a:gd name="T72" fmla="*/ 368 w 615"/>
                    <a:gd name="T73" fmla="*/ 186 h 365"/>
                    <a:gd name="T74" fmla="*/ 399 w 615"/>
                    <a:gd name="T75" fmla="*/ 163 h 365"/>
                    <a:gd name="T76" fmla="*/ 380 w 615"/>
                    <a:gd name="T77" fmla="*/ 173 h 365"/>
                    <a:gd name="T78" fmla="*/ 353 w 615"/>
                    <a:gd name="T79" fmla="*/ 187 h 365"/>
                    <a:gd name="T80" fmla="*/ 344 w 615"/>
                    <a:gd name="T81" fmla="*/ 170 h 365"/>
                    <a:gd name="T82" fmla="*/ 314 w 615"/>
                    <a:gd name="T83" fmla="*/ 186 h 365"/>
                    <a:gd name="T84" fmla="*/ 309 w 615"/>
                    <a:gd name="T85" fmla="*/ 207 h 365"/>
                    <a:gd name="T86" fmla="*/ 275 w 615"/>
                    <a:gd name="T87" fmla="*/ 211 h 365"/>
                    <a:gd name="T88" fmla="*/ 258 w 615"/>
                    <a:gd name="T89" fmla="*/ 198 h 365"/>
                    <a:gd name="T90" fmla="*/ 236 w 615"/>
                    <a:gd name="T91" fmla="*/ 203 h 365"/>
                    <a:gd name="T92" fmla="*/ 219 w 615"/>
                    <a:gd name="T93" fmla="*/ 201 h 365"/>
                    <a:gd name="T94" fmla="*/ 186 w 615"/>
                    <a:gd name="T95" fmla="*/ 211 h 365"/>
                    <a:gd name="T96" fmla="*/ 160 w 615"/>
                    <a:gd name="T97" fmla="*/ 238 h 365"/>
                    <a:gd name="T98" fmla="*/ 132 w 615"/>
                    <a:gd name="T99" fmla="*/ 267 h 365"/>
                    <a:gd name="T100" fmla="*/ 153 w 615"/>
                    <a:gd name="T101" fmla="*/ 287 h 365"/>
                    <a:gd name="T102" fmla="*/ 184 w 615"/>
                    <a:gd name="T103" fmla="*/ 296 h 365"/>
                    <a:gd name="T104" fmla="*/ 177 w 615"/>
                    <a:gd name="T105" fmla="*/ 314 h 365"/>
                    <a:gd name="T106" fmla="*/ 171 w 615"/>
                    <a:gd name="T107" fmla="*/ 343 h 365"/>
                    <a:gd name="T108" fmla="*/ 4 w 615"/>
                    <a:gd name="T109" fmla="*/ 3 h 365"/>
                    <a:gd name="T110" fmla="*/ 34 w 615"/>
                    <a:gd name="T111" fmla="*/ 8 h 365"/>
                    <a:gd name="T112" fmla="*/ 54 w 615"/>
                    <a:gd name="T113" fmla="*/ 20 h 365"/>
                    <a:gd name="T114" fmla="*/ 72 w 615"/>
                    <a:gd name="T115" fmla="*/ 24 h 365"/>
                    <a:gd name="T116" fmla="*/ 92 w 615"/>
                    <a:gd name="T117" fmla="*/ 38 h 365"/>
                    <a:gd name="T118" fmla="*/ 112 w 615"/>
                    <a:gd name="T119" fmla="*/ 26 h 365"/>
                    <a:gd name="T120" fmla="*/ 148 w 615"/>
                    <a:gd name="T121" fmla="*/ 30 h 365"/>
                    <a:gd name="T122" fmla="*/ 162 w 615"/>
                    <a:gd name="T123" fmla="*/ 28 h 365"/>
                    <a:gd name="T124" fmla="*/ 170 w 615"/>
                    <a:gd name="T125" fmla="*/ 1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 h="365">
                      <a:moveTo>
                        <a:pt x="174" y="0"/>
                      </a:moveTo>
                      <a:lnTo>
                        <a:pt x="181" y="0"/>
                      </a:lnTo>
                      <a:lnTo>
                        <a:pt x="182" y="3"/>
                      </a:lnTo>
                      <a:lnTo>
                        <a:pt x="183" y="3"/>
                      </a:lnTo>
                      <a:lnTo>
                        <a:pt x="183" y="4"/>
                      </a:lnTo>
                      <a:lnTo>
                        <a:pt x="187" y="4"/>
                      </a:lnTo>
                      <a:lnTo>
                        <a:pt x="187" y="4"/>
                      </a:lnTo>
                      <a:lnTo>
                        <a:pt x="188" y="4"/>
                      </a:lnTo>
                      <a:lnTo>
                        <a:pt x="188" y="5"/>
                      </a:lnTo>
                      <a:lnTo>
                        <a:pt x="194" y="5"/>
                      </a:lnTo>
                      <a:lnTo>
                        <a:pt x="194" y="5"/>
                      </a:lnTo>
                      <a:lnTo>
                        <a:pt x="196" y="5"/>
                      </a:lnTo>
                      <a:lnTo>
                        <a:pt x="196" y="7"/>
                      </a:lnTo>
                      <a:lnTo>
                        <a:pt x="199" y="7"/>
                      </a:lnTo>
                      <a:lnTo>
                        <a:pt x="199" y="7"/>
                      </a:lnTo>
                      <a:lnTo>
                        <a:pt x="207" y="7"/>
                      </a:lnTo>
                      <a:lnTo>
                        <a:pt x="207" y="7"/>
                      </a:lnTo>
                      <a:lnTo>
                        <a:pt x="208" y="7"/>
                      </a:lnTo>
                      <a:lnTo>
                        <a:pt x="208" y="8"/>
                      </a:lnTo>
                      <a:lnTo>
                        <a:pt x="212" y="8"/>
                      </a:lnTo>
                      <a:lnTo>
                        <a:pt x="212" y="8"/>
                      </a:lnTo>
                      <a:lnTo>
                        <a:pt x="217" y="9"/>
                      </a:lnTo>
                      <a:lnTo>
                        <a:pt x="217" y="9"/>
                      </a:lnTo>
                      <a:lnTo>
                        <a:pt x="217" y="9"/>
                      </a:lnTo>
                      <a:lnTo>
                        <a:pt x="219" y="11"/>
                      </a:lnTo>
                      <a:lnTo>
                        <a:pt x="219" y="11"/>
                      </a:lnTo>
                      <a:lnTo>
                        <a:pt x="212" y="11"/>
                      </a:lnTo>
                      <a:lnTo>
                        <a:pt x="212" y="11"/>
                      </a:lnTo>
                      <a:lnTo>
                        <a:pt x="211" y="11"/>
                      </a:lnTo>
                      <a:lnTo>
                        <a:pt x="211" y="9"/>
                      </a:lnTo>
                      <a:lnTo>
                        <a:pt x="211" y="9"/>
                      </a:lnTo>
                      <a:lnTo>
                        <a:pt x="209" y="9"/>
                      </a:lnTo>
                      <a:lnTo>
                        <a:pt x="209" y="11"/>
                      </a:lnTo>
                      <a:lnTo>
                        <a:pt x="208" y="11"/>
                      </a:lnTo>
                      <a:lnTo>
                        <a:pt x="209" y="12"/>
                      </a:lnTo>
                      <a:lnTo>
                        <a:pt x="209" y="15"/>
                      </a:lnTo>
                      <a:lnTo>
                        <a:pt x="211" y="15"/>
                      </a:lnTo>
                      <a:lnTo>
                        <a:pt x="212" y="16"/>
                      </a:lnTo>
                      <a:lnTo>
                        <a:pt x="213" y="15"/>
                      </a:lnTo>
                      <a:lnTo>
                        <a:pt x="215" y="15"/>
                      </a:lnTo>
                      <a:lnTo>
                        <a:pt x="216" y="15"/>
                      </a:lnTo>
                      <a:lnTo>
                        <a:pt x="217" y="15"/>
                      </a:lnTo>
                      <a:lnTo>
                        <a:pt x="221" y="15"/>
                      </a:lnTo>
                      <a:lnTo>
                        <a:pt x="221" y="15"/>
                      </a:lnTo>
                      <a:lnTo>
                        <a:pt x="225" y="15"/>
                      </a:lnTo>
                      <a:lnTo>
                        <a:pt x="225" y="13"/>
                      </a:lnTo>
                      <a:lnTo>
                        <a:pt x="225" y="13"/>
                      </a:lnTo>
                      <a:lnTo>
                        <a:pt x="226" y="13"/>
                      </a:lnTo>
                      <a:lnTo>
                        <a:pt x="229" y="15"/>
                      </a:lnTo>
                      <a:lnTo>
                        <a:pt x="228" y="16"/>
                      </a:lnTo>
                      <a:lnTo>
                        <a:pt x="228" y="17"/>
                      </a:lnTo>
                      <a:lnTo>
                        <a:pt x="228" y="20"/>
                      </a:lnTo>
                      <a:lnTo>
                        <a:pt x="225" y="20"/>
                      </a:lnTo>
                      <a:lnTo>
                        <a:pt x="224" y="19"/>
                      </a:lnTo>
                      <a:lnTo>
                        <a:pt x="225" y="17"/>
                      </a:lnTo>
                      <a:lnTo>
                        <a:pt x="225" y="16"/>
                      </a:lnTo>
                      <a:lnTo>
                        <a:pt x="225" y="16"/>
                      </a:lnTo>
                      <a:lnTo>
                        <a:pt x="225" y="16"/>
                      </a:lnTo>
                      <a:lnTo>
                        <a:pt x="224" y="16"/>
                      </a:lnTo>
                      <a:lnTo>
                        <a:pt x="224" y="16"/>
                      </a:lnTo>
                      <a:lnTo>
                        <a:pt x="224" y="16"/>
                      </a:lnTo>
                      <a:lnTo>
                        <a:pt x="222" y="17"/>
                      </a:lnTo>
                      <a:lnTo>
                        <a:pt x="222" y="19"/>
                      </a:lnTo>
                      <a:lnTo>
                        <a:pt x="221" y="21"/>
                      </a:lnTo>
                      <a:lnTo>
                        <a:pt x="217" y="21"/>
                      </a:lnTo>
                      <a:lnTo>
                        <a:pt x="217" y="24"/>
                      </a:lnTo>
                      <a:lnTo>
                        <a:pt x="219" y="24"/>
                      </a:lnTo>
                      <a:lnTo>
                        <a:pt x="219" y="24"/>
                      </a:lnTo>
                      <a:lnTo>
                        <a:pt x="219" y="24"/>
                      </a:lnTo>
                      <a:lnTo>
                        <a:pt x="220" y="24"/>
                      </a:lnTo>
                      <a:lnTo>
                        <a:pt x="219" y="25"/>
                      </a:lnTo>
                      <a:lnTo>
                        <a:pt x="219" y="26"/>
                      </a:lnTo>
                      <a:lnTo>
                        <a:pt x="216" y="26"/>
                      </a:lnTo>
                      <a:lnTo>
                        <a:pt x="216" y="28"/>
                      </a:lnTo>
                      <a:lnTo>
                        <a:pt x="216" y="28"/>
                      </a:lnTo>
                      <a:lnTo>
                        <a:pt x="217" y="29"/>
                      </a:lnTo>
                      <a:lnTo>
                        <a:pt x="219" y="29"/>
                      </a:lnTo>
                      <a:lnTo>
                        <a:pt x="221" y="29"/>
                      </a:lnTo>
                      <a:lnTo>
                        <a:pt x="222" y="28"/>
                      </a:lnTo>
                      <a:lnTo>
                        <a:pt x="225" y="28"/>
                      </a:lnTo>
                      <a:lnTo>
                        <a:pt x="225" y="26"/>
                      </a:lnTo>
                      <a:lnTo>
                        <a:pt x="226" y="26"/>
                      </a:lnTo>
                      <a:lnTo>
                        <a:pt x="228" y="24"/>
                      </a:lnTo>
                      <a:lnTo>
                        <a:pt x="228" y="24"/>
                      </a:lnTo>
                      <a:lnTo>
                        <a:pt x="228" y="22"/>
                      </a:lnTo>
                      <a:lnTo>
                        <a:pt x="230" y="20"/>
                      </a:lnTo>
                      <a:lnTo>
                        <a:pt x="232" y="17"/>
                      </a:lnTo>
                      <a:lnTo>
                        <a:pt x="233" y="17"/>
                      </a:lnTo>
                      <a:lnTo>
                        <a:pt x="233" y="15"/>
                      </a:lnTo>
                      <a:lnTo>
                        <a:pt x="233" y="15"/>
                      </a:lnTo>
                      <a:lnTo>
                        <a:pt x="234" y="13"/>
                      </a:lnTo>
                      <a:lnTo>
                        <a:pt x="236" y="13"/>
                      </a:lnTo>
                      <a:lnTo>
                        <a:pt x="237" y="12"/>
                      </a:lnTo>
                      <a:lnTo>
                        <a:pt x="237" y="12"/>
                      </a:lnTo>
                      <a:lnTo>
                        <a:pt x="239" y="12"/>
                      </a:lnTo>
                      <a:lnTo>
                        <a:pt x="241" y="13"/>
                      </a:lnTo>
                      <a:lnTo>
                        <a:pt x="241" y="13"/>
                      </a:lnTo>
                      <a:lnTo>
                        <a:pt x="241" y="12"/>
                      </a:lnTo>
                      <a:lnTo>
                        <a:pt x="249" y="13"/>
                      </a:lnTo>
                      <a:lnTo>
                        <a:pt x="250" y="15"/>
                      </a:lnTo>
                      <a:lnTo>
                        <a:pt x="254" y="15"/>
                      </a:lnTo>
                      <a:lnTo>
                        <a:pt x="254" y="15"/>
                      </a:lnTo>
                      <a:lnTo>
                        <a:pt x="255" y="15"/>
                      </a:lnTo>
                      <a:lnTo>
                        <a:pt x="255" y="16"/>
                      </a:lnTo>
                      <a:lnTo>
                        <a:pt x="256" y="16"/>
                      </a:lnTo>
                      <a:lnTo>
                        <a:pt x="256" y="16"/>
                      </a:lnTo>
                      <a:lnTo>
                        <a:pt x="258" y="17"/>
                      </a:lnTo>
                      <a:lnTo>
                        <a:pt x="259" y="17"/>
                      </a:lnTo>
                      <a:lnTo>
                        <a:pt x="260" y="19"/>
                      </a:lnTo>
                      <a:lnTo>
                        <a:pt x="260" y="21"/>
                      </a:lnTo>
                      <a:lnTo>
                        <a:pt x="259" y="22"/>
                      </a:lnTo>
                      <a:lnTo>
                        <a:pt x="259" y="24"/>
                      </a:lnTo>
                      <a:lnTo>
                        <a:pt x="258" y="24"/>
                      </a:lnTo>
                      <a:lnTo>
                        <a:pt x="256" y="25"/>
                      </a:lnTo>
                      <a:lnTo>
                        <a:pt x="255" y="24"/>
                      </a:lnTo>
                      <a:lnTo>
                        <a:pt x="255" y="22"/>
                      </a:lnTo>
                      <a:lnTo>
                        <a:pt x="255" y="21"/>
                      </a:lnTo>
                      <a:lnTo>
                        <a:pt x="253" y="21"/>
                      </a:lnTo>
                      <a:lnTo>
                        <a:pt x="253" y="22"/>
                      </a:lnTo>
                      <a:lnTo>
                        <a:pt x="251" y="22"/>
                      </a:lnTo>
                      <a:lnTo>
                        <a:pt x="251" y="26"/>
                      </a:lnTo>
                      <a:lnTo>
                        <a:pt x="256" y="26"/>
                      </a:lnTo>
                      <a:lnTo>
                        <a:pt x="256" y="28"/>
                      </a:lnTo>
                      <a:lnTo>
                        <a:pt x="256" y="29"/>
                      </a:lnTo>
                      <a:lnTo>
                        <a:pt x="254" y="32"/>
                      </a:lnTo>
                      <a:lnTo>
                        <a:pt x="250" y="34"/>
                      </a:lnTo>
                      <a:lnTo>
                        <a:pt x="249" y="38"/>
                      </a:lnTo>
                      <a:lnTo>
                        <a:pt x="250" y="38"/>
                      </a:lnTo>
                      <a:lnTo>
                        <a:pt x="250" y="37"/>
                      </a:lnTo>
                      <a:lnTo>
                        <a:pt x="251" y="37"/>
                      </a:lnTo>
                      <a:lnTo>
                        <a:pt x="251" y="37"/>
                      </a:lnTo>
                      <a:lnTo>
                        <a:pt x="253" y="37"/>
                      </a:lnTo>
                      <a:lnTo>
                        <a:pt x="253" y="37"/>
                      </a:lnTo>
                      <a:lnTo>
                        <a:pt x="256" y="37"/>
                      </a:lnTo>
                      <a:lnTo>
                        <a:pt x="256" y="38"/>
                      </a:lnTo>
                      <a:lnTo>
                        <a:pt x="259" y="37"/>
                      </a:lnTo>
                      <a:lnTo>
                        <a:pt x="259" y="38"/>
                      </a:lnTo>
                      <a:lnTo>
                        <a:pt x="264" y="38"/>
                      </a:lnTo>
                      <a:lnTo>
                        <a:pt x="264" y="37"/>
                      </a:lnTo>
                      <a:lnTo>
                        <a:pt x="268" y="37"/>
                      </a:lnTo>
                      <a:lnTo>
                        <a:pt x="268" y="37"/>
                      </a:lnTo>
                      <a:lnTo>
                        <a:pt x="277" y="37"/>
                      </a:lnTo>
                      <a:lnTo>
                        <a:pt x="277" y="37"/>
                      </a:lnTo>
                      <a:lnTo>
                        <a:pt x="284" y="37"/>
                      </a:lnTo>
                      <a:lnTo>
                        <a:pt x="284" y="36"/>
                      </a:lnTo>
                      <a:lnTo>
                        <a:pt x="288" y="34"/>
                      </a:lnTo>
                      <a:lnTo>
                        <a:pt x="288" y="34"/>
                      </a:lnTo>
                      <a:lnTo>
                        <a:pt x="289" y="34"/>
                      </a:lnTo>
                      <a:lnTo>
                        <a:pt x="289" y="33"/>
                      </a:lnTo>
                      <a:lnTo>
                        <a:pt x="292" y="33"/>
                      </a:lnTo>
                      <a:lnTo>
                        <a:pt x="293" y="33"/>
                      </a:lnTo>
                      <a:lnTo>
                        <a:pt x="294" y="34"/>
                      </a:lnTo>
                      <a:lnTo>
                        <a:pt x="296" y="34"/>
                      </a:lnTo>
                      <a:lnTo>
                        <a:pt x="298" y="36"/>
                      </a:lnTo>
                      <a:lnTo>
                        <a:pt x="300" y="36"/>
                      </a:lnTo>
                      <a:lnTo>
                        <a:pt x="301" y="34"/>
                      </a:lnTo>
                      <a:lnTo>
                        <a:pt x="304" y="33"/>
                      </a:lnTo>
                      <a:lnTo>
                        <a:pt x="306" y="32"/>
                      </a:lnTo>
                      <a:lnTo>
                        <a:pt x="309" y="32"/>
                      </a:lnTo>
                      <a:lnTo>
                        <a:pt x="310" y="32"/>
                      </a:lnTo>
                      <a:lnTo>
                        <a:pt x="310" y="33"/>
                      </a:lnTo>
                      <a:lnTo>
                        <a:pt x="311" y="33"/>
                      </a:lnTo>
                      <a:lnTo>
                        <a:pt x="311" y="33"/>
                      </a:lnTo>
                      <a:lnTo>
                        <a:pt x="313" y="33"/>
                      </a:lnTo>
                      <a:lnTo>
                        <a:pt x="315" y="33"/>
                      </a:lnTo>
                      <a:lnTo>
                        <a:pt x="317" y="33"/>
                      </a:lnTo>
                      <a:lnTo>
                        <a:pt x="318" y="33"/>
                      </a:lnTo>
                      <a:lnTo>
                        <a:pt x="318" y="33"/>
                      </a:lnTo>
                      <a:lnTo>
                        <a:pt x="318" y="33"/>
                      </a:lnTo>
                      <a:lnTo>
                        <a:pt x="318" y="34"/>
                      </a:lnTo>
                      <a:lnTo>
                        <a:pt x="323" y="34"/>
                      </a:lnTo>
                      <a:lnTo>
                        <a:pt x="323" y="33"/>
                      </a:lnTo>
                      <a:lnTo>
                        <a:pt x="325" y="33"/>
                      </a:lnTo>
                      <a:lnTo>
                        <a:pt x="325" y="33"/>
                      </a:lnTo>
                      <a:lnTo>
                        <a:pt x="326" y="32"/>
                      </a:lnTo>
                      <a:lnTo>
                        <a:pt x="327" y="33"/>
                      </a:lnTo>
                      <a:lnTo>
                        <a:pt x="328" y="33"/>
                      </a:lnTo>
                      <a:lnTo>
                        <a:pt x="328" y="34"/>
                      </a:lnTo>
                      <a:lnTo>
                        <a:pt x="328" y="33"/>
                      </a:lnTo>
                      <a:lnTo>
                        <a:pt x="330" y="32"/>
                      </a:lnTo>
                      <a:lnTo>
                        <a:pt x="330" y="32"/>
                      </a:lnTo>
                      <a:lnTo>
                        <a:pt x="334" y="32"/>
                      </a:lnTo>
                      <a:lnTo>
                        <a:pt x="334" y="33"/>
                      </a:lnTo>
                      <a:lnTo>
                        <a:pt x="336" y="33"/>
                      </a:lnTo>
                      <a:lnTo>
                        <a:pt x="336" y="34"/>
                      </a:lnTo>
                      <a:lnTo>
                        <a:pt x="339" y="34"/>
                      </a:lnTo>
                      <a:lnTo>
                        <a:pt x="339" y="34"/>
                      </a:lnTo>
                      <a:lnTo>
                        <a:pt x="340" y="34"/>
                      </a:lnTo>
                      <a:lnTo>
                        <a:pt x="340" y="36"/>
                      </a:lnTo>
                      <a:lnTo>
                        <a:pt x="342" y="36"/>
                      </a:lnTo>
                      <a:lnTo>
                        <a:pt x="344" y="39"/>
                      </a:lnTo>
                      <a:lnTo>
                        <a:pt x="348" y="39"/>
                      </a:lnTo>
                      <a:lnTo>
                        <a:pt x="348" y="41"/>
                      </a:lnTo>
                      <a:lnTo>
                        <a:pt x="351" y="42"/>
                      </a:lnTo>
                      <a:lnTo>
                        <a:pt x="351" y="43"/>
                      </a:lnTo>
                      <a:lnTo>
                        <a:pt x="351" y="43"/>
                      </a:lnTo>
                      <a:lnTo>
                        <a:pt x="351" y="43"/>
                      </a:lnTo>
                      <a:lnTo>
                        <a:pt x="352" y="43"/>
                      </a:lnTo>
                      <a:lnTo>
                        <a:pt x="352" y="45"/>
                      </a:lnTo>
                      <a:lnTo>
                        <a:pt x="352" y="45"/>
                      </a:lnTo>
                      <a:lnTo>
                        <a:pt x="352" y="45"/>
                      </a:lnTo>
                      <a:lnTo>
                        <a:pt x="352" y="45"/>
                      </a:lnTo>
                      <a:lnTo>
                        <a:pt x="351" y="46"/>
                      </a:lnTo>
                      <a:lnTo>
                        <a:pt x="351" y="46"/>
                      </a:lnTo>
                      <a:lnTo>
                        <a:pt x="349" y="46"/>
                      </a:lnTo>
                      <a:lnTo>
                        <a:pt x="349" y="47"/>
                      </a:lnTo>
                      <a:lnTo>
                        <a:pt x="351" y="47"/>
                      </a:lnTo>
                      <a:lnTo>
                        <a:pt x="351" y="51"/>
                      </a:lnTo>
                      <a:lnTo>
                        <a:pt x="355" y="53"/>
                      </a:lnTo>
                      <a:lnTo>
                        <a:pt x="355" y="55"/>
                      </a:lnTo>
                      <a:lnTo>
                        <a:pt x="356" y="57"/>
                      </a:lnTo>
                      <a:lnTo>
                        <a:pt x="356" y="57"/>
                      </a:lnTo>
                      <a:lnTo>
                        <a:pt x="357" y="58"/>
                      </a:lnTo>
                      <a:lnTo>
                        <a:pt x="357" y="60"/>
                      </a:lnTo>
                      <a:lnTo>
                        <a:pt x="359" y="62"/>
                      </a:lnTo>
                      <a:lnTo>
                        <a:pt x="359" y="64"/>
                      </a:lnTo>
                      <a:lnTo>
                        <a:pt x="359" y="64"/>
                      </a:lnTo>
                      <a:lnTo>
                        <a:pt x="359" y="64"/>
                      </a:lnTo>
                      <a:lnTo>
                        <a:pt x="360" y="63"/>
                      </a:lnTo>
                      <a:lnTo>
                        <a:pt x="360" y="62"/>
                      </a:lnTo>
                      <a:lnTo>
                        <a:pt x="360" y="62"/>
                      </a:lnTo>
                      <a:lnTo>
                        <a:pt x="360" y="59"/>
                      </a:lnTo>
                      <a:lnTo>
                        <a:pt x="361" y="59"/>
                      </a:lnTo>
                      <a:lnTo>
                        <a:pt x="361" y="55"/>
                      </a:lnTo>
                      <a:lnTo>
                        <a:pt x="361" y="55"/>
                      </a:lnTo>
                      <a:lnTo>
                        <a:pt x="363" y="55"/>
                      </a:lnTo>
                      <a:lnTo>
                        <a:pt x="363" y="54"/>
                      </a:lnTo>
                      <a:lnTo>
                        <a:pt x="364" y="54"/>
                      </a:lnTo>
                      <a:lnTo>
                        <a:pt x="364" y="54"/>
                      </a:lnTo>
                      <a:lnTo>
                        <a:pt x="364" y="53"/>
                      </a:lnTo>
                      <a:lnTo>
                        <a:pt x="368" y="53"/>
                      </a:lnTo>
                      <a:lnTo>
                        <a:pt x="368" y="53"/>
                      </a:lnTo>
                      <a:lnTo>
                        <a:pt x="370" y="51"/>
                      </a:lnTo>
                      <a:lnTo>
                        <a:pt x="370" y="51"/>
                      </a:lnTo>
                      <a:lnTo>
                        <a:pt x="372" y="51"/>
                      </a:lnTo>
                      <a:lnTo>
                        <a:pt x="372" y="50"/>
                      </a:lnTo>
                      <a:lnTo>
                        <a:pt x="377" y="50"/>
                      </a:lnTo>
                      <a:lnTo>
                        <a:pt x="378" y="50"/>
                      </a:lnTo>
                      <a:lnTo>
                        <a:pt x="385" y="50"/>
                      </a:lnTo>
                      <a:lnTo>
                        <a:pt x="390" y="50"/>
                      </a:lnTo>
                      <a:lnTo>
                        <a:pt x="390" y="53"/>
                      </a:lnTo>
                      <a:lnTo>
                        <a:pt x="393" y="53"/>
                      </a:lnTo>
                      <a:lnTo>
                        <a:pt x="393" y="54"/>
                      </a:lnTo>
                      <a:lnTo>
                        <a:pt x="393" y="54"/>
                      </a:lnTo>
                      <a:lnTo>
                        <a:pt x="394" y="54"/>
                      </a:lnTo>
                      <a:lnTo>
                        <a:pt x="395" y="53"/>
                      </a:lnTo>
                      <a:lnTo>
                        <a:pt x="395" y="51"/>
                      </a:lnTo>
                      <a:lnTo>
                        <a:pt x="400" y="51"/>
                      </a:lnTo>
                      <a:lnTo>
                        <a:pt x="400" y="51"/>
                      </a:lnTo>
                      <a:lnTo>
                        <a:pt x="402" y="51"/>
                      </a:lnTo>
                      <a:lnTo>
                        <a:pt x="403" y="51"/>
                      </a:lnTo>
                      <a:lnTo>
                        <a:pt x="406" y="53"/>
                      </a:lnTo>
                      <a:lnTo>
                        <a:pt x="407" y="53"/>
                      </a:lnTo>
                      <a:lnTo>
                        <a:pt x="410" y="53"/>
                      </a:lnTo>
                      <a:lnTo>
                        <a:pt x="410" y="55"/>
                      </a:lnTo>
                      <a:lnTo>
                        <a:pt x="412" y="55"/>
                      </a:lnTo>
                      <a:lnTo>
                        <a:pt x="414" y="55"/>
                      </a:lnTo>
                      <a:lnTo>
                        <a:pt x="415" y="54"/>
                      </a:lnTo>
                      <a:lnTo>
                        <a:pt x="419" y="54"/>
                      </a:lnTo>
                      <a:lnTo>
                        <a:pt x="419" y="53"/>
                      </a:lnTo>
                      <a:lnTo>
                        <a:pt x="419" y="53"/>
                      </a:lnTo>
                      <a:lnTo>
                        <a:pt x="419" y="54"/>
                      </a:lnTo>
                      <a:lnTo>
                        <a:pt x="420" y="54"/>
                      </a:lnTo>
                      <a:lnTo>
                        <a:pt x="420" y="53"/>
                      </a:lnTo>
                      <a:lnTo>
                        <a:pt x="421" y="53"/>
                      </a:lnTo>
                      <a:lnTo>
                        <a:pt x="423" y="51"/>
                      </a:lnTo>
                      <a:lnTo>
                        <a:pt x="424" y="50"/>
                      </a:lnTo>
                      <a:lnTo>
                        <a:pt x="424" y="51"/>
                      </a:lnTo>
                      <a:lnTo>
                        <a:pt x="423" y="51"/>
                      </a:lnTo>
                      <a:lnTo>
                        <a:pt x="423" y="53"/>
                      </a:lnTo>
                      <a:lnTo>
                        <a:pt x="424" y="53"/>
                      </a:lnTo>
                      <a:lnTo>
                        <a:pt x="424" y="58"/>
                      </a:lnTo>
                      <a:lnTo>
                        <a:pt x="427" y="58"/>
                      </a:lnTo>
                      <a:lnTo>
                        <a:pt x="427" y="59"/>
                      </a:lnTo>
                      <a:lnTo>
                        <a:pt x="428" y="59"/>
                      </a:lnTo>
                      <a:lnTo>
                        <a:pt x="429" y="62"/>
                      </a:lnTo>
                      <a:lnTo>
                        <a:pt x="429" y="66"/>
                      </a:lnTo>
                      <a:lnTo>
                        <a:pt x="431" y="68"/>
                      </a:lnTo>
                      <a:lnTo>
                        <a:pt x="433" y="68"/>
                      </a:lnTo>
                      <a:lnTo>
                        <a:pt x="435" y="67"/>
                      </a:lnTo>
                      <a:lnTo>
                        <a:pt x="437" y="67"/>
                      </a:lnTo>
                      <a:lnTo>
                        <a:pt x="438" y="67"/>
                      </a:lnTo>
                      <a:lnTo>
                        <a:pt x="441" y="66"/>
                      </a:lnTo>
                      <a:lnTo>
                        <a:pt x="441" y="63"/>
                      </a:lnTo>
                      <a:lnTo>
                        <a:pt x="444" y="63"/>
                      </a:lnTo>
                      <a:lnTo>
                        <a:pt x="445" y="63"/>
                      </a:lnTo>
                      <a:lnTo>
                        <a:pt x="445" y="62"/>
                      </a:lnTo>
                      <a:lnTo>
                        <a:pt x="446" y="60"/>
                      </a:lnTo>
                      <a:lnTo>
                        <a:pt x="449" y="60"/>
                      </a:lnTo>
                      <a:lnTo>
                        <a:pt x="448" y="53"/>
                      </a:lnTo>
                      <a:lnTo>
                        <a:pt x="446" y="53"/>
                      </a:lnTo>
                      <a:lnTo>
                        <a:pt x="445" y="51"/>
                      </a:lnTo>
                      <a:lnTo>
                        <a:pt x="444" y="51"/>
                      </a:lnTo>
                      <a:lnTo>
                        <a:pt x="445" y="49"/>
                      </a:lnTo>
                      <a:lnTo>
                        <a:pt x="445" y="49"/>
                      </a:lnTo>
                      <a:lnTo>
                        <a:pt x="444" y="42"/>
                      </a:lnTo>
                      <a:lnTo>
                        <a:pt x="446" y="43"/>
                      </a:lnTo>
                      <a:lnTo>
                        <a:pt x="448" y="43"/>
                      </a:lnTo>
                      <a:lnTo>
                        <a:pt x="449" y="43"/>
                      </a:lnTo>
                      <a:lnTo>
                        <a:pt x="449" y="45"/>
                      </a:lnTo>
                      <a:lnTo>
                        <a:pt x="458" y="45"/>
                      </a:lnTo>
                      <a:lnTo>
                        <a:pt x="458" y="43"/>
                      </a:lnTo>
                      <a:lnTo>
                        <a:pt x="461" y="43"/>
                      </a:lnTo>
                      <a:lnTo>
                        <a:pt x="462" y="45"/>
                      </a:lnTo>
                      <a:lnTo>
                        <a:pt x="463" y="45"/>
                      </a:lnTo>
                      <a:lnTo>
                        <a:pt x="463" y="46"/>
                      </a:lnTo>
                      <a:lnTo>
                        <a:pt x="465" y="46"/>
                      </a:lnTo>
                      <a:lnTo>
                        <a:pt x="466" y="46"/>
                      </a:lnTo>
                      <a:lnTo>
                        <a:pt x="466" y="45"/>
                      </a:lnTo>
                      <a:lnTo>
                        <a:pt x="467" y="45"/>
                      </a:lnTo>
                      <a:lnTo>
                        <a:pt x="469" y="45"/>
                      </a:lnTo>
                      <a:lnTo>
                        <a:pt x="470" y="45"/>
                      </a:lnTo>
                      <a:lnTo>
                        <a:pt x="470" y="45"/>
                      </a:lnTo>
                      <a:lnTo>
                        <a:pt x="483" y="46"/>
                      </a:lnTo>
                      <a:lnTo>
                        <a:pt x="483" y="45"/>
                      </a:lnTo>
                      <a:lnTo>
                        <a:pt x="486" y="45"/>
                      </a:lnTo>
                      <a:lnTo>
                        <a:pt x="486" y="46"/>
                      </a:lnTo>
                      <a:lnTo>
                        <a:pt x="486" y="46"/>
                      </a:lnTo>
                      <a:lnTo>
                        <a:pt x="486" y="46"/>
                      </a:lnTo>
                      <a:lnTo>
                        <a:pt x="487" y="46"/>
                      </a:lnTo>
                      <a:lnTo>
                        <a:pt x="488" y="49"/>
                      </a:lnTo>
                      <a:lnTo>
                        <a:pt x="495" y="49"/>
                      </a:lnTo>
                      <a:lnTo>
                        <a:pt x="495" y="50"/>
                      </a:lnTo>
                      <a:lnTo>
                        <a:pt x="496" y="50"/>
                      </a:lnTo>
                      <a:lnTo>
                        <a:pt x="497" y="51"/>
                      </a:lnTo>
                      <a:lnTo>
                        <a:pt x="497" y="53"/>
                      </a:lnTo>
                      <a:lnTo>
                        <a:pt x="499" y="53"/>
                      </a:lnTo>
                      <a:lnTo>
                        <a:pt x="499" y="53"/>
                      </a:lnTo>
                      <a:lnTo>
                        <a:pt x="500" y="55"/>
                      </a:lnTo>
                      <a:lnTo>
                        <a:pt x="503" y="55"/>
                      </a:lnTo>
                      <a:lnTo>
                        <a:pt x="505" y="55"/>
                      </a:lnTo>
                      <a:lnTo>
                        <a:pt x="507" y="54"/>
                      </a:lnTo>
                      <a:lnTo>
                        <a:pt x="508" y="54"/>
                      </a:lnTo>
                      <a:lnTo>
                        <a:pt x="509" y="54"/>
                      </a:lnTo>
                      <a:lnTo>
                        <a:pt x="509" y="54"/>
                      </a:lnTo>
                      <a:lnTo>
                        <a:pt x="509" y="54"/>
                      </a:lnTo>
                      <a:lnTo>
                        <a:pt x="512" y="54"/>
                      </a:lnTo>
                      <a:lnTo>
                        <a:pt x="512" y="55"/>
                      </a:lnTo>
                      <a:lnTo>
                        <a:pt x="513" y="55"/>
                      </a:lnTo>
                      <a:lnTo>
                        <a:pt x="513" y="57"/>
                      </a:lnTo>
                      <a:lnTo>
                        <a:pt x="516" y="57"/>
                      </a:lnTo>
                      <a:lnTo>
                        <a:pt x="517" y="57"/>
                      </a:lnTo>
                      <a:lnTo>
                        <a:pt x="518" y="57"/>
                      </a:lnTo>
                      <a:lnTo>
                        <a:pt x="520" y="57"/>
                      </a:lnTo>
                      <a:lnTo>
                        <a:pt x="521" y="57"/>
                      </a:lnTo>
                      <a:lnTo>
                        <a:pt x="521" y="57"/>
                      </a:lnTo>
                      <a:lnTo>
                        <a:pt x="521" y="58"/>
                      </a:lnTo>
                      <a:lnTo>
                        <a:pt x="522" y="59"/>
                      </a:lnTo>
                      <a:lnTo>
                        <a:pt x="522" y="62"/>
                      </a:lnTo>
                      <a:lnTo>
                        <a:pt x="524" y="62"/>
                      </a:lnTo>
                      <a:lnTo>
                        <a:pt x="524" y="63"/>
                      </a:lnTo>
                      <a:lnTo>
                        <a:pt x="525" y="63"/>
                      </a:lnTo>
                      <a:lnTo>
                        <a:pt x="526" y="63"/>
                      </a:lnTo>
                      <a:lnTo>
                        <a:pt x="527" y="64"/>
                      </a:lnTo>
                      <a:lnTo>
                        <a:pt x="527" y="66"/>
                      </a:lnTo>
                      <a:lnTo>
                        <a:pt x="529" y="66"/>
                      </a:lnTo>
                      <a:lnTo>
                        <a:pt x="530" y="67"/>
                      </a:lnTo>
                      <a:lnTo>
                        <a:pt x="530" y="68"/>
                      </a:lnTo>
                      <a:lnTo>
                        <a:pt x="530" y="68"/>
                      </a:lnTo>
                      <a:lnTo>
                        <a:pt x="530" y="70"/>
                      </a:lnTo>
                      <a:lnTo>
                        <a:pt x="533" y="71"/>
                      </a:lnTo>
                      <a:lnTo>
                        <a:pt x="534" y="71"/>
                      </a:lnTo>
                      <a:lnTo>
                        <a:pt x="537" y="71"/>
                      </a:lnTo>
                      <a:lnTo>
                        <a:pt x="538" y="74"/>
                      </a:lnTo>
                      <a:lnTo>
                        <a:pt x="542" y="72"/>
                      </a:lnTo>
                      <a:lnTo>
                        <a:pt x="542" y="74"/>
                      </a:lnTo>
                      <a:lnTo>
                        <a:pt x="543" y="74"/>
                      </a:lnTo>
                      <a:lnTo>
                        <a:pt x="544" y="75"/>
                      </a:lnTo>
                      <a:lnTo>
                        <a:pt x="544" y="76"/>
                      </a:lnTo>
                      <a:lnTo>
                        <a:pt x="543" y="76"/>
                      </a:lnTo>
                      <a:lnTo>
                        <a:pt x="543" y="77"/>
                      </a:lnTo>
                      <a:lnTo>
                        <a:pt x="546" y="79"/>
                      </a:lnTo>
                      <a:lnTo>
                        <a:pt x="547" y="79"/>
                      </a:lnTo>
                      <a:lnTo>
                        <a:pt x="548" y="80"/>
                      </a:lnTo>
                      <a:lnTo>
                        <a:pt x="550" y="81"/>
                      </a:lnTo>
                      <a:lnTo>
                        <a:pt x="551" y="81"/>
                      </a:lnTo>
                      <a:lnTo>
                        <a:pt x="552" y="83"/>
                      </a:lnTo>
                      <a:lnTo>
                        <a:pt x="555" y="84"/>
                      </a:lnTo>
                      <a:lnTo>
                        <a:pt x="558" y="87"/>
                      </a:lnTo>
                      <a:lnTo>
                        <a:pt x="559" y="87"/>
                      </a:lnTo>
                      <a:lnTo>
                        <a:pt x="559" y="87"/>
                      </a:lnTo>
                      <a:lnTo>
                        <a:pt x="560" y="87"/>
                      </a:lnTo>
                      <a:lnTo>
                        <a:pt x="560" y="88"/>
                      </a:lnTo>
                      <a:lnTo>
                        <a:pt x="561" y="88"/>
                      </a:lnTo>
                      <a:lnTo>
                        <a:pt x="563" y="91"/>
                      </a:lnTo>
                      <a:lnTo>
                        <a:pt x="565" y="91"/>
                      </a:lnTo>
                      <a:lnTo>
                        <a:pt x="567" y="91"/>
                      </a:lnTo>
                      <a:lnTo>
                        <a:pt x="569" y="92"/>
                      </a:lnTo>
                      <a:lnTo>
                        <a:pt x="569" y="92"/>
                      </a:lnTo>
                      <a:lnTo>
                        <a:pt x="569" y="94"/>
                      </a:lnTo>
                      <a:lnTo>
                        <a:pt x="571" y="94"/>
                      </a:lnTo>
                      <a:lnTo>
                        <a:pt x="572" y="96"/>
                      </a:lnTo>
                      <a:lnTo>
                        <a:pt x="572" y="96"/>
                      </a:lnTo>
                      <a:lnTo>
                        <a:pt x="573" y="97"/>
                      </a:lnTo>
                      <a:lnTo>
                        <a:pt x="573" y="100"/>
                      </a:lnTo>
                      <a:lnTo>
                        <a:pt x="573" y="100"/>
                      </a:lnTo>
                      <a:lnTo>
                        <a:pt x="573" y="104"/>
                      </a:lnTo>
                      <a:lnTo>
                        <a:pt x="573" y="105"/>
                      </a:lnTo>
                      <a:lnTo>
                        <a:pt x="573" y="106"/>
                      </a:lnTo>
                      <a:lnTo>
                        <a:pt x="577" y="108"/>
                      </a:lnTo>
                      <a:lnTo>
                        <a:pt x="577" y="105"/>
                      </a:lnTo>
                      <a:lnTo>
                        <a:pt x="576" y="102"/>
                      </a:lnTo>
                      <a:lnTo>
                        <a:pt x="576" y="100"/>
                      </a:lnTo>
                      <a:lnTo>
                        <a:pt x="590" y="98"/>
                      </a:lnTo>
                      <a:lnTo>
                        <a:pt x="590" y="100"/>
                      </a:lnTo>
                      <a:lnTo>
                        <a:pt x="594" y="100"/>
                      </a:lnTo>
                      <a:lnTo>
                        <a:pt x="594" y="101"/>
                      </a:lnTo>
                      <a:lnTo>
                        <a:pt x="596" y="101"/>
                      </a:lnTo>
                      <a:lnTo>
                        <a:pt x="596" y="101"/>
                      </a:lnTo>
                      <a:lnTo>
                        <a:pt x="597" y="101"/>
                      </a:lnTo>
                      <a:lnTo>
                        <a:pt x="598" y="102"/>
                      </a:lnTo>
                      <a:lnTo>
                        <a:pt x="598" y="104"/>
                      </a:lnTo>
                      <a:lnTo>
                        <a:pt x="598" y="105"/>
                      </a:lnTo>
                      <a:lnTo>
                        <a:pt x="599" y="105"/>
                      </a:lnTo>
                      <a:lnTo>
                        <a:pt x="601" y="106"/>
                      </a:lnTo>
                      <a:lnTo>
                        <a:pt x="602" y="106"/>
                      </a:lnTo>
                      <a:lnTo>
                        <a:pt x="602" y="109"/>
                      </a:lnTo>
                      <a:lnTo>
                        <a:pt x="605" y="109"/>
                      </a:lnTo>
                      <a:lnTo>
                        <a:pt x="605" y="110"/>
                      </a:lnTo>
                      <a:lnTo>
                        <a:pt x="605" y="110"/>
                      </a:lnTo>
                      <a:lnTo>
                        <a:pt x="609" y="111"/>
                      </a:lnTo>
                      <a:lnTo>
                        <a:pt x="609" y="113"/>
                      </a:lnTo>
                      <a:lnTo>
                        <a:pt x="611" y="113"/>
                      </a:lnTo>
                      <a:lnTo>
                        <a:pt x="611" y="114"/>
                      </a:lnTo>
                      <a:lnTo>
                        <a:pt x="613" y="114"/>
                      </a:lnTo>
                      <a:lnTo>
                        <a:pt x="614" y="115"/>
                      </a:lnTo>
                      <a:lnTo>
                        <a:pt x="615" y="115"/>
                      </a:lnTo>
                      <a:lnTo>
                        <a:pt x="615" y="117"/>
                      </a:lnTo>
                      <a:lnTo>
                        <a:pt x="613" y="117"/>
                      </a:lnTo>
                      <a:lnTo>
                        <a:pt x="613" y="121"/>
                      </a:lnTo>
                      <a:lnTo>
                        <a:pt x="613" y="121"/>
                      </a:lnTo>
                      <a:lnTo>
                        <a:pt x="613" y="121"/>
                      </a:lnTo>
                      <a:lnTo>
                        <a:pt x="610" y="121"/>
                      </a:lnTo>
                      <a:lnTo>
                        <a:pt x="610" y="125"/>
                      </a:lnTo>
                      <a:lnTo>
                        <a:pt x="609" y="125"/>
                      </a:lnTo>
                      <a:lnTo>
                        <a:pt x="609" y="125"/>
                      </a:lnTo>
                      <a:lnTo>
                        <a:pt x="606" y="125"/>
                      </a:lnTo>
                      <a:lnTo>
                        <a:pt x="606" y="125"/>
                      </a:lnTo>
                      <a:lnTo>
                        <a:pt x="605" y="125"/>
                      </a:lnTo>
                      <a:lnTo>
                        <a:pt x="605" y="123"/>
                      </a:lnTo>
                      <a:lnTo>
                        <a:pt x="601" y="123"/>
                      </a:lnTo>
                      <a:lnTo>
                        <a:pt x="601" y="123"/>
                      </a:lnTo>
                      <a:lnTo>
                        <a:pt x="598" y="123"/>
                      </a:lnTo>
                      <a:lnTo>
                        <a:pt x="598" y="123"/>
                      </a:lnTo>
                      <a:lnTo>
                        <a:pt x="594" y="123"/>
                      </a:lnTo>
                      <a:lnTo>
                        <a:pt x="594" y="123"/>
                      </a:lnTo>
                      <a:lnTo>
                        <a:pt x="594" y="126"/>
                      </a:lnTo>
                      <a:lnTo>
                        <a:pt x="594" y="126"/>
                      </a:lnTo>
                      <a:lnTo>
                        <a:pt x="594" y="126"/>
                      </a:lnTo>
                      <a:lnTo>
                        <a:pt x="598" y="126"/>
                      </a:lnTo>
                      <a:lnTo>
                        <a:pt x="598" y="126"/>
                      </a:lnTo>
                      <a:lnTo>
                        <a:pt x="598" y="126"/>
                      </a:lnTo>
                      <a:lnTo>
                        <a:pt x="598" y="130"/>
                      </a:lnTo>
                      <a:lnTo>
                        <a:pt x="592" y="131"/>
                      </a:lnTo>
                      <a:lnTo>
                        <a:pt x="592" y="132"/>
                      </a:lnTo>
                      <a:lnTo>
                        <a:pt x="593" y="132"/>
                      </a:lnTo>
                      <a:lnTo>
                        <a:pt x="593" y="132"/>
                      </a:lnTo>
                      <a:lnTo>
                        <a:pt x="593" y="132"/>
                      </a:lnTo>
                      <a:lnTo>
                        <a:pt x="594" y="132"/>
                      </a:lnTo>
                      <a:lnTo>
                        <a:pt x="594" y="135"/>
                      </a:lnTo>
                      <a:lnTo>
                        <a:pt x="594" y="135"/>
                      </a:lnTo>
                      <a:lnTo>
                        <a:pt x="596" y="136"/>
                      </a:lnTo>
                      <a:lnTo>
                        <a:pt x="597" y="138"/>
                      </a:lnTo>
                      <a:lnTo>
                        <a:pt x="598" y="140"/>
                      </a:lnTo>
                      <a:lnTo>
                        <a:pt x="596" y="139"/>
                      </a:lnTo>
                      <a:lnTo>
                        <a:pt x="594" y="139"/>
                      </a:lnTo>
                      <a:lnTo>
                        <a:pt x="593" y="139"/>
                      </a:lnTo>
                      <a:lnTo>
                        <a:pt x="592" y="142"/>
                      </a:lnTo>
                      <a:lnTo>
                        <a:pt x="590" y="140"/>
                      </a:lnTo>
                      <a:lnTo>
                        <a:pt x="589" y="139"/>
                      </a:lnTo>
                      <a:lnTo>
                        <a:pt x="589" y="136"/>
                      </a:lnTo>
                      <a:lnTo>
                        <a:pt x="586" y="138"/>
                      </a:lnTo>
                      <a:lnTo>
                        <a:pt x="586" y="138"/>
                      </a:lnTo>
                      <a:lnTo>
                        <a:pt x="584" y="139"/>
                      </a:lnTo>
                      <a:lnTo>
                        <a:pt x="582" y="140"/>
                      </a:lnTo>
                      <a:lnTo>
                        <a:pt x="581" y="138"/>
                      </a:lnTo>
                      <a:lnTo>
                        <a:pt x="581" y="138"/>
                      </a:lnTo>
                      <a:lnTo>
                        <a:pt x="580" y="136"/>
                      </a:lnTo>
                      <a:lnTo>
                        <a:pt x="579" y="136"/>
                      </a:lnTo>
                      <a:lnTo>
                        <a:pt x="577" y="135"/>
                      </a:lnTo>
                      <a:lnTo>
                        <a:pt x="576" y="135"/>
                      </a:lnTo>
                      <a:lnTo>
                        <a:pt x="576" y="134"/>
                      </a:lnTo>
                      <a:lnTo>
                        <a:pt x="575" y="134"/>
                      </a:lnTo>
                      <a:lnTo>
                        <a:pt x="573" y="132"/>
                      </a:lnTo>
                      <a:lnTo>
                        <a:pt x="572" y="132"/>
                      </a:lnTo>
                      <a:lnTo>
                        <a:pt x="571" y="134"/>
                      </a:lnTo>
                      <a:lnTo>
                        <a:pt x="568" y="134"/>
                      </a:lnTo>
                      <a:lnTo>
                        <a:pt x="565" y="131"/>
                      </a:lnTo>
                      <a:lnTo>
                        <a:pt x="563" y="130"/>
                      </a:lnTo>
                      <a:lnTo>
                        <a:pt x="563" y="129"/>
                      </a:lnTo>
                      <a:lnTo>
                        <a:pt x="564" y="127"/>
                      </a:lnTo>
                      <a:lnTo>
                        <a:pt x="564" y="126"/>
                      </a:lnTo>
                      <a:lnTo>
                        <a:pt x="563" y="126"/>
                      </a:lnTo>
                      <a:lnTo>
                        <a:pt x="563" y="123"/>
                      </a:lnTo>
                      <a:lnTo>
                        <a:pt x="560" y="122"/>
                      </a:lnTo>
                      <a:lnTo>
                        <a:pt x="559" y="119"/>
                      </a:lnTo>
                      <a:lnTo>
                        <a:pt x="554" y="119"/>
                      </a:lnTo>
                      <a:lnTo>
                        <a:pt x="552" y="118"/>
                      </a:lnTo>
                      <a:lnTo>
                        <a:pt x="551" y="118"/>
                      </a:lnTo>
                      <a:lnTo>
                        <a:pt x="551" y="119"/>
                      </a:lnTo>
                      <a:lnTo>
                        <a:pt x="550" y="119"/>
                      </a:lnTo>
                      <a:lnTo>
                        <a:pt x="550" y="121"/>
                      </a:lnTo>
                      <a:lnTo>
                        <a:pt x="547" y="122"/>
                      </a:lnTo>
                      <a:lnTo>
                        <a:pt x="546" y="122"/>
                      </a:lnTo>
                      <a:lnTo>
                        <a:pt x="544" y="123"/>
                      </a:lnTo>
                      <a:lnTo>
                        <a:pt x="542" y="123"/>
                      </a:lnTo>
                      <a:lnTo>
                        <a:pt x="539" y="122"/>
                      </a:lnTo>
                      <a:lnTo>
                        <a:pt x="538" y="121"/>
                      </a:lnTo>
                      <a:lnTo>
                        <a:pt x="535" y="121"/>
                      </a:lnTo>
                      <a:lnTo>
                        <a:pt x="535" y="117"/>
                      </a:lnTo>
                      <a:lnTo>
                        <a:pt x="537" y="117"/>
                      </a:lnTo>
                      <a:lnTo>
                        <a:pt x="537" y="113"/>
                      </a:lnTo>
                      <a:lnTo>
                        <a:pt x="535" y="113"/>
                      </a:lnTo>
                      <a:lnTo>
                        <a:pt x="535" y="110"/>
                      </a:lnTo>
                      <a:lnTo>
                        <a:pt x="537" y="109"/>
                      </a:lnTo>
                      <a:lnTo>
                        <a:pt x="537" y="109"/>
                      </a:lnTo>
                      <a:lnTo>
                        <a:pt x="537" y="108"/>
                      </a:lnTo>
                      <a:lnTo>
                        <a:pt x="537" y="108"/>
                      </a:lnTo>
                      <a:lnTo>
                        <a:pt x="537" y="109"/>
                      </a:lnTo>
                      <a:lnTo>
                        <a:pt x="534" y="109"/>
                      </a:lnTo>
                      <a:lnTo>
                        <a:pt x="533" y="108"/>
                      </a:lnTo>
                      <a:lnTo>
                        <a:pt x="533" y="109"/>
                      </a:lnTo>
                      <a:lnTo>
                        <a:pt x="530" y="110"/>
                      </a:lnTo>
                      <a:lnTo>
                        <a:pt x="531" y="111"/>
                      </a:lnTo>
                      <a:lnTo>
                        <a:pt x="531" y="114"/>
                      </a:lnTo>
                      <a:lnTo>
                        <a:pt x="530" y="114"/>
                      </a:lnTo>
                      <a:lnTo>
                        <a:pt x="530" y="115"/>
                      </a:lnTo>
                      <a:lnTo>
                        <a:pt x="529" y="115"/>
                      </a:lnTo>
                      <a:lnTo>
                        <a:pt x="529" y="115"/>
                      </a:lnTo>
                      <a:lnTo>
                        <a:pt x="529" y="117"/>
                      </a:lnTo>
                      <a:lnTo>
                        <a:pt x="529" y="117"/>
                      </a:lnTo>
                      <a:lnTo>
                        <a:pt x="530" y="117"/>
                      </a:lnTo>
                      <a:lnTo>
                        <a:pt x="531" y="119"/>
                      </a:lnTo>
                      <a:lnTo>
                        <a:pt x="533" y="119"/>
                      </a:lnTo>
                      <a:lnTo>
                        <a:pt x="534" y="119"/>
                      </a:lnTo>
                      <a:lnTo>
                        <a:pt x="534" y="121"/>
                      </a:lnTo>
                      <a:lnTo>
                        <a:pt x="534" y="122"/>
                      </a:lnTo>
                      <a:lnTo>
                        <a:pt x="531" y="123"/>
                      </a:lnTo>
                      <a:lnTo>
                        <a:pt x="531" y="126"/>
                      </a:lnTo>
                      <a:lnTo>
                        <a:pt x="530" y="129"/>
                      </a:lnTo>
                      <a:lnTo>
                        <a:pt x="529" y="130"/>
                      </a:lnTo>
                      <a:lnTo>
                        <a:pt x="529" y="130"/>
                      </a:lnTo>
                      <a:lnTo>
                        <a:pt x="527" y="130"/>
                      </a:lnTo>
                      <a:lnTo>
                        <a:pt x="527" y="131"/>
                      </a:lnTo>
                      <a:lnTo>
                        <a:pt x="526" y="131"/>
                      </a:lnTo>
                      <a:lnTo>
                        <a:pt x="525" y="132"/>
                      </a:lnTo>
                      <a:lnTo>
                        <a:pt x="524" y="132"/>
                      </a:lnTo>
                      <a:lnTo>
                        <a:pt x="524" y="132"/>
                      </a:lnTo>
                      <a:lnTo>
                        <a:pt x="522" y="132"/>
                      </a:lnTo>
                      <a:lnTo>
                        <a:pt x="521" y="131"/>
                      </a:lnTo>
                      <a:lnTo>
                        <a:pt x="521" y="132"/>
                      </a:lnTo>
                      <a:lnTo>
                        <a:pt x="521" y="132"/>
                      </a:lnTo>
                      <a:lnTo>
                        <a:pt x="518" y="132"/>
                      </a:lnTo>
                      <a:lnTo>
                        <a:pt x="518" y="134"/>
                      </a:lnTo>
                      <a:lnTo>
                        <a:pt x="509" y="132"/>
                      </a:lnTo>
                      <a:lnTo>
                        <a:pt x="509" y="131"/>
                      </a:lnTo>
                      <a:lnTo>
                        <a:pt x="508" y="131"/>
                      </a:lnTo>
                      <a:lnTo>
                        <a:pt x="508" y="131"/>
                      </a:lnTo>
                      <a:lnTo>
                        <a:pt x="507" y="130"/>
                      </a:lnTo>
                      <a:lnTo>
                        <a:pt x="505" y="130"/>
                      </a:lnTo>
                      <a:lnTo>
                        <a:pt x="505" y="130"/>
                      </a:lnTo>
                      <a:lnTo>
                        <a:pt x="504" y="130"/>
                      </a:lnTo>
                      <a:lnTo>
                        <a:pt x="504" y="130"/>
                      </a:lnTo>
                      <a:lnTo>
                        <a:pt x="504" y="131"/>
                      </a:lnTo>
                      <a:lnTo>
                        <a:pt x="495" y="130"/>
                      </a:lnTo>
                      <a:lnTo>
                        <a:pt x="495" y="131"/>
                      </a:lnTo>
                      <a:lnTo>
                        <a:pt x="493" y="131"/>
                      </a:lnTo>
                      <a:lnTo>
                        <a:pt x="493" y="132"/>
                      </a:lnTo>
                      <a:lnTo>
                        <a:pt x="495" y="132"/>
                      </a:lnTo>
                      <a:lnTo>
                        <a:pt x="497" y="131"/>
                      </a:lnTo>
                      <a:lnTo>
                        <a:pt x="500" y="132"/>
                      </a:lnTo>
                      <a:lnTo>
                        <a:pt x="501" y="134"/>
                      </a:lnTo>
                      <a:lnTo>
                        <a:pt x="501" y="134"/>
                      </a:lnTo>
                      <a:lnTo>
                        <a:pt x="504" y="134"/>
                      </a:lnTo>
                      <a:lnTo>
                        <a:pt x="504" y="132"/>
                      </a:lnTo>
                      <a:lnTo>
                        <a:pt x="507" y="132"/>
                      </a:lnTo>
                      <a:lnTo>
                        <a:pt x="507" y="132"/>
                      </a:lnTo>
                      <a:lnTo>
                        <a:pt x="507" y="132"/>
                      </a:lnTo>
                      <a:lnTo>
                        <a:pt x="507" y="135"/>
                      </a:lnTo>
                      <a:lnTo>
                        <a:pt x="505" y="135"/>
                      </a:lnTo>
                      <a:lnTo>
                        <a:pt x="505" y="136"/>
                      </a:lnTo>
                      <a:lnTo>
                        <a:pt x="504" y="136"/>
                      </a:lnTo>
                      <a:lnTo>
                        <a:pt x="504" y="138"/>
                      </a:lnTo>
                      <a:lnTo>
                        <a:pt x="504" y="138"/>
                      </a:lnTo>
                      <a:lnTo>
                        <a:pt x="504" y="139"/>
                      </a:lnTo>
                      <a:lnTo>
                        <a:pt x="504" y="139"/>
                      </a:lnTo>
                      <a:lnTo>
                        <a:pt x="504" y="139"/>
                      </a:lnTo>
                      <a:lnTo>
                        <a:pt x="507" y="139"/>
                      </a:lnTo>
                      <a:lnTo>
                        <a:pt x="508" y="138"/>
                      </a:lnTo>
                      <a:lnTo>
                        <a:pt x="510" y="138"/>
                      </a:lnTo>
                      <a:lnTo>
                        <a:pt x="512" y="142"/>
                      </a:lnTo>
                      <a:lnTo>
                        <a:pt x="514" y="143"/>
                      </a:lnTo>
                      <a:lnTo>
                        <a:pt x="514" y="146"/>
                      </a:lnTo>
                      <a:lnTo>
                        <a:pt x="516" y="146"/>
                      </a:lnTo>
                      <a:lnTo>
                        <a:pt x="516" y="149"/>
                      </a:lnTo>
                      <a:lnTo>
                        <a:pt x="517" y="149"/>
                      </a:lnTo>
                      <a:lnTo>
                        <a:pt x="517" y="151"/>
                      </a:lnTo>
                      <a:lnTo>
                        <a:pt x="517" y="151"/>
                      </a:lnTo>
                      <a:lnTo>
                        <a:pt x="517" y="152"/>
                      </a:lnTo>
                      <a:lnTo>
                        <a:pt x="517" y="152"/>
                      </a:lnTo>
                      <a:lnTo>
                        <a:pt x="517" y="153"/>
                      </a:lnTo>
                      <a:lnTo>
                        <a:pt x="517" y="153"/>
                      </a:lnTo>
                      <a:lnTo>
                        <a:pt x="517" y="153"/>
                      </a:lnTo>
                      <a:lnTo>
                        <a:pt x="521" y="155"/>
                      </a:lnTo>
                      <a:lnTo>
                        <a:pt x="521" y="159"/>
                      </a:lnTo>
                      <a:lnTo>
                        <a:pt x="522" y="159"/>
                      </a:lnTo>
                      <a:lnTo>
                        <a:pt x="522" y="160"/>
                      </a:lnTo>
                      <a:lnTo>
                        <a:pt x="521" y="160"/>
                      </a:lnTo>
                      <a:lnTo>
                        <a:pt x="520" y="161"/>
                      </a:lnTo>
                      <a:lnTo>
                        <a:pt x="518" y="163"/>
                      </a:lnTo>
                      <a:lnTo>
                        <a:pt x="517" y="164"/>
                      </a:lnTo>
                      <a:lnTo>
                        <a:pt x="517" y="163"/>
                      </a:lnTo>
                      <a:lnTo>
                        <a:pt x="512" y="163"/>
                      </a:lnTo>
                      <a:lnTo>
                        <a:pt x="512" y="163"/>
                      </a:lnTo>
                      <a:lnTo>
                        <a:pt x="510" y="163"/>
                      </a:lnTo>
                      <a:lnTo>
                        <a:pt x="509" y="161"/>
                      </a:lnTo>
                      <a:lnTo>
                        <a:pt x="508" y="161"/>
                      </a:lnTo>
                      <a:lnTo>
                        <a:pt x="508" y="160"/>
                      </a:lnTo>
                      <a:lnTo>
                        <a:pt x="501" y="161"/>
                      </a:lnTo>
                      <a:lnTo>
                        <a:pt x="500" y="161"/>
                      </a:lnTo>
                      <a:lnTo>
                        <a:pt x="500" y="161"/>
                      </a:lnTo>
                      <a:lnTo>
                        <a:pt x="500" y="160"/>
                      </a:lnTo>
                      <a:lnTo>
                        <a:pt x="500" y="160"/>
                      </a:lnTo>
                      <a:lnTo>
                        <a:pt x="500" y="161"/>
                      </a:lnTo>
                      <a:lnTo>
                        <a:pt x="499" y="161"/>
                      </a:lnTo>
                      <a:lnTo>
                        <a:pt x="499" y="161"/>
                      </a:lnTo>
                      <a:lnTo>
                        <a:pt x="493" y="163"/>
                      </a:lnTo>
                      <a:lnTo>
                        <a:pt x="493" y="163"/>
                      </a:lnTo>
                      <a:lnTo>
                        <a:pt x="492" y="163"/>
                      </a:lnTo>
                      <a:lnTo>
                        <a:pt x="491" y="164"/>
                      </a:lnTo>
                      <a:lnTo>
                        <a:pt x="489" y="164"/>
                      </a:lnTo>
                      <a:lnTo>
                        <a:pt x="489" y="165"/>
                      </a:lnTo>
                      <a:lnTo>
                        <a:pt x="488" y="165"/>
                      </a:lnTo>
                      <a:lnTo>
                        <a:pt x="488" y="165"/>
                      </a:lnTo>
                      <a:lnTo>
                        <a:pt x="487" y="165"/>
                      </a:lnTo>
                      <a:lnTo>
                        <a:pt x="486" y="166"/>
                      </a:lnTo>
                      <a:lnTo>
                        <a:pt x="483" y="166"/>
                      </a:lnTo>
                      <a:lnTo>
                        <a:pt x="483" y="168"/>
                      </a:lnTo>
                      <a:lnTo>
                        <a:pt x="479" y="168"/>
                      </a:lnTo>
                      <a:lnTo>
                        <a:pt x="479" y="169"/>
                      </a:lnTo>
                      <a:lnTo>
                        <a:pt x="478" y="169"/>
                      </a:lnTo>
                      <a:lnTo>
                        <a:pt x="478" y="169"/>
                      </a:lnTo>
                      <a:lnTo>
                        <a:pt x="476" y="169"/>
                      </a:lnTo>
                      <a:lnTo>
                        <a:pt x="475" y="170"/>
                      </a:lnTo>
                      <a:lnTo>
                        <a:pt x="474" y="170"/>
                      </a:lnTo>
                      <a:lnTo>
                        <a:pt x="474" y="172"/>
                      </a:lnTo>
                      <a:lnTo>
                        <a:pt x="472" y="172"/>
                      </a:lnTo>
                      <a:lnTo>
                        <a:pt x="471" y="173"/>
                      </a:lnTo>
                      <a:lnTo>
                        <a:pt x="470" y="172"/>
                      </a:lnTo>
                      <a:lnTo>
                        <a:pt x="467" y="170"/>
                      </a:lnTo>
                      <a:lnTo>
                        <a:pt x="467" y="172"/>
                      </a:lnTo>
                      <a:lnTo>
                        <a:pt x="469" y="173"/>
                      </a:lnTo>
                      <a:lnTo>
                        <a:pt x="469" y="174"/>
                      </a:lnTo>
                      <a:lnTo>
                        <a:pt x="467" y="176"/>
                      </a:lnTo>
                      <a:lnTo>
                        <a:pt x="466" y="177"/>
                      </a:lnTo>
                      <a:lnTo>
                        <a:pt x="465" y="176"/>
                      </a:lnTo>
                      <a:lnTo>
                        <a:pt x="463" y="176"/>
                      </a:lnTo>
                      <a:lnTo>
                        <a:pt x="461" y="174"/>
                      </a:lnTo>
                      <a:lnTo>
                        <a:pt x="461" y="176"/>
                      </a:lnTo>
                      <a:lnTo>
                        <a:pt x="462" y="177"/>
                      </a:lnTo>
                      <a:lnTo>
                        <a:pt x="462" y="177"/>
                      </a:lnTo>
                      <a:lnTo>
                        <a:pt x="463" y="178"/>
                      </a:lnTo>
                      <a:lnTo>
                        <a:pt x="462" y="178"/>
                      </a:lnTo>
                      <a:lnTo>
                        <a:pt x="461" y="180"/>
                      </a:lnTo>
                      <a:lnTo>
                        <a:pt x="459" y="181"/>
                      </a:lnTo>
                      <a:lnTo>
                        <a:pt x="458" y="181"/>
                      </a:lnTo>
                      <a:lnTo>
                        <a:pt x="457" y="181"/>
                      </a:lnTo>
                      <a:lnTo>
                        <a:pt x="457" y="180"/>
                      </a:lnTo>
                      <a:lnTo>
                        <a:pt x="455" y="180"/>
                      </a:lnTo>
                      <a:lnTo>
                        <a:pt x="455" y="181"/>
                      </a:lnTo>
                      <a:lnTo>
                        <a:pt x="453" y="181"/>
                      </a:lnTo>
                      <a:lnTo>
                        <a:pt x="454" y="182"/>
                      </a:lnTo>
                      <a:lnTo>
                        <a:pt x="454" y="183"/>
                      </a:lnTo>
                      <a:lnTo>
                        <a:pt x="454" y="183"/>
                      </a:lnTo>
                      <a:lnTo>
                        <a:pt x="454" y="183"/>
                      </a:lnTo>
                      <a:lnTo>
                        <a:pt x="452" y="186"/>
                      </a:lnTo>
                      <a:lnTo>
                        <a:pt x="449" y="186"/>
                      </a:lnTo>
                      <a:lnTo>
                        <a:pt x="448" y="189"/>
                      </a:lnTo>
                      <a:lnTo>
                        <a:pt x="446" y="189"/>
                      </a:lnTo>
                      <a:lnTo>
                        <a:pt x="446" y="190"/>
                      </a:lnTo>
                      <a:lnTo>
                        <a:pt x="445" y="190"/>
                      </a:lnTo>
                      <a:lnTo>
                        <a:pt x="442" y="198"/>
                      </a:lnTo>
                      <a:lnTo>
                        <a:pt x="438" y="197"/>
                      </a:lnTo>
                      <a:lnTo>
                        <a:pt x="438" y="195"/>
                      </a:lnTo>
                      <a:lnTo>
                        <a:pt x="437" y="194"/>
                      </a:lnTo>
                      <a:lnTo>
                        <a:pt x="436" y="194"/>
                      </a:lnTo>
                      <a:lnTo>
                        <a:pt x="436" y="190"/>
                      </a:lnTo>
                      <a:lnTo>
                        <a:pt x="435" y="190"/>
                      </a:lnTo>
                      <a:lnTo>
                        <a:pt x="435" y="189"/>
                      </a:lnTo>
                      <a:lnTo>
                        <a:pt x="432" y="189"/>
                      </a:lnTo>
                      <a:lnTo>
                        <a:pt x="431" y="187"/>
                      </a:lnTo>
                      <a:lnTo>
                        <a:pt x="428" y="187"/>
                      </a:lnTo>
                      <a:lnTo>
                        <a:pt x="428" y="186"/>
                      </a:lnTo>
                      <a:lnTo>
                        <a:pt x="427" y="186"/>
                      </a:lnTo>
                      <a:lnTo>
                        <a:pt x="427" y="186"/>
                      </a:lnTo>
                      <a:lnTo>
                        <a:pt x="425" y="185"/>
                      </a:lnTo>
                      <a:lnTo>
                        <a:pt x="424" y="185"/>
                      </a:lnTo>
                      <a:lnTo>
                        <a:pt x="423" y="185"/>
                      </a:lnTo>
                      <a:lnTo>
                        <a:pt x="420" y="185"/>
                      </a:lnTo>
                      <a:lnTo>
                        <a:pt x="420" y="187"/>
                      </a:lnTo>
                      <a:lnTo>
                        <a:pt x="417" y="187"/>
                      </a:lnTo>
                      <a:lnTo>
                        <a:pt x="417" y="187"/>
                      </a:lnTo>
                      <a:lnTo>
                        <a:pt x="417" y="189"/>
                      </a:lnTo>
                      <a:lnTo>
                        <a:pt x="415" y="187"/>
                      </a:lnTo>
                      <a:lnTo>
                        <a:pt x="415" y="190"/>
                      </a:lnTo>
                      <a:lnTo>
                        <a:pt x="414" y="193"/>
                      </a:lnTo>
                      <a:lnTo>
                        <a:pt x="412" y="193"/>
                      </a:lnTo>
                      <a:lnTo>
                        <a:pt x="412" y="194"/>
                      </a:lnTo>
                      <a:lnTo>
                        <a:pt x="411" y="194"/>
                      </a:lnTo>
                      <a:lnTo>
                        <a:pt x="411" y="195"/>
                      </a:lnTo>
                      <a:lnTo>
                        <a:pt x="410" y="197"/>
                      </a:lnTo>
                      <a:lnTo>
                        <a:pt x="410" y="198"/>
                      </a:lnTo>
                      <a:lnTo>
                        <a:pt x="408" y="198"/>
                      </a:lnTo>
                      <a:lnTo>
                        <a:pt x="407" y="198"/>
                      </a:lnTo>
                      <a:lnTo>
                        <a:pt x="406" y="199"/>
                      </a:lnTo>
                      <a:lnTo>
                        <a:pt x="404" y="197"/>
                      </a:lnTo>
                      <a:lnTo>
                        <a:pt x="404" y="194"/>
                      </a:lnTo>
                      <a:lnTo>
                        <a:pt x="406" y="193"/>
                      </a:lnTo>
                      <a:lnTo>
                        <a:pt x="406" y="190"/>
                      </a:lnTo>
                      <a:lnTo>
                        <a:pt x="406" y="189"/>
                      </a:lnTo>
                      <a:lnTo>
                        <a:pt x="407" y="187"/>
                      </a:lnTo>
                      <a:lnTo>
                        <a:pt x="407" y="187"/>
                      </a:lnTo>
                      <a:lnTo>
                        <a:pt x="406" y="187"/>
                      </a:lnTo>
                      <a:lnTo>
                        <a:pt x="404" y="189"/>
                      </a:lnTo>
                      <a:lnTo>
                        <a:pt x="402" y="191"/>
                      </a:lnTo>
                      <a:lnTo>
                        <a:pt x="398" y="194"/>
                      </a:lnTo>
                      <a:lnTo>
                        <a:pt x="395" y="194"/>
                      </a:lnTo>
                      <a:lnTo>
                        <a:pt x="395" y="197"/>
                      </a:lnTo>
                      <a:lnTo>
                        <a:pt x="395" y="197"/>
                      </a:lnTo>
                      <a:lnTo>
                        <a:pt x="395" y="198"/>
                      </a:lnTo>
                      <a:lnTo>
                        <a:pt x="393" y="198"/>
                      </a:lnTo>
                      <a:lnTo>
                        <a:pt x="393" y="197"/>
                      </a:lnTo>
                      <a:lnTo>
                        <a:pt x="391" y="197"/>
                      </a:lnTo>
                      <a:lnTo>
                        <a:pt x="390" y="197"/>
                      </a:lnTo>
                      <a:lnTo>
                        <a:pt x="389" y="197"/>
                      </a:lnTo>
                      <a:lnTo>
                        <a:pt x="387" y="197"/>
                      </a:lnTo>
                      <a:lnTo>
                        <a:pt x="387" y="195"/>
                      </a:lnTo>
                      <a:lnTo>
                        <a:pt x="383" y="194"/>
                      </a:lnTo>
                      <a:lnTo>
                        <a:pt x="383" y="197"/>
                      </a:lnTo>
                      <a:lnTo>
                        <a:pt x="382" y="198"/>
                      </a:lnTo>
                      <a:lnTo>
                        <a:pt x="382" y="199"/>
                      </a:lnTo>
                      <a:lnTo>
                        <a:pt x="380" y="201"/>
                      </a:lnTo>
                      <a:lnTo>
                        <a:pt x="381" y="204"/>
                      </a:lnTo>
                      <a:lnTo>
                        <a:pt x="378" y="204"/>
                      </a:lnTo>
                      <a:lnTo>
                        <a:pt x="378" y="206"/>
                      </a:lnTo>
                      <a:lnTo>
                        <a:pt x="378" y="207"/>
                      </a:lnTo>
                      <a:lnTo>
                        <a:pt x="377" y="207"/>
                      </a:lnTo>
                      <a:lnTo>
                        <a:pt x="377" y="207"/>
                      </a:lnTo>
                      <a:lnTo>
                        <a:pt x="376" y="207"/>
                      </a:lnTo>
                      <a:lnTo>
                        <a:pt x="376" y="210"/>
                      </a:lnTo>
                      <a:lnTo>
                        <a:pt x="374" y="210"/>
                      </a:lnTo>
                      <a:lnTo>
                        <a:pt x="374" y="211"/>
                      </a:lnTo>
                      <a:lnTo>
                        <a:pt x="373" y="212"/>
                      </a:lnTo>
                      <a:lnTo>
                        <a:pt x="370" y="214"/>
                      </a:lnTo>
                      <a:lnTo>
                        <a:pt x="369" y="216"/>
                      </a:lnTo>
                      <a:lnTo>
                        <a:pt x="368" y="219"/>
                      </a:lnTo>
                      <a:lnTo>
                        <a:pt x="368" y="223"/>
                      </a:lnTo>
                      <a:lnTo>
                        <a:pt x="369" y="223"/>
                      </a:lnTo>
                      <a:lnTo>
                        <a:pt x="369" y="225"/>
                      </a:lnTo>
                      <a:lnTo>
                        <a:pt x="372" y="225"/>
                      </a:lnTo>
                      <a:lnTo>
                        <a:pt x="372" y="224"/>
                      </a:lnTo>
                      <a:lnTo>
                        <a:pt x="373" y="224"/>
                      </a:lnTo>
                      <a:lnTo>
                        <a:pt x="374" y="225"/>
                      </a:lnTo>
                      <a:lnTo>
                        <a:pt x="376" y="225"/>
                      </a:lnTo>
                      <a:lnTo>
                        <a:pt x="378" y="227"/>
                      </a:lnTo>
                      <a:lnTo>
                        <a:pt x="377" y="232"/>
                      </a:lnTo>
                      <a:lnTo>
                        <a:pt x="373" y="235"/>
                      </a:lnTo>
                      <a:lnTo>
                        <a:pt x="372" y="240"/>
                      </a:lnTo>
                      <a:lnTo>
                        <a:pt x="370" y="240"/>
                      </a:lnTo>
                      <a:lnTo>
                        <a:pt x="370" y="241"/>
                      </a:lnTo>
                      <a:lnTo>
                        <a:pt x="372" y="242"/>
                      </a:lnTo>
                      <a:lnTo>
                        <a:pt x="373" y="244"/>
                      </a:lnTo>
                      <a:lnTo>
                        <a:pt x="373" y="245"/>
                      </a:lnTo>
                      <a:lnTo>
                        <a:pt x="373" y="248"/>
                      </a:lnTo>
                      <a:lnTo>
                        <a:pt x="380" y="248"/>
                      </a:lnTo>
                      <a:lnTo>
                        <a:pt x="380" y="252"/>
                      </a:lnTo>
                      <a:lnTo>
                        <a:pt x="378" y="253"/>
                      </a:lnTo>
                      <a:lnTo>
                        <a:pt x="377" y="253"/>
                      </a:lnTo>
                      <a:lnTo>
                        <a:pt x="376" y="254"/>
                      </a:lnTo>
                      <a:lnTo>
                        <a:pt x="376" y="253"/>
                      </a:lnTo>
                      <a:lnTo>
                        <a:pt x="374" y="252"/>
                      </a:lnTo>
                      <a:lnTo>
                        <a:pt x="373" y="252"/>
                      </a:lnTo>
                      <a:lnTo>
                        <a:pt x="372" y="252"/>
                      </a:lnTo>
                      <a:lnTo>
                        <a:pt x="372" y="253"/>
                      </a:lnTo>
                      <a:lnTo>
                        <a:pt x="365" y="255"/>
                      </a:lnTo>
                      <a:lnTo>
                        <a:pt x="365" y="262"/>
                      </a:lnTo>
                      <a:lnTo>
                        <a:pt x="364" y="262"/>
                      </a:lnTo>
                      <a:lnTo>
                        <a:pt x="364" y="266"/>
                      </a:lnTo>
                      <a:lnTo>
                        <a:pt x="365" y="267"/>
                      </a:lnTo>
                      <a:lnTo>
                        <a:pt x="368" y="270"/>
                      </a:lnTo>
                      <a:lnTo>
                        <a:pt x="369" y="273"/>
                      </a:lnTo>
                      <a:lnTo>
                        <a:pt x="368" y="273"/>
                      </a:lnTo>
                      <a:lnTo>
                        <a:pt x="366" y="275"/>
                      </a:lnTo>
                      <a:lnTo>
                        <a:pt x="365" y="275"/>
                      </a:lnTo>
                      <a:lnTo>
                        <a:pt x="365" y="276"/>
                      </a:lnTo>
                      <a:lnTo>
                        <a:pt x="364" y="276"/>
                      </a:lnTo>
                      <a:lnTo>
                        <a:pt x="361" y="276"/>
                      </a:lnTo>
                      <a:lnTo>
                        <a:pt x="361" y="276"/>
                      </a:lnTo>
                      <a:lnTo>
                        <a:pt x="359" y="275"/>
                      </a:lnTo>
                      <a:lnTo>
                        <a:pt x="357" y="275"/>
                      </a:lnTo>
                      <a:lnTo>
                        <a:pt x="356" y="276"/>
                      </a:lnTo>
                      <a:lnTo>
                        <a:pt x="356" y="276"/>
                      </a:lnTo>
                      <a:lnTo>
                        <a:pt x="356" y="276"/>
                      </a:lnTo>
                      <a:lnTo>
                        <a:pt x="356" y="276"/>
                      </a:lnTo>
                      <a:lnTo>
                        <a:pt x="355" y="276"/>
                      </a:lnTo>
                      <a:lnTo>
                        <a:pt x="355" y="278"/>
                      </a:lnTo>
                      <a:lnTo>
                        <a:pt x="352" y="279"/>
                      </a:lnTo>
                      <a:lnTo>
                        <a:pt x="352" y="280"/>
                      </a:lnTo>
                      <a:lnTo>
                        <a:pt x="351" y="282"/>
                      </a:lnTo>
                      <a:lnTo>
                        <a:pt x="351" y="283"/>
                      </a:lnTo>
                      <a:lnTo>
                        <a:pt x="349" y="283"/>
                      </a:lnTo>
                      <a:lnTo>
                        <a:pt x="348" y="284"/>
                      </a:lnTo>
                      <a:lnTo>
                        <a:pt x="347" y="286"/>
                      </a:lnTo>
                      <a:lnTo>
                        <a:pt x="347" y="290"/>
                      </a:lnTo>
                      <a:lnTo>
                        <a:pt x="347" y="293"/>
                      </a:lnTo>
                      <a:lnTo>
                        <a:pt x="347" y="296"/>
                      </a:lnTo>
                      <a:lnTo>
                        <a:pt x="340" y="297"/>
                      </a:lnTo>
                      <a:lnTo>
                        <a:pt x="340" y="297"/>
                      </a:lnTo>
                      <a:lnTo>
                        <a:pt x="339" y="299"/>
                      </a:lnTo>
                      <a:lnTo>
                        <a:pt x="338" y="299"/>
                      </a:lnTo>
                      <a:lnTo>
                        <a:pt x="336" y="299"/>
                      </a:lnTo>
                      <a:lnTo>
                        <a:pt x="336" y="310"/>
                      </a:lnTo>
                      <a:lnTo>
                        <a:pt x="330" y="314"/>
                      </a:lnTo>
                      <a:lnTo>
                        <a:pt x="330" y="316"/>
                      </a:lnTo>
                      <a:lnTo>
                        <a:pt x="330" y="316"/>
                      </a:lnTo>
                      <a:lnTo>
                        <a:pt x="328" y="318"/>
                      </a:lnTo>
                      <a:lnTo>
                        <a:pt x="326" y="318"/>
                      </a:lnTo>
                      <a:lnTo>
                        <a:pt x="325" y="320"/>
                      </a:lnTo>
                      <a:lnTo>
                        <a:pt x="325" y="320"/>
                      </a:lnTo>
                      <a:lnTo>
                        <a:pt x="323" y="321"/>
                      </a:lnTo>
                      <a:lnTo>
                        <a:pt x="321" y="321"/>
                      </a:lnTo>
                      <a:lnTo>
                        <a:pt x="321" y="318"/>
                      </a:lnTo>
                      <a:lnTo>
                        <a:pt x="321" y="317"/>
                      </a:lnTo>
                      <a:lnTo>
                        <a:pt x="319" y="316"/>
                      </a:lnTo>
                      <a:lnTo>
                        <a:pt x="319" y="314"/>
                      </a:lnTo>
                      <a:lnTo>
                        <a:pt x="319" y="314"/>
                      </a:lnTo>
                      <a:lnTo>
                        <a:pt x="319" y="314"/>
                      </a:lnTo>
                      <a:lnTo>
                        <a:pt x="319" y="307"/>
                      </a:lnTo>
                      <a:lnTo>
                        <a:pt x="318" y="307"/>
                      </a:lnTo>
                      <a:lnTo>
                        <a:pt x="318" y="304"/>
                      </a:lnTo>
                      <a:lnTo>
                        <a:pt x="317" y="304"/>
                      </a:lnTo>
                      <a:lnTo>
                        <a:pt x="317" y="303"/>
                      </a:lnTo>
                      <a:lnTo>
                        <a:pt x="317" y="303"/>
                      </a:lnTo>
                      <a:lnTo>
                        <a:pt x="317" y="297"/>
                      </a:lnTo>
                      <a:lnTo>
                        <a:pt x="315" y="297"/>
                      </a:lnTo>
                      <a:lnTo>
                        <a:pt x="315" y="295"/>
                      </a:lnTo>
                      <a:lnTo>
                        <a:pt x="315" y="295"/>
                      </a:lnTo>
                      <a:lnTo>
                        <a:pt x="315" y="288"/>
                      </a:lnTo>
                      <a:lnTo>
                        <a:pt x="315" y="288"/>
                      </a:lnTo>
                      <a:lnTo>
                        <a:pt x="315" y="284"/>
                      </a:lnTo>
                      <a:lnTo>
                        <a:pt x="314" y="284"/>
                      </a:lnTo>
                      <a:lnTo>
                        <a:pt x="315" y="279"/>
                      </a:lnTo>
                      <a:lnTo>
                        <a:pt x="314" y="279"/>
                      </a:lnTo>
                      <a:lnTo>
                        <a:pt x="314" y="275"/>
                      </a:lnTo>
                      <a:lnTo>
                        <a:pt x="313" y="275"/>
                      </a:lnTo>
                      <a:lnTo>
                        <a:pt x="313" y="274"/>
                      </a:lnTo>
                      <a:lnTo>
                        <a:pt x="313" y="274"/>
                      </a:lnTo>
                      <a:lnTo>
                        <a:pt x="313" y="270"/>
                      </a:lnTo>
                      <a:lnTo>
                        <a:pt x="311" y="270"/>
                      </a:lnTo>
                      <a:lnTo>
                        <a:pt x="311" y="257"/>
                      </a:lnTo>
                      <a:lnTo>
                        <a:pt x="311" y="257"/>
                      </a:lnTo>
                      <a:lnTo>
                        <a:pt x="313" y="254"/>
                      </a:lnTo>
                      <a:lnTo>
                        <a:pt x="313" y="254"/>
                      </a:lnTo>
                      <a:lnTo>
                        <a:pt x="313" y="252"/>
                      </a:lnTo>
                      <a:lnTo>
                        <a:pt x="314" y="252"/>
                      </a:lnTo>
                      <a:lnTo>
                        <a:pt x="314" y="249"/>
                      </a:lnTo>
                      <a:lnTo>
                        <a:pt x="314" y="246"/>
                      </a:lnTo>
                      <a:lnTo>
                        <a:pt x="315" y="245"/>
                      </a:lnTo>
                      <a:lnTo>
                        <a:pt x="317" y="242"/>
                      </a:lnTo>
                      <a:lnTo>
                        <a:pt x="318" y="242"/>
                      </a:lnTo>
                      <a:lnTo>
                        <a:pt x="318" y="241"/>
                      </a:lnTo>
                      <a:lnTo>
                        <a:pt x="319" y="241"/>
                      </a:lnTo>
                      <a:lnTo>
                        <a:pt x="321" y="241"/>
                      </a:lnTo>
                      <a:lnTo>
                        <a:pt x="322" y="242"/>
                      </a:lnTo>
                      <a:lnTo>
                        <a:pt x="322" y="241"/>
                      </a:lnTo>
                      <a:lnTo>
                        <a:pt x="323" y="240"/>
                      </a:lnTo>
                      <a:lnTo>
                        <a:pt x="323" y="238"/>
                      </a:lnTo>
                      <a:lnTo>
                        <a:pt x="323" y="236"/>
                      </a:lnTo>
                      <a:lnTo>
                        <a:pt x="323" y="235"/>
                      </a:lnTo>
                      <a:lnTo>
                        <a:pt x="325" y="235"/>
                      </a:lnTo>
                      <a:lnTo>
                        <a:pt x="325" y="231"/>
                      </a:lnTo>
                      <a:lnTo>
                        <a:pt x="323" y="229"/>
                      </a:lnTo>
                      <a:lnTo>
                        <a:pt x="322" y="229"/>
                      </a:lnTo>
                      <a:lnTo>
                        <a:pt x="322" y="228"/>
                      </a:lnTo>
                      <a:lnTo>
                        <a:pt x="323" y="227"/>
                      </a:lnTo>
                      <a:lnTo>
                        <a:pt x="326" y="227"/>
                      </a:lnTo>
                      <a:lnTo>
                        <a:pt x="326" y="228"/>
                      </a:lnTo>
                      <a:lnTo>
                        <a:pt x="330" y="228"/>
                      </a:lnTo>
                      <a:lnTo>
                        <a:pt x="330" y="227"/>
                      </a:lnTo>
                      <a:lnTo>
                        <a:pt x="331" y="225"/>
                      </a:lnTo>
                      <a:lnTo>
                        <a:pt x="331" y="224"/>
                      </a:lnTo>
                      <a:lnTo>
                        <a:pt x="332" y="224"/>
                      </a:lnTo>
                      <a:lnTo>
                        <a:pt x="334" y="224"/>
                      </a:lnTo>
                      <a:lnTo>
                        <a:pt x="335" y="224"/>
                      </a:lnTo>
                      <a:lnTo>
                        <a:pt x="338" y="224"/>
                      </a:lnTo>
                      <a:lnTo>
                        <a:pt x="340" y="220"/>
                      </a:lnTo>
                      <a:lnTo>
                        <a:pt x="342" y="220"/>
                      </a:lnTo>
                      <a:lnTo>
                        <a:pt x="345" y="215"/>
                      </a:lnTo>
                      <a:lnTo>
                        <a:pt x="348" y="214"/>
                      </a:lnTo>
                      <a:lnTo>
                        <a:pt x="348" y="212"/>
                      </a:lnTo>
                      <a:lnTo>
                        <a:pt x="349" y="211"/>
                      </a:lnTo>
                      <a:lnTo>
                        <a:pt x="351" y="210"/>
                      </a:lnTo>
                      <a:lnTo>
                        <a:pt x="352" y="208"/>
                      </a:lnTo>
                      <a:lnTo>
                        <a:pt x="353" y="207"/>
                      </a:lnTo>
                      <a:lnTo>
                        <a:pt x="355" y="207"/>
                      </a:lnTo>
                      <a:lnTo>
                        <a:pt x="355" y="204"/>
                      </a:lnTo>
                      <a:lnTo>
                        <a:pt x="360" y="202"/>
                      </a:lnTo>
                      <a:lnTo>
                        <a:pt x="360" y="201"/>
                      </a:lnTo>
                      <a:lnTo>
                        <a:pt x="361" y="199"/>
                      </a:lnTo>
                      <a:lnTo>
                        <a:pt x="363" y="198"/>
                      </a:lnTo>
                      <a:lnTo>
                        <a:pt x="364" y="198"/>
                      </a:lnTo>
                      <a:lnTo>
                        <a:pt x="364" y="197"/>
                      </a:lnTo>
                      <a:lnTo>
                        <a:pt x="364" y="195"/>
                      </a:lnTo>
                      <a:lnTo>
                        <a:pt x="364" y="195"/>
                      </a:lnTo>
                      <a:lnTo>
                        <a:pt x="365" y="194"/>
                      </a:lnTo>
                      <a:lnTo>
                        <a:pt x="366" y="194"/>
                      </a:lnTo>
                      <a:lnTo>
                        <a:pt x="368" y="190"/>
                      </a:lnTo>
                      <a:lnTo>
                        <a:pt x="366" y="190"/>
                      </a:lnTo>
                      <a:lnTo>
                        <a:pt x="366" y="190"/>
                      </a:lnTo>
                      <a:lnTo>
                        <a:pt x="366" y="189"/>
                      </a:lnTo>
                      <a:lnTo>
                        <a:pt x="366" y="189"/>
                      </a:lnTo>
                      <a:lnTo>
                        <a:pt x="366" y="187"/>
                      </a:lnTo>
                      <a:lnTo>
                        <a:pt x="368" y="187"/>
                      </a:lnTo>
                      <a:lnTo>
                        <a:pt x="368" y="187"/>
                      </a:lnTo>
                      <a:lnTo>
                        <a:pt x="368" y="186"/>
                      </a:lnTo>
                      <a:lnTo>
                        <a:pt x="373" y="186"/>
                      </a:lnTo>
                      <a:lnTo>
                        <a:pt x="373" y="185"/>
                      </a:lnTo>
                      <a:lnTo>
                        <a:pt x="374" y="185"/>
                      </a:lnTo>
                      <a:lnTo>
                        <a:pt x="374" y="185"/>
                      </a:lnTo>
                      <a:lnTo>
                        <a:pt x="376" y="185"/>
                      </a:lnTo>
                      <a:lnTo>
                        <a:pt x="377" y="185"/>
                      </a:lnTo>
                      <a:lnTo>
                        <a:pt x="377" y="185"/>
                      </a:lnTo>
                      <a:lnTo>
                        <a:pt x="385" y="185"/>
                      </a:lnTo>
                      <a:lnTo>
                        <a:pt x="385" y="182"/>
                      </a:lnTo>
                      <a:lnTo>
                        <a:pt x="386" y="181"/>
                      </a:lnTo>
                      <a:lnTo>
                        <a:pt x="386" y="180"/>
                      </a:lnTo>
                      <a:lnTo>
                        <a:pt x="385" y="180"/>
                      </a:lnTo>
                      <a:lnTo>
                        <a:pt x="386" y="177"/>
                      </a:lnTo>
                      <a:lnTo>
                        <a:pt x="386" y="174"/>
                      </a:lnTo>
                      <a:lnTo>
                        <a:pt x="387" y="173"/>
                      </a:lnTo>
                      <a:lnTo>
                        <a:pt x="387" y="172"/>
                      </a:lnTo>
                      <a:lnTo>
                        <a:pt x="389" y="172"/>
                      </a:lnTo>
                      <a:lnTo>
                        <a:pt x="387" y="165"/>
                      </a:lnTo>
                      <a:lnTo>
                        <a:pt x="389" y="164"/>
                      </a:lnTo>
                      <a:lnTo>
                        <a:pt x="390" y="163"/>
                      </a:lnTo>
                      <a:lnTo>
                        <a:pt x="391" y="161"/>
                      </a:lnTo>
                      <a:lnTo>
                        <a:pt x="394" y="161"/>
                      </a:lnTo>
                      <a:lnTo>
                        <a:pt x="395" y="163"/>
                      </a:lnTo>
                      <a:lnTo>
                        <a:pt x="397" y="163"/>
                      </a:lnTo>
                      <a:lnTo>
                        <a:pt x="399" y="163"/>
                      </a:lnTo>
                      <a:lnTo>
                        <a:pt x="399" y="161"/>
                      </a:lnTo>
                      <a:lnTo>
                        <a:pt x="397" y="161"/>
                      </a:lnTo>
                      <a:lnTo>
                        <a:pt x="393" y="159"/>
                      </a:lnTo>
                      <a:lnTo>
                        <a:pt x="391" y="157"/>
                      </a:lnTo>
                      <a:lnTo>
                        <a:pt x="390" y="157"/>
                      </a:lnTo>
                      <a:lnTo>
                        <a:pt x="390" y="157"/>
                      </a:lnTo>
                      <a:lnTo>
                        <a:pt x="387" y="157"/>
                      </a:lnTo>
                      <a:lnTo>
                        <a:pt x="387" y="159"/>
                      </a:lnTo>
                      <a:lnTo>
                        <a:pt x="386" y="159"/>
                      </a:lnTo>
                      <a:lnTo>
                        <a:pt x="386" y="159"/>
                      </a:lnTo>
                      <a:lnTo>
                        <a:pt x="382" y="159"/>
                      </a:lnTo>
                      <a:lnTo>
                        <a:pt x="382" y="160"/>
                      </a:lnTo>
                      <a:lnTo>
                        <a:pt x="382" y="160"/>
                      </a:lnTo>
                      <a:lnTo>
                        <a:pt x="382" y="161"/>
                      </a:lnTo>
                      <a:lnTo>
                        <a:pt x="382" y="163"/>
                      </a:lnTo>
                      <a:lnTo>
                        <a:pt x="382" y="164"/>
                      </a:lnTo>
                      <a:lnTo>
                        <a:pt x="380" y="164"/>
                      </a:lnTo>
                      <a:lnTo>
                        <a:pt x="380" y="165"/>
                      </a:lnTo>
                      <a:lnTo>
                        <a:pt x="381" y="168"/>
                      </a:lnTo>
                      <a:lnTo>
                        <a:pt x="381" y="169"/>
                      </a:lnTo>
                      <a:lnTo>
                        <a:pt x="382" y="170"/>
                      </a:lnTo>
                      <a:lnTo>
                        <a:pt x="382" y="170"/>
                      </a:lnTo>
                      <a:lnTo>
                        <a:pt x="382" y="170"/>
                      </a:lnTo>
                      <a:lnTo>
                        <a:pt x="382" y="172"/>
                      </a:lnTo>
                      <a:lnTo>
                        <a:pt x="380" y="173"/>
                      </a:lnTo>
                      <a:lnTo>
                        <a:pt x="380" y="174"/>
                      </a:lnTo>
                      <a:lnTo>
                        <a:pt x="378" y="173"/>
                      </a:lnTo>
                      <a:lnTo>
                        <a:pt x="378" y="170"/>
                      </a:lnTo>
                      <a:lnTo>
                        <a:pt x="377" y="170"/>
                      </a:lnTo>
                      <a:lnTo>
                        <a:pt x="377" y="172"/>
                      </a:lnTo>
                      <a:lnTo>
                        <a:pt x="372" y="170"/>
                      </a:lnTo>
                      <a:lnTo>
                        <a:pt x="372" y="172"/>
                      </a:lnTo>
                      <a:lnTo>
                        <a:pt x="370" y="173"/>
                      </a:lnTo>
                      <a:lnTo>
                        <a:pt x="370" y="173"/>
                      </a:lnTo>
                      <a:lnTo>
                        <a:pt x="368" y="173"/>
                      </a:lnTo>
                      <a:lnTo>
                        <a:pt x="368" y="174"/>
                      </a:lnTo>
                      <a:lnTo>
                        <a:pt x="366" y="176"/>
                      </a:lnTo>
                      <a:lnTo>
                        <a:pt x="366" y="177"/>
                      </a:lnTo>
                      <a:lnTo>
                        <a:pt x="365" y="178"/>
                      </a:lnTo>
                      <a:lnTo>
                        <a:pt x="363" y="180"/>
                      </a:lnTo>
                      <a:lnTo>
                        <a:pt x="363" y="181"/>
                      </a:lnTo>
                      <a:lnTo>
                        <a:pt x="361" y="182"/>
                      </a:lnTo>
                      <a:lnTo>
                        <a:pt x="361" y="182"/>
                      </a:lnTo>
                      <a:lnTo>
                        <a:pt x="360" y="183"/>
                      </a:lnTo>
                      <a:lnTo>
                        <a:pt x="359" y="183"/>
                      </a:lnTo>
                      <a:lnTo>
                        <a:pt x="359" y="185"/>
                      </a:lnTo>
                      <a:lnTo>
                        <a:pt x="357" y="186"/>
                      </a:lnTo>
                      <a:lnTo>
                        <a:pt x="356" y="186"/>
                      </a:lnTo>
                      <a:lnTo>
                        <a:pt x="355" y="187"/>
                      </a:lnTo>
                      <a:lnTo>
                        <a:pt x="353" y="187"/>
                      </a:lnTo>
                      <a:lnTo>
                        <a:pt x="353" y="185"/>
                      </a:lnTo>
                      <a:lnTo>
                        <a:pt x="355" y="183"/>
                      </a:lnTo>
                      <a:lnTo>
                        <a:pt x="356" y="180"/>
                      </a:lnTo>
                      <a:lnTo>
                        <a:pt x="355" y="180"/>
                      </a:lnTo>
                      <a:lnTo>
                        <a:pt x="353" y="182"/>
                      </a:lnTo>
                      <a:lnTo>
                        <a:pt x="352" y="182"/>
                      </a:lnTo>
                      <a:lnTo>
                        <a:pt x="351" y="183"/>
                      </a:lnTo>
                      <a:lnTo>
                        <a:pt x="351" y="181"/>
                      </a:lnTo>
                      <a:lnTo>
                        <a:pt x="351" y="180"/>
                      </a:lnTo>
                      <a:lnTo>
                        <a:pt x="352" y="178"/>
                      </a:lnTo>
                      <a:lnTo>
                        <a:pt x="352" y="176"/>
                      </a:lnTo>
                      <a:lnTo>
                        <a:pt x="355" y="176"/>
                      </a:lnTo>
                      <a:lnTo>
                        <a:pt x="355" y="173"/>
                      </a:lnTo>
                      <a:lnTo>
                        <a:pt x="355" y="172"/>
                      </a:lnTo>
                      <a:lnTo>
                        <a:pt x="355" y="169"/>
                      </a:lnTo>
                      <a:lnTo>
                        <a:pt x="353" y="170"/>
                      </a:lnTo>
                      <a:lnTo>
                        <a:pt x="353" y="170"/>
                      </a:lnTo>
                      <a:lnTo>
                        <a:pt x="353" y="170"/>
                      </a:lnTo>
                      <a:lnTo>
                        <a:pt x="352" y="172"/>
                      </a:lnTo>
                      <a:lnTo>
                        <a:pt x="351" y="173"/>
                      </a:lnTo>
                      <a:lnTo>
                        <a:pt x="347" y="173"/>
                      </a:lnTo>
                      <a:lnTo>
                        <a:pt x="347" y="173"/>
                      </a:lnTo>
                      <a:lnTo>
                        <a:pt x="345" y="172"/>
                      </a:lnTo>
                      <a:lnTo>
                        <a:pt x="344" y="172"/>
                      </a:lnTo>
                      <a:lnTo>
                        <a:pt x="344" y="170"/>
                      </a:lnTo>
                      <a:lnTo>
                        <a:pt x="344" y="169"/>
                      </a:lnTo>
                      <a:lnTo>
                        <a:pt x="343" y="169"/>
                      </a:lnTo>
                      <a:lnTo>
                        <a:pt x="342" y="169"/>
                      </a:lnTo>
                      <a:lnTo>
                        <a:pt x="340" y="170"/>
                      </a:lnTo>
                      <a:lnTo>
                        <a:pt x="339" y="170"/>
                      </a:lnTo>
                      <a:lnTo>
                        <a:pt x="339" y="170"/>
                      </a:lnTo>
                      <a:lnTo>
                        <a:pt x="338" y="169"/>
                      </a:lnTo>
                      <a:lnTo>
                        <a:pt x="338" y="169"/>
                      </a:lnTo>
                      <a:lnTo>
                        <a:pt x="338" y="170"/>
                      </a:lnTo>
                      <a:lnTo>
                        <a:pt x="336" y="170"/>
                      </a:lnTo>
                      <a:lnTo>
                        <a:pt x="336" y="170"/>
                      </a:lnTo>
                      <a:lnTo>
                        <a:pt x="330" y="170"/>
                      </a:lnTo>
                      <a:lnTo>
                        <a:pt x="330" y="172"/>
                      </a:lnTo>
                      <a:lnTo>
                        <a:pt x="326" y="172"/>
                      </a:lnTo>
                      <a:lnTo>
                        <a:pt x="326" y="173"/>
                      </a:lnTo>
                      <a:lnTo>
                        <a:pt x="325" y="173"/>
                      </a:lnTo>
                      <a:lnTo>
                        <a:pt x="325" y="174"/>
                      </a:lnTo>
                      <a:lnTo>
                        <a:pt x="322" y="173"/>
                      </a:lnTo>
                      <a:lnTo>
                        <a:pt x="321" y="177"/>
                      </a:lnTo>
                      <a:lnTo>
                        <a:pt x="319" y="178"/>
                      </a:lnTo>
                      <a:lnTo>
                        <a:pt x="317" y="178"/>
                      </a:lnTo>
                      <a:lnTo>
                        <a:pt x="317" y="182"/>
                      </a:lnTo>
                      <a:lnTo>
                        <a:pt x="315" y="183"/>
                      </a:lnTo>
                      <a:lnTo>
                        <a:pt x="315" y="185"/>
                      </a:lnTo>
                      <a:lnTo>
                        <a:pt x="314" y="186"/>
                      </a:lnTo>
                      <a:lnTo>
                        <a:pt x="311" y="186"/>
                      </a:lnTo>
                      <a:lnTo>
                        <a:pt x="310" y="186"/>
                      </a:lnTo>
                      <a:lnTo>
                        <a:pt x="309" y="189"/>
                      </a:lnTo>
                      <a:lnTo>
                        <a:pt x="304" y="190"/>
                      </a:lnTo>
                      <a:lnTo>
                        <a:pt x="302" y="191"/>
                      </a:lnTo>
                      <a:lnTo>
                        <a:pt x="302" y="191"/>
                      </a:lnTo>
                      <a:lnTo>
                        <a:pt x="302" y="191"/>
                      </a:lnTo>
                      <a:lnTo>
                        <a:pt x="302" y="194"/>
                      </a:lnTo>
                      <a:lnTo>
                        <a:pt x="301" y="194"/>
                      </a:lnTo>
                      <a:lnTo>
                        <a:pt x="302" y="195"/>
                      </a:lnTo>
                      <a:lnTo>
                        <a:pt x="301" y="195"/>
                      </a:lnTo>
                      <a:lnTo>
                        <a:pt x="301" y="197"/>
                      </a:lnTo>
                      <a:lnTo>
                        <a:pt x="298" y="195"/>
                      </a:lnTo>
                      <a:lnTo>
                        <a:pt x="300" y="199"/>
                      </a:lnTo>
                      <a:lnTo>
                        <a:pt x="298" y="199"/>
                      </a:lnTo>
                      <a:lnTo>
                        <a:pt x="298" y="203"/>
                      </a:lnTo>
                      <a:lnTo>
                        <a:pt x="298" y="203"/>
                      </a:lnTo>
                      <a:lnTo>
                        <a:pt x="300" y="203"/>
                      </a:lnTo>
                      <a:lnTo>
                        <a:pt x="301" y="204"/>
                      </a:lnTo>
                      <a:lnTo>
                        <a:pt x="302" y="203"/>
                      </a:lnTo>
                      <a:lnTo>
                        <a:pt x="306" y="202"/>
                      </a:lnTo>
                      <a:lnTo>
                        <a:pt x="306" y="203"/>
                      </a:lnTo>
                      <a:lnTo>
                        <a:pt x="306" y="203"/>
                      </a:lnTo>
                      <a:lnTo>
                        <a:pt x="308" y="203"/>
                      </a:lnTo>
                      <a:lnTo>
                        <a:pt x="309" y="207"/>
                      </a:lnTo>
                      <a:lnTo>
                        <a:pt x="306" y="207"/>
                      </a:lnTo>
                      <a:lnTo>
                        <a:pt x="305" y="207"/>
                      </a:lnTo>
                      <a:lnTo>
                        <a:pt x="305" y="208"/>
                      </a:lnTo>
                      <a:lnTo>
                        <a:pt x="302" y="207"/>
                      </a:lnTo>
                      <a:lnTo>
                        <a:pt x="302" y="208"/>
                      </a:lnTo>
                      <a:lnTo>
                        <a:pt x="298" y="210"/>
                      </a:lnTo>
                      <a:lnTo>
                        <a:pt x="298" y="207"/>
                      </a:lnTo>
                      <a:lnTo>
                        <a:pt x="298" y="207"/>
                      </a:lnTo>
                      <a:lnTo>
                        <a:pt x="298" y="207"/>
                      </a:lnTo>
                      <a:lnTo>
                        <a:pt x="296" y="207"/>
                      </a:lnTo>
                      <a:lnTo>
                        <a:pt x="294" y="208"/>
                      </a:lnTo>
                      <a:lnTo>
                        <a:pt x="292" y="210"/>
                      </a:lnTo>
                      <a:lnTo>
                        <a:pt x="291" y="212"/>
                      </a:lnTo>
                      <a:lnTo>
                        <a:pt x="289" y="211"/>
                      </a:lnTo>
                      <a:lnTo>
                        <a:pt x="288" y="211"/>
                      </a:lnTo>
                      <a:lnTo>
                        <a:pt x="287" y="211"/>
                      </a:lnTo>
                      <a:lnTo>
                        <a:pt x="285" y="210"/>
                      </a:lnTo>
                      <a:lnTo>
                        <a:pt x="285" y="212"/>
                      </a:lnTo>
                      <a:lnTo>
                        <a:pt x="281" y="214"/>
                      </a:lnTo>
                      <a:lnTo>
                        <a:pt x="279" y="214"/>
                      </a:lnTo>
                      <a:lnTo>
                        <a:pt x="277" y="214"/>
                      </a:lnTo>
                      <a:lnTo>
                        <a:pt x="277" y="214"/>
                      </a:lnTo>
                      <a:lnTo>
                        <a:pt x="277" y="214"/>
                      </a:lnTo>
                      <a:lnTo>
                        <a:pt x="276" y="214"/>
                      </a:lnTo>
                      <a:lnTo>
                        <a:pt x="275" y="211"/>
                      </a:lnTo>
                      <a:lnTo>
                        <a:pt x="273" y="208"/>
                      </a:lnTo>
                      <a:lnTo>
                        <a:pt x="273" y="207"/>
                      </a:lnTo>
                      <a:lnTo>
                        <a:pt x="276" y="207"/>
                      </a:lnTo>
                      <a:lnTo>
                        <a:pt x="279" y="207"/>
                      </a:lnTo>
                      <a:lnTo>
                        <a:pt x="281" y="207"/>
                      </a:lnTo>
                      <a:lnTo>
                        <a:pt x="283" y="206"/>
                      </a:lnTo>
                      <a:lnTo>
                        <a:pt x="283" y="206"/>
                      </a:lnTo>
                      <a:lnTo>
                        <a:pt x="283" y="206"/>
                      </a:lnTo>
                      <a:lnTo>
                        <a:pt x="284" y="204"/>
                      </a:lnTo>
                      <a:lnTo>
                        <a:pt x="281" y="204"/>
                      </a:lnTo>
                      <a:lnTo>
                        <a:pt x="280" y="202"/>
                      </a:lnTo>
                      <a:lnTo>
                        <a:pt x="280" y="202"/>
                      </a:lnTo>
                      <a:lnTo>
                        <a:pt x="279" y="201"/>
                      </a:lnTo>
                      <a:lnTo>
                        <a:pt x="277" y="198"/>
                      </a:lnTo>
                      <a:lnTo>
                        <a:pt x="273" y="199"/>
                      </a:lnTo>
                      <a:lnTo>
                        <a:pt x="273" y="199"/>
                      </a:lnTo>
                      <a:lnTo>
                        <a:pt x="273" y="201"/>
                      </a:lnTo>
                      <a:lnTo>
                        <a:pt x="272" y="201"/>
                      </a:lnTo>
                      <a:lnTo>
                        <a:pt x="272" y="202"/>
                      </a:lnTo>
                      <a:lnTo>
                        <a:pt x="271" y="202"/>
                      </a:lnTo>
                      <a:lnTo>
                        <a:pt x="270" y="199"/>
                      </a:lnTo>
                      <a:lnTo>
                        <a:pt x="263" y="201"/>
                      </a:lnTo>
                      <a:lnTo>
                        <a:pt x="263" y="199"/>
                      </a:lnTo>
                      <a:lnTo>
                        <a:pt x="260" y="199"/>
                      </a:lnTo>
                      <a:lnTo>
                        <a:pt x="258" y="198"/>
                      </a:lnTo>
                      <a:lnTo>
                        <a:pt x="255" y="198"/>
                      </a:lnTo>
                      <a:lnTo>
                        <a:pt x="255" y="199"/>
                      </a:lnTo>
                      <a:lnTo>
                        <a:pt x="254" y="201"/>
                      </a:lnTo>
                      <a:lnTo>
                        <a:pt x="254" y="202"/>
                      </a:lnTo>
                      <a:lnTo>
                        <a:pt x="254" y="202"/>
                      </a:lnTo>
                      <a:lnTo>
                        <a:pt x="254" y="202"/>
                      </a:lnTo>
                      <a:lnTo>
                        <a:pt x="255" y="203"/>
                      </a:lnTo>
                      <a:lnTo>
                        <a:pt x="253" y="203"/>
                      </a:lnTo>
                      <a:lnTo>
                        <a:pt x="254" y="204"/>
                      </a:lnTo>
                      <a:lnTo>
                        <a:pt x="254" y="206"/>
                      </a:lnTo>
                      <a:lnTo>
                        <a:pt x="255" y="207"/>
                      </a:lnTo>
                      <a:lnTo>
                        <a:pt x="251" y="207"/>
                      </a:lnTo>
                      <a:lnTo>
                        <a:pt x="251" y="207"/>
                      </a:lnTo>
                      <a:lnTo>
                        <a:pt x="250" y="206"/>
                      </a:lnTo>
                      <a:lnTo>
                        <a:pt x="250" y="206"/>
                      </a:lnTo>
                      <a:lnTo>
                        <a:pt x="250" y="204"/>
                      </a:lnTo>
                      <a:lnTo>
                        <a:pt x="239" y="206"/>
                      </a:lnTo>
                      <a:lnTo>
                        <a:pt x="239" y="206"/>
                      </a:lnTo>
                      <a:lnTo>
                        <a:pt x="237" y="204"/>
                      </a:lnTo>
                      <a:lnTo>
                        <a:pt x="237" y="204"/>
                      </a:lnTo>
                      <a:lnTo>
                        <a:pt x="237" y="203"/>
                      </a:lnTo>
                      <a:lnTo>
                        <a:pt x="237" y="203"/>
                      </a:lnTo>
                      <a:lnTo>
                        <a:pt x="236" y="203"/>
                      </a:lnTo>
                      <a:lnTo>
                        <a:pt x="236" y="203"/>
                      </a:lnTo>
                      <a:lnTo>
                        <a:pt x="236" y="203"/>
                      </a:lnTo>
                      <a:lnTo>
                        <a:pt x="236" y="202"/>
                      </a:lnTo>
                      <a:lnTo>
                        <a:pt x="234" y="202"/>
                      </a:lnTo>
                      <a:lnTo>
                        <a:pt x="234" y="202"/>
                      </a:lnTo>
                      <a:lnTo>
                        <a:pt x="234" y="202"/>
                      </a:lnTo>
                      <a:lnTo>
                        <a:pt x="233" y="202"/>
                      </a:lnTo>
                      <a:lnTo>
                        <a:pt x="232" y="203"/>
                      </a:lnTo>
                      <a:lnTo>
                        <a:pt x="232" y="204"/>
                      </a:lnTo>
                      <a:lnTo>
                        <a:pt x="230" y="204"/>
                      </a:lnTo>
                      <a:lnTo>
                        <a:pt x="230" y="206"/>
                      </a:lnTo>
                      <a:lnTo>
                        <a:pt x="228" y="207"/>
                      </a:lnTo>
                      <a:lnTo>
                        <a:pt x="226" y="206"/>
                      </a:lnTo>
                      <a:lnTo>
                        <a:pt x="226" y="204"/>
                      </a:lnTo>
                      <a:lnTo>
                        <a:pt x="228" y="204"/>
                      </a:lnTo>
                      <a:lnTo>
                        <a:pt x="228" y="203"/>
                      </a:lnTo>
                      <a:lnTo>
                        <a:pt x="226" y="202"/>
                      </a:lnTo>
                      <a:lnTo>
                        <a:pt x="226" y="202"/>
                      </a:lnTo>
                      <a:lnTo>
                        <a:pt x="222" y="201"/>
                      </a:lnTo>
                      <a:lnTo>
                        <a:pt x="222" y="201"/>
                      </a:lnTo>
                      <a:lnTo>
                        <a:pt x="222" y="201"/>
                      </a:lnTo>
                      <a:lnTo>
                        <a:pt x="221" y="201"/>
                      </a:lnTo>
                      <a:lnTo>
                        <a:pt x="220" y="201"/>
                      </a:lnTo>
                      <a:lnTo>
                        <a:pt x="220" y="199"/>
                      </a:lnTo>
                      <a:lnTo>
                        <a:pt x="219" y="199"/>
                      </a:lnTo>
                      <a:lnTo>
                        <a:pt x="219" y="199"/>
                      </a:lnTo>
                      <a:lnTo>
                        <a:pt x="219" y="201"/>
                      </a:lnTo>
                      <a:lnTo>
                        <a:pt x="208" y="201"/>
                      </a:lnTo>
                      <a:lnTo>
                        <a:pt x="208" y="201"/>
                      </a:lnTo>
                      <a:lnTo>
                        <a:pt x="204" y="201"/>
                      </a:lnTo>
                      <a:lnTo>
                        <a:pt x="204" y="201"/>
                      </a:lnTo>
                      <a:lnTo>
                        <a:pt x="203" y="202"/>
                      </a:lnTo>
                      <a:lnTo>
                        <a:pt x="204" y="198"/>
                      </a:lnTo>
                      <a:lnTo>
                        <a:pt x="203" y="198"/>
                      </a:lnTo>
                      <a:lnTo>
                        <a:pt x="203" y="199"/>
                      </a:lnTo>
                      <a:lnTo>
                        <a:pt x="201" y="199"/>
                      </a:lnTo>
                      <a:lnTo>
                        <a:pt x="200" y="199"/>
                      </a:lnTo>
                      <a:lnTo>
                        <a:pt x="200" y="199"/>
                      </a:lnTo>
                      <a:lnTo>
                        <a:pt x="199" y="198"/>
                      </a:lnTo>
                      <a:lnTo>
                        <a:pt x="198" y="198"/>
                      </a:lnTo>
                      <a:lnTo>
                        <a:pt x="199" y="202"/>
                      </a:lnTo>
                      <a:lnTo>
                        <a:pt x="195" y="202"/>
                      </a:lnTo>
                      <a:lnTo>
                        <a:pt x="192" y="203"/>
                      </a:lnTo>
                      <a:lnTo>
                        <a:pt x="191" y="206"/>
                      </a:lnTo>
                      <a:lnTo>
                        <a:pt x="190" y="206"/>
                      </a:lnTo>
                      <a:lnTo>
                        <a:pt x="190" y="206"/>
                      </a:lnTo>
                      <a:lnTo>
                        <a:pt x="188" y="206"/>
                      </a:lnTo>
                      <a:lnTo>
                        <a:pt x="187" y="206"/>
                      </a:lnTo>
                      <a:lnTo>
                        <a:pt x="187" y="210"/>
                      </a:lnTo>
                      <a:lnTo>
                        <a:pt x="187" y="210"/>
                      </a:lnTo>
                      <a:lnTo>
                        <a:pt x="186" y="210"/>
                      </a:lnTo>
                      <a:lnTo>
                        <a:pt x="186" y="211"/>
                      </a:lnTo>
                      <a:lnTo>
                        <a:pt x="184" y="212"/>
                      </a:lnTo>
                      <a:lnTo>
                        <a:pt x="183" y="212"/>
                      </a:lnTo>
                      <a:lnTo>
                        <a:pt x="183" y="212"/>
                      </a:lnTo>
                      <a:lnTo>
                        <a:pt x="183" y="214"/>
                      </a:lnTo>
                      <a:lnTo>
                        <a:pt x="183" y="214"/>
                      </a:lnTo>
                      <a:lnTo>
                        <a:pt x="182" y="215"/>
                      </a:lnTo>
                      <a:lnTo>
                        <a:pt x="182" y="216"/>
                      </a:lnTo>
                      <a:lnTo>
                        <a:pt x="179" y="218"/>
                      </a:lnTo>
                      <a:lnTo>
                        <a:pt x="177" y="227"/>
                      </a:lnTo>
                      <a:lnTo>
                        <a:pt x="174" y="227"/>
                      </a:lnTo>
                      <a:lnTo>
                        <a:pt x="174" y="227"/>
                      </a:lnTo>
                      <a:lnTo>
                        <a:pt x="171" y="228"/>
                      </a:lnTo>
                      <a:lnTo>
                        <a:pt x="170" y="231"/>
                      </a:lnTo>
                      <a:lnTo>
                        <a:pt x="169" y="231"/>
                      </a:lnTo>
                      <a:lnTo>
                        <a:pt x="166" y="235"/>
                      </a:lnTo>
                      <a:lnTo>
                        <a:pt x="165" y="235"/>
                      </a:lnTo>
                      <a:lnTo>
                        <a:pt x="165" y="235"/>
                      </a:lnTo>
                      <a:lnTo>
                        <a:pt x="164" y="235"/>
                      </a:lnTo>
                      <a:lnTo>
                        <a:pt x="164" y="235"/>
                      </a:lnTo>
                      <a:lnTo>
                        <a:pt x="164" y="235"/>
                      </a:lnTo>
                      <a:lnTo>
                        <a:pt x="164" y="235"/>
                      </a:lnTo>
                      <a:lnTo>
                        <a:pt x="162" y="236"/>
                      </a:lnTo>
                      <a:lnTo>
                        <a:pt x="162" y="237"/>
                      </a:lnTo>
                      <a:lnTo>
                        <a:pt x="161" y="237"/>
                      </a:lnTo>
                      <a:lnTo>
                        <a:pt x="160" y="238"/>
                      </a:lnTo>
                      <a:lnTo>
                        <a:pt x="158" y="241"/>
                      </a:lnTo>
                      <a:lnTo>
                        <a:pt x="158" y="240"/>
                      </a:lnTo>
                      <a:lnTo>
                        <a:pt x="158" y="240"/>
                      </a:lnTo>
                      <a:lnTo>
                        <a:pt x="157" y="240"/>
                      </a:lnTo>
                      <a:lnTo>
                        <a:pt x="156" y="240"/>
                      </a:lnTo>
                      <a:lnTo>
                        <a:pt x="156" y="241"/>
                      </a:lnTo>
                      <a:lnTo>
                        <a:pt x="156" y="242"/>
                      </a:lnTo>
                      <a:lnTo>
                        <a:pt x="156" y="242"/>
                      </a:lnTo>
                      <a:lnTo>
                        <a:pt x="156" y="242"/>
                      </a:lnTo>
                      <a:lnTo>
                        <a:pt x="154" y="245"/>
                      </a:lnTo>
                      <a:lnTo>
                        <a:pt x="154" y="245"/>
                      </a:lnTo>
                      <a:lnTo>
                        <a:pt x="154" y="249"/>
                      </a:lnTo>
                      <a:lnTo>
                        <a:pt x="149" y="252"/>
                      </a:lnTo>
                      <a:lnTo>
                        <a:pt x="149" y="254"/>
                      </a:lnTo>
                      <a:lnTo>
                        <a:pt x="148" y="254"/>
                      </a:lnTo>
                      <a:lnTo>
                        <a:pt x="148" y="254"/>
                      </a:lnTo>
                      <a:lnTo>
                        <a:pt x="148" y="254"/>
                      </a:lnTo>
                      <a:lnTo>
                        <a:pt x="147" y="255"/>
                      </a:lnTo>
                      <a:lnTo>
                        <a:pt x="141" y="261"/>
                      </a:lnTo>
                      <a:lnTo>
                        <a:pt x="139" y="261"/>
                      </a:lnTo>
                      <a:lnTo>
                        <a:pt x="136" y="265"/>
                      </a:lnTo>
                      <a:lnTo>
                        <a:pt x="135" y="265"/>
                      </a:lnTo>
                      <a:lnTo>
                        <a:pt x="135" y="266"/>
                      </a:lnTo>
                      <a:lnTo>
                        <a:pt x="132" y="267"/>
                      </a:lnTo>
                      <a:lnTo>
                        <a:pt x="132" y="267"/>
                      </a:lnTo>
                      <a:lnTo>
                        <a:pt x="129" y="269"/>
                      </a:lnTo>
                      <a:lnTo>
                        <a:pt x="129" y="270"/>
                      </a:lnTo>
                      <a:lnTo>
                        <a:pt x="129" y="270"/>
                      </a:lnTo>
                      <a:lnTo>
                        <a:pt x="129" y="271"/>
                      </a:lnTo>
                      <a:lnTo>
                        <a:pt x="128" y="273"/>
                      </a:lnTo>
                      <a:lnTo>
                        <a:pt x="127" y="275"/>
                      </a:lnTo>
                      <a:lnTo>
                        <a:pt x="131" y="275"/>
                      </a:lnTo>
                      <a:lnTo>
                        <a:pt x="132" y="276"/>
                      </a:lnTo>
                      <a:lnTo>
                        <a:pt x="141" y="275"/>
                      </a:lnTo>
                      <a:lnTo>
                        <a:pt x="141" y="282"/>
                      </a:lnTo>
                      <a:lnTo>
                        <a:pt x="141" y="282"/>
                      </a:lnTo>
                      <a:lnTo>
                        <a:pt x="141" y="288"/>
                      </a:lnTo>
                      <a:lnTo>
                        <a:pt x="144" y="288"/>
                      </a:lnTo>
                      <a:lnTo>
                        <a:pt x="144" y="286"/>
                      </a:lnTo>
                      <a:lnTo>
                        <a:pt x="145" y="284"/>
                      </a:lnTo>
                      <a:lnTo>
                        <a:pt x="147" y="283"/>
                      </a:lnTo>
                      <a:lnTo>
                        <a:pt x="148" y="284"/>
                      </a:lnTo>
                      <a:lnTo>
                        <a:pt x="149" y="284"/>
                      </a:lnTo>
                      <a:lnTo>
                        <a:pt x="149" y="288"/>
                      </a:lnTo>
                      <a:lnTo>
                        <a:pt x="148" y="290"/>
                      </a:lnTo>
                      <a:lnTo>
                        <a:pt x="147" y="292"/>
                      </a:lnTo>
                      <a:lnTo>
                        <a:pt x="149" y="292"/>
                      </a:lnTo>
                      <a:lnTo>
                        <a:pt x="150" y="291"/>
                      </a:lnTo>
                      <a:lnTo>
                        <a:pt x="153" y="290"/>
                      </a:lnTo>
                      <a:lnTo>
                        <a:pt x="153" y="287"/>
                      </a:lnTo>
                      <a:lnTo>
                        <a:pt x="156" y="287"/>
                      </a:lnTo>
                      <a:lnTo>
                        <a:pt x="156" y="288"/>
                      </a:lnTo>
                      <a:lnTo>
                        <a:pt x="157" y="288"/>
                      </a:lnTo>
                      <a:lnTo>
                        <a:pt x="157" y="282"/>
                      </a:lnTo>
                      <a:lnTo>
                        <a:pt x="166" y="283"/>
                      </a:lnTo>
                      <a:lnTo>
                        <a:pt x="166" y="284"/>
                      </a:lnTo>
                      <a:lnTo>
                        <a:pt x="169" y="286"/>
                      </a:lnTo>
                      <a:lnTo>
                        <a:pt x="171" y="287"/>
                      </a:lnTo>
                      <a:lnTo>
                        <a:pt x="171" y="290"/>
                      </a:lnTo>
                      <a:lnTo>
                        <a:pt x="173" y="290"/>
                      </a:lnTo>
                      <a:lnTo>
                        <a:pt x="177" y="293"/>
                      </a:lnTo>
                      <a:lnTo>
                        <a:pt x="177" y="293"/>
                      </a:lnTo>
                      <a:lnTo>
                        <a:pt x="179" y="293"/>
                      </a:lnTo>
                      <a:lnTo>
                        <a:pt x="179" y="295"/>
                      </a:lnTo>
                      <a:lnTo>
                        <a:pt x="181" y="296"/>
                      </a:lnTo>
                      <a:lnTo>
                        <a:pt x="181" y="296"/>
                      </a:lnTo>
                      <a:lnTo>
                        <a:pt x="183" y="296"/>
                      </a:lnTo>
                      <a:lnTo>
                        <a:pt x="183" y="297"/>
                      </a:lnTo>
                      <a:lnTo>
                        <a:pt x="184" y="297"/>
                      </a:lnTo>
                      <a:lnTo>
                        <a:pt x="184" y="297"/>
                      </a:lnTo>
                      <a:lnTo>
                        <a:pt x="184" y="296"/>
                      </a:lnTo>
                      <a:lnTo>
                        <a:pt x="184" y="296"/>
                      </a:lnTo>
                      <a:lnTo>
                        <a:pt x="184" y="296"/>
                      </a:lnTo>
                      <a:lnTo>
                        <a:pt x="184" y="296"/>
                      </a:lnTo>
                      <a:lnTo>
                        <a:pt x="184" y="296"/>
                      </a:lnTo>
                      <a:lnTo>
                        <a:pt x="184" y="297"/>
                      </a:lnTo>
                      <a:lnTo>
                        <a:pt x="186" y="297"/>
                      </a:lnTo>
                      <a:lnTo>
                        <a:pt x="186" y="299"/>
                      </a:lnTo>
                      <a:lnTo>
                        <a:pt x="184" y="299"/>
                      </a:lnTo>
                      <a:lnTo>
                        <a:pt x="184" y="300"/>
                      </a:lnTo>
                      <a:lnTo>
                        <a:pt x="183" y="299"/>
                      </a:lnTo>
                      <a:lnTo>
                        <a:pt x="182" y="299"/>
                      </a:lnTo>
                      <a:lnTo>
                        <a:pt x="179" y="297"/>
                      </a:lnTo>
                      <a:lnTo>
                        <a:pt x="179" y="299"/>
                      </a:lnTo>
                      <a:lnTo>
                        <a:pt x="178" y="299"/>
                      </a:lnTo>
                      <a:lnTo>
                        <a:pt x="178" y="303"/>
                      </a:lnTo>
                      <a:lnTo>
                        <a:pt x="179" y="303"/>
                      </a:lnTo>
                      <a:lnTo>
                        <a:pt x="179" y="305"/>
                      </a:lnTo>
                      <a:lnTo>
                        <a:pt x="179" y="305"/>
                      </a:lnTo>
                      <a:lnTo>
                        <a:pt x="178" y="308"/>
                      </a:lnTo>
                      <a:lnTo>
                        <a:pt x="179" y="308"/>
                      </a:lnTo>
                      <a:lnTo>
                        <a:pt x="179" y="308"/>
                      </a:lnTo>
                      <a:lnTo>
                        <a:pt x="179" y="308"/>
                      </a:lnTo>
                      <a:lnTo>
                        <a:pt x="181" y="308"/>
                      </a:lnTo>
                      <a:lnTo>
                        <a:pt x="179" y="309"/>
                      </a:lnTo>
                      <a:lnTo>
                        <a:pt x="179" y="310"/>
                      </a:lnTo>
                      <a:lnTo>
                        <a:pt x="178" y="310"/>
                      </a:lnTo>
                      <a:lnTo>
                        <a:pt x="178" y="313"/>
                      </a:lnTo>
                      <a:lnTo>
                        <a:pt x="178" y="313"/>
                      </a:lnTo>
                      <a:lnTo>
                        <a:pt x="177" y="314"/>
                      </a:lnTo>
                      <a:lnTo>
                        <a:pt x="175" y="316"/>
                      </a:lnTo>
                      <a:lnTo>
                        <a:pt x="175" y="317"/>
                      </a:lnTo>
                      <a:lnTo>
                        <a:pt x="174" y="317"/>
                      </a:lnTo>
                      <a:lnTo>
                        <a:pt x="174" y="318"/>
                      </a:lnTo>
                      <a:lnTo>
                        <a:pt x="174" y="320"/>
                      </a:lnTo>
                      <a:lnTo>
                        <a:pt x="174" y="320"/>
                      </a:lnTo>
                      <a:lnTo>
                        <a:pt x="175" y="321"/>
                      </a:lnTo>
                      <a:lnTo>
                        <a:pt x="175" y="322"/>
                      </a:lnTo>
                      <a:lnTo>
                        <a:pt x="174" y="322"/>
                      </a:lnTo>
                      <a:lnTo>
                        <a:pt x="173" y="325"/>
                      </a:lnTo>
                      <a:lnTo>
                        <a:pt x="173" y="327"/>
                      </a:lnTo>
                      <a:lnTo>
                        <a:pt x="175" y="327"/>
                      </a:lnTo>
                      <a:lnTo>
                        <a:pt x="174" y="331"/>
                      </a:lnTo>
                      <a:lnTo>
                        <a:pt x="174" y="331"/>
                      </a:lnTo>
                      <a:lnTo>
                        <a:pt x="174" y="333"/>
                      </a:lnTo>
                      <a:lnTo>
                        <a:pt x="175" y="335"/>
                      </a:lnTo>
                      <a:lnTo>
                        <a:pt x="175" y="337"/>
                      </a:lnTo>
                      <a:lnTo>
                        <a:pt x="174" y="337"/>
                      </a:lnTo>
                      <a:lnTo>
                        <a:pt x="174" y="338"/>
                      </a:lnTo>
                      <a:lnTo>
                        <a:pt x="174" y="338"/>
                      </a:lnTo>
                      <a:lnTo>
                        <a:pt x="174" y="341"/>
                      </a:lnTo>
                      <a:lnTo>
                        <a:pt x="173" y="341"/>
                      </a:lnTo>
                      <a:lnTo>
                        <a:pt x="173" y="342"/>
                      </a:lnTo>
                      <a:lnTo>
                        <a:pt x="171" y="342"/>
                      </a:lnTo>
                      <a:lnTo>
                        <a:pt x="171" y="343"/>
                      </a:lnTo>
                      <a:lnTo>
                        <a:pt x="174" y="345"/>
                      </a:lnTo>
                      <a:lnTo>
                        <a:pt x="173" y="345"/>
                      </a:lnTo>
                      <a:lnTo>
                        <a:pt x="173" y="345"/>
                      </a:lnTo>
                      <a:lnTo>
                        <a:pt x="173" y="346"/>
                      </a:lnTo>
                      <a:lnTo>
                        <a:pt x="173" y="346"/>
                      </a:lnTo>
                      <a:lnTo>
                        <a:pt x="173" y="346"/>
                      </a:lnTo>
                      <a:lnTo>
                        <a:pt x="171" y="346"/>
                      </a:lnTo>
                      <a:lnTo>
                        <a:pt x="170" y="351"/>
                      </a:lnTo>
                      <a:lnTo>
                        <a:pt x="165" y="355"/>
                      </a:lnTo>
                      <a:lnTo>
                        <a:pt x="165" y="356"/>
                      </a:lnTo>
                      <a:lnTo>
                        <a:pt x="164" y="358"/>
                      </a:lnTo>
                      <a:lnTo>
                        <a:pt x="164" y="359"/>
                      </a:lnTo>
                      <a:lnTo>
                        <a:pt x="162" y="359"/>
                      </a:lnTo>
                      <a:lnTo>
                        <a:pt x="162" y="363"/>
                      </a:lnTo>
                      <a:lnTo>
                        <a:pt x="160" y="363"/>
                      </a:lnTo>
                      <a:lnTo>
                        <a:pt x="160" y="364"/>
                      </a:lnTo>
                      <a:lnTo>
                        <a:pt x="158" y="365"/>
                      </a:lnTo>
                      <a:lnTo>
                        <a:pt x="0" y="365"/>
                      </a:lnTo>
                      <a:lnTo>
                        <a:pt x="0" y="3"/>
                      </a:lnTo>
                      <a:lnTo>
                        <a:pt x="0" y="3"/>
                      </a:lnTo>
                      <a:lnTo>
                        <a:pt x="0" y="2"/>
                      </a:lnTo>
                      <a:lnTo>
                        <a:pt x="3" y="2"/>
                      </a:lnTo>
                      <a:lnTo>
                        <a:pt x="3" y="2"/>
                      </a:lnTo>
                      <a:lnTo>
                        <a:pt x="4" y="2"/>
                      </a:lnTo>
                      <a:lnTo>
                        <a:pt x="4" y="3"/>
                      </a:lnTo>
                      <a:lnTo>
                        <a:pt x="6" y="3"/>
                      </a:lnTo>
                      <a:lnTo>
                        <a:pt x="6" y="4"/>
                      </a:lnTo>
                      <a:lnTo>
                        <a:pt x="10" y="3"/>
                      </a:lnTo>
                      <a:lnTo>
                        <a:pt x="10" y="4"/>
                      </a:lnTo>
                      <a:lnTo>
                        <a:pt x="13" y="4"/>
                      </a:lnTo>
                      <a:lnTo>
                        <a:pt x="14" y="7"/>
                      </a:lnTo>
                      <a:lnTo>
                        <a:pt x="17" y="7"/>
                      </a:lnTo>
                      <a:lnTo>
                        <a:pt x="17" y="7"/>
                      </a:lnTo>
                      <a:lnTo>
                        <a:pt x="20" y="7"/>
                      </a:lnTo>
                      <a:lnTo>
                        <a:pt x="22" y="7"/>
                      </a:lnTo>
                      <a:lnTo>
                        <a:pt x="25" y="8"/>
                      </a:lnTo>
                      <a:lnTo>
                        <a:pt x="23" y="7"/>
                      </a:lnTo>
                      <a:lnTo>
                        <a:pt x="23" y="5"/>
                      </a:lnTo>
                      <a:lnTo>
                        <a:pt x="22" y="4"/>
                      </a:lnTo>
                      <a:lnTo>
                        <a:pt x="25" y="4"/>
                      </a:lnTo>
                      <a:lnTo>
                        <a:pt x="27" y="4"/>
                      </a:lnTo>
                      <a:lnTo>
                        <a:pt x="27" y="4"/>
                      </a:lnTo>
                      <a:lnTo>
                        <a:pt x="31" y="5"/>
                      </a:lnTo>
                      <a:lnTo>
                        <a:pt x="31" y="4"/>
                      </a:lnTo>
                      <a:lnTo>
                        <a:pt x="34" y="4"/>
                      </a:lnTo>
                      <a:lnTo>
                        <a:pt x="34" y="5"/>
                      </a:lnTo>
                      <a:lnTo>
                        <a:pt x="35" y="5"/>
                      </a:lnTo>
                      <a:lnTo>
                        <a:pt x="35" y="7"/>
                      </a:lnTo>
                      <a:lnTo>
                        <a:pt x="35" y="7"/>
                      </a:lnTo>
                      <a:lnTo>
                        <a:pt x="34" y="8"/>
                      </a:lnTo>
                      <a:lnTo>
                        <a:pt x="34" y="8"/>
                      </a:lnTo>
                      <a:lnTo>
                        <a:pt x="31" y="8"/>
                      </a:lnTo>
                      <a:lnTo>
                        <a:pt x="31" y="9"/>
                      </a:lnTo>
                      <a:lnTo>
                        <a:pt x="34" y="9"/>
                      </a:lnTo>
                      <a:lnTo>
                        <a:pt x="37" y="9"/>
                      </a:lnTo>
                      <a:lnTo>
                        <a:pt x="37" y="11"/>
                      </a:lnTo>
                      <a:lnTo>
                        <a:pt x="38" y="11"/>
                      </a:lnTo>
                      <a:lnTo>
                        <a:pt x="39" y="12"/>
                      </a:lnTo>
                      <a:lnTo>
                        <a:pt x="42" y="12"/>
                      </a:lnTo>
                      <a:lnTo>
                        <a:pt x="42" y="13"/>
                      </a:lnTo>
                      <a:lnTo>
                        <a:pt x="43" y="13"/>
                      </a:lnTo>
                      <a:lnTo>
                        <a:pt x="43" y="13"/>
                      </a:lnTo>
                      <a:lnTo>
                        <a:pt x="46" y="13"/>
                      </a:lnTo>
                      <a:lnTo>
                        <a:pt x="46" y="15"/>
                      </a:lnTo>
                      <a:lnTo>
                        <a:pt x="47" y="15"/>
                      </a:lnTo>
                      <a:lnTo>
                        <a:pt x="50" y="15"/>
                      </a:lnTo>
                      <a:lnTo>
                        <a:pt x="51" y="17"/>
                      </a:lnTo>
                      <a:lnTo>
                        <a:pt x="52" y="17"/>
                      </a:lnTo>
                      <a:lnTo>
                        <a:pt x="54" y="22"/>
                      </a:lnTo>
                      <a:lnTo>
                        <a:pt x="55" y="22"/>
                      </a:lnTo>
                      <a:lnTo>
                        <a:pt x="55" y="22"/>
                      </a:lnTo>
                      <a:lnTo>
                        <a:pt x="55" y="21"/>
                      </a:lnTo>
                      <a:lnTo>
                        <a:pt x="55" y="21"/>
                      </a:lnTo>
                      <a:lnTo>
                        <a:pt x="55" y="21"/>
                      </a:lnTo>
                      <a:lnTo>
                        <a:pt x="54" y="20"/>
                      </a:lnTo>
                      <a:lnTo>
                        <a:pt x="54" y="17"/>
                      </a:lnTo>
                      <a:lnTo>
                        <a:pt x="54" y="16"/>
                      </a:lnTo>
                      <a:lnTo>
                        <a:pt x="54" y="15"/>
                      </a:lnTo>
                      <a:lnTo>
                        <a:pt x="55" y="13"/>
                      </a:lnTo>
                      <a:lnTo>
                        <a:pt x="57" y="13"/>
                      </a:lnTo>
                      <a:lnTo>
                        <a:pt x="61" y="16"/>
                      </a:lnTo>
                      <a:lnTo>
                        <a:pt x="61" y="17"/>
                      </a:lnTo>
                      <a:lnTo>
                        <a:pt x="63" y="17"/>
                      </a:lnTo>
                      <a:lnTo>
                        <a:pt x="63" y="19"/>
                      </a:lnTo>
                      <a:lnTo>
                        <a:pt x="65" y="19"/>
                      </a:lnTo>
                      <a:lnTo>
                        <a:pt x="65" y="20"/>
                      </a:lnTo>
                      <a:lnTo>
                        <a:pt x="67" y="20"/>
                      </a:lnTo>
                      <a:lnTo>
                        <a:pt x="68" y="24"/>
                      </a:lnTo>
                      <a:lnTo>
                        <a:pt x="71" y="24"/>
                      </a:lnTo>
                      <a:lnTo>
                        <a:pt x="71" y="22"/>
                      </a:lnTo>
                      <a:lnTo>
                        <a:pt x="71" y="22"/>
                      </a:lnTo>
                      <a:lnTo>
                        <a:pt x="72" y="22"/>
                      </a:lnTo>
                      <a:lnTo>
                        <a:pt x="72" y="22"/>
                      </a:lnTo>
                      <a:lnTo>
                        <a:pt x="71" y="21"/>
                      </a:lnTo>
                      <a:lnTo>
                        <a:pt x="71" y="20"/>
                      </a:lnTo>
                      <a:lnTo>
                        <a:pt x="72" y="20"/>
                      </a:lnTo>
                      <a:lnTo>
                        <a:pt x="73" y="21"/>
                      </a:lnTo>
                      <a:lnTo>
                        <a:pt x="73" y="22"/>
                      </a:lnTo>
                      <a:lnTo>
                        <a:pt x="75" y="24"/>
                      </a:lnTo>
                      <a:lnTo>
                        <a:pt x="72" y="24"/>
                      </a:lnTo>
                      <a:lnTo>
                        <a:pt x="71" y="25"/>
                      </a:lnTo>
                      <a:lnTo>
                        <a:pt x="69" y="26"/>
                      </a:lnTo>
                      <a:lnTo>
                        <a:pt x="69" y="29"/>
                      </a:lnTo>
                      <a:lnTo>
                        <a:pt x="72" y="28"/>
                      </a:lnTo>
                      <a:lnTo>
                        <a:pt x="72" y="28"/>
                      </a:lnTo>
                      <a:lnTo>
                        <a:pt x="73" y="28"/>
                      </a:lnTo>
                      <a:lnTo>
                        <a:pt x="75" y="29"/>
                      </a:lnTo>
                      <a:lnTo>
                        <a:pt x="75" y="30"/>
                      </a:lnTo>
                      <a:lnTo>
                        <a:pt x="76" y="32"/>
                      </a:lnTo>
                      <a:lnTo>
                        <a:pt x="77" y="32"/>
                      </a:lnTo>
                      <a:lnTo>
                        <a:pt x="77" y="33"/>
                      </a:lnTo>
                      <a:lnTo>
                        <a:pt x="80" y="33"/>
                      </a:lnTo>
                      <a:lnTo>
                        <a:pt x="81" y="33"/>
                      </a:lnTo>
                      <a:lnTo>
                        <a:pt x="82" y="32"/>
                      </a:lnTo>
                      <a:lnTo>
                        <a:pt x="84" y="32"/>
                      </a:lnTo>
                      <a:lnTo>
                        <a:pt x="85" y="33"/>
                      </a:lnTo>
                      <a:lnTo>
                        <a:pt x="85" y="34"/>
                      </a:lnTo>
                      <a:lnTo>
                        <a:pt x="86" y="36"/>
                      </a:lnTo>
                      <a:lnTo>
                        <a:pt x="88" y="36"/>
                      </a:lnTo>
                      <a:lnTo>
                        <a:pt x="89" y="36"/>
                      </a:lnTo>
                      <a:lnTo>
                        <a:pt x="90" y="37"/>
                      </a:lnTo>
                      <a:lnTo>
                        <a:pt x="90" y="36"/>
                      </a:lnTo>
                      <a:lnTo>
                        <a:pt x="93" y="36"/>
                      </a:lnTo>
                      <a:lnTo>
                        <a:pt x="93" y="37"/>
                      </a:lnTo>
                      <a:lnTo>
                        <a:pt x="92" y="38"/>
                      </a:lnTo>
                      <a:lnTo>
                        <a:pt x="92" y="39"/>
                      </a:lnTo>
                      <a:lnTo>
                        <a:pt x="90" y="41"/>
                      </a:lnTo>
                      <a:lnTo>
                        <a:pt x="92" y="42"/>
                      </a:lnTo>
                      <a:lnTo>
                        <a:pt x="93" y="42"/>
                      </a:lnTo>
                      <a:lnTo>
                        <a:pt x="95" y="42"/>
                      </a:lnTo>
                      <a:lnTo>
                        <a:pt x="97" y="39"/>
                      </a:lnTo>
                      <a:lnTo>
                        <a:pt x="99" y="37"/>
                      </a:lnTo>
                      <a:lnTo>
                        <a:pt x="101" y="34"/>
                      </a:lnTo>
                      <a:lnTo>
                        <a:pt x="101" y="28"/>
                      </a:lnTo>
                      <a:lnTo>
                        <a:pt x="103" y="26"/>
                      </a:lnTo>
                      <a:lnTo>
                        <a:pt x="103" y="25"/>
                      </a:lnTo>
                      <a:lnTo>
                        <a:pt x="103" y="24"/>
                      </a:lnTo>
                      <a:lnTo>
                        <a:pt x="102" y="22"/>
                      </a:lnTo>
                      <a:lnTo>
                        <a:pt x="102" y="21"/>
                      </a:lnTo>
                      <a:lnTo>
                        <a:pt x="103" y="21"/>
                      </a:lnTo>
                      <a:lnTo>
                        <a:pt x="105" y="19"/>
                      </a:lnTo>
                      <a:lnTo>
                        <a:pt x="105" y="17"/>
                      </a:lnTo>
                      <a:lnTo>
                        <a:pt x="106" y="16"/>
                      </a:lnTo>
                      <a:lnTo>
                        <a:pt x="107" y="16"/>
                      </a:lnTo>
                      <a:lnTo>
                        <a:pt x="107" y="16"/>
                      </a:lnTo>
                      <a:lnTo>
                        <a:pt x="107" y="16"/>
                      </a:lnTo>
                      <a:lnTo>
                        <a:pt x="107" y="20"/>
                      </a:lnTo>
                      <a:lnTo>
                        <a:pt x="111" y="21"/>
                      </a:lnTo>
                      <a:lnTo>
                        <a:pt x="110" y="28"/>
                      </a:lnTo>
                      <a:lnTo>
                        <a:pt x="112" y="26"/>
                      </a:lnTo>
                      <a:lnTo>
                        <a:pt x="114" y="25"/>
                      </a:lnTo>
                      <a:lnTo>
                        <a:pt x="115" y="25"/>
                      </a:lnTo>
                      <a:lnTo>
                        <a:pt x="116" y="25"/>
                      </a:lnTo>
                      <a:lnTo>
                        <a:pt x="116" y="25"/>
                      </a:lnTo>
                      <a:lnTo>
                        <a:pt x="119" y="25"/>
                      </a:lnTo>
                      <a:lnTo>
                        <a:pt x="120" y="22"/>
                      </a:lnTo>
                      <a:lnTo>
                        <a:pt x="123" y="22"/>
                      </a:lnTo>
                      <a:lnTo>
                        <a:pt x="123" y="21"/>
                      </a:lnTo>
                      <a:lnTo>
                        <a:pt x="126" y="20"/>
                      </a:lnTo>
                      <a:lnTo>
                        <a:pt x="128" y="20"/>
                      </a:lnTo>
                      <a:lnTo>
                        <a:pt x="129" y="21"/>
                      </a:lnTo>
                      <a:lnTo>
                        <a:pt x="131" y="21"/>
                      </a:lnTo>
                      <a:lnTo>
                        <a:pt x="131" y="21"/>
                      </a:lnTo>
                      <a:lnTo>
                        <a:pt x="132" y="21"/>
                      </a:lnTo>
                      <a:lnTo>
                        <a:pt x="133" y="21"/>
                      </a:lnTo>
                      <a:lnTo>
                        <a:pt x="136" y="24"/>
                      </a:lnTo>
                      <a:lnTo>
                        <a:pt x="137" y="24"/>
                      </a:lnTo>
                      <a:lnTo>
                        <a:pt x="139" y="25"/>
                      </a:lnTo>
                      <a:lnTo>
                        <a:pt x="140" y="25"/>
                      </a:lnTo>
                      <a:lnTo>
                        <a:pt x="141" y="28"/>
                      </a:lnTo>
                      <a:lnTo>
                        <a:pt x="143" y="28"/>
                      </a:lnTo>
                      <a:lnTo>
                        <a:pt x="143" y="29"/>
                      </a:lnTo>
                      <a:lnTo>
                        <a:pt x="147" y="29"/>
                      </a:lnTo>
                      <a:lnTo>
                        <a:pt x="148" y="30"/>
                      </a:lnTo>
                      <a:lnTo>
                        <a:pt x="148" y="30"/>
                      </a:lnTo>
                      <a:lnTo>
                        <a:pt x="149" y="30"/>
                      </a:lnTo>
                      <a:lnTo>
                        <a:pt x="149" y="30"/>
                      </a:lnTo>
                      <a:lnTo>
                        <a:pt x="150" y="30"/>
                      </a:lnTo>
                      <a:lnTo>
                        <a:pt x="150" y="30"/>
                      </a:lnTo>
                      <a:lnTo>
                        <a:pt x="152" y="30"/>
                      </a:lnTo>
                      <a:lnTo>
                        <a:pt x="153" y="30"/>
                      </a:lnTo>
                      <a:lnTo>
                        <a:pt x="153" y="30"/>
                      </a:lnTo>
                      <a:lnTo>
                        <a:pt x="154" y="29"/>
                      </a:lnTo>
                      <a:lnTo>
                        <a:pt x="156" y="28"/>
                      </a:lnTo>
                      <a:lnTo>
                        <a:pt x="156" y="28"/>
                      </a:lnTo>
                      <a:lnTo>
                        <a:pt x="154" y="26"/>
                      </a:lnTo>
                      <a:lnTo>
                        <a:pt x="154" y="25"/>
                      </a:lnTo>
                      <a:lnTo>
                        <a:pt x="154" y="24"/>
                      </a:lnTo>
                      <a:lnTo>
                        <a:pt x="156" y="24"/>
                      </a:lnTo>
                      <a:lnTo>
                        <a:pt x="156" y="22"/>
                      </a:lnTo>
                      <a:lnTo>
                        <a:pt x="157" y="24"/>
                      </a:lnTo>
                      <a:lnTo>
                        <a:pt x="157" y="22"/>
                      </a:lnTo>
                      <a:lnTo>
                        <a:pt x="160" y="22"/>
                      </a:lnTo>
                      <a:lnTo>
                        <a:pt x="160" y="22"/>
                      </a:lnTo>
                      <a:lnTo>
                        <a:pt x="161" y="24"/>
                      </a:lnTo>
                      <a:lnTo>
                        <a:pt x="161" y="26"/>
                      </a:lnTo>
                      <a:lnTo>
                        <a:pt x="161" y="26"/>
                      </a:lnTo>
                      <a:lnTo>
                        <a:pt x="161" y="26"/>
                      </a:lnTo>
                      <a:lnTo>
                        <a:pt x="161" y="28"/>
                      </a:lnTo>
                      <a:lnTo>
                        <a:pt x="162" y="28"/>
                      </a:lnTo>
                      <a:lnTo>
                        <a:pt x="162" y="26"/>
                      </a:lnTo>
                      <a:lnTo>
                        <a:pt x="164" y="25"/>
                      </a:lnTo>
                      <a:lnTo>
                        <a:pt x="165" y="26"/>
                      </a:lnTo>
                      <a:lnTo>
                        <a:pt x="165" y="26"/>
                      </a:lnTo>
                      <a:lnTo>
                        <a:pt x="165" y="28"/>
                      </a:lnTo>
                      <a:lnTo>
                        <a:pt x="169" y="28"/>
                      </a:lnTo>
                      <a:lnTo>
                        <a:pt x="169" y="25"/>
                      </a:lnTo>
                      <a:lnTo>
                        <a:pt x="169" y="22"/>
                      </a:lnTo>
                      <a:lnTo>
                        <a:pt x="167" y="21"/>
                      </a:lnTo>
                      <a:lnTo>
                        <a:pt x="166" y="19"/>
                      </a:lnTo>
                      <a:lnTo>
                        <a:pt x="166" y="15"/>
                      </a:lnTo>
                      <a:lnTo>
                        <a:pt x="167" y="13"/>
                      </a:lnTo>
                      <a:lnTo>
                        <a:pt x="167" y="13"/>
                      </a:lnTo>
                      <a:lnTo>
                        <a:pt x="174" y="12"/>
                      </a:lnTo>
                      <a:lnTo>
                        <a:pt x="174" y="13"/>
                      </a:lnTo>
                      <a:lnTo>
                        <a:pt x="175" y="13"/>
                      </a:lnTo>
                      <a:lnTo>
                        <a:pt x="177" y="13"/>
                      </a:lnTo>
                      <a:lnTo>
                        <a:pt x="177" y="12"/>
                      </a:lnTo>
                      <a:lnTo>
                        <a:pt x="177" y="12"/>
                      </a:lnTo>
                      <a:lnTo>
                        <a:pt x="175" y="11"/>
                      </a:lnTo>
                      <a:lnTo>
                        <a:pt x="174" y="11"/>
                      </a:lnTo>
                      <a:lnTo>
                        <a:pt x="173" y="11"/>
                      </a:lnTo>
                      <a:lnTo>
                        <a:pt x="171" y="12"/>
                      </a:lnTo>
                      <a:lnTo>
                        <a:pt x="170" y="12"/>
                      </a:lnTo>
                      <a:lnTo>
                        <a:pt x="170" y="11"/>
                      </a:lnTo>
                      <a:lnTo>
                        <a:pt x="167" y="11"/>
                      </a:lnTo>
                      <a:lnTo>
                        <a:pt x="167" y="7"/>
                      </a:lnTo>
                      <a:lnTo>
                        <a:pt x="169" y="7"/>
                      </a:lnTo>
                      <a:lnTo>
                        <a:pt x="169" y="7"/>
                      </a:lnTo>
                      <a:lnTo>
                        <a:pt x="173" y="7"/>
                      </a:lnTo>
                      <a:lnTo>
                        <a:pt x="178" y="7"/>
                      </a:lnTo>
                      <a:lnTo>
                        <a:pt x="178" y="5"/>
                      </a:lnTo>
                      <a:lnTo>
                        <a:pt x="178" y="4"/>
                      </a:lnTo>
                      <a:lnTo>
                        <a:pt x="178" y="3"/>
                      </a:lnTo>
                      <a:lnTo>
                        <a:pt x="177" y="3"/>
                      </a:lnTo>
                      <a:lnTo>
                        <a:pt x="175" y="2"/>
                      </a:lnTo>
                      <a:lnTo>
                        <a:pt x="175" y="2"/>
                      </a:lnTo>
                      <a:lnTo>
                        <a:pt x="175" y="2"/>
                      </a:lnTo>
                      <a:lnTo>
                        <a:pt x="174" y="2"/>
                      </a:lnTo>
                      <a:lnTo>
                        <a:pt x="1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4">
                  <a:extLst>
                    <a:ext uri="{FF2B5EF4-FFF2-40B4-BE49-F238E27FC236}">
                      <a16:creationId xmlns:a16="http://schemas.microsoft.com/office/drawing/2014/main" id="{26FBBDB3-18BA-4B55-8276-D7B8DB22B380}"/>
                    </a:ext>
                  </a:extLst>
                </p:cNvPr>
                <p:cNvSpPr>
                  <a:spLocks noEditPoints="1"/>
                </p:cNvSpPr>
                <p:nvPr/>
              </p:nvSpPr>
              <p:spPr bwMode="auto">
                <a:xfrm>
                  <a:off x="5584910" y="2031619"/>
                  <a:ext cx="2198577" cy="711200"/>
                </a:xfrm>
                <a:custGeom>
                  <a:avLst/>
                  <a:gdLst>
                    <a:gd name="T0" fmla="*/ 1235 w 1393"/>
                    <a:gd name="T1" fmla="*/ 227 h 448"/>
                    <a:gd name="T2" fmla="*/ 1241 w 1393"/>
                    <a:gd name="T3" fmla="*/ 213 h 448"/>
                    <a:gd name="T4" fmla="*/ 1244 w 1393"/>
                    <a:gd name="T5" fmla="*/ 117 h 448"/>
                    <a:gd name="T6" fmla="*/ 558 w 1393"/>
                    <a:gd name="T7" fmla="*/ 108 h 448"/>
                    <a:gd name="T8" fmla="*/ 616 w 1393"/>
                    <a:gd name="T9" fmla="*/ 50 h 448"/>
                    <a:gd name="T10" fmla="*/ 1337 w 1393"/>
                    <a:gd name="T11" fmla="*/ 32 h 448"/>
                    <a:gd name="T12" fmla="*/ 1366 w 1393"/>
                    <a:gd name="T13" fmla="*/ 38 h 448"/>
                    <a:gd name="T14" fmla="*/ 1324 w 1393"/>
                    <a:gd name="T15" fmla="*/ 55 h 448"/>
                    <a:gd name="T16" fmla="*/ 1300 w 1393"/>
                    <a:gd name="T17" fmla="*/ 106 h 448"/>
                    <a:gd name="T18" fmla="*/ 1283 w 1393"/>
                    <a:gd name="T19" fmla="*/ 151 h 448"/>
                    <a:gd name="T20" fmla="*/ 1270 w 1393"/>
                    <a:gd name="T21" fmla="*/ 110 h 448"/>
                    <a:gd name="T22" fmla="*/ 1239 w 1393"/>
                    <a:gd name="T23" fmla="*/ 101 h 448"/>
                    <a:gd name="T24" fmla="*/ 593 w 1393"/>
                    <a:gd name="T25" fmla="*/ 10 h 448"/>
                    <a:gd name="T26" fmla="*/ 572 w 1393"/>
                    <a:gd name="T27" fmla="*/ 33 h 448"/>
                    <a:gd name="T28" fmla="*/ 604 w 1393"/>
                    <a:gd name="T29" fmla="*/ 82 h 448"/>
                    <a:gd name="T30" fmla="*/ 609 w 1393"/>
                    <a:gd name="T31" fmla="*/ 211 h 448"/>
                    <a:gd name="T32" fmla="*/ 590 w 1393"/>
                    <a:gd name="T33" fmla="*/ 220 h 448"/>
                    <a:gd name="T34" fmla="*/ 614 w 1393"/>
                    <a:gd name="T35" fmla="*/ 363 h 448"/>
                    <a:gd name="T36" fmla="*/ 541 w 1393"/>
                    <a:gd name="T37" fmla="*/ 375 h 448"/>
                    <a:gd name="T38" fmla="*/ 516 w 1393"/>
                    <a:gd name="T39" fmla="*/ 312 h 448"/>
                    <a:gd name="T40" fmla="*/ 478 w 1393"/>
                    <a:gd name="T41" fmla="*/ 235 h 448"/>
                    <a:gd name="T42" fmla="*/ 470 w 1393"/>
                    <a:gd name="T43" fmla="*/ 254 h 448"/>
                    <a:gd name="T44" fmla="*/ 500 w 1393"/>
                    <a:gd name="T45" fmla="*/ 329 h 448"/>
                    <a:gd name="T46" fmla="*/ 535 w 1393"/>
                    <a:gd name="T47" fmla="*/ 379 h 448"/>
                    <a:gd name="T48" fmla="*/ 583 w 1393"/>
                    <a:gd name="T49" fmla="*/ 408 h 448"/>
                    <a:gd name="T50" fmla="*/ 36 w 1393"/>
                    <a:gd name="T51" fmla="*/ 436 h 448"/>
                    <a:gd name="T52" fmla="*/ 11 w 1393"/>
                    <a:gd name="T53" fmla="*/ 396 h 448"/>
                    <a:gd name="T54" fmla="*/ 10 w 1393"/>
                    <a:gd name="T55" fmla="*/ 322 h 448"/>
                    <a:gd name="T56" fmla="*/ 19 w 1393"/>
                    <a:gd name="T57" fmla="*/ 265 h 448"/>
                    <a:gd name="T58" fmla="*/ 70 w 1393"/>
                    <a:gd name="T59" fmla="*/ 194 h 448"/>
                    <a:gd name="T60" fmla="*/ 127 w 1393"/>
                    <a:gd name="T61" fmla="*/ 142 h 448"/>
                    <a:gd name="T62" fmla="*/ 197 w 1393"/>
                    <a:gd name="T63" fmla="*/ 124 h 448"/>
                    <a:gd name="T64" fmla="*/ 252 w 1393"/>
                    <a:gd name="T65" fmla="*/ 139 h 448"/>
                    <a:gd name="T66" fmla="*/ 274 w 1393"/>
                    <a:gd name="T67" fmla="*/ 172 h 448"/>
                    <a:gd name="T68" fmla="*/ 360 w 1393"/>
                    <a:gd name="T69" fmla="*/ 175 h 448"/>
                    <a:gd name="T70" fmla="*/ 427 w 1393"/>
                    <a:gd name="T71" fmla="*/ 190 h 448"/>
                    <a:gd name="T72" fmla="*/ 478 w 1393"/>
                    <a:gd name="T73" fmla="*/ 158 h 448"/>
                    <a:gd name="T74" fmla="*/ 436 w 1393"/>
                    <a:gd name="T75" fmla="*/ 126 h 448"/>
                    <a:gd name="T76" fmla="*/ 394 w 1393"/>
                    <a:gd name="T77" fmla="*/ 108 h 448"/>
                    <a:gd name="T78" fmla="*/ 417 w 1393"/>
                    <a:gd name="T79" fmla="*/ 76 h 448"/>
                    <a:gd name="T80" fmla="*/ 483 w 1393"/>
                    <a:gd name="T81" fmla="*/ 72 h 448"/>
                    <a:gd name="T82" fmla="*/ 520 w 1393"/>
                    <a:gd name="T83" fmla="*/ 52 h 448"/>
                    <a:gd name="T84" fmla="*/ 499 w 1393"/>
                    <a:gd name="T85" fmla="*/ 15 h 448"/>
                    <a:gd name="T86" fmla="*/ 474 w 1393"/>
                    <a:gd name="T87" fmla="*/ 15 h 448"/>
                    <a:gd name="T88" fmla="*/ 459 w 1393"/>
                    <a:gd name="T89" fmla="*/ 37 h 448"/>
                    <a:gd name="T90" fmla="*/ 442 w 1393"/>
                    <a:gd name="T91" fmla="*/ 8 h 448"/>
                    <a:gd name="T92" fmla="*/ 409 w 1393"/>
                    <a:gd name="T93" fmla="*/ 52 h 448"/>
                    <a:gd name="T94" fmla="*/ 381 w 1393"/>
                    <a:gd name="T95" fmla="*/ 78 h 448"/>
                    <a:gd name="T96" fmla="*/ 363 w 1393"/>
                    <a:gd name="T97" fmla="*/ 96 h 448"/>
                    <a:gd name="T98" fmla="*/ 366 w 1393"/>
                    <a:gd name="T99" fmla="*/ 106 h 448"/>
                    <a:gd name="T100" fmla="*/ 355 w 1393"/>
                    <a:gd name="T101" fmla="*/ 110 h 448"/>
                    <a:gd name="T102" fmla="*/ 332 w 1393"/>
                    <a:gd name="T103" fmla="*/ 71 h 448"/>
                    <a:gd name="T104" fmla="*/ 288 w 1393"/>
                    <a:gd name="T105" fmla="*/ 34 h 448"/>
                    <a:gd name="T106" fmla="*/ 264 w 1393"/>
                    <a:gd name="T107" fmla="*/ 37 h 448"/>
                    <a:gd name="T108" fmla="*/ 317 w 1393"/>
                    <a:gd name="T109" fmla="*/ 83 h 448"/>
                    <a:gd name="T110" fmla="*/ 296 w 1393"/>
                    <a:gd name="T111" fmla="*/ 104 h 448"/>
                    <a:gd name="T112" fmla="*/ 245 w 1393"/>
                    <a:gd name="T113" fmla="*/ 41 h 448"/>
                    <a:gd name="T114" fmla="*/ 190 w 1393"/>
                    <a:gd name="T115" fmla="*/ 48 h 448"/>
                    <a:gd name="T116" fmla="*/ 152 w 1393"/>
                    <a:gd name="T117" fmla="*/ 104 h 448"/>
                    <a:gd name="T118" fmla="*/ 87 w 1393"/>
                    <a:gd name="T119" fmla="*/ 121 h 448"/>
                    <a:gd name="T120" fmla="*/ 78 w 1393"/>
                    <a:gd name="T121" fmla="*/ 59 h 448"/>
                    <a:gd name="T122" fmla="*/ 127 w 1393"/>
                    <a:gd name="T123" fmla="*/ 4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3" h="448">
                      <a:moveTo>
                        <a:pt x="493" y="402"/>
                      </a:moveTo>
                      <a:lnTo>
                        <a:pt x="486" y="402"/>
                      </a:lnTo>
                      <a:lnTo>
                        <a:pt x="486" y="406"/>
                      </a:lnTo>
                      <a:lnTo>
                        <a:pt x="489" y="406"/>
                      </a:lnTo>
                      <a:lnTo>
                        <a:pt x="490" y="408"/>
                      </a:lnTo>
                      <a:lnTo>
                        <a:pt x="490" y="408"/>
                      </a:lnTo>
                      <a:lnTo>
                        <a:pt x="491" y="405"/>
                      </a:lnTo>
                      <a:lnTo>
                        <a:pt x="493" y="402"/>
                      </a:lnTo>
                      <a:close/>
                      <a:moveTo>
                        <a:pt x="447" y="402"/>
                      </a:moveTo>
                      <a:lnTo>
                        <a:pt x="447" y="404"/>
                      </a:lnTo>
                      <a:lnTo>
                        <a:pt x="448" y="404"/>
                      </a:lnTo>
                      <a:lnTo>
                        <a:pt x="448" y="404"/>
                      </a:lnTo>
                      <a:lnTo>
                        <a:pt x="447" y="404"/>
                      </a:lnTo>
                      <a:lnTo>
                        <a:pt x="447" y="402"/>
                      </a:lnTo>
                      <a:lnTo>
                        <a:pt x="447" y="402"/>
                      </a:lnTo>
                      <a:close/>
                      <a:moveTo>
                        <a:pt x="279" y="371"/>
                      </a:moveTo>
                      <a:lnTo>
                        <a:pt x="279" y="372"/>
                      </a:lnTo>
                      <a:lnTo>
                        <a:pt x="281" y="374"/>
                      </a:lnTo>
                      <a:lnTo>
                        <a:pt x="283" y="375"/>
                      </a:lnTo>
                      <a:lnTo>
                        <a:pt x="283" y="377"/>
                      </a:lnTo>
                      <a:lnTo>
                        <a:pt x="283" y="377"/>
                      </a:lnTo>
                      <a:lnTo>
                        <a:pt x="283" y="377"/>
                      </a:lnTo>
                      <a:lnTo>
                        <a:pt x="283" y="379"/>
                      </a:lnTo>
                      <a:lnTo>
                        <a:pt x="283" y="379"/>
                      </a:lnTo>
                      <a:lnTo>
                        <a:pt x="284" y="379"/>
                      </a:lnTo>
                      <a:lnTo>
                        <a:pt x="286" y="379"/>
                      </a:lnTo>
                      <a:lnTo>
                        <a:pt x="287" y="379"/>
                      </a:lnTo>
                      <a:lnTo>
                        <a:pt x="288" y="379"/>
                      </a:lnTo>
                      <a:lnTo>
                        <a:pt x="290" y="379"/>
                      </a:lnTo>
                      <a:lnTo>
                        <a:pt x="291" y="379"/>
                      </a:lnTo>
                      <a:lnTo>
                        <a:pt x="292" y="380"/>
                      </a:lnTo>
                      <a:lnTo>
                        <a:pt x="294" y="380"/>
                      </a:lnTo>
                      <a:lnTo>
                        <a:pt x="294" y="380"/>
                      </a:lnTo>
                      <a:lnTo>
                        <a:pt x="295" y="380"/>
                      </a:lnTo>
                      <a:lnTo>
                        <a:pt x="295" y="377"/>
                      </a:lnTo>
                      <a:lnTo>
                        <a:pt x="292" y="376"/>
                      </a:lnTo>
                      <a:lnTo>
                        <a:pt x="292" y="376"/>
                      </a:lnTo>
                      <a:lnTo>
                        <a:pt x="292" y="376"/>
                      </a:lnTo>
                      <a:lnTo>
                        <a:pt x="290" y="376"/>
                      </a:lnTo>
                      <a:lnTo>
                        <a:pt x="288" y="376"/>
                      </a:lnTo>
                      <a:lnTo>
                        <a:pt x="288" y="376"/>
                      </a:lnTo>
                      <a:lnTo>
                        <a:pt x="287" y="375"/>
                      </a:lnTo>
                      <a:lnTo>
                        <a:pt x="286" y="375"/>
                      </a:lnTo>
                      <a:lnTo>
                        <a:pt x="286" y="375"/>
                      </a:lnTo>
                      <a:lnTo>
                        <a:pt x="283" y="374"/>
                      </a:lnTo>
                      <a:lnTo>
                        <a:pt x="283" y="371"/>
                      </a:lnTo>
                      <a:lnTo>
                        <a:pt x="279" y="371"/>
                      </a:lnTo>
                      <a:close/>
                      <a:moveTo>
                        <a:pt x="1235" y="227"/>
                      </a:moveTo>
                      <a:lnTo>
                        <a:pt x="1235" y="227"/>
                      </a:lnTo>
                      <a:lnTo>
                        <a:pt x="1235" y="227"/>
                      </a:lnTo>
                      <a:lnTo>
                        <a:pt x="1235" y="228"/>
                      </a:lnTo>
                      <a:lnTo>
                        <a:pt x="1235" y="227"/>
                      </a:lnTo>
                      <a:close/>
                      <a:moveTo>
                        <a:pt x="448" y="205"/>
                      </a:moveTo>
                      <a:lnTo>
                        <a:pt x="448" y="207"/>
                      </a:lnTo>
                      <a:lnTo>
                        <a:pt x="448" y="207"/>
                      </a:lnTo>
                      <a:lnTo>
                        <a:pt x="448" y="205"/>
                      </a:lnTo>
                      <a:lnTo>
                        <a:pt x="448" y="205"/>
                      </a:lnTo>
                      <a:close/>
                      <a:moveTo>
                        <a:pt x="1235" y="184"/>
                      </a:moveTo>
                      <a:lnTo>
                        <a:pt x="1238" y="185"/>
                      </a:lnTo>
                      <a:lnTo>
                        <a:pt x="1238" y="186"/>
                      </a:lnTo>
                      <a:lnTo>
                        <a:pt x="1240" y="188"/>
                      </a:lnTo>
                      <a:lnTo>
                        <a:pt x="1241" y="189"/>
                      </a:lnTo>
                      <a:lnTo>
                        <a:pt x="1241" y="192"/>
                      </a:lnTo>
                      <a:lnTo>
                        <a:pt x="1243" y="194"/>
                      </a:lnTo>
                      <a:lnTo>
                        <a:pt x="1241" y="194"/>
                      </a:lnTo>
                      <a:lnTo>
                        <a:pt x="1240" y="196"/>
                      </a:lnTo>
                      <a:lnTo>
                        <a:pt x="1239" y="196"/>
                      </a:lnTo>
                      <a:lnTo>
                        <a:pt x="1238" y="197"/>
                      </a:lnTo>
                      <a:lnTo>
                        <a:pt x="1236" y="198"/>
                      </a:lnTo>
                      <a:lnTo>
                        <a:pt x="1235" y="199"/>
                      </a:lnTo>
                      <a:lnTo>
                        <a:pt x="1235" y="199"/>
                      </a:lnTo>
                      <a:lnTo>
                        <a:pt x="1235" y="199"/>
                      </a:lnTo>
                      <a:lnTo>
                        <a:pt x="1235" y="201"/>
                      </a:lnTo>
                      <a:lnTo>
                        <a:pt x="1238" y="201"/>
                      </a:lnTo>
                      <a:lnTo>
                        <a:pt x="1239" y="201"/>
                      </a:lnTo>
                      <a:lnTo>
                        <a:pt x="1241" y="199"/>
                      </a:lnTo>
                      <a:lnTo>
                        <a:pt x="1243" y="201"/>
                      </a:lnTo>
                      <a:lnTo>
                        <a:pt x="1243" y="202"/>
                      </a:lnTo>
                      <a:lnTo>
                        <a:pt x="1247" y="202"/>
                      </a:lnTo>
                      <a:lnTo>
                        <a:pt x="1247" y="203"/>
                      </a:lnTo>
                      <a:lnTo>
                        <a:pt x="1247" y="203"/>
                      </a:lnTo>
                      <a:lnTo>
                        <a:pt x="1247" y="203"/>
                      </a:lnTo>
                      <a:lnTo>
                        <a:pt x="1248" y="205"/>
                      </a:lnTo>
                      <a:lnTo>
                        <a:pt x="1245" y="205"/>
                      </a:lnTo>
                      <a:lnTo>
                        <a:pt x="1244" y="206"/>
                      </a:lnTo>
                      <a:lnTo>
                        <a:pt x="1244" y="207"/>
                      </a:lnTo>
                      <a:lnTo>
                        <a:pt x="1245" y="207"/>
                      </a:lnTo>
                      <a:lnTo>
                        <a:pt x="1245" y="209"/>
                      </a:lnTo>
                      <a:lnTo>
                        <a:pt x="1244" y="209"/>
                      </a:lnTo>
                      <a:lnTo>
                        <a:pt x="1244" y="209"/>
                      </a:lnTo>
                      <a:lnTo>
                        <a:pt x="1244" y="210"/>
                      </a:lnTo>
                      <a:lnTo>
                        <a:pt x="1244" y="211"/>
                      </a:lnTo>
                      <a:lnTo>
                        <a:pt x="1245" y="213"/>
                      </a:lnTo>
                      <a:lnTo>
                        <a:pt x="1245" y="213"/>
                      </a:lnTo>
                      <a:lnTo>
                        <a:pt x="1245" y="213"/>
                      </a:lnTo>
                      <a:lnTo>
                        <a:pt x="1244" y="213"/>
                      </a:lnTo>
                      <a:lnTo>
                        <a:pt x="1243" y="213"/>
                      </a:lnTo>
                      <a:lnTo>
                        <a:pt x="1241" y="213"/>
                      </a:lnTo>
                      <a:lnTo>
                        <a:pt x="1240" y="213"/>
                      </a:lnTo>
                      <a:lnTo>
                        <a:pt x="1240" y="214"/>
                      </a:lnTo>
                      <a:lnTo>
                        <a:pt x="1240" y="215"/>
                      </a:lnTo>
                      <a:lnTo>
                        <a:pt x="1240" y="216"/>
                      </a:lnTo>
                      <a:lnTo>
                        <a:pt x="1240" y="216"/>
                      </a:lnTo>
                      <a:lnTo>
                        <a:pt x="1240" y="216"/>
                      </a:lnTo>
                      <a:lnTo>
                        <a:pt x="1239" y="218"/>
                      </a:lnTo>
                      <a:lnTo>
                        <a:pt x="1239" y="218"/>
                      </a:lnTo>
                      <a:lnTo>
                        <a:pt x="1240" y="218"/>
                      </a:lnTo>
                      <a:lnTo>
                        <a:pt x="1241" y="219"/>
                      </a:lnTo>
                      <a:lnTo>
                        <a:pt x="1241" y="220"/>
                      </a:lnTo>
                      <a:lnTo>
                        <a:pt x="1241" y="222"/>
                      </a:lnTo>
                      <a:lnTo>
                        <a:pt x="1240" y="223"/>
                      </a:lnTo>
                      <a:lnTo>
                        <a:pt x="1240" y="223"/>
                      </a:lnTo>
                      <a:lnTo>
                        <a:pt x="1239" y="223"/>
                      </a:lnTo>
                      <a:lnTo>
                        <a:pt x="1239" y="222"/>
                      </a:lnTo>
                      <a:lnTo>
                        <a:pt x="1239" y="223"/>
                      </a:lnTo>
                      <a:lnTo>
                        <a:pt x="1238" y="223"/>
                      </a:lnTo>
                      <a:lnTo>
                        <a:pt x="1238" y="224"/>
                      </a:lnTo>
                      <a:lnTo>
                        <a:pt x="1238" y="224"/>
                      </a:lnTo>
                      <a:lnTo>
                        <a:pt x="1238" y="226"/>
                      </a:lnTo>
                      <a:lnTo>
                        <a:pt x="1235" y="226"/>
                      </a:lnTo>
                      <a:lnTo>
                        <a:pt x="1235" y="184"/>
                      </a:lnTo>
                      <a:close/>
                      <a:moveTo>
                        <a:pt x="476" y="182"/>
                      </a:moveTo>
                      <a:lnTo>
                        <a:pt x="476" y="182"/>
                      </a:lnTo>
                      <a:lnTo>
                        <a:pt x="476" y="182"/>
                      </a:lnTo>
                      <a:lnTo>
                        <a:pt x="476" y="186"/>
                      </a:lnTo>
                      <a:lnTo>
                        <a:pt x="477" y="186"/>
                      </a:lnTo>
                      <a:lnTo>
                        <a:pt x="477" y="185"/>
                      </a:lnTo>
                      <a:lnTo>
                        <a:pt x="477" y="182"/>
                      </a:lnTo>
                      <a:lnTo>
                        <a:pt x="477" y="182"/>
                      </a:lnTo>
                      <a:lnTo>
                        <a:pt x="477" y="182"/>
                      </a:lnTo>
                      <a:lnTo>
                        <a:pt x="476" y="182"/>
                      </a:lnTo>
                      <a:close/>
                      <a:moveTo>
                        <a:pt x="1235" y="175"/>
                      </a:moveTo>
                      <a:lnTo>
                        <a:pt x="1235" y="177"/>
                      </a:lnTo>
                      <a:lnTo>
                        <a:pt x="1236" y="178"/>
                      </a:lnTo>
                      <a:lnTo>
                        <a:pt x="1239" y="180"/>
                      </a:lnTo>
                      <a:lnTo>
                        <a:pt x="1239" y="184"/>
                      </a:lnTo>
                      <a:lnTo>
                        <a:pt x="1236" y="184"/>
                      </a:lnTo>
                      <a:lnTo>
                        <a:pt x="1236" y="182"/>
                      </a:lnTo>
                      <a:lnTo>
                        <a:pt x="1235" y="182"/>
                      </a:lnTo>
                      <a:lnTo>
                        <a:pt x="1235" y="182"/>
                      </a:lnTo>
                      <a:lnTo>
                        <a:pt x="1235" y="182"/>
                      </a:lnTo>
                      <a:lnTo>
                        <a:pt x="1235" y="175"/>
                      </a:lnTo>
                      <a:close/>
                      <a:moveTo>
                        <a:pt x="1235" y="114"/>
                      </a:moveTo>
                      <a:lnTo>
                        <a:pt x="1238" y="114"/>
                      </a:lnTo>
                      <a:lnTo>
                        <a:pt x="1239" y="117"/>
                      </a:lnTo>
                      <a:lnTo>
                        <a:pt x="1243" y="117"/>
                      </a:lnTo>
                      <a:lnTo>
                        <a:pt x="1244" y="117"/>
                      </a:lnTo>
                      <a:lnTo>
                        <a:pt x="1245" y="117"/>
                      </a:lnTo>
                      <a:lnTo>
                        <a:pt x="1248" y="117"/>
                      </a:lnTo>
                      <a:lnTo>
                        <a:pt x="1252" y="117"/>
                      </a:lnTo>
                      <a:lnTo>
                        <a:pt x="1251" y="120"/>
                      </a:lnTo>
                      <a:lnTo>
                        <a:pt x="1249" y="122"/>
                      </a:lnTo>
                      <a:lnTo>
                        <a:pt x="1249" y="124"/>
                      </a:lnTo>
                      <a:lnTo>
                        <a:pt x="1247" y="125"/>
                      </a:lnTo>
                      <a:lnTo>
                        <a:pt x="1247" y="124"/>
                      </a:lnTo>
                      <a:lnTo>
                        <a:pt x="1245" y="124"/>
                      </a:lnTo>
                      <a:lnTo>
                        <a:pt x="1244" y="124"/>
                      </a:lnTo>
                      <a:lnTo>
                        <a:pt x="1244" y="124"/>
                      </a:lnTo>
                      <a:lnTo>
                        <a:pt x="1243" y="125"/>
                      </a:lnTo>
                      <a:lnTo>
                        <a:pt x="1243" y="126"/>
                      </a:lnTo>
                      <a:lnTo>
                        <a:pt x="1241" y="126"/>
                      </a:lnTo>
                      <a:lnTo>
                        <a:pt x="1239" y="126"/>
                      </a:lnTo>
                      <a:lnTo>
                        <a:pt x="1238" y="129"/>
                      </a:lnTo>
                      <a:lnTo>
                        <a:pt x="1235" y="130"/>
                      </a:lnTo>
                      <a:lnTo>
                        <a:pt x="1235" y="114"/>
                      </a:lnTo>
                      <a:close/>
                      <a:moveTo>
                        <a:pt x="554" y="106"/>
                      </a:moveTo>
                      <a:lnTo>
                        <a:pt x="554" y="109"/>
                      </a:lnTo>
                      <a:lnTo>
                        <a:pt x="555" y="110"/>
                      </a:lnTo>
                      <a:lnTo>
                        <a:pt x="557" y="110"/>
                      </a:lnTo>
                      <a:lnTo>
                        <a:pt x="558" y="112"/>
                      </a:lnTo>
                      <a:lnTo>
                        <a:pt x="557" y="113"/>
                      </a:lnTo>
                      <a:lnTo>
                        <a:pt x="557" y="114"/>
                      </a:lnTo>
                      <a:lnTo>
                        <a:pt x="557" y="116"/>
                      </a:lnTo>
                      <a:lnTo>
                        <a:pt x="559" y="118"/>
                      </a:lnTo>
                      <a:lnTo>
                        <a:pt x="559" y="121"/>
                      </a:lnTo>
                      <a:lnTo>
                        <a:pt x="561" y="121"/>
                      </a:lnTo>
                      <a:lnTo>
                        <a:pt x="561" y="124"/>
                      </a:lnTo>
                      <a:lnTo>
                        <a:pt x="562" y="125"/>
                      </a:lnTo>
                      <a:lnTo>
                        <a:pt x="562" y="125"/>
                      </a:lnTo>
                      <a:lnTo>
                        <a:pt x="563" y="126"/>
                      </a:lnTo>
                      <a:lnTo>
                        <a:pt x="566" y="126"/>
                      </a:lnTo>
                      <a:lnTo>
                        <a:pt x="566" y="126"/>
                      </a:lnTo>
                      <a:lnTo>
                        <a:pt x="567" y="125"/>
                      </a:lnTo>
                      <a:lnTo>
                        <a:pt x="569" y="124"/>
                      </a:lnTo>
                      <a:lnTo>
                        <a:pt x="569" y="122"/>
                      </a:lnTo>
                      <a:lnTo>
                        <a:pt x="570" y="122"/>
                      </a:lnTo>
                      <a:lnTo>
                        <a:pt x="570" y="121"/>
                      </a:lnTo>
                      <a:lnTo>
                        <a:pt x="565" y="120"/>
                      </a:lnTo>
                      <a:lnTo>
                        <a:pt x="566" y="117"/>
                      </a:lnTo>
                      <a:lnTo>
                        <a:pt x="566" y="116"/>
                      </a:lnTo>
                      <a:lnTo>
                        <a:pt x="565" y="114"/>
                      </a:lnTo>
                      <a:lnTo>
                        <a:pt x="562" y="113"/>
                      </a:lnTo>
                      <a:lnTo>
                        <a:pt x="562" y="112"/>
                      </a:lnTo>
                      <a:lnTo>
                        <a:pt x="561" y="110"/>
                      </a:lnTo>
                      <a:lnTo>
                        <a:pt x="559" y="109"/>
                      </a:lnTo>
                      <a:lnTo>
                        <a:pt x="558" y="108"/>
                      </a:lnTo>
                      <a:lnTo>
                        <a:pt x="557" y="108"/>
                      </a:lnTo>
                      <a:lnTo>
                        <a:pt x="554" y="106"/>
                      </a:lnTo>
                      <a:close/>
                      <a:moveTo>
                        <a:pt x="541" y="101"/>
                      </a:moveTo>
                      <a:lnTo>
                        <a:pt x="541" y="103"/>
                      </a:lnTo>
                      <a:lnTo>
                        <a:pt x="541" y="103"/>
                      </a:lnTo>
                      <a:lnTo>
                        <a:pt x="541" y="104"/>
                      </a:lnTo>
                      <a:lnTo>
                        <a:pt x="538" y="104"/>
                      </a:lnTo>
                      <a:lnTo>
                        <a:pt x="536" y="104"/>
                      </a:lnTo>
                      <a:lnTo>
                        <a:pt x="535" y="104"/>
                      </a:lnTo>
                      <a:lnTo>
                        <a:pt x="532" y="104"/>
                      </a:lnTo>
                      <a:lnTo>
                        <a:pt x="532" y="104"/>
                      </a:lnTo>
                      <a:lnTo>
                        <a:pt x="532" y="106"/>
                      </a:lnTo>
                      <a:lnTo>
                        <a:pt x="531" y="106"/>
                      </a:lnTo>
                      <a:lnTo>
                        <a:pt x="531" y="108"/>
                      </a:lnTo>
                      <a:lnTo>
                        <a:pt x="536" y="108"/>
                      </a:lnTo>
                      <a:lnTo>
                        <a:pt x="537" y="106"/>
                      </a:lnTo>
                      <a:lnTo>
                        <a:pt x="537" y="106"/>
                      </a:lnTo>
                      <a:lnTo>
                        <a:pt x="540" y="106"/>
                      </a:lnTo>
                      <a:lnTo>
                        <a:pt x="542" y="108"/>
                      </a:lnTo>
                      <a:lnTo>
                        <a:pt x="542" y="105"/>
                      </a:lnTo>
                      <a:lnTo>
                        <a:pt x="542" y="105"/>
                      </a:lnTo>
                      <a:lnTo>
                        <a:pt x="541" y="105"/>
                      </a:lnTo>
                      <a:lnTo>
                        <a:pt x="541" y="104"/>
                      </a:lnTo>
                      <a:lnTo>
                        <a:pt x="542" y="104"/>
                      </a:lnTo>
                      <a:lnTo>
                        <a:pt x="542" y="103"/>
                      </a:lnTo>
                      <a:lnTo>
                        <a:pt x="542" y="101"/>
                      </a:lnTo>
                      <a:lnTo>
                        <a:pt x="544" y="101"/>
                      </a:lnTo>
                      <a:lnTo>
                        <a:pt x="541" y="101"/>
                      </a:lnTo>
                      <a:close/>
                      <a:moveTo>
                        <a:pt x="555" y="83"/>
                      </a:moveTo>
                      <a:lnTo>
                        <a:pt x="557" y="84"/>
                      </a:lnTo>
                      <a:lnTo>
                        <a:pt x="558" y="86"/>
                      </a:lnTo>
                      <a:lnTo>
                        <a:pt x="561" y="86"/>
                      </a:lnTo>
                      <a:lnTo>
                        <a:pt x="561" y="86"/>
                      </a:lnTo>
                      <a:lnTo>
                        <a:pt x="561" y="86"/>
                      </a:lnTo>
                      <a:lnTo>
                        <a:pt x="562" y="86"/>
                      </a:lnTo>
                      <a:lnTo>
                        <a:pt x="562" y="84"/>
                      </a:lnTo>
                      <a:lnTo>
                        <a:pt x="561" y="83"/>
                      </a:lnTo>
                      <a:lnTo>
                        <a:pt x="559" y="83"/>
                      </a:lnTo>
                      <a:lnTo>
                        <a:pt x="558" y="83"/>
                      </a:lnTo>
                      <a:lnTo>
                        <a:pt x="558" y="83"/>
                      </a:lnTo>
                      <a:lnTo>
                        <a:pt x="557" y="83"/>
                      </a:lnTo>
                      <a:lnTo>
                        <a:pt x="555" y="83"/>
                      </a:lnTo>
                      <a:close/>
                      <a:moveTo>
                        <a:pt x="610" y="36"/>
                      </a:moveTo>
                      <a:lnTo>
                        <a:pt x="612" y="37"/>
                      </a:lnTo>
                      <a:lnTo>
                        <a:pt x="613" y="37"/>
                      </a:lnTo>
                      <a:lnTo>
                        <a:pt x="616" y="36"/>
                      </a:lnTo>
                      <a:lnTo>
                        <a:pt x="616" y="50"/>
                      </a:lnTo>
                      <a:lnTo>
                        <a:pt x="616" y="50"/>
                      </a:lnTo>
                      <a:lnTo>
                        <a:pt x="616" y="50"/>
                      </a:lnTo>
                      <a:lnTo>
                        <a:pt x="614" y="50"/>
                      </a:lnTo>
                      <a:lnTo>
                        <a:pt x="614" y="49"/>
                      </a:lnTo>
                      <a:lnTo>
                        <a:pt x="616" y="48"/>
                      </a:lnTo>
                      <a:lnTo>
                        <a:pt x="616" y="48"/>
                      </a:lnTo>
                      <a:lnTo>
                        <a:pt x="614" y="48"/>
                      </a:lnTo>
                      <a:lnTo>
                        <a:pt x="614" y="46"/>
                      </a:lnTo>
                      <a:lnTo>
                        <a:pt x="614" y="45"/>
                      </a:lnTo>
                      <a:lnTo>
                        <a:pt x="613" y="45"/>
                      </a:lnTo>
                      <a:lnTo>
                        <a:pt x="613" y="44"/>
                      </a:lnTo>
                      <a:lnTo>
                        <a:pt x="613" y="44"/>
                      </a:lnTo>
                      <a:lnTo>
                        <a:pt x="612" y="42"/>
                      </a:lnTo>
                      <a:lnTo>
                        <a:pt x="612" y="42"/>
                      </a:lnTo>
                      <a:lnTo>
                        <a:pt x="612" y="41"/>
                      </a:lnTo>
                      <a:lnTo>
                        <a:pt x="609" y="40"/>
                      </a:lnTo>
                      <a:lnTo>
                        <a:pt x="609" y="40"/>
                      </a:lnTo>
                      <a:lnTo>
                        <a:pt x="608" y="38"/>
                      </a:lnTo>
                      <a:lnTo>
                        <a:pt x="608" y="38"/>
                      </a:lnTo>
                      <a:lnTo>
                        <a:pt x="607" y="38"/>
                      </a:lnTo>
                      <a:lnTo>
                        <a:pt x="607" y="38"/>
                      </a:lnTo>
                      <a:lnTo>
                        <a:pt x="607" y="38"/>
                      </a:lnTo>
                      <a:lnTo>
                        <a:pt x="605" y="38"/>
                      </a:lnTo>
                      <a:lnTo>
                        <a:pt x="605" y="37"/>
                      </a:lnTo>
                      <a:lnTo>
                        <a:pt x="607" y="36"/>
                      </a:lnTo>
                      <a:lnTo>
                        <a:pt x="607" y="36"/>
                      </a:lnTo>
                      <a:lnTo>
                        <a:pt x="608" y="36"/>
                      </a:lnTo>
                      <a:lnTo>
                        <a:pt x="610" y="36"/>
                      </a:lnTo>
                      <a:close/>
                      <a:moveTo>
                        <a:pt x="612" y="28"/>
                      </a:moveTo>
                      <a:lnTo>
                        <a:pt x="613" y="29"/>
                      </a:lnTo>
                      <a:lnTo>
                        <a:pt x="616" y="29"/>
                      </a:lnTo>
                      <a:lnTo>
                        <a:pt x="616" y="29"/>
                      </a:lnTo>
                      <a:lnTo>
                        <a:pt x="616" y="34"/>
                      </a:lnTo>
                      <a:lnTo>
                        <a:pt x="613" y="34"/>
                      </a:lnTo>
                      <a:lnTo>
                        <a:pt x="613" y="33"/>
                      </a:lnTo>
                      <a:lnTo>
                        <a:pt x="613" y="33"/>
                      </a:lnTo>
                      <a:lnTo>
                        <a:pt x="612" y="32"/>
                      </a:lnTo>
                      <a:lnTo>
                        <a:pt x="612" y="31"/>
                      </a:lnTo>
                      <a:lnTo>
                        <a:pt x="612" y="29"/>
                      </a:lnTo>
                      <a:lnTo>
                        <a:pt x="612" y="29"/>
                      </a:lnTo>
                      <a:lnTo>
                        <a:pt x="612" y="28"/>
                      </a:lnTo>
                      <a:close/>
                      <a:moveTo>
                        <a:pt x="1332" y="23"/>
                      </a:moveTo>
                      <a:lnTo>
                        <a:pt x="1333" y="27"/>
                      </a:lnTo>
                      <a:lnTo>
                        <a:pt x="1334" y="27"/>
                      </a:lnTo>
                      <a:lnTo>
                        <a:pt x="1333" y="33"/>
                      </a:lnTo>
                      <a:lnTo>
                        <a:pt x="1334" y="33"/>
                      </a:lnTo>
                      <a:lnTo>
                        <a:pt x="1334" y="34"/>
                      </a:lnTo>
                      <a:lnTo>
                        <a:pt x="1337" y="34"/>
                      </a:lnTo>
                      <a:lnTo>
                        <a:pt x="1337" y="33"/>
                      </a:lnTo>
                      <a:lnTo>
                        <a:pt x="1337" y="32"/>
                      </a:lnTo>
                      <a:lnTo>
                        <a:pt x="1337" y="32"/>
                      </a:lnTo>
                      <a:lnTo>
                        <a:pt x="1337" y="32"/>
                      </a:lnTo>
                      <a:lnTo>
                        <a:pt x="1337" y="29"/>
                      </a:lnTo>
                      <a:lnTo>
                        <a:pt x="1337" y="29"/>
                      </a:lnTo>
                      <a:lnTo>
                        <a:pt x="1337" y="28"/>
                      </a:lnTo>
                      <a:lnTo>
                        <a:pt x="1338" y="28"/>
                      </a:lnTo>
                      <a:lnTo>
                        <a:pt x="1337" y="24"/>
                      </a:lnTo>
                      <a:lnTo>
                        <a:pt x="1336" y="24"/>
                      </a:lnTo>
                      <a:lnTo>
                        <a:pt x="1334" y="24"/>
                      </a:lnTo>
                      <a:lnTo>
                        <a:pt x="1332" y="23"/>
                      </a:lnTo>
                      <a:close/>
                      <a:moveTo>
                        <a:pt x="1235" y="0"/>
                      </a:moveTo>
                      <a:lnTo>
                        <a:pt x="1393" y="0"/>
                      </a:lnTo>
                      <a:lnTo>
                        <a:pt x="1392" y="0"/>
                      </a:lnTo>
                      <a:lnTo>
                        <a:pt x="1392" y="2"/>
                      </a:lnTo>
                      <a:lnTo>
                        <a:pt x="1392" y="2"/>
                      </a:lnTo>
                      <a:lnTo>
                        <a:pt x="1392" y="3"/>
                      </a:lnTo>
                      <a:lnTo>
                        <a:pt x="1391" y="3"/>
                      </a:lnTo>
                      <a:lnTo>
                        <a:pt x="1391" y="4"/>
                      </a:lnTo>
                      <a:lnTo>
                        <a:pt x="1391" y="4"/>
                      </a:lnTo>
                      <a:lnTo>
                        <a:pt x="1391" y="6"/>
                      </a:lnTo>
                      <a:lnTo>
                        <a:pt x="1389" y="6"/>
                      </a:lnTo>
                      <a:lnTo>
                        <a:pt x="1389" y="7"/>
                      </a:lnTo>
                      <a:lnTo>
                        <a:pt x="1389" y="8"/>
                      </a:lnTo>
                      <a:lnTo>
                        <a:pt x="1391" y="10"/>
                      </a:lnTo>
                      <a:lnTo>
                        <a:pt x="1389" y="10"/>
                      </a:lnTo>
                      <a:lnTo>
                        <a:pt x="1388" y="11"/>
                      </a:lnTo>
                      <a:lnTo>
                        <a:pt x="1388" y="12"/>
                      </a:lnTo>
                      <a:lnTo>
                        <a:pt x="1388" y="12"/>
                      </a:lnTo>
                      <a:lnTo>
                        <a:pt x="1388" y="14"/>
                      </a:lnTo>
                      <a:lnTo>
                        <a:pt x="1387" y="15"/>
                      </a:lnTo>
                      <a:lnTo>
                        <a:pt x="1387" y="16"/>
                      </a:lnTo>
                      <a:lnTo>
                        <a:pt x="1383" y="19"/>
                      </a:lnTo>
                      <a:lnTo>
                        <a:pt x="1382" y="20"/>
                      </a:lnTo>
                      <a:lnTo>
                        <a:pt x="1382" y="21"/>
                      </a:lnTo>
                      <a:lnTo>
                        <a:pt x="1382" y="23"/>
                      </a:lnTo>
                      <a:lnTo>
                        <a:pt x="1379" y="23"/>
                      </a:lnTo>
                      <a:lnTo>
                        <a:pt x="1379" y="23"/>
                      </a:lnTo>
                      <a:lnTo>
                        <a:pt x="1378" y="23"/>
                      </a:lnTo>
                      <a:lnTo>
                        <a:pt x="1378" y="24"/>
                      </a:lnTo>
                      <a:lnTo>
                        <a:pt x="1376" y="24"/>
                      </a:lnTo>
                      <a:lnTo>
                        <a:pt x="1376" y="27"/>
                      </a:lnTo>
                      <a:lnTo>
                        <a:pt x="1372" y="29"/>
                      </a:lnTo>
                      <a:lnTo>
                        <a:pt x="1372" y="32"/>
                      </a:lnTo>
                      <a:lnTo>
                        <a:pt x="1372" y="32"/>
                      </a:lnTo>
                      <a:lnTo>
                        <a:pt x="1371" y="33"/>
                      </a:lnTo>
                      <a:lnTo>
                        <a:pt x="1370" y="33"/>
                      </a:lnTo>
                      <a:lnTo>
                        <a:pt x="1368" y="33"/>
                      </a:lnTo>
                      <a:lnTo>
                        <a:pt x="1367" y="36"/>
                      </a:lnTo>
                      <a:lnTo>
                        <a:pt x="1367" y="37"/>
                      </a:lnTo>
                      <a:lnTo>
                        <a:pt x="1366" y="38"/>
                      </a:lnTo>
                      <a:lnTo>
                        <a:pt x="1364" y="41"/>
                      </a:lnTo>
                      <a:lnTo>
                        <a:pt x="1364" y="44"/>
                      </a:lnTo>
                      <a:lnTo>
                        <a:pt x="1363" y="44"/>
                      </a:lnTo>
                      <a:lnTo>
                        <a:pt x="1363" y="45"/>
                      </a:lnTo>
                      <a:lnTo>
                        <a:pt x="1361" y="44"/>
                      </a:lnTo>
                      <a:lnTo>
                        <a:pt x="1361" y="46"/>
                      </a:lnTo>
                      <a:lnTo>
                        <a:pt x="1361" y="46"/>
                      </a:lnTo>
                      <a:lnTo>
                        <a:pt x="1359" y="48"/>
                      </a:lnTo>
                      <a:lnTo>
                        <a:pt x="1358" y="49"/>
                      </a:lnTo>
                      <a:lnTo>
                        <a:pt x="1358" y="49"/>
                      </a:lnTo>
                      <a:lnTo>
                        <a:pt x="1357" y="52"/>
                      </a:lnTo>
                      <a:lnTo>
                        <a:pt x="1355" y="52"/>
                      </a:lnTo>
                      <a:lnTo>
                        <a:pt x="1355" y="53"/>
                      </a:lnTo>
                      <a:lnTo>
                        <a:pt x="1354" y="53"/>
                      </a:lnTo>
                      <a:lnTo>
                        <a:pt x="1354" y="54"/>
                      </a:lnTo>
                      <a:lnTo>
                        <a:pt x="1353" y="55"/>
                      </a:lnTo>
                      <a:lnTo>
                        <a:pt x="1351" y="55"/>
                      </a:lnTo>
                      <a:lnTo>
                        <a:pt x="1351" y="57"/>
                      </a:lnTo>
                      <a:lnTo>
                        <a:pt x="1350" y="57"/>
                      </a:lnTo>
                      <a:lnTo>
                        <a:pt x="1349" y="57"/>
                      </a:lnTo>
                      <a:lnTo>
                        <a:pt x="1349" y="58"/>
                      </a:lnTo>
                      <a:lnTo>
                        <a:pt x="1347" y="58"/>
                      </a:lnTo>
                      <a:lnTo>
                        <a:pt x="1347" y="57"/>
                      </a:lnTo>
                      <a:lnTo>
                        <a:pt x="1346" y="55"/>
                      </a:lnTo>
                      <a:lnTo>
                        <a:pt x="1345" y="55"/>
                      </a:lnTo>
                      <a:lnTo>
                        <a:pt x="1345" y="55"/>
                      </a:lnTo>
                      <a:lnTo>
                        <a:pt x="1344" y="55"/>
                      </a:lnTo>
                      <a:lnTo>
                        <a:pt x="1342" y="55"/>
                      </a:lnTo>
                      <a:lnTo>
                        <a:pt x="1342" y="53"/>
                      </a:lnTo>
                      <a:lnTo>
                        <a:pt x="1340" y="53"/>
                      </a:lnTo>
                      <a:lnTo>
                        <a:pt x="1340" y="52"/>
                      </a:lnTo>
                      <a:lnTo>
                        <a:pt x="1338" y="50"/>
                      </a:lnTo>
                      <a:lnTo>
                        <a:pt x="1338" y="49"/>
                      </a:lnTo>
                      <a:lnTo>
                        <a:pt x="1340" y="49"/>
                      </a:lnTo>
                      <a:lnTo>
                        <a:pt x="1340" y="46"/>
                      </a:lnTo>
                      <a:lnTo>
                        <a:pt x="1338" y="48"/>
                      </a:lnTo>
                      <a:lnTo>
                        <a:pt x="1337" y="48"/>
                      </a:lnTo>
                      <a:lnTo>
                        <a:pt x="1334" y="49"/>
                      </a:lnTo>
                      <a:lnTo>
                        <a:pt x="1336" y="46"/>
                      </a:lnTo>
                      <a:lnTo>
                        <a:pt x="1334" y="46"/>
                      </a:lnTo>
                      <a:lnTo>
                        <a:pt x="1334" y="46"/>
                      </a:lnTo>
                      <a:lnTo>
                        <a:pt x="1333" y="46"/>
                      </a:lnTo>
                      <a:lnTo>
                        <a:pt x="1330" y="50"/>
                      </a:lnTo>
                      <a:lnTo>
                        <a:pt x="1329" y="50"/>
                      </a:lnTo>
                      <a:lnTo>
                        <a:pt x="1329" y="52"/>
                      </a:lnTo>
                      <a:lnTo>
                        <a:pt x="1328" y="52"/>
                      </a:lnTo>
                      <a:lnTo>
                        <a:pt x="1327" y="52"/>
                      </a:lnTo>
                      <a:lnTo>
                        <a:pt x="1327" y="54"/>
                      </a:lnTo>
                      <a:lnTo>
                        <a:pt x="1324" y="55"/>
                      </a:lnTo>
                      <a:lnTo>
                        <a:pt x="1324" y="55"/>
                      </a:lnTo>
                      <a:lnTo>
                        <a:pt x="1323" y="55"/>
                      </a:lnTo>
                      <a:lnTo>
                        <a:pt x="1321" y="57"/>
                      </a:lnTo>
                      <a:lnTo>
                        <a:pt x="1320" y="58"/>
                      </a:lnTo>
                      <a:lnTo>
                        <a:pt x="1319" y="59"/>
                      </a:lnTo>
                      <a:lnTo>
                        <a:pt x="1317" y="61"/>
                      </a:lnTo>
                      <a:lnTo>
                        <a:pt x="1317" y="62"/>
                      </a:lnTo>
                      <a:lnTo>
                        <a:pt x="1315" y="62"/>
                      </a:lnTo>
                      <a:lnTo>
                        <a:pt x="1313" y="65"/>
                      </a:lnTo>
                      <a:lnTo>
                        <a:pt x="1312" y="66"/>
                      </a:lnTo>
                      <a:lnTo>
                        <a:pt x="1311" y="66"/>
                      </a:lnTo>
                      <a:lnTo>
                        <a:pt x="1311" y="69"/>
                      </a:lnTo>
                      <a:lnTo>
                        <a:pt x="1311" y="70"/>
                      </a:lnTo>
                      <a:lnTo>
                        <a:pt x="1312" y="71"/>
                      </a:lnTo>
                      <a:lnTo>
                        <a:pt x="1312" y="74"/>
                      </a:lnTo>
                      <a:lnTo>
                        <a:pt x="1313" y="76"/>
                      </a:lnTo>
                      <a:lnTo>
                        <a:pt x="1310" y="78"/>
                      </a:lnTo>
                      <a:lnTo>
                        <a:pt x="1310" y="79"/>
                      </a:lnTo>
                      <a:lnTo>
                        <a:pt x="1308" y="80"/>
                      </a:lnTo>
                      <a:lnTo>
                        <a:pt x="1308" y="80"/>
                      </a:lnTo>
                      <a:lnTo>
                        <a:pt x="1304" y="82"/>
                      </a:lnTo>
                      <a:lnTo>
                        <a:pt x="1304" y="82"/>
                      </a:lnTo>
                      <a:lnTo>
                        <a:pt x="1304" y="82"/>
                      </a:lnTo>
                      <a:lnTo>
                        <a:pt x="1304" y="83"/>
                      </a:lnTo>
                      <a:lnTo>
                        <a:pt x="1300" y="86"/>
                      </a:lnTo>
                      <a:lnTo>
                        <a:pt x="1300" y="88"/>
                      </a:lnTo>
                      <a:lnTo>
                        <a:pt x="1298" y="88"/>
                      </a:lnTo>
                      <a:lnTo>
                        <a:pt x="1296" y="89"/>
                      </a:lnTo>
                      <a:lnTo>
                        <a:pt x="1296" y="89"/>
                      </a:lnTo>
                      <a:lnTo>
                        <a:pt x="1295" y="89"/>
                      </a:lnTo>
                      <a:lnTo>
                        <a:pt x="1294" y="91"/>
                      </a:lnTo>
                      <a:lnTo>
                        <a:pt x="1292" y="97"/>
                      </a:lnTo>
                      <a:lnTo>
                        <a:pt x="1291" y="97"/>
                      </a:lnTo>
                      <a:lnTo>
                        <a:pt x="1291" y="97"/>
                      </a:lnTo>
                      <a:lnTo>
                        <a:pt x="1291" y="99"/>
                      </a:lnTo>
                      <a:lnTo>
                        <a:pt x="1292" y="99"/>
                      </a:lnTo>
                      <a:lnTo>
                        <a:pt x="1292" y="100"/>
                      </a:lnTo>
                      <a:lnTo>
                        <a:pt x="1295" y="100"/>
                      </a:lnTo>
                      <a:lnTo>
                        <a:pt x="1296" y="101"/>
                      </a:lnTo>
                      <a:lnTo>
                        <a:pt x="1298" y="101"/>
                      </a:lnTo>
                      <a:lnTo>
                        <a:pt x="1298" y="101"/>
                      </a:lnTo>
                      <a:lnTo>
                        <a:pt x="1299" y="103"/>
                      </a:lnTo>
                      <a:lnTo>
                        <a:pt x="1300" y="103"/>
                      </a:lnTo>
                      <a:lnTo>
                        <a:pt x="1300" y="104"/>
                      </a:lnTo>
                      <a:lnTo>
                        <a:pt x="1299" y="104"/>
                      </a:lnTo>
                      <a:lnTo>
                        <a:pt x="1299" y="104"/>
                      </a:lnTo>
                      <a:lnTo>
                        <a:pt x="1299" y="105"/>
                      </a:lnTo>
                      <a:lnTo>
                        <a:pt x="1300" y="105"/>
                      </a:lnTo>
                      <a:lnTo>
                        <a:pt x="1300" y="106"/>
                      </a:lnTo>
                      <a:lnTo>
                        <a:pt x="1300" y="106"/>
                      </a:lnTo>
                      <a:lnTo>
                        <a:pt x="1300" y="108"/>
                      </a:lnTo>
                      <a:lnTo>
                        <a:pt x="1302" y="108"/>
                      </a:lnTo>
                      <a:lnTo>
                        <a:pt x="1302" y="109"/>
                      </a:lnTo>
                      <a:lnTo>
                        <a:pt x="1303" y="110"/>
                      </a:lnTo>
                      <a:lnTo>
                        <a:pt x="1303" y="112"/>
                      </a:lnTo>
                      <a:lnTo>
                        <a:pt x="1303" y="113"/>
                      </a:lnTo>
                      <a:lnTo>
                        <a:pt x="1303" y="113"/>
                      </a:lnTo>
                      <a:lnTo>
                        <a:pt x="1303" y="116"/>
                      </a:lnTo>
                      <a:lnTo>
                        <a:pt x="1306" y="116"/>
                      </a:lnTo>
                      <a:lnTo>
                        <a:pt x="1306" y="116"/>
                      </a:lnTo>
                      <a:lnTo>
                        <a:pt x="1306" y="116"/>
                      </a:lnTo>
                      <a:lnTo>
                        <a:pt x="1307" y="120"/>
                      </a:lnTo>
                      <a:lnTo>
                        <a:pt x="1308" y="121"/>
                      </a:lnTo>
                      <a:lnTo>
                        <a:pt x="1310" y="124"/>
                      </a:lnTo>
                      <a:lnTo>
                        <a:pt x="1310" y="124"/>
                      </a:lnTo>
                      <a:lnTo>
                        <a:pt x="1310" y="125"/>
                      </a:lnTo>
                      <a:lnTo>
                        <a:pt x="1310" y="126"/>
                      </a:lnTo>
                      <a:lnTo>
                        <a:pt x="1310" y="126"/>
                      </a:lnTo>
                      <a:lnTo>
                        <a:pt x="1310" y="129"/>
                      </a:lnTo>
                      <a:lnTo>
                        <a:pt x="1310" y="129"/>
                      </a:lnTo>
                      <a:lnTo>
                        <a:pt x="1310" y="130"/>
                      </a:lnTo>
                      <a:lnTo>
                        <a:pt x="1310" y="130"/>
                      </a:lnTo>
                      <a:lnTo>
                        <a:pt x="1310" y="130"/>
                      </a:lnTo>
                      <a:lnTo>
                        <a:pt x="1310" y="134"/>
                      </a:lnTo>
                      <a:lnTo>
                        <a:pt x="1311" y="134"/>
                      </a:lnTo>
                      <a:lnTo>
                        <a:pt x="1311" y="138"/>
                      </a:lnTo>
                      <a:lnTo>
                        <a:pt x="1310" y="141"/>
                      </a:lnTo>
                      <a:lnTo>
                        <a:pt x="1308" y="144"/>
                      </a:lnTo>
                      <a:lnTo>
                        <a:pt x="1307" y="144"/>
                      </a:lnTo>
                      <a:lnTo>
                        <a:pt x="1306" y="146"/>
                      </a:lnTo>
                      <a:lnTo>
                        <a:pt x="1303" y="146"/>
                      </a:lnTo>
                      <a:lnTo>
                        <a:pt x="1303" y="148"/>
                      </a:lnTo>
                      <a:lnTo>
                        <a:pt x="1295" y="150"/>
                      </a:lnTo>
                      <a:lnTo>
                        <a:pt x="1295" y="150"/>
                      </a:lnTo>
                      <a:lnTo>
                        <a:pt x="1292" y="151"/>
                      </a:lnTo>
                      <a:lnTo>
                        <a:pt x="1291" y="154"/>
                      </a:lnTo>
                      <a:lnTo>
                        <a:pt x="1290" y="154"/>
                      </a:lnTo>
                      <a:lnTo>
                        <a:pt x="1289" y="155"/>
                      </a:lnTo>
                      <a:lnTo>
                        <a:pt x="1287" y="155"/>
                      </a:lnTo>
                      <a:lnTo>
                        <a:pt x="1286" y="156"/>
                      </a:lnTo>
                      <a:lnTo>
                        <a:pt x="1285" y="155"/>
                      </a:lnTo>
                      <a:lnTo>
                        <a:pt x="1285" y="155"/>
                      </a:lnTo>
                      <a:lnTo>
                        <a:pt x="1283" y="155"/>
                      </a:lnTo>
                      <a:lnTo>
                        <a:pt x="1283" y="154"/>
                      </a:lnTo>
                      <a:lnTo>
                        <a:pt x="1285" y="152"/>
                      </a:lnTo>
                      <a:lnTo>
                        <a:pt x="1285" y="152"/>
                      </a:lnTo>
                      <a:lnTo>
                        <a:pt x="1285" y="152"/>
                      </a:lnTo>
                      <a:lnTo>
                        <a:pt x="1283" y="151"/>
                      </a:lnTo>
                      <a:lnTo>
                        <a:pt x="1283" y="150"/>
                      </a:lnTo>
                      <a:lnTo>
                        <a:pt x="1285" y="150"/>
                      </a:lnTo>
                      <a:lnTo>
                        <a:pt x="1285" y="148"/>
                      </a:lnTo>
                      <a:lnTo>
                        <a:pt x="1286" y="148"/>
                      </a:lnTo>
                      <a:lnTo>
                        <a:pt x="1286" y="146"/>
                      </a:lnTo>
                      <a:lnTo>
                        <a:pt x="1286" y="146"/>
                      </a:lnTo>
                      <a:lnTo>
                        <a:pt x="1286" y="141"/>
                      </a:lnTo>
                      <a:lnTo>
                        <a:pt x="1289" y="138"/>
                      </a:lnTo>
                      <a:lnTo>
                        <a:pt x="1289" y="137"/>
                      </a:lnTo>
                      <a:lnTo>
                        <a:pt x="1289" y="137"/>
                      </a:lnTo>
                      <a:lnTo>
                        <a:pt x="1290" y="135"/>
                      </a:lnTo>
                      <a:lnTo>
                        <a:pt x="1289" y="135"/>
                      </a:lnTo>
                      <a:lnTo>
                        <a:pt x="1287" y="134"/>
                      </a:lnTo>
                      <a:lnTo>
                        <a:pt x="1287" y="133"/>
                      </a:lnTo>
                      <a:lnTo>
                        <a:pt x="1287" y="130"/>
                      </a:lnTo>
                      <a:lnTo>
                        <a:pt x="1289" y="130"/>
                      </a:lnTo>
                      <a:lnTo>
                        <a:pt x="1289" y="129"/>
                      </a:lnTo>
                      <a:lnTo>
                        <a:pt x="1287" y="127"/>
                      </a:lnTo>
                      <a:lnTo>
                        <a:pt x="1286" y="126"/>
                      </a:lnTo>
                      <a:lnTo>
                        <a:pt x="1286" y="124"/>
                      </a:lnTo>
                      <a:lnTo>
                        <a:pt x="1289" y="124"/>
                      </a:lnTo>
                      <a:lnTo>
                        <a:pt x="1289" y="124"/>
                      </a:lnTo>
                      <a:lnTo>
                        <a:pt x="1289" y="124"/>
                      </a:lnTo>
                      <a:lnTo>
                        <a:pt x="1290" y="124"/>
                      </a:lnTo>
                      <a:lnTo>
                        <a:pt x="1290" y="121"/>
                      </a:lnTo>
                      <a:lnTo>
                        <a:pt x="1289" y="121"/>
                      </a:lnTo>
                      <a:lnTo>
                        <a:pt x="1287" y="116"/>
                      </a:lnTo>
                      <a:lnTo>
                        <a:pt x="1286" y="116"/>
                      </a:lnTo>
                      <a:lnTo>
                        <a:pt x="1283" y="114"/>
                      </a:lnTo>
                      <a:lnTo>
                        <a:pt x="1283" y="116"/>
                      </a:lnTo>
                      <a:lnTo>
                        <a:pt x="1279" y="114"/>
                      </a:lnTo>
                      <a:lnTo>
                        <a:pt x="1279" y="116"/>
                      </a:lnTo>
                      <a:lnTo>
                        <a:pt x="1277" y="116"/>
                      </a:lnTo>
                      <a:lnTo>
                        <a:pt x="1277" y="117"/>
                      </a:lnTo>
                      <a:lnTo>
                        <a:pt x="1277" y="117"/>
                      </a:lnTo>
                      <a:lnTo>
                        <a:pt x="1277" y="117"/>
                      </a:lnTo>
                      <a:lnTo>
                        <a:pt x="1277" y="116"/>
                      </a:lnTo>
                      <a:lnTo>
                        <a:pt x="1274" y="116"/>
                      </a:lnTo>
                      <a:lnTo>
                        <a:pt x="1273" y="113"/>
                      </a:lnTo>
                      <a:lnTo>
                        <a:pt x="1273" y="113"/>
                      </a:lnTo>
                      <a:lnTo>
                        <a:pt x="1274" y="112"/>
                      </a:lnTo>
                      <a:lnTo>
                        <a:pt x="1274" y="112"/>
                      </a:lnTo>
                      <a:lnTo>
                        <a:pt x="1273" y="110"/>
                      </a:lnTo>
                      <a:lnTo>
                        <a:pt x="1273" y="110"/>
                      </a:lnTo>
                      <a:lnTo>
                        <a:pt x="1273" y="110"/>
                      </a:lnTo>
                      <a:lnTo>
                        <a:pt x="1272" y="110"/>
                      </a:lnTo>
                      <a:lnTo>
                        <a:pt x="1272" y="110"/>
                      </a:lnTo>
                      <a:lnTo>
                        <a:pt x="1272" y="110"/>
                      </a:lnTo>
                      <a:lnTo>
                        <a:pt x="1270" y="110"/>
                      </a:lnTo>
                      <a:lnTo>
                        <a:pt x="1269" y="109"/>
                      </a:lnTo>
                      <a:lnTo>
                        <a:pt x="1269" y="106"/>
                      </a:lnTo>
                      <a:lnTo>
                        <a:pt x="1270" y="106"/>
                      </a:lnTo>
                      <a:lnTo>
                        <a:pt x="1270" y="105"/>
                      </a:lnTo>
                      <a:lnTo>
                        <a:pt x="1272" y="104"/>
                      </a:lnTo>
                      <a:lnTo>
                        <a:pt x="1272" y="104"/>
                      </a:lnTo>
                      <a:lnTo>
                        <a:pt x="1273" y="103"/>
                      </a:lnTo>
                      <a:lnTo>
                        <a:pt x="1274" y="103"/>
                      </a:lnTo>
                      <a:lnTo>
                        <a:pt x="1274" y="103"/>
                      </a:lnTo>
                      <a:lnTo>
                        <a:pt x="1275" y="103"/>
                      </a:lnTo>
                      <a:lnTo>
                        <a:pt x="1277" y="103"/>
                      </a:lnTo>
                      <a:lnTo>
                        <a:pt x="1274" y="101"/>
                      </a:lnTo>
                      <a:lnTo>
                        <a:pt x="1274" y="99"/>
                      </a:lnTo>
                      <a:lnTo>
                        <a:pt x="1274" y="97"/>
                      </a:lnTo>
                      <a:lnTo>
                        <a:pt x="1274" y="95"/>
                      </a:lnTo>
                      <a:lnTo>
                        <a:pt x="1273" y="93"/>
                      </a:lnTo>
                      <a:lnTo>
                        <a:pt x="1272" y="93"/>
                      </a:lnTo>
                      <a:lnTo>
                        <a:pt x="1270" y="92"/>
                      </a:lnTo>
                      <a:lnTo>
                        <a:pt x="1269" y="91"/>
                      </a:lnTo>
                      <a:lnTo>
                        <a:pt x="1268" y="91"/>
                      </a:lnTo>
                      <a:lnTo>
                        <a:pt x="1268" y="91"/>
                      </a:lnTo>
                      <a:lnTo>
                        <a:pt x="1268" y="91"/>
                      </a:lnTo>
                      <a:lnTo>
                        <a:pt x="1266" y="92"/>
                      </a:lnTo>
                      <a:lnTo>
                        <a:pt x="1266" y="92"/>
                      </a:lnTo>
                      <a:lnTo>
                        <a:pt x="1265" y="91"/>
                      </a:lnTo>
                      <a:lnTo>
                        <a:pt x="1264" y="89"/>
                      </a:lnTo>
                      <a:lnTo>
                        <a:pt x="1261" y="89"/>
                      </a:lnTo>
                      <a:lnTo>
                        <a:pt x="1260" y="89"/>
                      </a:lnTo>
                      <a:lnTo>
                        <a:pt x="1260" y="91"/>
                      </a:lnTo>
                      <a:lnTo>
                        <a:pt x="1257" y="91"/>
                      </a:lnTo>
                      <a:lnTo>
                        <a:pt x="1257" y="91"/>
                      </a:lnTo>
                      <a:lnTo>
                        <a:pt x="1256" y="91"/>
                      </a:lnTo>
                      <a:lnTo>
                        <a:pt x="1256" y="92"/>
                      </a:lnTo>
                      <a:lnTo>
                        <a:pt x="1255" y="92"/>
                      </a:lnTo>
                      <a:lnTo>
                        <a:pt x="1253" y="93"/>
                      </a:lnTo>
                      <a:lnTo>
                        <a:pt x="1252" y="93"/>
                      </a:lnTo>
                      <a:lnTo>
                        <a:pt x="1252" y="95"/>
                      </a:lnTo>
                      <a:lnTo>
                        <a:pt x="1251" y="95"/>
                      </a:lnTo>
                      <a:lnTo>
                        <a:pt x="1247" y="99"/>
                      </a:lnTo>
                      <a:lnTo>
                        <a:pt x="1245" y="99"/>
                      </a:lnTo>
                      <a:lnTo>
                        <a:pt x="1245" y="99"/>
                      </a:lnTo>
                      <a:lnTo>
                        <a:pt x="1243" y="100"/>
                      </a:lnTo>
                      <a:lnTo>
                        <a:pt x="1244" y="101"/>
                      </a:lnTo>
                      <a:lnTo>
                        <a:pt x="1243" y="101"/>
                      </a:lnTo>
                      <a:lnTo>
                        <a:pt x="1243" y="103"/>
                      </a:lnTo>
                      <a:lnTo>
                        <a:pt x="1240" y="103"/>
                      </a:lnTo>
                      <a:lnTo>
                        <a:pt x="1240" y="103"/>
                      </a:lnTo>
                      <a:lnTo>
                        <a:pt x="1239" y="101"/>
                      </a:lnTo>
                      <a:lnTo>
                        <a:pt x="1239" y="101"/>
                      </a:lnTo>
                      <a:lnTo>
                        <a:pt x="1239" y="101"/>
                      </a:lnTo>
                      <a:lnTo>
                        <a:pt x="1240" y="100"/>
                      </a:lnTo>
                      <a:lnTo>
                        <a:pt x="1240" y="100"/>
                      </a:lnTo>
                      <a:lnTo>
                        <a:pt x="1240" y="100"/>
                      </a:lnTo>
                      <a:lnTo>
                        <a:pt x="1241" y="99"/>
                      </a:lnTo>
                      <a:lnTo>
                        <a:pt x="1241" y="99"/>
                      </a:lnTo>
                      <a:lnTo>
                        <a:pt x="1241" y="97"/>
                      </a:lnTo>
                      <a:lnTo>
                        <a:pt x="1243" y="96"/>
                      </a:lnTo>
                      <a:lnTo>
                        <a:pt x="1243" y="96"/>
                      </a:lnTo>
                      <a:lnTo>
                        <a:pt x="1241" y="96"/>
                      </a:lnTo>
                      <a:lnTo>
                        <a:pt x="1241" y="96"/>
                      </a:lnTo>
                      <a:lnTo>
                        <a:pt x="1241" y="96"/>
                      </a:lnTo>
                      <a:lnTo>
                        <a:pt x="1241" y="96"/>
                      </a:lnTo>
                      <a:lnTo>
                        <a:pt x="1240" y="96"/>
                      </a:lnTo>
                      <a:lnTo>
                        <a:pt x="1240" y="96"/>
                      </a:lnTo>
                      <a:lnTo>
                        <a:pt x="1240" y="93"/>
                      </a:lnTo>
                      <a:lnTo>
                        <a:pt x="1240" y="93"/>
                      </a:lnTo>
                      <a:lnTo>
                        <a:pt x="1240" y="92"/>
                      </a:lnTo>
                      <a:lnTo>
                        <a:pt x="1244" y="88"/>
                      </a:lnTo>
                      <a:lnTo>
                        <a:pt x="1244" y="87"/>
                      </a:lnTo>
                      <a:lnTo>
                        <a:pt x="1245" y="86"/>
                      </a:lnTo>
                      <a:lnTo>
                        <a:pt x="1247" y="83"/>
                      </a:lnTo>
                      <a:lnTo>
                        <a:pt x="1247" y="83"/>
                      </a:lnTo>
                      <a:lnTo>
                        <a:pt x="1248" y="82"/>
                      </a:lnTo>
                      <a:lnTo>
                        <a:pt x="1249" y="79"/>
                      </a:lnTo>
                      <a:lnTo>
                        <a:pt x="1238" y="76"/>
                      </a:lnTo>
                      <a:lnTo>
                        <a:pt x="1235" y="80"/>
                      </a:lnTo>
                      <a:lnTo>
                        <a:pt x="1235" y="80"/>
                      </a:lnTo>
                      <a:lnTo>
                        <a:pt x="1235" y="0"/>
                      </a:lnTo>
                      <a:close/>
                      <a:moveTo>
                        <a:pt x="616" y="0"/>
                      </a:moveTo>
                      <a:lnTo>
                        <a:pt x="616" y="0"/>
                      </a:lnTo>
                      <a:lnTo>
                        <a:pt x="616" y="3"/>
                      </a:lnTo>
                      <a:lnTo>
                        <a:pt x="616" y="3"/>
                      </a:lnTo>
                      <a:lnTo>
                        <a:pt x="616" y="0"/>
                      </a:lnTo>
                      <a:lnTo>
                        <a:pt x="616" y="0"/>
                      </a:lnTo>
                      <a:close/>
                      <a:moveTo>
                        <a:pt x="133" y="0"/>
                      </a:moveTo>
                      <a:lnTo>
                        <a:pt x="609" y="0"/>
                      </a:lnTo>
                      <a:lnTo>
                        <a:pt x="609" y="2"/>
                      </a:lnTo>
                      <a:lnTo>
                        <a:pt x="608" y="3"/>
                      </a:lnTo>
                      <a:lnTo>
                        <a:pt x="608" y="3"/>
                      </a:lnTo>
                      <a:lnTo>
                        <a:pt x="607" y="3"/>
                      </a:lnTo>
                      <a:lnTo>
                        <a:pt x="605" y="4"/>
                      </a:lnTo>
                      <a:lnTo>
                        <a:pt x="604" y="4"/>
                      </a:lnTo>
                      <a:lnTo>
                        <a:pt x="603" y="6"/>
                      </a:lnTo>
                      <a:lnTo>
                        <a:pt x="597" y="6"/>
                      </a:lnTo>
                      <a:lnTo>
                        <a:pt x="596" y="8"/>
                      </a:lnTo>
                      <a:lnTo>
                        <a:pt x="595" y="8"/>
                      </a:lnTo>
                      <a:lnTo>
                        <a:pt x="595" y="10"/>
                      </a:lnTo>
                      <a:lnTo>
                        <a:pt x="593" y="10"/>
                      </a:lnTo>
                      <a:lnTo>
                        <a:pt x="592" y="10"/>
                      </a:lnTo>
                      <a:lnTo>
                        <a:pt x="591" y="8"/>
                      </a:lnTo>
                      <a:lnTo>
                        <a:pt x="591" y="10"/>
                      </a:lnTo>
                      <a:lnTo>
                        <a:pt x="591" y="10"/>
                      </a:lnTo>
                      <a:lnTo>
                        <a:pt x="591" y="10"/>
                      </a:lnTo>
                      <a:lnTo>
                        <a:pt x="591" y="11"/>
                      </a:lnTo>
                      <a:lnTo>
                        <a:pt x="588" y="11"/>
                      </a:lnTo>
                      <a:lnTo>
                        <a:pt x="588" y="8"/>
                      </a:lnTo>
                      <a:lnTo>
                        <a:pt x="587" y="10"/>
                      </a:lnTo>
                      <a:lnTo>
                        <a:pt x="587" y="10"/>
                      </a:lnTo>
                      <a:lnTo>
                        <a:pt x="587" y="10"/>
                      </a:lnTo>
                      <a:lnTo>
                        <a:pt x="587" y="10"/>
                      </a:lnTo>
                      <a:lnTo>
                        <a:pt x="587" y="11"/>
                      </a:lnTo>
                      <a:lnTo>
                        <a:pt x="587" y="11"/>
                      </a:lnTo>
                      <a:lnTo>
                        <a:pt x="587" y="11"/>
                      </a:lnTo>
                      <a:lnTo>
                        <a:pt x="590" y="11"/>
                      </a:lnTo>
                      <a:lnTo>
                        <a:pt x="590" y="12"/>
                      </a:lnTo>
                      <a:lnTo>
                        <a:pt x="590" y="14"/>
                      </a:lnTo>
                      <a:lnTo>
                        <a:pt x="588" y="14"/>
                      </a:lnTo>
                      <a:lnTo>
                        <a:pt x="588" y="15"/>
                      </a:lnTo>
                      <a:lnTo>
                        <a:pt x="587" y="15"/>
                      </a:lnTo>
                      <a:lnTo>
                        <a:pt x="587" y="15"/>
                      </a:lnTo>
                      <a:lnTo>
                        <a:pt x="586" y="16"/>
                      </a:lnTo>
                      <a:lnTo>
                        <a:pt x="587" y="14"/>
                      </a:lnTo>
                      <a:lnTo>
                        <a:pt x="586" y="14"/>
                      </a:lnTo>
                      <a:lnTo>
                        <a:pt x="586" y="14"/>
                      </a:lnTo>
                      <a:lnTo>
                        <a:pt x="584" y="14"/>
                      </a:lnTo>
                      <a:lnTo>
                        <a:pt x="584" y="11"/>
                      </a:lnTo>
                      <a:lnTo>
                        <a:pt x="583" y="11"/>
                      </a:lnTo>
                      <a:lnTo>
                        <a:pt x="583" y="12"/>
                      </a:lnTo>
                      <a:lnTo>
                        <a:pt x="580" y="14"/>
                      </a:lnTo>
                      <a:lnTo>
                        <a:pt x="580" y="14"/>
                      </a:lnTo>
                      <a:lnTo>
                        <a:pt x="579" y="14"/>
                      </a:lnTo>
                      <a:lnTo>
                        <a:pt x="578" y="14"/>
                      </a:lnTo>
                      <a:lnTo>
                        <a:pt x="578" y="15"/>
                      </a:lnTo>
                      <a:lnTo>
                        <a:pt x="578" y="16"/>
                      </a:lnTo>
                      <a:lnTo>
                        <a:pt x="578" y="17"/>
                      </a:lnTo>
                      <a:lnTo>
                        <a:pt x="579" y="17"/>
                      </a:lnTo>
                      <a:lnTo>
                        <a:pt x="579" y="17"/>
                      </a:lnTo>
                      <a:lnTo>
                        <a:pt x="579" y="19"/>
                      </a:lnTo>
                      <a:lnTo>
                        <a:pt x="576" y="20"/>
                      </a:lnTo>
                      <a:lnTo>
                        <a:pt x="576" y="21"/>
                      </a:lnTo>
                      <a:lnTo>
                        <a:pt x="576" y="21"/>
                      </a:lnTo>
                      <a:lnTo>
                        <a:pt x="576" y="23"/>
                      </a:lnTo>
                      <a:lnTo>
                        <a:pt x="575" y="24"/>
                      </a:lnTo>
                      <a:lnTo>
                        <a:pt x="574" y="31"/>
                      </a:lnTo>
                      <a:lnTo>
                        <a:pt x="572" y="31"/>
                      </a:lnTo>
                      <a:lnTo>
                        <a:pt x="572" y="33"/>
                      </a:lnTo>
                      <a:lnTo>
                        <a:pt x="572" y="33"/>
                      </a:lnTo>
                      <a:lnTo>
                        <a:pt x="572" y="34"/>
                      </a:lnTo>
                      <a:lnTo>
                        <a:pt x="572" y="34"/>
                      </a:lnTo>
                      <a:lnTo>
                        <a:pt x="571" y="36"/>
                      </a:lnTo>
                      <a:lnTo>
                        <a:pt x="571" y="36"/>
                      </a:lnTo>
                      <a:lnTo>
                        <a:pt x="572" y="36"/>
                      </a:lnTo>
                      <a:lnTo>
                        <a:pt x="572" y="37"/>
                      </a:lnTo>
                      <a:lnTo>
                        <a:pt x="574" y="37"/>
                      </a:lnTo>
                      <a:lnTo>
                        <a:pt x="576" y="37"/>
                      </a:lnTo>
                      <a:lnTo>
                        <a:pt x="578" y="36"/>
                      </a:lnTo>
                      <a:lnTo>
                        <a:pt x="579" y="37"/>
                      </a:lnTo>
                      <a:lnTo>
                        <a:pt x="579" y="38"/>
                      </a:lnTo>
                      <a:lnTo>
                        <a:pt x="578" y="44"/>
                      </a:lnTo>
                      <a:lnTo>
                        <a:pt x="579" y="44"/>
                      </a:lnTo>
                      <a:lnTo>
                        <a:pt x="579" y="45"/>
                      </a:lnTo>
                      <a:lnTo>
                        <a:pt x="580" y="45"/>
                      </a:lnTo>
                      <a:lnTo>
                        <a:pt x="580" y="48"/>
                      </a:lnTo>
                      <a:lnTo>
                        <a:pt x="580" y="50"/>
                      </a:lnTo>
                      <a:lnTo>
                        <a:pt x="580" y="53"/>
                      </a:lnTo>
                      <a:lnTo>
                        <a:pt x="582" y="53"/>
                      </a:lnTo>
                      <a:lnTo>
                        <a:pt x="582" y="55"/>
                      </a:lnTo>
                      <a:lnTo>
                        <a:pt x="584" y="57"/>
                      </a:lnTo>
                      <a:lnTo>
                        <a:pt x="584" y="58"/>
                      </a:lnTo>
                      <a:lnTo>
                        <a:pt x="586" y="58"/>
                      </a:lnTo>
                      <a:lnTo>
                        <a:pt x="586" y="61"/>
                      </a:lnTo>
                      <a:lnTo>
                        <a:pt x="586" y="61"/>
                      </a:lnTo>
                      <a:lnTo>
                        <a:pt x="587" y="63"/>
                      </a:lnTo>
                      <a:lnTo>
                        <a:pt x="590" y="65"/>
                      </a:lnTo>
                      <a:lnTo>
                        <a:pt x="590" y="66"/>
                      </a:lnTo>
                      <a:lnTo>
                        <a:pt x="591" y="66"/>
                      </a:lnTo>
                      <a:lnTo>
                        <a:pt x="592" y="69"/>
                      </a:lnTo>
                      <a:lnTo>
                        <a:pt x="595" y="70"/>
                      </a:lnTo>
                      <a:lnTo>
                        <a:pt x="595" y="71"/>
                      </a:lnTo>
                      <a:lnTo>
                        <a:pt x="595" y="71"/>
                      </a:lnTo>
                      <a:lnTo>
                        <a:pt x="596" y="74"/>
                      </a:lnTo>
                      <a:lnTo>
                        <a:pt x="597" y="75"/>
                      </a:lnTo>
                      <a:lnTo>
                        <a:pt x="597" y="76"/>
                      </a:lnTo>
                      <a:lnTo>
                        <a:pt x="599" y="76"/>
                      </a:lnTo>
                      <a:lnTo>
                        <a:pt x="599" y="78"/>
                      </a:lnTo>
                      <a:lnTo>
                        <a:pt x="600" y="78"/>
                      </a:lnTo>
                      <a:lnTo>
                        <a:pt x="600" y="78"/>
                      </a:lnTo>
                      <a:lnTo>
                        <a:pt x="601" y="78"/>
                      </a:lnTo>
                      <a:lnTo>
                        <a:pt x="601" y="79"/>
                      </a:lnTo>
                      <a:lnTo>
                        <a:pt x="603" y="79"/>
                      </a:lnTo>
                      <a:lnTo>
                        <a:pt x="603" y="79"/>
                      </a:lnTo>
                      <a:lnTo>
                        <a:pt x="603" y="79"/>
                      </a:lnTo>
                      <a:lnTo>
                        <a:pt x="603" y="79"/>
                      </a:lnTo>
                      <a:lnTo>
                        <a:pt x="604" y="80"/>
                      </a:lnTo>
                      <a:lnTo>
                        <a:pt x="604" y="80"/>
                      </a:lnTo>
                      <a:lnTo>
                        <a:pt x="604" y="82"/>
                      </a:lnTo>
                      <a:lnTo>
                        <a:pt x="600" y="82"/>
                      </a:lnTo>
                      <a:lnTo>
                        <a:pt x="597" y="86"/>
                      </a:lnTo>
                      <a:lnTo>
                        <a:pt x="596" y="86"/>
                      </a:lnTo>
                      <a:lnTo>
                        <a:pt x="596" y="91"/>
                      </a:lnTo>
                      <a:lnTo>
                        <a:pt x="596" y="91"/>
                      </a:lnTo>
                      <a:lnTo>
                        <a:pt x="596" y="92"/>
                      </a:lnTo>
                      <a:lnTo>
                        <a:pt x="595" y="92"/>
                      </a:lnTo>
                      <a:lnTo>
                        <a:pt x="595" y="93"/>
                      </a:lnTo>
                      <a:lnTo>
                        <a:pt x="593" y="93"/>
                      </a:lnTo>
                      <a:lnTo>
                        <a:pt x="593" y="95"/>
                      </a:lnTo>
                      <a:lnTo>
                        <a:pt x="595" y="95"/>
                      </a:lnTo>
                      <a:lnTo>
                        <a:pt x="595" y="95"/>
                      </a:lnTo>
                      <a:lnTo>
                        <a:pt x="595" y="97"/>
                      </a:lnTo>
                      <a:lnTo>
                        <a:pt x="593" y="97"/>
                      </a:lnTo>
                      <a:lnTo>
                        <a:pt x="593" y="97"/>
                      </a:lnTo>
                      <a:lnTo>
                        <a:pt x="591" y="99"/>
                      </a:lnTo>
                      <a:lnTo>
                        <a:pt x="591" y="104"/>
                      </a:lnTo>
                      <a:lnTo>
                        <a:pt x="591" y="104"/>
                      </a:lnTo>
                      <a:lnTo>
                        <a:pt x="591" y="105"/>
                      </a:lnTo>
                      <a:lnTo>
                        <a:pt x="592" y="105"/>
                      </a:lnTo>
                      <a:lnTo>
                        <a:pt x="592" y="109"/>
                      </a:lnTo>
                      <a:lnTo>
                        <a:pt x="592" y="109"/>
                      </a:lnTo>
                      <a:lnTo>
                        <a:pt x="592" y="110"/>
                      </a:lnTo>
                      <a:lnTo>
                        <a:pt x="593" y="110"/>
                      </a:lnTo>
                      <a:lnTo>
                        <a:pt x="593" y="113"/>
                      </a:lnTo>
                      <a:lnTo>
                        <a:pt x="595" y="113"/>
                      </a:lnTo>
                      <a:lnTo>
                        <a:pt x="595" y="116"/>
                      </a:lnTo>
                      <a:lnTo>
                        <a:pt x="596" y="117"/>
                      </a:lnTo>
                      <a:lnTo>
                        <a:pt x="597" y="118"/>
                      </a:lnTo>
                      <a:lnTo>
                        <a:pt x="599" y="118"/>
                      </a:lnTo>
                      <a:lnTo>
                        <a:pt x="600" y="116"/>
                      </a:lnTo>
                      <a:lnTo>
                        <a:pt x="601" y="117"/>
                      </a:lnTo>
                      <a:lnTo>
                        <a:pt x="601" y="117"/>
                      </a:lnTo>
                      <a:lnTo>
                        <a:pt x="601" y="117"/>
                      </a:lnTo>
                      <a:lnTo>
                        <a:pt x="604" y="117"/>
                      </a:lnTo>
                      <a:lnTo>
                        <a:pt x="609" y="122"/>
                      </a:lnTo>
                      <a:lnTo>
                        <a:pt x="610" y="122"/>
                      </a:lnTo>
                      <a:lnTo>
                        <a:pt x="610" y="124"/>
                      </a:lnTo>
                      <a:lnTo>
                        <a:pt x="616" y="125"/>
                      </a:lnTo>
                      <a:lnTo>
                        <a:pt x="616" y="223"/>
                      </a:lnTo>
                      <a:lnTo>
                        <a:pt x="614" y="222"/>
                      </a:lnTo>
                      <a:lnTo>
                        <a:pt x="614" y="218"/>
                      </a:lnTo>
                      <a:lnTo>
                        <a:pt x="613" y="218"/>
                      </a:lnTo>
                      <a:lnTo>
                        <a:pt x="613" y="216"/>
                      </a:lnTo>
                      <a:lnTo>
                        <a:pt x="610" y="215"/>
                      </a:lnTo>
                      <a:lnTo>
                        <a:pt x="610" y="214"/>
                      </a:lnTo>
                      <a:lnTo>
                        <a:pt x="612" y="214"/>
                      </a:lnTo>
                      <a:lnTo>
                        <a:pt x="612" y="213"/>
                      </a:lnTo>
                      <a:lnTo>
                        <a:pt x="609" y="211"/>
                      </a:lnTo>
                      <a:lnTo>
                        <a:pt x="608" y="210"/>
                      </a:lnTo>
                      <a:lnTo>
                        <a:pt x="608" y="209"/>
                      </a:lnTo>
                      <a:lnTo>
                        <a:pt x="608" y="207"/>
                      </a:lnTo>
                      <a:lnTo>
                        <a:pt x="607" y="207"/>
                      </a:lnTo>
                      <a:lnTo>
                        <a:pt x="607" y="206"/>
                      </a:lnTo>
                      <a:lnTo>
                        <a:pt x="607" y="203"/>
                      </a:lnTo>
                      <a:lnTo>
                        <a:pt x="605" y="202"/>
                      </a:lnTo>
                      <a:lnTo>
                        <a:pt x="604" y="201"/>
                      </a:lnTo>
                      <a:lnTo>
                        <a:pt x="600" y="201"/>
                      </a:lnTo>
                      <a:lnTo>
                        <a:pt x="600" y="202"/>
                      </a:lnTo>
                      <a:lnTo>
                        <a:pt x="600" y="202"/>
                      </a:lnTo>
                      <a:lnTo>
                        <a:pt x="597" y="201"/>
                      </a:lnTo>
                      <a:lnTo>
                        <a:pt x="595" y="199"/>
                      </a:lnTo>
                      <a:lnTo>
                        <a:pt x="592" y="198"/>
                      </a:lnTo>
                      <a:lnTo>
                        <a:pt x="592" y="199"/>
                      </a:lnTo>
                      <a:lnTo>
                        <a:pt x="592" y="199"/>
                      </a:lnTo>
                      <a:lnTo>
                        <a:pt x="590" y="201"/>
                      </a:lnTo>
                      <a:lnTo>
                        <a:pt x="590" y="199"/>
                      </a:lnTo>
                      <a:lnTo>
                        <a:pt x="590" y="199"/>
                      </a:lnTo>
                      <a:lnTo>
                        <a:pt x="588" y="199"/>
                      </a:lnTo>
                      <a:lnTo>
                        <a:pt x="588" y="198"/>
                      </a:lnTo>
                      <a:lnTo>
                        <a:pt x="588" y="198"/>
                      </a:lnTo>
                      <a:lnTo>
                        <a:pt x="587" y="197"/>
                      </a:lnTo>
                      <a:lnTo>
                        <a:pt x="586" y="197"/>
                      </a:lnTo>
                      <a:lnTo>
                        <a:pt x="586" y="198"/>
                      </a:lnTo>
                      <a:lnTo>
                        <a:pt x="586" y="198"/>
                      </a:lnTo>
                      <a:lnTo>
                        <a:pt x="587" y="201"/>
                      </a:lnTo>
                      <a:lnTo>
                        <a:pt x="588" y="202"/>
                      </a:lnTo>
                      <a:lnTo>
                        <a:pt x="588" y="202"/>
                      </a:lnTo>
                      <a:lnTo>
                        <a:pt x="590" y="202"/>
                      </a:lnTo>
                      <a:lnTo>
                        <a:pt x="588" y="203"/>
                      </a:lnTo>
                      <a:lnTo>
                        <a:pt x="588" y="203"/>
                      </a:lnTo>
                      <a:lnTo>
                        <a:pt x="587" y="202"/>
                      </a:lnTo>
                      <a:lnTo>
                        <a:pt x="586" y="202"/>
                      </a:lnTo>
                      <a:lnTo>
                        <a:pt x="584" y="202"/>
                      </a:lnTo>
                      <a:lnTo>
                        <a:pt x="584" y="203"/>
                      </a:lnTo>
                      <a:lnTo>
                        <a:pt x="583" y="206"/>
                      </a:lnTo>
                      <a:lnTo>
                        <a:pt x="583" y="207"/>
                      </a:lnTo>
                      <a:lnTo>
                        <a:pt x="583" y="210"/>
                      </a:lnTo>
                      <a:lnTo>
                        <a:pt x="584" y="210"/>
                      </a:lnTo>
                      <a:lnTo>
                        <a:pt x="586" y="213"/>
                      </a:lnTo>
                      <a:lnTo>
                        <a:pt x="587" y="213"/>
                      </a:lnTo>
                      <a:lnTo>
                        <a:pt x="587" y="214"/>
                      </a:lnTo>
                      <a:lnTo>
                        <a:pt x="588" y="215"/>
                      </a:lnTo>
                      <a:lnTo>
                        <a:pt x="588" y="218"/>
                      </a:lnTo>
                      <a:lnTo>
                        <a:pt x="588" y="218"/>
                      </a:lnTo>
                      <a:lnTo>
                        <a:pt x="588" y="219"/>
                      </a:lnTo>
                      <a:lnTo>
                        <a:pt x="590" y="219"/>
                      </a:lnTo>
                      <a:lnTo>
                        <a:pt x="590" y="220"/>
                      </a:lnTo>
                      <a:lnTo>
                        <a:pt x="590" y="222"/>
                      </a:lnTo>
                      <a:lnTo>
                        <a:pt x="591" y="223"/>
                      </a:lnTo>
                      <a:lnTo>
                        <a:pt x="591" y="226"/>
                      </a:lnTo>
                      <a:lnTo>
                        <a:pt x="593" y="226"/>
                      </a:lnTo>
                      <a:lnTo>
                        <a:pt x="593" y="227"/>
                      </a:lnTo>
                      <a:lnTo>
                        <a:pt x="593" y="227"/>
                      </a:lnTo>
                      <a:lnTo>
                        <a:pt x="593" y="228"/>
                      </a:lnTo>
                      <a:lnTo>
                        <a:pt x="595" y="228"/>
                      </a:lnTo>
                      <a:lnTo>
                        <a:pt x="596" y="228"/>
                      </a:lnTo>
                      <a:lnTo>
                        <a:pt x="596" y="232"/>
                      </a:lnTo>
                      <a:lnTo>
                        <a:pt x="596" y="232"/>
                      </a:lnTo>
                      <a:lnTo>
                        <a:pt x="597" y="233"/>
                      </a:lnTo>
                      <a:lnTo>
                        <a:pt x="599" y="235"/>
                      </a:lnTo>
                      <a:lnTo>
                        <a:pt x="600" y="235"/>
                      </a:lnTo>
                      <a:lnTo>
                        <a:pt x="600" y="236"/>
                      </a:lnTo>
                      <a:lnTo>
                        <a:pt x="601" y="237"/>
                      </a:lnTo>
                      <a:lnTo>
                        <a:pt x="603" y="239"/>
                      </a:lnTo>
                      <a:lnTo>
                        <a:pt x="604" y="239"/>
                      </a:lnTo>
                      <a:lnTo>
                        <a:pt x="604" y="245"/>
                      </a:lnTo>
                      <a:lnTo>
                        <a:pt x="604" y="252"/>
                      </a:lnTo>
                      <a:lnTo>
                        <a:pt x="605" y="252"/>
                      </a:lnTo>
                      <a:lnTo>
                        <a:pt x="605" y="253"/>
                      </a:lnTo>
                      <a:lnTo>
                        <a:pt x="607" y="254"/>
                      </a:lnTo>
                      <a:lnTo>
                        <a:pt x="607" y="254"/>
                      </a:lnTo>
                      <a:lnTo>
                        <a:pt x="607" y="252"/>
                      </a:lnTo>
                      <a:lnTo>
                        <a:pt x="608" y="252"/>
                      </a:lnTo>
                      <a:lnTo>
                        <a:pt x="609" y="250"/>
                      </a:lnTo>
                      <a:lnTo>
                        <a:pt x="610" y="250"/>
                      </a:lnTo>
                      <a:lnTo>
                        <a:pt x="612" y="249"/>
                      </a:lnTo>
                      <a:lnTo>
                        <a:pt x="612" y="248"/>
                      </a:lnTo>
                      <a:lnTo>
                        <a:pt x="612" y="245"/>
                      </a:lnTo>
                      <a:lnTo>
                        <a:pt x="614" y="245"/>
                      </a:lnTo>
                      <a:lnTo>
                        <a:pt x="616" y="249"/>
                      </a:lnTo>
                      <a:lnTo>
                        <a:pt x="614" y="250"/>
                      </a:lnTo>
                      <a:lnTo>
                        <a:pt x="614" y="250"/>
                      </a:lnTo>
                      <a:lnTo>
                        <a:pt x="614" y="250"/>
                      </a:lnTo>
                      <a:lnTo>
                        <a:pt x="614" y="250"/>
                      </a:lnTo>
                      <a:lnTo>
                        <a:pt x="614" y="252"/>
                      </a:lnTo>
                      <a:lnTo>
                        <a:pt x="616" y="254"/>
                      </a:lnTo>
                      <a:lnTo>
                        <a:pt x="616" y="256"/>
                      </a:lnTo>
                      <a:lnTo>
                        <a:pt x="616" y="257"/>
                      </a:lnTo>
                      <a:lnTo>
                        <a:pt x="614" y="257"/>
                      </a:lnTo>
                      <a:lnTo>
                        <a:pt x="614" y="258"/>
                      </a:lnTo>
                      <a:lnTo>
                        <a:pt x="613" y="260"/>
                      </a:lnTo>
                      <a:lnTo>
                        <a:pt x="613" y="262"/>
                      </a:lnTo>
                      <a:lnTo>
                        <a:pt x="614" y="262"/>
                      </a:lnTo>
                      <a:lnTo>
                        <a:pt x="616" y="262"/>
                      </a:lnTo>
                      <a:lnTo>
                        <a:pt x="616" y="363"/>
                      </a:lnTo>
                      <a:lnTo>
                        <a:pt x="614" y="363"/>
                      </a:lnTo>
                      <a:lnTo>
                        <a:pt x="613" y="363"/>
                      </a:lnTo>
                      <a:lnTo>
                        <a:pt x="613" y="364"/>
                      </a:lnTo>
                      <a:lnTo>
                        <a:pt x="612" y="364"/>
                      </a:lnTo>
                      <a:lnTo>
                        <a:pt x="610" y="366"/>
                      </a:lnTo>
                      <a:lnTo>
                        <a:pt x="609" y="366"/>
                      </a:lnTo>
                      <a:lnTo>
                        <a:pt x="609" y="367"/>
                      </a:lnTo>
                      <a:lnTo>
                        <a:pt x="607" y="367"/>
                      </a:lnTo>
                      <a:lnTo>
                        <a:pt x="607" y="367"/>
                      </a:lnTo>
                      <a:lnTo>
                        <a:pt x="605" y="367"/>
                      </a:lnTo>
                      <a:lnTo>
                        <a:pt x="605" y="368"/>
                      </a:lnTo>
                      <a:lnTo>
                        <a:pt x="601" y="370"/>
                      </a:lnTo>
                      <a:lnTo>
                        <a:pt x="601" y="370"/>
                      </a:lnTo>
                      <a:lnTo>
                        <a:pt x="599" y="370"/>
                      </a:lnTo>
                      <a:lnTo>
                        <a:pt x="597" y="371"/>
                      </a:lnTo>
                      <a:lnTo>
                        <a:pt x="596" y="371"/>
                      </a:lnTo>
                      <a:lnTo>
                        <a:pt x="596" y="372"/>
                      </a:lnTo>
                      <a:lnTo>
                        <a:pt x="593" y="374"/>
                      </a:lnTo>
                      <a:lnTo>
                        <a:pt x="592" y="375"/>
                      </a:lnTo>
                      <a:lnTo>
                        <a:pt x="591" y="376"/>
                      </a:lnTo>
                      <a:lnTo>
                        <a:pt x="587" y="376"/>
                      </a:lnTo>
                      <a:lnTo>
                        <a:pt x="587" y="377"/>
                      </a:lnTo>
                      <a:lnTo>
                        <a:pt x="587" y="377"/>
                      </a:lnTo>
                      <a:lnTo>
                        <a:pt x="587" y="377"/>
                      </a:lnTo>
                      <a:lnTo>
                        <a:pt x="587" y="376"/>
                      </a:lnTo>
                      <a:lnTo>
                        <a:pt x="587" y="376"/>
                      </a:lnTo>
                      <a:lnTo>
                        <a:pt x="583" y="377"/>
                      </a:lnTo>
                      <a:lnTo>
                        <a:pt x="583" y="379"/>
                      </a:lnTo>
                      <a:lnTo>
                        <a:pt x="580" y="379"/>
                      </a:lnTo>
                      <a:lnTo>
                        <a:pt x="579" y="380"/>
                      </a:lnTo>
                      <a:lnTo>
                        <a:pt x="578" y="380"/>
                      </a:lnTo>
                      <a:lnTo>
                        <a:pt x="578" y="381"/>
                      </a:lnTo>
                      <a:lnTo>
                        <a:pt x="575" y="383"/>
                      </a:lnTo>
                      <a:lnTo>
                        <a:pt x="575" y="383"/>
                      </a:lnTo>
                      <a:lnTo>
                        <a:pt x="572" y="383"/>
                      </a:lnTo>
                      <a:lnTo>
                        <a:pt x="572" y="383"/>
                      </a:lnTo>
                      <a:lnTo>
                        <a:pt x="566" y="383"/>
                      </a:lnTo>
                      <a:lnTo>
                        <a:pt x="566" y="384"/>
                      </a:lnTo>
                      <a:lnTo>
                        <a:pt x="563" y="384"/>
                      </a:lnTo>
                      <a:lnTo>
                        <a:pt x="561" y="388"/>
                      </a:lnTo>
                      <a:lnTo>
                        <a:pt x="558" y="388"/>
                      </a:lnTo>
                      <a:lnTo>
                        <a:pt x="558" y="389"/>
                      </a:lnTo>
                      <a:lnTo>
                        <a:pt x="555" y="389"/>
                      </a:lnTo>
                      <a:lnTo>
                        <a:pt x="554" y="391"/>
                      </a:lnTo>
                      <a:lnTo>
                        <a:pt x="544" y="388"/>
                      </a:lnTo>
                      <a:lnTo>
                        <a:pt x="544" y="384"/>
                      </a:lnTo>
                      <a:lnTo>
                        <a:pt x="542" y="384"/>
                      </a:lnTo>
                      <a:lnTo>
                        <a:pt x="544" y="377"/>
                      </a:lnTo>
                      <a:lnTo>
                        <a:pt x="541" y="376"/>
                      </a:lnTo>
                      <a:lnTo>
                        <a:pt x="541" y="375"/>
                      </a:lnTo>
                      <a:lnTo>
                        <a:pt x="540" y="375"/>
                      </a:lnTo>
                      <a:lnTo>
                        <a:pt x="541" y="371"/>
                      </a:lnTo>
                      <a:lnTo>
                        <a:pt x="540" y="371"/>
                      </a:lnTo>
                      <a:lnTo>
                        <a:pt x="540" y="370"/>
                      </a:lnTo>
                      <a:lnTo>
                        <a:pt x="538" y="370"/>
                      </a:lnTo>
                      <a:lnTo>
                        <a:pt x="538" y="364"/>
                      </a:lnTo>
                      <a:lnTo>
                        <a:pt x="537" y="364"/>
                      </a:lnTo>
                      <a:lnTo>
                        <a:pt x="537" y="363"/>
                      </a:lnTo>
                      <a:lnTo>
                        <a:pt x="538" y="363"/>
                      </a:lnTo>
                      <a:lnTo>
                        <a:pt x="538" y="363"/>
                      </a:lnTo>
                      <a:lnTo>
                        <a:pt x="538" y="363"/>
                      </a:lnTo>
                      <a:lnTo>
                        <a:pt x="538" y="358"/>
                      </a:lnTo>
                      <a:lnTo>
                        <a:pt x="537" y="357"/>
                      </a:lnTo>
                      <a:lnTo>
                        <a:pt x="537" y="357"/>
                      </a:lnTo>
                      <a:lnTo>
                        <a:pt x="538" y="357"/>
                      </a:lnTo>
                      <a:lnTo>
                        <a:pt x="538" y="346"/>
                      </a:lnTo>
                      <a:lnTo>
                        <a:pt x="537" y="345"/>
                      </a:lnTo>
                      <a:lnTo>
                        <a:pt x="536" y="343"/>
                      </a:lnTo>
                      <a:lnTo>
                        <a:pt x="533" y="341"/>
                      </a:lnTo>
                      <a:lnTo>
                        <a:pt x="533" y="340"/>
                      </a:lnTo>
                      <a:lnTo>
                        <a:pt x="532" y="338"/>
                      </a:lnTo>
                      <a:lnTo>
                        <a:pt x="532" y="336"/>
                      </a:lnTo>
                      <a:lnTo>
                        <a:pt x="531" y="336"/>
                      </a:lnTo>
                      <a:lnTo>
                        <a:pt x="529" y="334"/>
                      </a:lnTo>
                      <a:lnTo>
                        <a:pt x="528" y="333"/>
                      </a:lnTo>
                      <a:lnTo>
                        <a:pt x="527" y="332"/>
                      </a:lnTo>
                      <a:lnTo>
                        <a:pt x="527" y="330"/>
                      </a:lnTo>
                      <a:lnTo>
                        <a:pt x="527" y="328"/>
                      </a:lnTo>
                      <a:lnTo>
                        <a:pt x="527" y="325"/>
                      </a:lnTo>
                      <a:lnTo>
                        <a:pt x="525" y="325"/>
                      </a:lnTo>
                      <a:lnTo>
                        <a:pt x="525" y="325"/>
                      </a:lnTo>
                      <a:lnTo>
                        <a:pt x="524" y="325"/>
                      </a:lnTo>
                      <a:lnTo>
                        <a:pt x="524" y="324"/>
                      </a:lnTo>
                      <a:lnTo>
                        <a:pt x="524" y="324"/>
                      </a:lnTo>
                      <a:lnTo>
                        <a:pt x="524" y="321"/>
                      </a:lnTo>
                      <a:lnTo>
                        <a:pt x="523" y="321"/>
                      </a:lnTo>
                      <a:lnTo>
                        <a:pt x="523" y="319"/>
                      </a:lnTo>
                      <a:lnTo>
                        <a:pt x="521" y="319"/>
                      </a:lnTo>
                      <a:lnTo>
                        <a:pt x="521" y="319"/>
                      </a:lnTo>
                      <a:lnTo>
                        <a:pt x="521" y="317"/>
                      </a:lnTo>
                      <a:lnTo>
                        <a:pt x="520" y="317"/>
                      </a:lnTo>
                      <a:lnTo>
                        <a:pt x="520" y="316"/>
                      </a:lnTo>
                      <a:lnTo>
                        <a:pt x="520" y="316"/>
                      </a:lnTo>
                      <a:lnTo>
                        <a:pt x="519" y="316"/>
                      </a:lnTo>
                      <a:lnTo>
                        <a:pt x="519" y="315"/>
                      </a:lnTo>
                      <a:lnTo>
                        <a:pt x="518" y="313"/>
                      </a:lnTo>
                      <a:lnTo>
                        <a:pt x="518" y="313"/>
                      </a:lnTo>
                      <a:lnTo>
                        <a:pt x="516" y="313"/>
                      </a:lnTo>
                      <a:lnTo>
                        <a:pt x="516" y="312"/>
                      </a:lnTo>
                      <a:lnTo>
                        <a:pt x="514" y="313"/>
                      </a:lnTo>
                      <a:lnTo>
                        <a:pt x="514" y="312"/>
                      </a:lnTo>
                      <a:lnTo>
                        <a:pt x="511" y="311"/>
                      </a:lnTo>
                      <a:lnTo>
                        <a:pt x="511" y="309"/>
                      </a:lnTo>
                      <a:lnTo>
                        <a:pt x="511" y="309"/>
                      </a:lnTo>
                      <a:lnTo>
                        <a:pt x="510" y="309"/>
                      </a:lnTo>
                      <a:lnTo>
                        <a:pt x="510" y="308"/>
                      </a:lnTo>
                      <a:lnTo>
                        <a:pt x="508" y="308"/>
                      </a:lnTo>
                      <a:lnTo>
                        <a:pt x="508" y="305"/>
                      </a:lnTo>
                      <a:lnTo>
                        <a:pt x="507" y="304"/>
                      </a:lnTo>
                      <a:lnTo>
                        <a:pt x="507" y="303"/>
                      </a:lnTo>
                      <a:lnTo>
                        <a:pt x="507" y="300"/>
                      </a:lnTo>
                      <a:lnTo>
                        <a:pt x="506" y="300"/>
                      </a:lnTo>
                      <a:lnTo>
                        <a:pt x="506" y="292"/>
                      </a:lnTo>
                      <a:lnTo>
                        <a:pt x="506" y="292"/>
                      </a:lnTo>
                      <a:lnTo>
                        <a:pt x="506" y="291"/>
                      </a:lnTo>
                      <a:lnTo>
                        <a:pt x="503" y="291"/>
                      </a:lnTo>
                      <a:lnTo>
                        <a:pt x="503" y="288"/>
                      </a:lnTo>
                      <a:lnTo>
                        <a:pt x="503" y="287"/>
                      </a:lnTo>
                      <a:lnTo>
                        <a:pt x="504" y="286"/>
                      </a:lnTo>
                      <a:lnTo>
                        <a:pt x="506" y="286"/>
                      </a:lnTo>
                      <a:lnTo>
                        <a:pt x="506" y="285"/>
                      </a:lnTo>
                      <a:lnTo>
                        <a:pt x="504" y="283"/>
                      </a:lnTo>
                      <a:lnTo>
                        <a:pt x="504" y="281"/>
                      </a:lnTo>
                      <a:lnTo>
                        <a:pt x="504" y="281"/>
                      </a:lnTo>
                      <a:lnTo>
                        <a:pt x="504" y="273"/>
                      </a:lnTo>
                      <a:lnTo>
                        <a:pt x="503" y="273"/>
                      </a:lnTo>
                      <a:lnTo>
                        <a:pt x="503" y="271"/>
                      </a:lnTo>
                      <a:lnTo>
                        <a:pt x="503" y="271"/>
                      </a:lnTo>
                      <a:lnTo>
                        <a:pt x="503" y="270"/>
                      </a:lnTo>
                      <a:lnTo>
                        <a:pt x="502" y="270"/>
                      </a:lnTo>
                      <a:lnTo>
                        <a:pt x="502" y="269"/>
                      </a:lnTo>
                      <a:lnTo>
                        <a:pt x="500" y="268"/>
                      </a:lnTo>
                      <a:lnTo>
                        <a:pt x="500" y="266"/>
                      </a:lnTo>
                      <a:lnTo>
                        <a:pt x="494" y="261"/>
                      </a:lnTo>
                      <a:lnTo>
                        <a:pt x="494" y="261"/>
                      </a:lnTo>
                      <a:lnTo>
                        <a:pt x="493" y="261"/>
                      </a:lnTo>
                      <a:lnTo>
                        <a:pt x="493" y="258"/>
                      </a:lnTo>
                      <a:lnTo>
                        <a:pt x="491" y="256"/>
                      </a:lnTo>
                      <a:lnTo>
                        <a:pt x="491" y="250"/>
                      </a:lnTo>
                      <a:lnTo>
                        <a:pt x="490" y="250"/>
                      </a:lnTo>
                      <a:lnTo>
                        <a:pt x="490" y="248"/>
                      </a:lnTo>
                      <a:lnTo>
                        <a:pt x="489" y="248"/>
                      </a:lnTo>
                      <a:lnTo>
                        <a:pt x="489" y="247"/>
                      </a:lnTo>
                      <a:lnTo>
                        <a:pt x="483" y="244"/>
                      </a:lnTo>
                      <a:lnTo>
                        <a:pt x="483" y="241"/>
                      </a:lnTo>
                      <a:lnTo>
                        <a:pt x="481" y="240"/>
                      </a:lnTo>
                      <a:lnTo>
                        <a:pt x="481" y="236"/>
                      </a:lnTo>
                      <a:lnTo>
                        <a:pt x="478" y="235"/>
                      </a:lnTo>
                      <a:lnTo>
                        <a:pt x="478" y="232"/>
                      </a:lnTo>
                      <a:lnTo>
                        <a:pt x="477" y="232"/>
                      </a:lnTo>
                      <a:lnTo>
                        <a:pt x="477" y="230"/>
                      </a:lnTo>
                      <a:lnTo>
                        <a:pt x="476" y="230"/>
                      </a:lnTo>
                      <a:lnTo>
                        <a:pt x="476" y="227"/>
                      </a:lnTo>
                      <a:lnTo>
                        <a:pt x="476" y="227"/>
                      </a:lnTo>
                      <a:lnTo>
                        <a:pt x="476" y="226"/>
                      </a:lnTo>
                      <a:lnTo>
                        <a:pt x="474" y="226"/>
                      </a:lnTo>
                      <a:lnTo>
                        <a:pt x="473" y="223"/>
                      </a:lnTo>
                      <a:lnTo>
                        <a:pt x="466" y="222"/>
                      </a:lnTo>
                      <a:lnTo>
                        <a:pt x="468" y="218"/>
                      </a:lnTo>
                      <a:lnTo>
                        <a:pt x="466" y="218"/>
                      </a:lnTo>
                      <a:lnTo>
                        <a:pt x="466" y="219"/>
                      </a:lnTo>
                      <a:lnTo>
                        <a:pt x="466" y="219"/>
                      </a:lnTo>
                      <a:lnTo>
                        <a:pt x="464" y="224"/>
                      </a:lnTo>
                      <a:lnTo>
                        <a:pt x="461" y="224"/>
                      </a:lnTo>
                      <a:lnTo>
                        <a:pt x="456" y="220"/>
                      </a:lnTo>
                      <a:lnTo>
                        <a:pt x="455" y="219"/>
                      </a:lnTo>
                      <a:lnTo>
                        <a:pt x="455" y="216"/>
                      </a:lnTo>
                      <a:lnTo>
                        <a:pt x="455" y="216"/>
                      </a:lnTo>
                      <a:lnTo>
                        <a:pt x="453" y="214"/>
                      </a:lnTo>
                      <a:lnTo>
                        <a:pt x="452" y="214"/>
                      </a:lnTo>
                      <a:lnTo>
                        <a:pt x="452" y="213"/>
                      </a:lnTo>
                      <a:lnTo>
                        <a:pt x="452" y="213"/>
                      </a:lnTo>
                      <a:lnTo>
                        <a:pt x="449" y="210"/>
                      </a:lnTo>
                      <a:lnTo>
                        <a:pt x="449" y="210"/>
                      </a:lnTo>
                      <a:lnTo>
                        <a:pt x="449" y="211"/>
                      </a:lnTo>
                      <a:lnTo>
                        <a:pt x="448" y="211"/>
                      </a:lnTo>
                      <a:lnTo>
                        <a:pt x="449" y="215"/>
                      </a:lnTo>
                      <a:lnTo>
                        <a:pt x="451" y="216"/>
                      </a:lnTo>
                      <a:lnTo>
                        <a:pt x="451" y="218"/>
                      </a:lnTo>
                      <a:lnTo>
                        <a:pt x="452" y="219"/>
                      </a:lnTo>
                      <a:lnTo>
                        <a:pt x="453" y="220"/>
                      </a:lnTo>
                      <a:lnTo>
                        <a:pt x="453" y="222"/>
                      </a:lnTo>
                      <a:lnTo>
                        <a:pt x="456" y="223"/>
                      </a:lnTo>
                      <a:lnTo>
                        <a:pt x="455" y="226"/>
                      </a:lnTo>
                      <a:lnTo>
                        <a:pt x="456" y="226"/>
                      </a:lnTo>
                      <a:lnTo>
                        <a:pt x="456" y="230"/>
                      </a:lnTo>
                      <a:lnTo>
                        <a:pt x="459" y="231"/>
                      </a:lnTo>
                      <a:lnTo>
                        <a:pt x="463" y="244"/>
                      </a:lnTo>
                      <a:lnTo>
                        <a:pt x="464" y="245"/>
                      </a:lnTo>
                      <a:lnTo>
                        <a:pt x="465" y="247"/>
                      </a:lnTo>
                      <a:lnTo>
                        <a:pt x="465" y="249"/>
                      </a:lnTo>
                      <a:lnTo>
                        <a:pt x="466" y="249"/>
                      </a:lnTo>
                      <a:lnTo>
                        <a:pt x="466" y="249"/>
                      </a:lnTo>
                      <a:lnTo>
                        <a:pt x="468" y="250"/>
                      </a:lnTo>
                      <a:lnTo>
                        <a:pt x="468" y="250"/>
                      </a:lnTo>
                      <a:lnTo>
                        <a:pt x="469" y="254"/>
                      </a:lnTo>
                      <a:lnTo>
                        <a:pt x="470" y="254"/>
                      </a:lnTo>
                      <a:lnTo>
                        <a:pt x="470" y="256"/>
                      </a:lnTo>
                      <a:lnTo>
                        <a:pt x="470" y="256"/>
                      </a:lnTo>
                      <a:lnTo>
                        <a:pt x="470" y="257"/>
                      </a:lnTo>
                      <a:lnTo>
                        <a:pt x="472" y="257"/>
                      </a:lnTo>
                      <a:lnTo>
                        <a:pt x="473" y="261"/>
                      </a:lnTo>
                      <a:lnTo>
                        <a:pt x="474" y="261"/>
                      </a:lnTo>
                      <a:lnTo>
                        <a:pt x="474" y="264"/>
                      </a:lnTo>
                      <a:lnTo>
                        <a:pt x="474" y="264"/>
                      </a:lnTo>
                      <a:lnTo>
                        <a:pt x="477" y="266"/>
                      </a:lnTo>
                      <a:lnTo>
                        <a:pt x="474" y="266"/>
                      </a:lnTo>
                      <a:lnTo>
                        <a:pt x="476" y="274"/>
                      </a:lnTo>
                      <a:lnTo>
                        <a:pt x="477" y="274"/>
                      </a:lnTo>
                      <a:lnTo>
                        <a:pt x="477" y="278"/>
                      </a:lnTo>
                      <a:lnTo>
                        <a:pt x="477" y="278"/>
                      </a:lnTo>
                      <a:lnTo>
                        <a:pt x="478" y="279"/>
                      </a:lnTo>
                      <a:lnTo>
                        <a:pt x="482" y="283"/>
                      </a:lnTo>
                      <a:lnTo>
                        <a:pt x="482" y="285"/>
                      </a:lnTo>
                      <a:lnTo>
                        <a:pt x="483" y="285"/>
                      </a:lnTo>
                      <a:lnTo>
                        <a:pt x="486" y="286"/>
                      </a:lnTo>
                      <a:lnTo>
                        <a:pt x="486" y="286"/>
                      </a:lnTo>
                      <a:lnTo>
                        <a:pt x="486" y="288"/>
                      </a:lnTo>
                      <a:lnTo>
                        <a:pt x="487" y="288"/>
                      </a:lnTo>
                      <a:lnTo>
                        <a:pt x="487" y="291"/>
                      </a:lnTo>
                      <a:lnTo>
                        <a:pt x="487" y="291"/>
                      </a:lnTo>
                      <a:lnTo>
                        <a:pt x="487" y="294"/>
                      </a:lnTo>
                      <a:lnTo>
                        <a:pt x="490" y="295"/>
                      </a:lnTo>
                      <a:lnTo>
                        <a:pt x="490" y="296"/>
                      </a:lnTo>
                      <a:lnTo>
                        <a:pt x="490" y="296"/>
                      </a:lnTo>
                      <a:lnTo>
                        <a:pt x="490" y="300"/>
                      </a:lnTo>
                      <a:lnTo>
                        <a:pt x="490" y="300"/>
                      </a:lnTo>
                      <a:lnTo>
                        <a:pt x="490" y="302"/>
                      </a:lnTo>
                      <a:lnTo>
                        <a:pt x="491" y="302"/>
                      </a:lnTo>
                      <a:lnTo>
                        <a:pt x="491" y="302"/>
                      </a:lnTo>
                      <a:lnTo>
                        <a:pt x="490" y="302"/>
                      </a:lnTo>
                      <a:lnTo>
                        <a:pt x="490" y="303"/>
                      </a:lnTo>
                      <a:lnTo>
                        <a:pt x="491" y="308"/>
                      </a:lnTo>
                      <a:lnTo>
                        <a:pt x="490" y="308"/>
                      </a:lnTo>
                      <a:lnTo>
                        <a:pt x="490" y="312"/>
                      </a:lnTo>
                      <a:lnTo>
                        <a:pt x="490" y="312"/>
                      </a:lnTo>
                      <a:lnTo>
                        <a:pt x="490" y="317"/>
                      </a:lnTo>
                      <a:lnTo>
                        <a:pt x="491" y="319"/>
                      </a:lnTo>
                      <a:lnTo>
                        <a:pt x="491" y="320"/>
                      </a:lnTo>
                      <a:lnTo>
                        <a:pt x="491" y="321"/>
                      </a:lnTo>
                      <a:lnTo>
                        <a:pt x="493" y="322"/>
                      </a:lnTo>
                      <a:lnTo>
                        <a:pt x="495" y="324"/>
                      </a:lnTo>
                      <a:lnTo>
                        <a:pt x="497" y="325"/>
                      </a:lnTo>
                      <a:lnTo>
                        <a:pt x="498" y="326"/>
                      </a:lnTo>
                      <a:lnTo>
                        <a:pt x="499" y="328"/>
                      </a:lnTo>
                      <a:lnTo>
                        <a:pt x="500" y="329"/>
                      </a:lnTo>
                      <a:lnTo>
                        <a:pt x="502" y="330"/>
                      </a:lnTo>
                      <a:lnTo>
                        <a:pt x="502" y="330"/>
                      </a:lnTo>
                      <a:lnTo>
                        <a:pt x="502" y="330"/>
                      </a:lnTo>
                      <a:lnTo>
                        <a:pt x="503" y="330"/>
                      </a:lnTo>
                      <a:lnTo>
                        <a:pt x="503" y="330"/>
                      </a:lnTo>
                      <a:lnTo>
                        <a:pt x="503" y="330"/>
                      </a:lnTo>
                      <a:lnTo>
                        <a:pt x="504" y="332"/>
                      </a:lnTo>
                      <a:lnTo>
                        <a:pt x="504" y="332"/>
                      </a:lnTo>
                      <a:lnTo>
                        <a:pt x="504" y="336"/>
                      </a:lnTo>
                      <a:lnTo>
                        <a:pt x="506" y="336"/>
                      </a:lnTo>
                      <a:lnTo>
                        <a:pt x="506" y="337"/>
                      </a:lnTo>
                      <a:lnTo>
                        <a:pt x="506" y="337"/>
                      </a:lnTo>
                      <a:lnTo>
                        <a:pt x="506" y="338"/>
                      </a:lnTo>
                      <a:lnTo>
                        <a:pt x="507" y="338"/>
                      </a:lnTo>
                      <a:lnTo>
                        <a:pt x="507" y="340"/>
                      </a:lnTo>
                      <a:lnTo>
                        <a:pt x="507" y="340"/>
                      </a:lnTo>
                      <a:lnTo>
                        <a:pt x="507" y="343"/>
                      </a:lnTo>
                      <a:lnTo>
                        <a:pt x="507" y="343"/>
                      </a:lnTo>
                      <a:lnTo>
                        <a:pt x="507" y="350"/>
                      </a:lnTo>
                      <a:lnTo>
                        <a:pt x="508" y="351"/>
                      </a:lnTo>
                      <a:lnTo>
                        <a:pt x="508" y="354"/>
                      </a:lnTo>
                      <a:lnTo>
                        <a:pt x="508" y="357"/>
                      </a:lnTo>
                      <a:lnTo>
                        <a:pt x="511" y="358"/>
                      </a:lnTo>
                      <a:lnTo>
                        <a:pt x="511" y="359"/>
                      </a:lnTo>
                      <a:lnTo>
                        <a:pt x="514" y="359"/>
                      </a:lnTo>
                      <a:lnTo>
                        <a:pt x="514" y="358"/>
                      </a:lnTo>
                      <a:lnTo>
                        <a:pt x="514" y="358"/>
                      </a:lnTo>
                      <a:lnTo>
                        <a:pt x="514" y="358"/>
                      </a:lnTo>
                      <a:lnTo>
                        <a:pt x="514" y="359"/>
                      </a:lnTo>
                      <a:lnTo>
                        <a:pt x="515" y="360"/>
                      </a:lnTo>
                      <a:lnTo>
                        <a:pt x="515" y="362"/>
                      </a:lnTo>
                      <a:lnTo>
                        <a:pt x="515" y="362"/>
                      </a:lnTo>
                      <a:lnTo>
                        <a:pt x="516" y="363"/>
                      </a:lnTo>
                      <a:lnTo>
                        <a:pt x="519" y="363"/>
                      </a:lnTo>
                      <a:lnTo>
                        <a:pt x="519" y="366"/>
                      </a:lnTo>
                      <a:lnTo>
                        <a:pt x="519" y="366"/>
                      </a:lnTo>
                      <a:lnTo>
                        <a:pt x="519" y="366"/>
                      </a:lnTo>
                      <a:lnTo>
                        <a:pt x="521" y="366"/>
                      </a:lnTo>
                      <a:lnTo>
                        <a:pt x="523" y="367"/>
                      </a:lnTo>
                      <a:lnTo>
                        <a:pt x="524" y="367"/>
                      </a:lnTo>
                      <a:lnTo>
                        <a:pt x="528" y="375"/>
                      </a:lnTo>
                      <a:lnTo>
                        <a:pt x="529" y="375"/>
                      </a:lnTo>
                      <a:lnTo>
                        <a:pt x="531" y="377"/>
                      </a:lnTo>
                      <a:lnTo>
                        <a:pt x="532" y="377"/>
                      </a:lnTo>
                      <a:lnTo>
                        <a:pt x="532" y="377"/>
                      </a:lnTo>
                      <a:lnTo>
                        <a:pt x="533" y="377"/>
                      </a:lnTo>
                      <a:lnTo>
                        <a:pt x="533" y="377"/>
                      </a:lnTo>
                      <a:lnTo>
                        <a:pt x="533" y="379"/>
                      </a:lnTo>
                      <a:lnTo>
                        <a:pt x="535" y="379"/>
                      </a:lnTo>
                      <a:lnTo>
                        <a:pt x="535" y="384"/>
                      </a:lnTo>
                      <a:lnTo>
                        <a:pt x="537" y="385"/>
                      </a:lnTo>
                      <a:lnTo>
                        <a:pt x="540" y="387"/>
                      </a:lnTo>
                      <a:lnTo>
                        <a:pt x="542" y="389"/>
                      </a:lnTo>
                      <a:lnTo>
                        <a:pt x="542" y="389"/>
                      </a:lnTo>
                      <a:lnTo>
                        <a:pt x="544" y="391"/>
                      </a:lnTo>
                      <a:lnTo>
                        <a:pt x="544" y="393"/>
                      </a:lnTo>
                      <a:lnTo>
                        <a:pt x="545" y="393"/>
                      </a:lnTo>
                      <a:lnTo>
                        <a:pt x="545" y="393"/>
                      </a:lnTo>
                      <a:lnTo>
                        <a:pt x="544" y="394"/>
                      </a:lnTo>
                      <a:lnTo>
                        <a:pt x="545" y="396"/>
                      </a:lnTo>
                      <a:lnTo>
                        <a:pt x="544" y="396"/>
                      </a:lnTo>
                      <a:lnTo>
                        <a:pt x="542" y="398"/>
                      </a:lnTo>
                      <a:lnTo>
                        <a:pt x="541" y="398"/>
                      </a:lnTo>
                      <a:lnTo>
                        <a:pt x="541" y="400"/>
                      </a:lnTo>
                      <a:lnTo>
                        <a:pt x="541" y="400"/>
                      </a:lnTo>
                      <a:lnTo>
                        <a:pt x="540" y="400"/>
                      </a:lnTo>
                      <a:lnTo>
                        <a:pt x="540" y="401"/>
                      </a:lnTo>
                      <a:lnTo>
                        <a:pt x="542" y="401"/>
                      </a:lnTo>
                      <a:lnTo>
                        <a:pt x="542" y="402"/>
                      </a:lnTo>
                      <a:lnTo>
                        <a:pt x="544" y="404"/>
                      </a:lnTo>
                      <a:lnTo>
                        <a:pt x="544" y="406"/>
                      </a:lnTo>
                      <a:lnTo>
                        <a:pt x="546" y="408"/>
                      </a:lnTo>
                      <a:lnTo>
                        <a:pt x="546" y="410"/>
                      </a:lnTo>
                      <a:lnTo>
                        <a:pt x="549" y="412"/>
                      </a:lnTo>
                      <a:lnTo>
                        <a:pt x="549" y="412"/>
                      </a:lnTo>
                      <a:lnTo>
                        <a:pt x="550" y="412"/>
                      </a:lnTo>
                      <a:lnTo>
                        <a:pt x="550" y="413"/>
                      </a:lnTo>
                      <a:lnTo>
                        <a:pt x="552" y="413"/>
                      </a:lnTo>
                      <a:lnTo>
                        <a:pt x="553" y="414"/>
                      </a:lnTo>
                      <a:lnTo>
                        <a:pt x="555" y="414"/>
                      </a:lnTo>
                      <a:lnTo>
                        <a:pt x="557" y="413"/>
                      </a:lnTo>
                      <a:lnTo>
                        <a:pt x="559" y="412"/>
                      </a:lnTo>
                      <a:lnTo>
                        <a:pt x="563" y="412"/>
                      </a:lnTo>
                      <a:lnTo>
                        <a:pt x="566" y="410"/>
                      </a:lnTo>
                      <a:lnTo>
                        <a:pt x="569" y="412"/>
                      </a:lnTo>
                      <a:lnTo>
                        <a:pt x="569" y="412"/>
                      </a:lnTo>
                      <a:lnTo>
                        <a:pt x="570" y="413"/>
                      </a:lnTo>
                      <a:lnTo>
                        <a:pt x="571" y="413"/>
                      </a:lnTo>
                      <a:lnTo>
                        <a:pt x="572" y="413"/>
                      </a:lnTo>
                      <a:lnTo>
                        <a:pt x="574" y="412"/>
                      </a:lnTo>
                      <a:lnTo>
                        <a:pt x="575" y="412"/>
                      </a:lnTo>
                      <a:lnTo>
                        <a:pt x="575" y="412"/>
                      </a:lnTo>
                      <a:lnTo>
                        <a:pt x="576" y="412"/>
                      </a:lnTo>
                      <a:lnTo>
                        <a:pt x="576" y="410"/>
                      </a:lnTo>
                      <a:lnTo>
                        <a:pt x="578" y="410"/>
                      </a:lnTo>
                      <a:lnTo>
                        <a:pt x="579" y="409"/>
                      </a:lnTo>
                      <a:lnTo>
                        <a:pt x="583" y="408"/>
                      </a:lnTo>
                      <a:lnTo>
                        <a:pt x="583" y="408"/>
                      </a:lnTo>
                      <a:lnTo>
                        <a:pt x="587" y="408"/>
                      </a:lnTo>
                      <a:lnTo>
                        <a:pt x="588" y="406"/>
                      </a:lnTo>
                      <a:lnTo>
                        <a:pt x="590" y="406"/>
                      </a:lnTo>
                      <a:lnTo>
                        <a:pt x="590" y="405"/>
                      </a:lnTo>
                      <a:lnTo>
                        <a:pt x="592" y="405"/>
                      </a:lnTo>
                      <a:lnTo>
                        <a:pt x="595" y="405"/>
                      </a:lnTo>
                      <a:lnTo>
                        <a:pt x="597" y="405"/>
                      </a:lnTo>
                      <a:lnTo>
                        <a:pt x="599" y="405"/>
                      </a:lnTo>
                      <a:lnTo>
                        <a:pt x="599" y="405"/>
                      </a:lnTo>
                      <a:lnTo>
                        <a:pt x="601" y="405"/>
                      </a:lnTo>
                      <a:lnTo>
                        <a:pt x="601" y="404"/>
                      </a:lnTo>
                      <a:lnTo>
                        <a:pt x="604" y="404"/>
                      </a:lnTo>
                      <a:lnTo>
                        <a:pt x="604" y="402"/>
                      </a:lnTo>
                      <a:lnTo>
                        <a:pt x="605" y="402"/>
                      </a:lnTo>
                      <a:lnTo>
                        <a:pt x="605" y="402"/>
                      </a:lnTo>
                      <a:lnTo>
                        <a:pt x="608" y="402"/>
                      </a:lnTo>
                      <a:lnTo>
                        <a:pt x="608" y="401"/>
                      </a:lnTo>
                      <a:lnTo>
                        <a:pt x="609" y="401"/>
                      </a:lnTo>
                      <a:lnTo>
                        <a:pt x="609" y="400"/>
                      </a:lnTo>
                      <a:lnTo>
                        <a:pt x="612" y="400"/>
                      </a:lnTo>
                      <a:lnTo>
                        <a:pt x="613" y="401"/>
                      </a:lnTo>
                      <a:lnTo>
                        <a:pt x="613" y="404"/>
                      </a:lnTo>
                      <a:lnTo>
                        <a:pt x="612" y="404"/>
                      </a:lnTo>
                      <a:lnTo>
                        <a:pt x="612" y="413"/>
                      </a:lnTo>
                      <a:lnTo>
                        <a:pt x="612" y="413"/>
                      </a:lnTo>
                      <a:lnTo>
                        <a:pt x="612" y="417"/>
                      </a:lnTo>
                      <a:lnTo>
                        <a:pt x="610" y="417"/>
                      </a:lnTo>
                      <a:lnTo>
                        <a:pt x="610" y="418"/>
                      </a:lnTo>
                      <a:lnTo>
                        <a:pt x="610" y="418"/>
                      </a:lnTo>
                      <a:lnTo>
                        <a:pt x="610" y="422"/>
                      </a:lnTo>
                      <a:lnTo>
                        <a:pt x="609" y="422"/>
                      </a:lnTo>
                      <a:lnTo>
                        <a:pt x="609" y="427"/>
                      </a:lnTo>
                      <a:lnTo>
                        <a:pt x="607" y="427"/>
                      </a:lnTo>
                      <a:lnTo>
                        <a:pt x="607" y="434"/>
                      </a:lnTo>
                      <a:lnTo>
                        <a:pt x="604" y="435"/>
                      </a:lnTo>
                      <a:lnTo>
                        <a:pt x="604" y="438"/>
                      </a:lnTo>
                      <a:lnTo>
                        <a:pt x="601" y="439"/>
                      </a:lnTo>
                      <a:lnTo>
                        <a:pt x="600" y="443"/>
                      </a:lnTo>
                      <a:lnTo>
                        <a:pt x="599" y="443"/>
                      </a:lnTo>
                      <a:lnTo>
                        <a:pt x="597" y="448"/>
                      </a:lnTo>
                      <a:lnTo>
                        <a:pt x="44" y="448"/>
                      </a:lnTo>
                      <a:lnTo>
                        <a:pt x="44" y="447"/>
                      </a:lnTo>
                      <a:lnTo>
                        <a:pt x="44" y="446"/>
                      </a:lnTo>
                      <a:lnTo>
                        <a:pt x="42" y="443"/>
                      </a:lnTo>
                      <a:lnTo>
                        <a:pt x="40" y="442"/>
                      </a:lnTo>
                      <a:lnTo>
                        <a:pt x="40" y="438"/>
                      </a:lnTo>
                      <a:lnTo>
                        <a:pt x="36" y="436"/>
                      </a:lnTo>
                      <a:lnTo>
                        <a:pt x="36" y="436"/>
                      </a:lnTo>
                      <a:lnTo>
                        <a:pt x="36" y="436"/>
                      </a:lnTo>
                      <a:lnTo>
                        <a:pt x="37" y="436"/>
                      </a:lnTo>
                      <a:lnTo>
                        <a:pt x="37" y="436"/>
                      </a:lnTo>
                      <a:lnTo>
                        <a:pt x="37" y="435"/>
                      </a:lnTo>
                      <a:lnTo>
                        <a:pt x="37" y="434"/>
                      </a:lnTo>
                      <a:lnTo>
                        <a:pt x="36" y="434"/>
                      </a:lnTo>
                      <a:lnTo>
                        <a:pt x="36" y="434"/>
                      </a:lnTo>
                      <a:lnTo>
                        <a:pt x="36" y="434"/>
                      </a:lnTo>
                      <a:lnTo>
                        <a:pt x="36" y="432"/>
                      </a:lnTo>
                      <a:lnTo>
                        <a:pt x="34" y="432"/>
                      </a:lnTo>
                      <a:lnTo>
                        <a:pt x="34" y="430"/>
                      </a:lnTo>
                      <a:lnTo>
                        <a:pt x="34" y="430"/>
                      </a:lnTo>
                      <a:lnTo>
                        <a:pt x="34" y="430"/>
                      </a:lnTo>
                      <a:lnTo>
                        <a:pt x="34" y="430"/>
                      </a:lnTo>
                      <a:lnTo>
                        <a:pt x="34" y="429"/>
                      </a:lnTo>
                      <a:lnTo>
                        <a:pt x="34" y="426"/>
                      </a:lnTo>
                      <a:lnTo>
                        <a:pt x="33" y="425"/>
                      </a:lnTo>
                      <a:lnTo>
                        <a:pt x="33" y="425"/>
                      </a:lnTo>
                      <a:lnTo>
                        <a:pt x="31" y="425"/>
                      </a:lnTo>
                      <a:lnTo>
                        <a:pt x="31" y="422"/>
                      </a:lnTo>
                      <a:lnTo>
                        <a:pt x="29" y="422"/>
                      </a:lnTo>
                      <a:lnTo>
                        <a:pt x="29" y="418"/>
                      </a:lnTo>
                      <a:lnTo>
                        <a:pt x="31" y="415"/>
                      </a:lnTo>
                      <a:lnTo>
                        <a:pt x="27" y="415"/>
                      </a:lnTo>
                      <a:lnTo>
                        <a:pt x="27" y="413"/>
                      </a:lnTo>
                      <a:lnTo>
                        <a:pt x="25" y="413"/>
                      </a:lnTo>
                      <a:lnTo>
                        <a:pt x="25" y="412"/>
                      </a:lnTo>
                      <a:lnTo>
                        <a:pt x="25" y="412"/>
                      </a:lnTo>
                      <a:lnTo>
                        <a:pt x="25" y="412"/>
                      </a:lnTo>
                      <a:lnTo>
                        <a:pt x="25" y="410"/>
                      </a:lnTo>
                      <a:lnTo>
                        <a:pt x="25" y="409"/>
                      </a:lnTo>
                      <a:lnTo>
                        <a:pt x="25" y="409"/>
                      </a:lnTo>
                      <a:lnTo>
                        <a:pt x="24" y="408"/>
                      </a:lnTo>
                      <a:lnTo>
                        <a:pt x="23" y="406"/>
                      </a:lnTo>
                      <a:lnTo>
                        <a:pt x="20" y="406"/>
                      </a:lnTo>
                      <a:lnTo>
                        <a:pt x="20" y="405"/>
                      </a:lnTo>
                      <a:lnTo>
                        <a:pt x="19" y="404"/>
                      </a:lnTo>
                      <a:lnTo>
                        <a:pt x="17" y="404"/>
                      </a:lnTo>
                      <a:lnTo>
                        <a:pt x="17" y="402"/>
                      </a:lnTo>
                      <a:lnTo>
                        <a:pt x="16" y="402"/>
                      </a:lnTo>
                      <a:lnTo>
                        <a:pt x="16" y="401"/>
                      </a:lnTo>
                      <a:lnTo>
                        <a:pt x="16" y="401"/>
                      </a:lnTo>
                      <a:lnTo>
                        <a:pt x="17" y="401"/>
                      </a:lnTo>
                      <a:lnTo>
                        <a:pt x="17" y="400"/>
                      </a:lnTo>
                      <a:lnTo>
                        <a:pt x="16" y="400"/>
                      </a:lnTo>
                      <a:lnTo>
                        <a:pt x="16" y="400"/>
                      </a:lnTo>
                      <a:lnTo>
                        <a:pt x="16" y="397"/>
                      </a:lnTo>
                      <a:lnTo>
                        <a:pt x="14" y="397"/>
                      </a:lnTo>
                      <a:lnTo>
                        <a:pt x="14" y="396"/>
                      </a:lnTo>
                      <a:lnTo>
                        <a:pt x="11" y="396"/>
                      </a:lnTo>
                      <a:lnTo>
                        <a:pt x="10" y="394"/>
                      </a:lnTo>
                      <a:lnTo>
                        <a:pt x="8" y="393"/>
                      </a:lnTo>
                      <a:lnTo>
                        <a:pt x="8" y="392"/>
                      </a:lnTo>
                      <a:lnTo>
                        <a:pt x="7" y="391"/>
                      </a:lnTo>
                      <a:lnTo>
                        <a:pt x="7" y="391"/>
                      </a:lnTo>
                      <a:lnTo>
                        <a:pt x="6" y="389"/>
                      </a:lnTo>
                      <a:lnTo>
                        <a:pt x="6" y="388"/>
                      </a:lnTo>
                      <a:lnTo>
                        <a:pt x="7" y="388"/>
                      </a:lnTo>
                      <a:lnTo>
                        <a:pt x="7" y="387"/>
                      </a:lnTo>
                      <a:lnTo>
                        <a:pt x="6" y="387"/>
                      </a:lnTo>
                      <a:lnTo>
                        <a:pt x="6" y="383"/>
                      </a:lnTo>
                      <a:lnTo>
                        <a:pt x="7" y="383"/>
                      </a:lnTo>
                      <a:lnTo>
                        <a:pt x="6" y="379"/>
                      </a:lnTo>
                      <a:lnTo>
                        <a:pt x="4" y="377"/>
                      </a:lnTo>
                      <a:lnTo>
                        <a:pt x="3" y="370"/>
                      </a:lnTo>
                      <a:lnTo>
                        <a:pt x="2" y="370"/>
                      </a:lnTo>
                      <a:lnTo>
                        <a:pt x="0" y="370"/>
                      </a:lnTo>
                      <a:lnTo>
                        <a:pt x="0" y="368"/>
                      </a:lnTo>
                      <a:lnTo>
                        <a:pt x="0" y="368"/>
                      </a:lnTo>
                      <a:lnTo>
                        <a:pt x="0" y="367"/>
                      </a:lnTo>
                      <a:lnTo>
                        <a:pt x="2" y="367"/>
                      </a:lnTo>
                      <a:lnTo>
                        <a:pt x="2" y="367"/>
                      </a:lnTo>
                      <a:lnTo>
                        <a:pt x="3" y="364"/>
                      </a:lnTo>
                      <a:lnTo>
                        <a:pt x="3" y="364"/>
                      </a:lnTo>
                      <a:lnTo>
                        <a:pt x="4" y="363"/>
                      </a:lnTo>
                      <a:lnTo>
                        <a:pt x="4" y="363"/>
                      </a:lnTo>
                      <a:lnTo>
                        <a:pt x="4" y="363"/>
                      </a:lnTo>
                      <a:lnTo>
                        <a:pt x="6" y="360"/>
                      </a:lnTo>
                      <a:lnTo>
                        <a:pt x="7" y="359"/>
                      </a:lnTo>
                      <a:lnTo>
                        <a:pt x="7" y="359"/>
                      </a:lnTo>
                      <a:lnTo>
                        <a:pt x="7" y="355"/>
                      </a:lnTo>
                      <a:lnTo>
                        <a:pt x="7" y="355"/>
                      </a:lnTo>
                      <a:lnTo>
                        <a:pt x="7" y="349"/>
                      </a:lnTo>
                      <a:lnTo>
                        <a:pt x="8" y="349"/>
                      </a:lnTo>
                      <a:lnTo>
                        <a:pt x="8" y="347"/>
                      </a:lnTo>
                      <a:lnTo>
                        <a:pt x="8" y="347"/>
                      </a:lnTo>
                      <a:lnTo>
                        <a:pt x="8" y="345"/>
                      </a:lnTo>
                      <a:lnTo>
                        <a:pt x="10" y="345"/>
                      </a:lnTo>
                      <a:lnTo>
                        <a:pt x="10" y="342"/>
                      </a:lnTo>
                      <a:lnTo>
                        <a:pt x="10" y="342"/>
                      </a:lnTo>
                      <a:lnTo>
                        <a:pt x="10" y="334"/>
                      </a:lnTo>
                      <a:lnTo>
                        <a:pt x="10" y="334"/>
                      </a:lnTo>
                      <a:lnTo>
                        <a:pt x="11" y="334"/>
                      </a:lnTo>
                      <a:lnTo>
                        <a:pt x="11" y="334"/>
                      </a:lnTo>
                      <a:lnTo>
                        <a:pt x="11" y="333"/>
                      </a:lnTo>
                      <a:lnTo>
                        <a:pt x="10" y="332"/>
                      </a:lnTo>
                      <a:lnTo>
                        <a:pt x="10" y="325"/>
                      </a:lnTo>
                      <a:lnTo>
                        <a:pt x="10" y="325"/>
                      </a:lnTo>
                      <a:lnTo>
                        <a:pt x="10" y="322"/>
                      </a:lnTo>
                      <a:lnTo>
                        <a:pt x="8" y="322"/>
                      </a:lnTo>
                      <a:lnTo>
                        <a:pt x="8" y="321"/>
                      </a:lnTo>
                      <a:lnTo>
                        <a:pt x="7" y="321"/>
                      </a:lnTo>
                      <a:lnTo>
                        <a:pt x="7" y="316"/>
                      </a:lnTo>
                      <a:lnTo>
                        <a:pt x="8" y="316"/>
                      </a:lnTo>
                      <a:lnTo>
                        <a:pt x="10" y="313"/>
                      </a:lnTo>
                      <a:lnTo>
                        <a:pt x="8" y="312"/>
                      </a:lnTo>
                      <a:lnTo>
                        <a:pt x="8" y="311"/>
                      </a:lnTo>
                      <a:lnTo>
                        <a:pt x="7" y="311"/>
                      </a:lnTo>
                      <a:lnTo>
                        <a:pt x="7" y="309"/>
                      </a:lnTo>
                      <a:lnTo>
                        <a:pt x="8" y="308"/>
                      </a:lnTo>
                      <a:lnTo>
                        <a:pt x="8" y="308"/>
                      </a:lnTo>
                      <a:lnTo>
                        <a:pt x="8" y="307"/>
                      </a:lnTo>
                      <a:lnTo>
                        <a:pt x="8" y="307"/>
                      </a:lnTo>
                      <a:lnTo>
                        <a:pt x="8" y="305"/>
                      </a:lnTo>
                      <a:lnTo>
                        <a:pt x="7" y="304"/>
                      </a:lnTo>
                      <a:lnTo>
                        <a:pt x="6" y="302"/>
                      </a:lnTo>
                      <a:lnTo>
                        <a:pt x="4" y="300"/>
                      </a:lnTo>
                      <a:lnTo>
                        <a:pt x="3" y="300"/>
                      </a:lnTo>
                      <a:lnTo>
                        <a:pt x="4" y="298"/>
                      </a:lnTo>
                      <a:lnTo>
                        <a:pt x="4" y="296"/>
                      </a:lnTo>
                      <a:lnTo>
                        <a:pt x="3" y="296"/>
                      </a:lnTo>
                      <a:lnTo>
                        <a:pt x="3" y="295"/>
                      </a:lnTo>
                      <a:lnTo>
                        <a:pt x="4" y="295"/>
                      </a:lnTo>
                      <a:lnTo>
                        <a:pt x="4" y="294"/>
                      </a:lnTo>
                      <a:lnTo>
                        <a:pt x="4" y="294"/>
                      </a:lnTo>
                      <a:lnTo>
                        <a:pt x="4" y="290"/>
                      </a:lnTo>
                      <a:lnTo>
                        <a:pt x="4" y="290"/>
                      </a:lnTo>
                      <a:lnTo>
                        <a:pt x="6" y="288"/>
                      </a:lnTo>
                      <a:lnTo>
                        <a:pt x="7" y="288"/>
                      </a:lnTo>
                      <a:lnTo>
                        <a:pt x="8" y="287"/>
                      </a:lnTo>
                      <a:lnTo>
                        <a:pt x="8" y="285"/>
                      </a:lnTo>
                      <a:lnTo>
                        <a:pt x="10" y="283"/>
                      </a:lnTo>
                      <a:lnTo>
                        <a:pt x="11" y="282"/>
                      </a:lnTo>
                      <a:lnTo>
                        <a:pt x="11" y="279"/>
                      </a:lnTo>
                      <a:lnTo>
                        <a:pt x="12" y="279"/>
                      </a:lnTo>
                      <a:lnTo>
                        <a:pt x="14" y="275"/>
                      </a:lnTo>
                      <a:lnTo>
                        <a:pt x="14" y="275"/>
                      </a:lnTo>
                      <a:lnTo>
                        <a:pt x="14" y="274"/>
                      </a:lnTo>
                      <a:lnTo>
                        <a:pt x="15" y="273"/>
                      </a:lnTo>
                      <a:lnTo>
                        <a:pt x="15" y="271"/>
                      </a:lnTo>
                      <a:lnTo>
                        <a:pt x="15" y="271"/>
                      </a:lnTo>
                      <a:lnTo>
                        <a:pt x="15" y="270"/>
                      </a:lnTo>
                      <a:lnTo>
                        <a:pt x="16" y="270"/>
                      </a:lnTo>
                      <a:lnTo>
                        <a:pt x="16" y="269"/>
                      </a:lnTo>
                      <a:lnTo>
                        <a:pt x="17" y="269"/>
                      </a:lnTo>
                      <a:lnTo>
                        <a:pt x="19" y="268"/>
                      </a:lnTo>
                      <a:lnTo>
                        <a:pt x="19" y="266"/>
                      </a:lnTo>
                      <a:lnTo>
                        <a:pt x="19" y="265"/>
                      </a:lnTo>
                      <a:lnTo>
                        <a:pt x="20" y="265"/>
                      </a:lnTo>
                      <a:lnTo>
                        <a:pt x="20" y="262"/>
                      </a:lnTo>
                      <a:lnTo>
                        <a:pt x="21" y="262"/>
                      </a:lnTo>
                      <a:lnTo>
                        <a:pt x="21" y="261"/>
                      </a:lnTo>
                      <a:lnTo>
                        <a:pt x="21" y="261"/>
                      </a:lnTo>
                      <a:lnTo>
                        <a:pt x="21" y="260"/>
                      </a:lnTo>
                      <a:lnTo>
                        <a:pt x="23" y="260"/>
                      </a:lnTo>
                      <a:lnTo>
                        <a:pt x="23" y="257"/>
                      </a:lnTo>
                      <a:lnTo>
                        <a:pt x="23" y="257"/>
                      </a:lnTo>
                      <a:lnTo>
                        <a:pt x="23" y="256"/>
                      </a:lnTo>
                      <a:lnTo>
                        <a:pt x="25" y="254"/>
                      </a:lnTo>
                      <a:lnTo>
                        <a:pt x="25" y="253"/>
                      </a:lnTo>
                      <a:lnTo>
                        <a:pt x="27" y="252"/>
                      </a:lnTo>
                      <a:lnTo>
                        <a:pt x="27" y="248"/>
                      </a:lnTo>
                      <a:lnTo>
                        <a:pt x="28" y="248"/>
                      </a:lnTo>
                      <a:lnTo>
                        <a:pt x="28" y="247"/>
                      </a:lnTo>
                      <a:lnTo>
                        <a:pt x="31" y="244"/>
                      </a:lnTo>
                      <a:lnTo>
                        <a:pt x="31" y="243"/>
                      </a:lnTo>
                      <a:lnTo>
                        <a:pt x="32" y="241"/>
                      </a:lnTo>
                      <a:lnTo>
                        <a:pt x="34" y="240"/>
                      </a:lnTo>
                      <a:lnTo>
                        <a:pt x="34" y="239"/>
                      </a:lnTo>
                      <a:lnTo>
                        <a:pt x="36" y="237"/>
                      </a:lnTo>
                      <a:lnTo>
                        <a:pt x="36" y="235"/>
                      </a:lnTo>
                      <a:lnTo>
                        <a:pt x="36" y="235"/>
                      </a:lnTo>
                      <a:lnTo>
                        <a:pt x="37" y="233"/>
                      </a:lnTo>
                      <a:lnTo>
                        <a:pt x="38" y="232"/>
                      </a:lnTo>
                      <a:lnTo>
                        <a:pt x="38" y="231"/>
                      </a:lnTo>
                      <a:lnTo>
                        <a:pt x="40" y="231"/>
                      </a:lnTo>
                      <a:lnTo>
                        <a:pt x="41" y="231"/>
                      </a:lnTo>
                      <a:lnTo>
                        <a:pt x="42" y="231"/>
                      </a:lnTo>
                      <a:lnTo>
                        <a:pt x="44" y="231"/>
                      </a:lnTo>
                      <a:lnTo>
                        <a:pt x="44" y="231"/>
                      </a:lnTo>
                      <a:lnTo>
                        <a:pt x="45" y="230"/>
                      </a:lnTo>
                      <a:lnTo>
                        <a:pt x="45" y="228"/>
                      </a:lnTo>
                      <a:lnTo>
                        <a:pt x="48" y="227"/>
                      </a:lnTo>
                      <a:lnTo>
                        <a:pt x="48" y="226"/>
                      </a:lnTo>
                      <a:lnTo>
                        <a:pt x="50" y="224"/>
                      </a:lnTo>
                      <a:lnTo>
                        <a:pt x="57" y="219"/>
                      </a:lnTo>
                      <a:lnTo>
                        <a:pt x="59" y="218"/>
                      </a:lnTo>
                      <a:lnTo>
                        <a:pt x="62" y="214"/>
                      </a:lnTo>
                      <a:lnTo>
                        <a:pt x="62" y="213"/>
                      </a:lnTo>
                      <a:lnTo>
                        <a:pt x="65" y="211"/>
                      </a:lnTo>
                      <a:lnTo>
                        <a:pt x="66" y="209"/>
                      </a:lnTo>
                      <a:lnTo>
                        <a:pt x="67" y="207"/>
                      </a:lnTo>
                      <a:lnTo>
                        <a:pt x="68" y="205"/>
                      </a:lnTo>
                      <a:lnTo>
                        <a:pt x="68" y="205"/>
                      </a:lnTo>
                      <a:lnTo>
                        <a:pt x="68" y="203"/>
                      </a:lnTo>
                      <a:lnTo>
                        <a:pt x="70" y="203"/>
                      </a:lnTo>
                      <a:lnTo>
                        <a:pt x="70" y="194"/>
                      </a:lnTo>
                      <a:lnTo>
                        <a:pt x="67" y="193"/>
                      </a:lnTo>
                      <a:lnTo>
                        <a:pt x="67" y="189"/>
                      </a:lnTo>
                      <a:lnTo>
                        <a:pt x="67" y="189"/>
                      </a:lnTo>
                      <a:lnTo>
                        <a:pt x="67" y="188"/>
                      </a:lnTo>
                      <a:lnTo>
                        <a:pt x="67" y="188"/>
                      </a:lnTo>
                      <a:lnTo>
                        <a:pt x="67" y="186"/>
                      </a:lnTo>
                      <a:lnTo>
                        <a:pt x="68" y="186"/>
                      </a:lnTo>
                      <a:lnTo>
                        <a:pt x="68" y="181"/>
                      </a:lnTo>
                      <a:lnTo>
                        <a:pt x="70" y="180"/>
                      </a:lnTo>
                      <a:lnTo>
                        <a:pt x="71" y="177"/>
                      </a:lnTo>
                      <a:lnTo>
                        <a:pt x="71" y="177"/>
                      </a:lnTo>
                      <a:lnTo>
                        <a:pt x="72" y="171"/>
                      </a:lnTo>
                      <a:lnTo>
                        <a:pt x="76" y="168"/>
                      </a:lnTo>
                      <a:lnTo>
                        <a:pt x="76" y="165"/>
                      </a:lnTo>
                      <a:lnTo>
                        <a:pt x="79" y="165"/>
                      </a:lnTo>
                      <a:lnTo>
                        <a:pt x="80" y="164"/>
                      </a:lnTo>
                      <a:lnTo>
                        <a:pt x="84" y="164"/>
                      </a:lnTo>
                      <a:lnTo>
                        <a:pt x="84" y="163"/>
                      </a:lnTo>
                      <a:lnTo>
                        <a:pt x="87" y="163"/>
                      </a:lnTo>
                      <a:lnTo>
                        <a:pt x="87" y="161"/>
                      </a:lnTo>
                      <a:lnTo>
                        <a:pt x="88" y="161"/>
                      </a:lnTo>
                      <a:lnTo>
                        <a:pt x="88" y="160"/>
                      </a:lnTo>
                      <a:lnTo>
                        <a:pt x="89" y="160"/>
                      </a:lnTo>
                      <a:lnTo>
                        <a:pt x="91" y="159"/>
                      </a:lnTo>
                      <a:lnTo>
                        <a:pt x="92" y="159"/>
                      </a:lnTo>
                      <a:lnTo>
                        <a:pt x="92" y="159"/>
                      </a:lnTo>
                      <a:lnTo>
                        <a:pt x="95" y="156"/>
                      </a:lnTo>
                      <a:lnTo>
                        <a:pt x="96" y="154"/>
                      </a:lnTo>
                      <a:lnTo>
                        <a:pt x="97" y="152"/>
                      </a:lnTo>
                      <a:lnTo>
                        <a:pt x="97" y="151"/>
                      </a:lnTo>
                      <a:lnTo>
                        <a:pt x="99" y="151"/>
                      </a:lnTo>
                      <a:lnTo>
                        <a:pt x="99" y="148"/>
                      </a:lnTo>
                      <a:lnTo>
                        <a:pt x="100" y="148"/>
                      </a:lnTo>
                      <a:lnTo>
                        <a:pt x="100" y="143"/>
                      </a:lnTo>
                      <a:lnTo>
                        <a:pt x="101" y="143"/>
                      </a:lnTo>
                      <a:lnTo>
                        <a:pt x="101" y="142"/>
                      </a:lnTo>
                      <a:lnTo>
                        <a:pt x="101" y="142"/>
                      </a:lnTo>
                      <a:lnTo>
                        <a:pt x="103" y="138"/>
                      </a:lnTo>
                      <a:lnTo>
                        <a:pt x="105" y="135"/>
                      </a:lnTo>
                      <a:lnTo>
                        <a:pt x="105" y="134"/>
                      </a:lnTo>
                      <a:lnTo>
                        <a:pt x="109" y="134"/>
                      </a:lnTo>
                      <a:lnTo>
                        <a:pt x="109" y="138"/>
                      </a:lnTo>
                      <a:lnTo>
                        <a:pt x="112" y="141"/>
                      </a:lnTo>
                      <a:lnTo>
                        <a:pt x="114" y="142"/>
                      </a:lnTo>
                      <a:lnTo>
                        <a:pt x="116" y="142"/>
                      </a:lnTo>
                      <a:lnTo>
                        <a:pt x="117" y="142"/>
                      </a:lnTo>
                      <a:lnTo>
                        <a:pt x="120" y="142"/>
                      </a:lnTo>
                      <a:lnTo>
                        <a:pt x="120" y="141"/>
                      </a:lnTo>
                      <a:lnTo>
                        <a:pt x="127" y="142"/>
                      </a:lnTo>
                      <a:lnTo>
                        <a:pt x="127" y="141"/>
                      </a:lnTo>
                      <a:lnTo>
                        <a:pt x="129" y="141"/>
                      </a:lnTo>
                      <a:lnTo>
                        <a:pt x="129" y="141"/>
                      </a:lnTo>
                      <a:lnTo>
                        <a:pt x="130" y="139"/>
                      </a:lnTo>
                      <a:lnTo>
                        <a:pt x="131" y="139"/>
                      </a:lnTo>
                      <a:lnTo>
                        <a:pt x="131" y="141"/>
                      </a:lnTo>
                      <a:lnTo>
                        <a:pt x="133" y="141"/>
                      </a:lnTo>
                      <a:lnTo>
                        <a:pt x="134" y="142"/>
                      </a:lnTo>
                      <a:lnTo>
                        <a:pt x="135" y="143"/>
                      </a:lnTo>
                      <a:lnTo>
                        <a:pt x="138" y="142"/>
                      </a:lnTo>
                      <a:lnTo>
                        <a:pt x="138" y="142"/>
                      </a:lnTo>
                      <a:lnTo>
                        <a:pt x="139" y="142"/>
                      </a:lnTo>
                      <a:lnTo>
                        <a:pt x="139" y="141"/>
                      </a:lnTo>
                      <a:lnTo>
                        <a:pt x="142" y="141"/>
                      </a:lnTo>
                      <a:lnTo>
                        <a:pt x="144" y="138"/>
                      </a:lnTo>
                      <a:lnTo>
                        <a:pt x="146" y="138"/>
                      </a:lnTo>
                      <a:lnTo>
                        <a:pt x="146" y="137"/>
                      </a:lnTo>
                      <a:lnTo>
                        <a:pt x="147" y="135"/>
                      </a:lnTo>
                      <a:lnTo>
                        <a:pt x="147" y="135"/>
                      </a:lnTo>
                      <a:lnTo>
                        <a:pt x="148" y="135"/>
                      </a:lnTo>
                      <a:lnTo>
                        <a:pt x="150" y="135"/>
                      </a:lnTo>
                      <a:lnTo>
                        <a:pt x="150" y="135"/>
                      </a:lnTo>
                      <a:lnTo>
                        <a:pt x="152" y="134"/>
                      </a:lnTo>
                      <a:lnTo>
                        <a:pt x="152" y="133"/>
                      </a:lnTo>
                      <a:lnTo>
                        <a:pt x="156" y="134"/>
                      </a:lnTo>
                      <a:lnTo>
                        <a:pt x="156" y="133"/>
                      </a:lnTo>
                      <a:lnTo>
                        <a:pt x="158" y="133"/>
                      </a:lnTo>
                      <a:lnTo>
                        <a:pt x="159" y="131"/>
                      </a:lnTo>
                      <a:lnTo>
                        <a:pt x="161" y="130"/>
                      </a:lnTo>
                      <a:lnTo>
                        <a:pt x="165" y="130"/>
                      </a:lnTo>
                      <a:lnTo>
                        <a:pt x="165" y="129"/>
                      </a:lnTo>
                      <a:lnTo>
                        <a:pt x="165" y="129"/>
                      </a:lnTo>
                      <a:lnTo>
                        <a:pt x="165" y="129"/>
                      </a:lnTo>
                      <a:lnTo>
                        <a:pt x="165" y="129"/>
                      </a:lnTo>
                      <a:lnTo>
                        <a:pt x="167" y="129"/>
                      </a:lnTo>
                      <a:lnTo>
                        <a:pt x="167" y="127"/>
                      </a:lnTo>
                      <a:lnTo>
                        <a:pt x="168" y="126"/>
                      </a:lnTo>
                      <a:lnTo>
                        <a:pt x="169" y="126"/>
                      </a:lnTo>
                      <a:lnTo>
                        <a:pt x="169" y="126"/>
                      </a:lnTo>
                      <a:lnTo>
                        <a:pt x="171" y="126"/>
                      </a:lnTo>
                      <a:lnTo>
                        <a:pt x="172" y="124"/>
                      </a:lnTo>
                      <a:lnTo>
                        <a:pt x="185" y="125"/>
                      </a:lnTo>
                      <a:lnTo>
                        <a:pt x="185" y="125"/>
                      </a:lnTo>
                      <a:lnTo>
                        <a:pt x="186" y="125"/>
                      </a:lnTo>
                      <a:lnTo>
                        <a:pt x="188" y="124"/>
                      </a:lnTo>
                      <a:lnTo>
                        <a:pt x="195" y="122"/>
                      </a:lnTo>
                      <a:lnTo>
                        <a:pt x="195" y="124"/>
                      </a:lnTo>
                      <a:lnTo>
                        <a:pt x="195" y="124"/>
                      </a:lnTo>
                      <a:lnTo>
                        <a:pt x="197" y="124"/>
                      </a:lnTo>
                      <a:lnTo>
                        <a:pt x="197" y="124"/>
                      </a:lnTo>
                      <a:lnTo>
                        <a:pt x="199" y="124"/>
                      </a:lnTo>
                      <a:lnTo>
                        <a:pt x="201" y="122"/>
                      </a:lnTo>
                      <a:lnTo>
                        <a:pt x="202" y="122"/>
                      </a:lnTo>
                      <a:lnTo>
                        <a:pt x="203" y="124"/>
                      </a:lnTo>
                      <a:lnTo>
                        <a:pt x="207" y="124"/>
                      </a:lnTo>
                      <a:lnTo>
                        <a:pt x="207" y="122"/>
                      </a:lnTo>
                      <a:lnTo>
                        <a:pt x="211" y="124"/>
                      </a:lnTo>
                      <a:lnTo>
                        <a:pt x="211" y="122"/>
                      </a:lnTo>
                      <a:lnTo>
                        <a:pt x="214" y="121"/>
                      </a:lnTo>
                      <a:lnTo>
                        <a:pt x="215" y="121"/>
                      </a:lnTo>
                      <a:lnTo>
                        <a:pt x="216" y="121"/>
                      </a:lnTo>
                      <a:lnTo>
                        <a:pt x="218" y="122"/>
                      </a:lnTo>
                      <a:lnTo>
                        <a:pt x="219" y="124"/>
                      </a:lnTo>
                      <a:lnTo>
                        <a:pt x="220" y="125"/>
                      </a:lnTo>
                      <a:lnTo>
                        <a:pt x="220" y="125"/>
                      </a:lnTo>
                      <a:lnTo>
                        <a:pt x="220" y="125"/>
                      </a:lnTo>
                      <a:lnTo>
                        <a:pt x="222" y="125"/>
                      </a:lnTo>
                      <a:lnTo>
                        <a:pt x="222" y="125"/>
                      </a:lnTo>
                      <a:lnTo>
                        <a:pt x="223" y="121"/>
                      </a:lnTo>
                      <a:lnTo>
                        <a:pt x="226" y="122"/>
                      </a:lnTo>
                      <a:lnTo>
                        <a:pt x="226" y="122"/>
                      </a:lnTo>
                      <a:lnTo>
                        <a:pt x="231" y="122"/>
                      </a:lnTo>
                      <a:lnTo>
                        <a:pt x="231" y="122"/>
                      </a:lnTo>
                      <a:lnTo>
                        <a:pt x="239" y="122"/>
                      </a:lnTo>
                      <a:lnTo>
                        <a:pt x="239" y="121"/>
                      </a:lnTo>
                      <a:lnTo>
                        <a:pt x="241" y="121"/>
                      </a:lnTo>
                      <a:lnTo>
                        <a:pt x="243" y="120"/>
                      </a:lnTo>
                      <a:lnTo>
                        <a:pt x="244" y="120"/>
                      </a:lnTo>
                      <a:lnTo>
                        <a:pt x="244" y="120"/>
                      </a:lnTo>
                      <a:lnTo>
                        <a:pt x="245" y="120"/>
                      </a:lnTo>
                      <a:lnTo>
                        <a:pt x="247" y="120"/>
                      </a:lnTo>
                      <a:lnTo>
                        <a:pt x="247" y="121"/>
                      </a:lnTo>
                      <a:lnTo>
                        <a:pt x="247" y="121"/>
                      </a:lnTo>
                      <a:lnTo>
                        <a:pt x="249" y="120"/>
                      </a:lnTo>
                      <a:lnTo>
                        <a:pt x="249" y="121"/>
                      </a:lnTo>
                      <a:lnTo>
                        <a:pt x="249" y="122"/>
                      </a:lnTo>
                      <a:lnTo>
                        <a:pt x="250" y="124"/>
                      </a:lnTo>
                      <a:lnTo>
                        <a:pt x="250" y="124"/>
                      </a:lnTo>
                      <a:lnTo>
                        <a:pt x="250" y="125"/>
                      </a:lnTo>
                      <a:lnTo>
                        <a:pt x="253" y="125"/>
                      </a:lnTo>
                      <a:lnTo>
                        <a:pt x="253" y="124"/>
                      </a:lnTo>
                      <a:lnTo>
                        <a:pt x="258" y="124"/>
                      </a:lnTo>
                      <a:lnTo>
                        <a:pt x="257" y="127"/>
                      </a:lnTo>
                      <a:lnTo>
                        <a:pt x="256" y="129"/>
                      </a:lnTo>
                      <a:lnTo>
                        <a:pt x="254" y="130"/>
                      </a:lnTo>
                      <a:lnTo>
                        <a:pt x="253" y="131"/>
                      </a:lnTo>
                      <a:lnTo>
                        <a:pt x="252" y="133"/>
                      </a:lnTo>
                      <a:lnTo>
                        <a:pt x="252" y="139"/>
                      </a:lnTo>
                      <a:lnTo>
                        <a:pt x="256" y="139"/>
                      </a:lnTo>
                      <a:lnTo>
                        <a:pt x="254" y="142"/>
                      </a:lnTo>
                      <a:lnTo>
                        <a:pt x="253" y="142"/>
                      </a:lnTo>
                      <a:lnTo>
                        <a:pt x="256" y="148"/>
                      </a:lnTo>
                      <a:lnTo>
                        <a:pt x="253" y="148"/>
                      </a:lnTo>
                      <a:lnTo>
                        <a:pt x="253" y="150"/>
                      </a:lnTo>
                      <a:lnTo>
                        <a:pt x="252" y="151"/>
                      </a:lnTo>
                      <a:lnTo>
                        <a:pt x="252" y="151"/>
                      </a:lnTo>
                      <a:lnTo>
                        <a:pt x="252" y="152"/>
                      </a:lnTo>
                      <a:lnTo>
                        <a:pt x="250" y="154"/>
                      </a:lnTo>
                      <a:lnTo>
                        <a:pt x="250" y="154"/>
                      </a:lnTo>
                      <a:lnTo>
                        <a:pt x="249" y="155"/>
                      </a:lnTo>
                      <a:lnTo>
                        <a:pt x="249" y="156"/>
                      </a:lnTo>
                      <a:lnTo>
                        <a:pt x="248" y="156"/>
                      </a:lnTo>
                      <a:lnTo>
                        <a:pt x="248" y="159"/>
                      </a:lnTo>
                      <a:lnTo>
                        <a:pt x="249" y="160"/>
                      </a:lnTo>
                      <a:lnTo>
                        <a:pt x="249" y="160"/>
                      </a:lnTo>
                      <a:lnTo>
                        <a:pt x="249" y="160"/>
                      </a:lnTo>
                      <a:lnTo>
                        <a:pt x="249" y="160"/>
                      </a:lnTo>
                      <a:lnTo>
                        <a:pt x="250" y="161"/>
                      </a:lnTo>
                      <a:lnTo>
                        <a:pt x="250" y="161"/>
                      </a:lnTo>
                      <a:lnTo>
                        <a:pt x="252" y="161"/>
                      </a:lnTo>
                      <a:lnTo>
                        <a:pt x="253" y="163"/>
                      </a:lnTo>
                      <a:lnTo>
                        <a:pt x="253" y="163"/>
                      </a:lnTo>
                      <a:lnTo>
                        <a:pt x="253" y="163"/>
                      </a:lnTo>
                      <a:lnTo>
                        <a:pt x="256" y="164"/>
                      </a:lnTo>
                      <a:lnTo>
                        <a:pt x="257" y="165"/>
                      </a:lnTo>
                      <a:lnTo>
                        <a:pt x="257" y="165"/>
                      </a:lnTo>
                      <a:lnTo>
                        <a:pt x="257" y="165"/>
                      </a:lnTo>
                      <a:lnTo>
                        <a:pt x="257" y="165"/>
                      </a:lnTo>
                      <a:lnTo>
                        <a:pt x="257" y="165"/>
                      </a:lnTo>
                      <a:lnTo>
                        <a:pt x="257" y="165"/>
                      </a:lnTo>
                      <a:lnTo>
                        <a:pt x="257" y="167"/>
                      </a:lnTo>
                      <a:lnTo>
                        <a:pt x="260" y="168"/>
                      </a:lnTo>
                      <a:lnTo>
                        <a:pt x="260" y="168"/>
                      </a:lnTo>
                      <a:lnTo>
                        <a:pt x="261" y="169"/>
                      </a:lnTo>
                      <a:lnTo>
                        <a:pt x="262" y="169"/>
                      </a:lnTo>
                      <a:lnTo>
                        <a:pt x="262" y="169"/>
                      </a:lnTo>
                      <a:lnTo>
                        <a:pt x="264" y="171"/>
                      </a:lnTo>
                      <a:lnTo>
                        <a:pt x="265" y="171"/>
                      </a:lnTo>
                      <a:lnTo>
                        <a:pt x="265" y="172"/>
                      </a:lnTo>
                      <a:lnTo>
                        <a:pt x="265" y="172"/>
                      </a:lnTo>
                      <a:lnTo>
                        <a:pt x="267" y="172"/>
                      </a:lnTo>
                      <a:lnTo>
                        <a:pt x="267" y="172"/>
                      </a:lnTo>
                      <a:lnTo>
                        <a:pt x="269" y="172"/>
                      </a:lnTo>
                      <a:lnTo>
                        <a:pt x="270" y="172"/>
                      </a:lnTo>
                      <a:lnTo>
                        <a:pt x="273" y="172"/>
                      </a:lnTo>
                      <a:lnTo>
                        <a:pt x="274" y="172"/>
                      </a:lnTo>
                      <a:lnTo>
                        <a:pt x="274" y="172"/>
                      </a:lnTo>
                      <a:lnTo>
                        <a:pt x="277" y="172"/>
                      </a:lnTo>
                      <a:lnTo>
                        <a:pt x="277" y="173"/>
                      </a:lnTo>
                      <a:lnTo>
                        <a:pt x="281" y="175"/>
                      </a:lnTo>
                      <a:lnTo>
                        <a:pt x="281" y="176"/>
                      </a:lnTo>
                      <a:lnTo>
                        <a:pt x="284" y="176"/>
                      </a:lnTo>
                      <a:lnTo>
                        <a:pt x="284" y="177"/>
                      </a:lnTo>
                      <a:lnTo>
                        <a:pt x="290" y="178"/>
                      </a:lnTo>
                      <a:lnTo>
                        <a:pt x="290" y="178"/>
                      </a:lnTo>
                      <a:lnTo>
                        <a:pt x="290" y="180"/>
                      </a:lnTo>
                      <a:lnTo>
                        <a:pt x="290" y="181"/>
                      </a:lnTo>
                      <a:lnTo>
                        <a:pt x="292" y="182"/>
                      </a:lnTo>
                      <a:lnTo>
                        <a:pt x="299" y="189"/>
                      </a:lnTo>
                      <a:lnTo>
                        <a:pt x="300" y="189"/>
                      </a:lnTo>
                      <a:lnTo>
                        <a:pt x="302" y="192"/>
                      </a:lnTo>
                      <a:lnTo>
                        <a:pt x="305" y="190"/>
                      </a:lnTo>
                      <a:lnTo>
                        <a:pt x="305" y="192"/>
                      </a:lnTo>
                      <a:lnTo>
                        <a:pt x="307" y="192"/>
                      </a:lnTo>
                      <a:lnTo>
                        <a:pt x="308" y="193"/>
                      </a:lnTo>
                      <a:lnTo>
                        <a:pt x="311" y="193"/>
                      </a:lnTo>
                      <a:lnTo>
                        <a:pt x="311" y="193"/>
                      </a:lnTo>
                      <a:lnTo>
                        <a:pt x="312" y="193"/>
                      </a:lnTo>
                      <a:lnTo>
                        <a:pt x="312" y="194"/>
                      </a:lnTo>
                      <a:lnTo>
                        <a:pt x="330" y="198"/>
                      </a:lnTo>
                      <a:lnTo>
                        <a:pt x="332" y="196"/>
                      </a:lnTo>
                      <a:lnTo>
                        <a:pt x="333" y="194"/>
                      </a:lnTo>
                      <a:lnTo>
                        <a:pt x="334" y="192"/>
                      </a:lnTo>
                      <a:lnTo>
                        <a:pt x="336" y="190"/>
                      </a:lnTo>
                      <a:lnTo>
                        <a:pt x="337" y="188"/>
                      </a:lnTo>
                      <a:lnTo>
                        <a:pt x="336" y="188"/>
                      </a:lnTo>
                      <a:lnTo>
                        <a:pt x="336" y="185"/>
                      </a:lnTo>
                      <a:lnTo>
                        <a:pt x="334" y="185"/>
                      </a:lnTo>
                      <a:lnTo>
                        <a:pt x="333" y="182"/>
                      </a:lnTo>
                      <a:lnTo>
                        <a:pt x="333" y="181"/>
                      </a:lnTo>
                      <a:lnTo>
                        <a:pt x="334" y="181"/>
                      </a:lnTo>
                      <a:lnTo>
                        <a:pt x="338" y="175"/>
                      </a:lnTo>
                      <a:lnTo>
                        <a:pt x="341" y="175"/>
                      </a:lnTo>
                      <a:lnTo>
                        <a:pt x="341" y="173"/>
                      </a:lnTo>
                      <a:lnTo>
                        <a:pt x="342" y="173"/>
                      </a:lnTo>
                      <a:lnTo>
                        <a:pt x="343" y="172"/>
                      </a:lnTo>
                      <a:lnTo>
                        <a:pt x="345" y="172"/>
                      </a:lnTo>
                      <a:lnTo>
                        <a:pt x="345" y="171"/>
                      </a:lnTo>
                      <a:lnTo>
                        <a:pt x="346" y="171"/>
                      </a:lnTo>
                      <a:lnTo>
                        <a:pt x="346" y="171"/>
                      </a:lnTo>
                      <a:lnTo>
                        <a:pt x="347" y="171"/>
                      </a:lnTo>
                      <a:lnTo>
                        <a:pt x="347" y="171"/>
                      </a:lnTo>
                      <a:lnTo>
                        <a:pt x="347" y="169"/>
                      </a:lnTo>
                      <a:lnTo>
                        <a:pt x="356" y="173"/>
                      </a:lnTo>
                      <a:lnTo>
                        <a:pt x="360" y="173"/>
                      </a:lnTo>
                      <a:lnTo>
                        <a:pt x="360" y="175"/>
                      </a:lnTo>
                      <a:lnTo>
                        <a:pt x="362" y="175"/>
                      </a:lnTo>
                      <a:lnTo>
                        <a:pt x="362" y="175"/>
                      </a:lnTo>
                      <a:lnTo>
                        <a:pt x="362" y="176"/>
                      </a:lnTo>
                      <a:lnTo>
                        <a:pt x="364" y="176"/>
                      </a:lnTo>
                      <a:lnTo>
                        <a:pt x="363" y="178"/>
                      </a:lnTo>
                      <a:lnTo>
                        <a:pt x="364" y="178"/>
                      </a:lnTo>
                      <a:lnTo>
                        <a:pt x="364" y="178"/>
                      </a:lnTo>
                      <a:lnTo>
                        <a:pt x="366" y="178"/>
                      </a:lnTo>
                      <a:lnTo>
                        <a:pt x="367" y="178"/>
                      </a:lnTo>
                      <a:lnTo>
                        <a:pt x="368" y="178"/>
                      </a:lnTo>
                      <a:lnTo>
                        <a:pt x="371" y="178"/>
                      </a:lnTo>
                      <a:lnTo>
                        <a:pt x="374" y="178"/>
                      </a:lnTo>
                      <a:lnTo>
                        <a:pt x="374" y="181"/>
                      </a:lnTo>
                      <a:lnTo>
                        <a:pt x="381" y="181"/>
                      </a:lnTo>
                      <a:lnTo>
                        <a:pt x="383" y="185"/>
                      </a:lnTo>
                      <a:lnTo>
                        <a:pt x="383" y="185"/>
                      </a:lnTo>
                      <a:lnTo>
                        <a:pt x="384" y="186"/>
                      </a:lnTo>
                      <a:lnTo>
                        <a:pt x="388" y="185"/>
                      </a:lnTo>
                      <a:lnTo>
                        <a:pt x="388" y="185"/>
                      </a:lnTo>
                      <a:lnTo>
                        <a:pt x="388" y="185"/>
                      </a:lnTo>
                      <a:lnTo>
                        <a:pt x="391" y="185"/>
                      </a:lnTo>
                      <a:lnTo>
                        <a:pt x="392" y="185"/>
                      </a:lnTo>
                      <a:lnTo>
                        <a:pt x="394" y="185"/>
                      </a:lnTo>
                      <a:lnTo>
                        <a:pt x="396" y="186"/>
                      </a:lnTo>
                      <a:lnTo>
                        <a:pt x="397" y="188"/>
                      </a:lnTo>
                      <a:lnTo>
                        <a:pt x="398" y="188"/>
                      </a:lnTo>
                      <a:lnTo>
                        <a:pt x="398" y="189"/>
                      </a:lnTo>
                      <a:lnTo>
                        <a:pt x="400" y="189"/>
                      </a:lnTo>
                      <a:lnTo>
                        <a:pt x="400" y="189"/>
                      </a:lnTo>
                      <a:lnTo>
                        <a:pt x="402" y="189"/>
                      </a:lnTo>
                      <a:lnTo>
                        <a:pt x="402" y="190"/>
                      </a:lnTo>
                      <a:lnTo>
                        <a:pt x="406" y="190"/>
                      </a:lnTo>
                      <a:lnTo>
                        <a:pt x="406" y="190"/>
                      </a:lnTo>
                      <a:lnTo>
                        <a:pt x="411" y="190"/>
                      </a:lnTo>
                      <a:lnTo>
                        <a:pt x="413" y="190"/>
                      </a:lnTo>
                      <a:lnTo>
                        <a:pt x="413" y="190"/>
                      </a:lnTo>
                      <a:lnTo>
                        <a:pt x="414" y="190"/>
                      </a:lnTo>
                      <a:lnTo>
                        <a:pt x="414" y="190"/>
                      </a:lnTo>
                      <a:lnTo>
                        <a:pt x="415" y="192"/>
                      </a:lnTo>
                      <a:lnTo>
                        <a:pt x="417" y="193"/>
                      </a:lnTo>
                      <a:lnTo>
                        <a:pt x="418" y="193"/>
                      </a:lnTo>
                      <a:lnTo>
                        <a:pt x="419" y="193"/>
                      </a:lnTo>
                      <a:lnTo>
                        <a:pt x="421" y="192"/>
                      </a:lnTo>
                      <a:lnTo>
                        <a:pt x="422" y="192"/>
                      </a:lnTo>
                      <a:lnTo>
                        <a:pt x="422" y="192"/>
                      </a:lnTo>
                      <a:lnTo>
                        <a:pt x="423" y="190"/>
                      </a:lnTo>
                      <a:lnTo>
                        <a:pt x="426" y="192"/>
                      </a:lnTo>
                      <a:lnTo>
                        <a:pt x="427" y="193"/>
                      </a:lnTo>
                      <a:lnTo>
                        <a:pt x="427" y="190"/>
                      </a:lnTo>
                      <a:lnTo>
                        <a:pt x="428" y="189"/>
                      </a:lnTo>
                      <a:lnTo>
                        <a:pt x="430" y="189"/>
                      </a:lnTo>
                      <a:lnTo>
                        <a:pt x="431" y="189"/>
                      </a:lnTo>
                      <a:lnTo>
                        <a:pt x="432" y="189"/>
                      </a:lnTo>
                      <a:lnTo>
                        <a:pt x="434" y="189"/>
                      </a:lnTo>
                      <a:lnTo>
                        <a:pt x="436" y="189"/>
                      </a:lnTo>
                      <a:lnTo>
                        <a:pt x="435" y="190"/>
                      </a:lnTo>
                      <a:lnTo>
                        <a:pt x="435" y="190"/>
                      </a:lnTo>
                      <a:lnTo>
                        <a:pt x="436" y="192"/>
                      </a:lnTo>
                      <a:lnTo>
                        <a:pt x="436" y="192"/>
                      </a:lnTo>
                      <a:lnTo>
                        <a:pt x="436" y="192"/>
                      </a:lnTo>
                      <a:lnTo>
                        <a:pt x="438" y="192"/>
                      </a:lnTo>
                      <a:lnTo>
                        <a:pt x="438" y="190"/>
                      </a:lnTo>
                      <a:lnTo>
                        <a:pt x="438" y="190"/>
                      </a:lnTo>
                      <a:lnTo>
                        <a:pt x="438" y="190"/>
                      </a:lnTo>
                      <a:lnTo>
                        <a:pt x="436" y="189"/>
                      </a:lnTo>
                      <a:lnTo>
                        <a:pt x="436" y="186"/>
                      </a:lnTo>
                      <a:lnTo>
                        <a:pt x="442" y="188"/>
                      </a:lnTo>
                      <a:lnTo>
                        <a:pt x="440" y="190"/>
                      </a:lnTo>
                      <a:lnTo>
                        <a:pt x="444" y="190"/>
                      </a:lnTo>
                      <a:lnTo>
                        <a:pt x="444" y="190"/>
                      </a:lnTo>
                      <a:lnTo>
                        <a:pt x="444" y="190"/>
                      </a:lnTo>
                      <a:lnTo>
                        <a:pt x="446" y="192"/>
                      </a:lnTo>
                      <a:lnTo>
                        <a:pt x="446" y="192"/>
                      </a:lnTo>
                      <a:lnTo>
                        <a:pt x="447" y="190"/>
                      </a:lnTo>
                      <a:lnTo>
                        <a:pt x="452" y="189"/>
                      </a:lnTo>
                      <a:lnTo>
                        <a:pt x="452" y="190"/>
                      </a:lnTo>
                      <a:lnTo>
                        <a:pt x="456" y="190"/>
                      </a:lnTo>
                      <a:lnTo>
                        <a:pt x="460" y="189"/>
                      </a:lnTo>
                      <a:lnTo>
                        <a:pt x="464" y="189"/>
                      </a:lnTo>
                      <a:lnTo>
                        <a:pt x="466" y="185"/>
                      </a:lnTo>
                      <a:lnTo>
                        <a:pt x="468" y="185"/>
                      </a:lnTo>
                      <a:lnTo>
                        <a:pt x="468" y="184"/>
                      </a:lnTo>
                      <a:lnTo>
                        <a:pt x="468" y="182"/>
                      </a:lnTo>
                      <a:lnTo>
                        <a:pt x="468" y="180"/>
                      </a:lnTo>
                      <a:lnTo>
                        <a:pt x="469" y="180"/>
                      </a:lnTo>
                      <a:lnTo>
                        <a:pt x="469" y="178"/>
                      </a:lnTo>
                      <a:lnTo>
                        <a:pt x="470" y="177"/>
                      </a:lnTo>
                      <a:lnTo>
                        <a:pt x="472" y="169"/>
                      </a:lnTo>
                      <a:lnTo>
                        <a:pt x="473" y="169"/>
                      </a:lnTo>
                      <a:lnTo>
                        <a:pt x="473" y="168"/>
                      </a:lnTo>
                      <a:lnTo>
                        <a:pt x="474" y="168"/>
                      </a:lnTo>
                      <a:lnTo>
                        <a:pt x="474" y="168"/>
                      </a:lnTo>
                      <a:lnTo>
                        <a:pt x="474" y="163"/>
                      </a:lnTo>
                      <a:lnTo>
                        <a:pt x="476" y="163"/>
                      </a:lnTo>
                      <a:lnTo>
                        <a:pt x="476" y="159"/>
                      </a:lnTo>
                      <a:lnTo>
                        <a:pt x="476" y="159"/>
                      </a:lnTo>
                      <a:lnTo>
                        <a:pt x="476" y="158"/>
                      </a:lnTo>
                      <a:lnTo>
                        <a:pt x="478" y="158"/>
                      </a:lnTo>
                      <a:lnTo>
                        <a:pt x="478" y="154"/>
                      </a:lnTo>
                      <a:lnTo>
                        <a:pt x="480" y="154"/>
                      </a:lnTo>
                      <a:lnTo>
                        <a:pt x="480" y="152"/>
                      </a:lnTo>
                      <a:lnTo>
                        <a:pt x="480" y="152"/>
                      </a:lnTo>
                      <a:lnTo>
                        <a:pt x="480" y="152"/>
                      </a:lnTo>
                      <a:lnTo>
                        <a:pt x="478" y="151"/>
                      </a:lnTo>
                      <a:lnTo>
                        <a:pt x="478" y="150"/>
                      </a:lnTo>
                      <a:lnTo>
                        <a:pt x="477" y="148"/>
                      </a:lnTo>
                      <a:lnTo>
                        <a:pt x="478" y="147"/>
                      </a:lnTo>
                      <a:lnTo>
                        <a:pt x="478" y="146"/>
                      </a:lnTo>
                      <a:lnTo>
                        <a:pt x="478" y="143"/>
                      </a:lnTo>
                      <a:lnTo>
                        <a:pt x="477" y="142"/>
                      </a:lnTo>
                      <a:lnTo>
                        <a:pt x="477" y="139"/>
                      </a:lnTo>
                      <a:lnTo>
                        <a:pt x="477" y="139"/>
                      </a:lnTo>
                      <a:lnTo>
                        <a:pt x="477" y="137"/>
                      </a:lnTo>
                      <a:lnTo>
                        <a:pt x="477" y="137"/>
                      </a:lnTo>
                      <a:lnTo>
                        <a:pt x="477" y="137"/>
                      </a:lnTo>
                      <a:lnTo>
                        <a:pt x="477" y="137"/>
                      </a:lnTo>
                      <a:lnTo>
                        <a:pt x="477" y="135"/>
                      </a:lnTo>
                      <a:lnTo>
                        <a:pt x="477" y="135"/>
                      </a:lnTo>
                      <a:lnTo>
                        <a:pt x="476" y="131"/>
                      </a:lnTo>
                      <a:lnTo>
                        <a:pt x="478" y="130"/>
                      </a:lnTo>
                      <a:lnTo>
                        <a:pt x="478" y="129"/>
                      </a:lnTo>
                      <a:lnTo>
                        <a:pt x="478" y="126"/>
                      </a:lnTo>
                      <a:lnTo>
                        <a:pt x="478" y="124"/>
                      </a:lnTo>
                      <a:lnTo>
                        <a:pt x="476" y="124"/>
                      </a:lnTo>
                      <a:lnTo>
                        <a:pt x="474" y="126"/>
                      </a:lnTo>
                      <a:lnTo>
                        <a:pt x="473" y="127"/>
                      </a:lnTo>
                      <a:lnTo>
                        <a:pt x="470" y="129"/>
                      </a:lnTo>
                      <a:lnTo>
                        <a:pt x="470" y="127"/>
                      </a:lnTo>
                      <a:lnTo>
                        <a:pt x="466" y="127"/>
                      </a:lnTo>
                      <a:lnTo>
                        <a:pt x="464" y="131"/>
                      </a:lnTo>
                      <a:lnTo>
                        <a:pt x="460" y="133"/>
                      </a:lnTo>
                      <a:lnTo>
                        <a:pt x="456" y="134"/>
                      </a:lnTo>
                      <a:lnTo>
                        <a:pt x="451" y="134"/>
                      </a:lnTo>
                      <a:lnTo>
                        <a:pt x="449" y="134"/>
                      </a:lnTo>
                      <a:lnTo>
                        <a:pt x="448" y="133"/>
                      </a:lnTo>
                      <a:lnTo>
                        <a:pt x="447" y="133"/>
                      </a:lnTo>
                      <a:lnTo>
                        <a:pt x="446" y="131"/>
                      </a:lnTo>
                      <a:lnTo>
                        <a:pt x="444" y="130"/>
                      </a:lnTo>
                      <a:lnTo>
                        <a:pt x="443" y="130"/>
                      </a:lnTo>
                      <a:lnTo>
                        <a:pt x="443" y="129"/>
                      </a:lnTo>
                      <a:lnTo>
                        <a:pt x="442" y="129"/>
                      </a:lnTo>
                      <a:lnTo>
                        <a:pt x="440" y="127"/>
                      </a:lnTo>
                      <a:lnTo>
                        <a:pt x="438" y="127"/>
                      </a:lnTo>
                      <a:lnTo>
                        <a:pt x="438" y="127"/>
                      </a:lnTo>
                      <a:lnTo>
                        <a:pt x="436" y="127"/>
                      </a:lnTo>
                      <a:lnTo>
                        <a:pt x="436" y="126"/>
                      </a:lnTo>
                      <a:lnTo>
                        <a:pt x="436" y="126"/>
                      </a:lnTo>
                      <a:lnTo>
                        <a:pt x="435" y="127"/>
                      </a:lnTo>
                      <a:lnTo>
                        <a:pt x="435" y="127"/>
                      </a:lnTo>
                      <a:lnTo>
                        <a:pt x="434" y="127"/>
                      </a:lnTo>
                      <a:lnTo>
                        <a:pt x="432" y="127"/>
                      </a:lnTo>
                      <a:lnTo>
                        <a:pt x="432" y="126"/>
                      </a:lnTo>
                      <a:lnTo>
                        <a:pt x="431" y="129"/>
                      </a:lnTo>
                      <a:lnTo>
                        <a:pt x="431" y="130"/>
                      </a:lnTo>
                      <a:lnTo>
                        <a:pt x="430" y="133"/>
                      </a:lnTo>
                      <a:lnTo>
                        <a:pt x="428" y="133"/>
                      </a:lnTo>
                      <a:lnTo>
                        <a:pt x="426" y="134"/>
                      </a:lnTo>
                      <a:lnTo>
                        <a:pt x="426" y="134"/>
                      </a:lnTo>
                      <a:lnTo>
                        <a:pt x="425" y="135"/>
                      </a:lnTo>
                      <a:lnTo>
                        <a:pt x="423" y="135"/>
                      </a:lnTo>
                      <a:lnTo>
                        <a:pt x="421" y="133"/>
                      </a:lnTo>
                      <a:lnTo>
                        <a:pt x="419" y="133"/>
                      </a:lnTo>
                      <a:lnTo>
                        <a:pt x="418" y="130"/>
                      </a:lnTo>
                      <a:lnTo>
                        <a:pt x="417" y="130"/>
                      </a:lnTo>
                      <a:lnTo>
                        <a:pt x="418" y="129"/>
                      </a:lnTo>
                      <a:lnTo>
                        <a:pt x="417" y="129"/>
                      </a:lnTo>
                      <a:lnTo>
                        <a:pt x="417" y="127"/>
                      </a:lnTo>
                      <a:lnTo>
                        <a:pt x="417" y="127"/>
                      </a:lnTo>
                      <a:lnTo>
                        <a:pt x="415" y="127"/>
                      </a:lnTo>
                      <a:lnTo>
                        <a:pt x="414" y="127"/>
                      </a:lnTo>
                      <a:lnTo>
                        <a:pt x="414" y="127"/>
                      </a:lnTo>
                      <a:lnTo>
                        <a:pt x="413" y="126"/>
                      </a:lnTo>
                      <a:lnTo>
                        <a:pt x="413" y="126"/>
                      </a:lnTo>
                      <a:lnTo>
                        <a:pt x="413" y="125"/>
                      </a:lnTo>
                      <a:lnTo>
                        <a:pt x="413" y="125"/>
                      </a:lnTo>
                      <a:lnTo>
                        <a:pt x="410" y="125"/>
                      </a:lnTo>
                      <a:lnTo>
                        <a:pt x="410" y="126"/>
                      </a:lnTo>
                      <a:lnTo>
                        <a:pt x="409" y="126"/>
                      </a:lnTo>
                      <a:lnTo>
                        <a:pt x="409" y="125"/>
                      </a:lnTo>
                      <a:lnTo>
                        <a:pt x="408" y="125"/>
                      </a:lnTo>
                      <a:lnTo>
                        <a:pt x="408" y="125"/>
                      </a:lnTo>
                      <a:lnTo>
                        <a:pt x="408" y="124"/>
                      </a:lnTo>
                      <a:lnTo>
                        <a:pt x="408" y="124"/>
                      </a:lnTo>
                      <a:lnTo>
                        <a:pt x="409" y="124"/>
                      </a:lnTo>
                      <a:lnTo>
                        <a:pt x="409" y="122"/>
                      </a:lnTo>
                      <a:lnTo>
                        <a:pt x="401" y="122"/>
                      </a:lnTo>
                      <a:lnTo>
                        <a:pt x="401" y="120"/>
                      </a:lnTo>
                      <a:lnTo>
                        <a:pt x="402" y="120"/>
                      </a:lnTo>
                      <a:lnTo>
                        <a:pt x="402" y="117"/>
                      </a:lnTo>
                      <a:lnTo>
                        <a:pt x="401" y="117"/>
                      </a:lnTo>
                      <a:lnTo>
                        <a:pt x="400" y="110"/>
                      </a:lnTo>
                      <a:lnTo>
                        <a:pt x="398" y="110"/>
                      </a:lnTo>
                      <a:lnTo>
                        <a:pt x="394" y="110"/>
                      </a:lnTo>
                      <a:lnTo>
                        <a:pt x="394" y="110"/>
                      </a:lnTo>
                      <a:lnTo>
                        <a:pt x="396" y="109"/>
                      </a:lnTo>
                      <a:lnTo>
                        <a:pt x="394" y="108"/>
                      </a:lnTo>
                      <a:lnTo>
                        <a:pt x="394" y="105"/>
                      </a:lnTo>
                      <a:lnTo>
                        <a:pt x="396" y="106"/>
                      </a:lnTo>
                      <a:lnTo>
                        <a:pt x="397" y="106"/>
                      </a:lnTo>
                      <a:lnTo>
                        <a:pt x="398" y="108"/>
                      </a:lnTo>
                      <a:lnTo>
                        <a:pt x="398" y="106"/>
                      </a:lnTo>
                      <a:lnTo>
                        <a:pt x="400" y="106"/>
                      </a:lnTo>
                      <a:lnTo>
                        <a:pt x="400" y="104"/>
                      </a:lnTo>
                      <a:lnTo>
                        <a:pt x="398" y="104"/>
                      </a:lnTo>
                      <a:lnTo>
                        <a:pt x="398" y="104"/>
                      </a:lnTo>
                      <a:lnTo>
                        <a:pt x="397" y="103"/>
                      </a:lnTo>
                      <a:lnTo>
                        <a:pt x="398" y="101"/>
                      </a:lnTo>
                      <a:lnTo>
                        <a:pt x="400" y="99"/>
                      </a:lnTo>
                      <a:lnTo>
                        <a:pt x="398" y="97"/>
                      </a:lnTo>
                      <a:lnTo>
                        <a:pt x="398" y="95"/>
                      </a:lnTo>
                      <a:lnTo>
                        <a:pt x="397" y="95"/>
                      </a:lnTo>
                      <a:lnTo>
                        <a:pt x="394" y="95"/>
                      </a:lnTo>
                      <a:lnTo>
                        <a:pt x="392" y="95"/>
                      </a:lnTo>
                      <a:lnTo>
                        <a:pt x="392" y="93"/>
                      </a:lnTo>
                      <a:lnTo>
                        <a:pt x="393" y="92"/>
                      </a:lnTo>
                      <a:lnTo>
                        <a:pt x="393" y="91"/>
                      </a:lnTo>
                      <a:lnTo>
                        <a:pt x="393" y="88"/>
                      </a:lnTo>
                      <a:lnTo>
                        <a:pt x="393" y="88"/>
                      </a:lnTo>
                      <a:lnTo>
                        <a:pt x="394" y="87"/>
                      </a:lnTo>
                      <a:lnTo>
                        <a:pt x="396" y="87"/>
                      </a:lnTo>
                      <a:lnTo>
                        <a:pt x="397" y="84"/>
                      </a:lnTo>
                      <a:lnTo>
                        <a:pt x="398" y="83"/>
                      </a:lnTo>
                      <a:lnTo>
                        <a:pt x="401" y="83"/>
                      </a:lnTo>
                      <a:lnTo>
                        <a:pt x="402" y="83"/>
                      </a:lnTo>
                      <a:lnTo>
                        <a:pt x="404" y="83"/>
                      </a:lnTo>
                      <a:lnTo>
                        <a:pt x="406" y="83"/>
                      </a:lnTo>
                      <a:lnTo>
                        <a:pt x="406" y="80"/>
                      </a:lnTo>
                      <a:lnTo>
                        <a:pt x="410" y="80"/>
                      </a:lnTo>
                      <a:lnTo>
                        <a:pt x="410" y="82"/>
                      </a:lnTo>
                      <a:lnTo>
                        <a:pt x="413" y="82"/>
                      </a:lnTo>
                      <a:lnTo>
                        <a:pt x="415" y="80"/>
                      </a:lnTo>
                      <a:lnTo>
                        <a:pt x="417" y="80"/>
                      </a:lnTo>
                      <a:lnTo>
                        <a:pt x="418" y="79"/>
                      </a:lnTo>
                      <a:lnTo>
                        <a:pt x="418" y="79"/>
                      </a:lnTo>
                      <a:lnTo>
                        <a:pt x="418" y="79"/>
                      </a:lnTo>
                      <a:lnTo>
                        <a:pt x="418" y="79"/>
                      </a:lnTo>
                      <a:lnTo>
                        <a:pt x="417" y="79"/>
                      </a:lnTo>
                      <a:lnTo>
                        <a:pt x="418" y="78"/>
                      </a:lnTo>
                      <a:lnTo>
                        <a:pt x="419" y="78"/>
                      </a:lnTo>
                      <a:lnTo>
                        <a:pt x="421" y="78"/>
                      </a:lnTo>
                      <a:lnTo>
                        <a:pt x="422" y="78"/>
                      </a:lnTo>
                      <a:lnTo>
                        <a:pt x="425" y="78"/>
                      </a:lnTo>
                      <a:lnTo>
                        <a:pt x="425" y="78"/>
                      </a:lnTo>
                      <a:lnTo>
                        <a:pt x="421" y="76"/>
                      </a:lnTo>
                      <a:lnTo>
                        <a:pt x="417" y="76"/>
                      </a:lnTo>
                      <a:lnTo>
                        <a:pt x="418" y="74"/>
                      </a:lnTo>
                      <a:lnTo>
                        <a:pt x="421" y="74"/>
                      </a:lnTo>
                      <a:lnTo>
                        <a:pt x="423" y="74"/>
                      </a:lnTo>
                      <a:lnTo>
                        <a:pt x="425" y="74"/>
                      </a:lnTo>
                      <a:lnTo>
                        <a:pt x="426" y="74"/>
                      </a:lnTo>
                      <a:lnTo>
                        <a:pt x="426" y="74"/>
                      </a:lnTo>
                      <a:lnTo>
                        <a:pt x="427" y="74"/>
                      </a:lnTo>
                      <a:lnTo>
                        <a:pt x="427" y="72"/>
                      </a:lnTo>
                      <a:lnTo>
                        <a:pt x="428" y="72"/>
                      </a:lnTo>
                      <a:lnTo>
                        <a:pt x="428" y="72"/>
                      </a:lnTo>
                      <a:lnTo>
                        <a:pt x="430" y="74"/>
                      </a:lnTo>
                      <a:lnTo>
                        <a:pt x="432" y="74"/>
                      </a:lnTo>
                      <a:lnTo>
                        <a:pt x="434" y="74"/>
                      </a:lnTo>
                      <a:lnTo>
                        <a:pt x="436" y="74"/>
                      </a:lnTo>
                      <a:lnTo>
                        <a:pt x="438" y="74"/>
                      </a:lnTo>
                      <a:lnTo>
                        <a:pt x="439" y="71"/>
                      </a:lnTo>
                      <a:lnTo>
                        <a:pt x="440" y="71"/>
                      </a:lnTo>
                      <a:lnTo>
                        <a:pt x="440" y="70"/>
                      </a:lnTo>
                      <a:lnTo>
                        <a:pt x="442" y="70"/>
                      </a:lnTo>
                      <a:lnTo>
                        <a:pt x="444" y="70"/>
                      </a:lnTo>
                      <a:lnTo>
                        <a:pt x="446" y="69"/>
                      </a:lnTo>
                      <a:lnTo>
                        <a:pt x="446" y="69"/>
                      </a:lnTo>
                      <a:lnTo>
                        <a:pt x="447" y="67"/>
                      </a:lnTo>
                      <a:lnTo>
                        <a:pt x="447" y="66"/>
                      </a:lnTo>
                      <a:lnTo>
                        <a:pt x="453" y="65"/>
                      </a:lnTo>
                      <a:lnTo>
                        <a:pt x="455" y="63"/>
                      </a:lnTo>
                      <a:lnTo>
                        <a:pt x="461" y="63"/>
                      </a:lnTo>
                      <a:lnTo>
                        <a:pt x="461" y="65"/>
                      </a:lnTo>
                      <a:lnTo>
                        <a:pt x="464" y="65"/>
                      </a:lnTo>
                      <a:lnTo>
                        <a:pt x="464" y="66"/>
                      </a:lnTo>
                      <a:lnTo>
                        <a:pt x="465" y="66"/>
                      </a:lnTo>
                      <a:lnTo>
                        <a:pt x="466" y="65"/>
                      </a:lnTo>
                      <a:lnTo>
                        <a:pt x="466" y="65"/>
                      </a:lnTo>
                      <a:lnTo>
                        <a:pt x="469" y="65"/>
                      </a:lnTo>
                      <a:lnTo>
                        <a:pt x="469" y="65"/>
                      </a:lnTo>
                      <a:lnTo>
                        <a:pt x="469" y="65"/>
                      </a:lnTo>
                      <a:lnTo>
                        <a:pt x="470" y="63"/>
                      </a:lnTo>
                      <a:lnTo>
                        <a:pt x="472" y="65"/>
                      </a:lnTo>
                      <a:lnTo>
                        <a:pt x="472" y="66"/>
                      </a:lnTo>
                      <a:lnTo>
                        <a:pt x="474" y="67"/>
                      </a:lnTo>
                      <a:lnTo>
                        <a:pt x="474" y="67"/>
                      </a:lnTo>
                      <a:lnTo>
                        <a:pt x="474" y="67"/>
                      </a:lnTo>
                      <a:lnTo>
                        <a:pt x="477" y="67"/>
                      </a:lnTo>
                      <a:lnTo>
                        <a:pt x="478" y="67"/>
                      </a:lnTo>
                      <a:lnTo>
                        <a:pt x="478" y="67"/>
                      </a:lnTo>
                      <a:lnTo>
                        <a:pt x="478" y="67"/>
                      </a:lnTo>
                      <a:lnTo>
                        <a:pt x="480" y="70"/>
                      </a:lnTo>
                      <a:lnTo>
                        <a:pt x="481" y="72"/>
                      </a:lnTo>
                      <a:lnTo>
                        <a:pt x="483" y="72"/>
                      </a:lnTo>
                      <a:lnTo>
                        <a:pt x="485" y="71"/>
                      </a:lnTo>
                      <a:lnTo>
                        <a:pt x="487" y="71"/>
                      </a:lnTo>
                      <a:lnTo>
                        <a:pt x="489" y="71"/>
                      </a:lnTo>
                      <a:lnTo>
                        <a:pt x="489" y="71"/>
                      </a:lnTo>
                      <a:lnTo>
                        <a:pt x="490" y="71"/>
                      </a:lnTo>
                      <a:lnTo>
                        <a:pt x="490" y="71"/>
                      </a:lnTo>
                      <a:lnTo>
                        <a:pt x="491" y="74"/>
                      </a:lnTo>
                      <a:lnTo>
                        <a:pt x="493" y="74"/>
                      </a:lnTo>
                      <a:lnTo>
                        <a:pt x="493" y="74"/>
                      </a:lnTo>
                      <a:lnTo>
                        <a:pt x="495" y="74"/>
                      </a:lnTo>
                      <a:lnTo>
                        <a:pt x="497" y="75"/>
                      </a:lnTo>
                      <a:lnTo>
                        <a:pt x="503" y="76"/>
                      </a:lnTo>
                      <a:lnTo>
                        <a:pt x="503" y="75"/>
                      </a:lnTo>
                      <a:lnTo>
                        <a:pt x="507" y="75"/>
                      </a:lnTo>
                      <a:lnTo>
                        <a:pt x="507" y="74"/>
                      </a:lnTo>
                      <a:lnTo>
                        <a:pt x="508" y="74"/>
                      </a:lnTo>
                      <a:lnTo>
                        <a:pt x="508" y="74"/>
                      </a:lnTo>
                      <a:lnTo>
                        <a:pt x="510" y="74"/>
                      </a:lnTo>
                      <a:lnTo>
                        <a:pt x="511" y="74"/>
                      </a:lnTo>
                      <a:lnTo>
                        <a:pt x="512" y="74"/>
                      </a:lnTo>
                      <a:lnTo>
                        <a:pt x="514" y="75"/>
                      </a:lnTo>
                      <a:lnTo>
                        <a:pt x="515" y="75"/>
                      </a:lnTo>
                      <a:lnTo>
                        <a:pt x="516" y="75"/>
                      </a:lnTo>
                      <a:lnTo>
                        <a:pt x="518" y="75"/>
                      </a:lnTo>
                      <a:lnTo>
                        <a:pt x="519" y="74"/>
                      </a:lnTo>
                      <a:lnTo>
                        <a:pt x="519" y="74"/>
                      </a:lnTo>
                      <a:lnTo>
                        <a:pt x="521" y="74"/>
                      </a:lnTo>
                      <a:lnTo>
                        <a:pt x="521" y="72"/>
                      </a:lnTo>
                      <a:lnTo>
                        <a:pt x="523" y="72"/>
                      </a:lnTo>
                      <a:lnTo>
                        <a:pt x="523" y="72"/>
                      </a:lnTo>
                      <a:lnTo>
                        <a:pt x="524" y="72"/>
                      </a:lnTo>
                      <a:lnTo>
                        <a:pt x="524" y="71"/>
                      </a:lnTo>
                      <a:lnTo>
                        <a:pt x="525" y="71"/>
                      </a:lnTo>
                      <a:lnTo>
                        <a:pt x="525" y="70"/>
                      </a:lnTo>
                      <a:lnTo>
                        <a:pt x="525" y="70"/>
                      </a:lnTo>
                      <a:lnTo>
                        <a:pt x="527" y="70"/>
                      </a:lnTo>
                      <a:lnTo>
                        <a:pt x="528" y="69"/>
                      </a:lnTo>
                      <a:lnTo>
                        <a:pt x="528" y="66"/>
                      </a:lnTo>
                      <a:lnTo>
                        <a:pt x="529" y="66"/>
                      </a:lnTo>
                      <a:lnTo>
                        <a:pt x="529" y="63"/>
                      </a:lnTo>
                      <a:lnTo>
                        <a:pt x="528" y="61"/>
                      </a:lnTo>
                      <a:lnTo>
                        <a:pt x="527" y="58"/>
                      </a:lnTo>
                      <a:lnTo>
                        <a:pt x="527" y="55"/>
                      </a:lnTo>
                      <a:lnTo>
                        <a:pt x="524" y="55"/>
                      </a:lnTo>
                      <a:lnTo>
                        <a:pt x="524" y="54"/>
                      </a:lnTo>
                      <a:lnTo>
                        <a:pt x="523" y="53"/>
                      </a:lnTo>
                      <a:lnTo>
                        <a:pt x="523" y="53"/>
                      </a:lnTo>
                      <a:lnTo>
                        <a:pt x="521" y="53"/>
                      </a:lnTo>
                      <a:lnTo>
                        <a:pt x="520" y="52"/>
                      </a:lnTo>
                      <a:lnTo>
                        <a:pt x="519" y="52"/>
                      </a:lnTo>
                      <a:lnTo>
                        <a:pt x="519" y="50"/>
                      </a:lnTo>
                      <a:lnTo>
                        <a:pt x="516" y="50"/>
                      </a:lnTo>
                      <a:lnTo>
                        <a:pt x="515" y="49"/>
                      </a:lnTo>
                      <a:lnTo>
                        <a:pt x="514" y="49"/>
                      </a:lnTo>
                      <a:lnTo>
                        <a:pt x="514" y="48"/>
                      </a:lnTo>
                      <a:lnTo>
                        <a:pt x="511" y="48"/>
                      </a:lnTo>
                      <a:lnTo>
                        <a:pt x="511" y="46"/>
                      </a:lnTo>
                      <a:lnTo>
                        <a:pt x="508" y="45"/>
                      </a:lnTo>
                      <a:lnTo>
                        <a:pt x="508" y="44"/>
                      </a:lnTo>
                      <a:lnTo>
                        <a:pt x="508" y="44"/>
                      </a:lnTo>
                      <a:lnTo>
                        <a:pt x="507" y="41"/>
                      </a:lnTo>
                      <a:lnTo>
                        <a:pt x="504" y="41"/>
                      </a:lnTo>
                      <a:lnTo>
                        <a:pt x="504" y="41"/>
                      </a:lnTo>
                      <a:lnTo>
                        <a:pt x="504" y="41"/>
                      </a:lnTo>
                      <a:lnTo>
                        <a:pt x="503" y="38"/>
                      </a:lnTo>
                      <a:lnTo>
                        <a:pt x="503" y="38"/>
                      </a:lnTo>
                      <a:lnTo>
                        <a:pt x="503" y="37"/>
                      </a:lnTo>
                      <a:lnTo>
                        <a:pt x="500" y="37"/>
                      </a:lnTo>
                      <a:lnTo>
                        <a:pt x="500" y="36"/>
                      </a:lnTo>
                      <a:lnTo>
                        <a:pt x="498" y="36"/>
                      </a:lnTo>
                      <a:lnTo>
                        <a:pt x="498" y="34"/>
                      </a:lnTo>
                      <a:lnTo>
                        <a:pt x="498" y="33"/>
                      </a:lnTo>
                      <a:lnTo>
                        <a:pt x="497" y="32"/>
                      </a:lnTo>
                      <a:lnTo>
                        <a:pt x="494" y="33"/>
                      </a:lnTo>
                      <a:lnTo>
                        <a:pt x="494" y="32"/>
                      </a:lnTo>
                      <a:lnTo>
                        <a:pt x="494" y="32"/>
                      </a:lnTo>
                      <a:lnTo>
                        <a:pt x="494" y="31"/>
                      </a:lnTo>
                      <a:lnTo>
                        <a:pt x="493" y="29"/>
                      </a:lnTo>
                      <a:lnTo>
                        <a:pt x="493" y="29"/>
                      </a:lnTo>
                      <a:lnTo>
                        <a:pt x="491" y="28"/>
                      </a:lnTo>
                      <a:lnTo>
                        <a:pt x="491" y="27"/>
                      </a:lnTo>
                      <a:lnTo>
                        <a:pt x="486" y="28"/>
                      </a:lnTo>
                      <a:lnTo>
                        <a:pt x="486" y="27"/>
                      </a:lnTo>
                      <a:lnTo>
                        <a:pt x="490" y="25"/>
                      </a:lnTo>
                      <a:lnTo>
                        <a:pt x="490" y="23"/>
                      </a:lnTo>
                      <a:lnTo>
                        <a:pt x="493" y="23"/>
                      </a:lnTo>
                      <a:lnTo>
                        <a:pt x="493" y="24"/>
                      </a:lnTo>
                      <a:lnTo>
                        <a:pt x="493" y="24"/>
                      </a:lnTo>
                      <a:lnTo>
                        <a:pt x="494" y="24"/>
                      </a:lnTo>
                      <a:lnTo>
                        <a:pt x="495" y="23"/>
                      </a:lnTo>
                      <a:lnTo>
                        <a:pt x="495" y="20"/>
                      </a:lnTo>
                      <a:lnTo>
                        <a:pt x="495" y="20"/>
                      </a:lnTo>
                      <a:lnTo>
                        <a:pt x="497" y="19"/>
                      </a:lnTo>
                      <a:lnTo>
                        <a:pt x="497" y="19"/>
                      </a:lnTo>
                      <a:lnTo>
                        <a:pt x="498" y="19"/>
                      </a:lnTo>
                      <a:lnTo>
                        <a:pt x="498" y="16"/>
                      </a:lnTo>
                      <a:lnTo>
                        <a:pt x="499" y="16"/>
                      </a:lnTo>
                      <a:lnTo>
                        <a:pt x="499" y="15"/>
                      </a:lnTo>
                      <a:lnTo>
                        <a:pt x="498" y="15"/>
                      </a:lnTo>
                      <a:lnTo>
                        <a:pt x="498" y="14"/>
                      </a:lnTo>
                      <a:lnTo>
                        <a:pt x="495" y="14"/>
                      </a:lnTo>
                      <a:lnTo>
                        <a:pt x="493" y="11"/>
                      </a:lnTo>
                      <a:lnTo>
                        <a:pt x="497" y="11"/>
                      </a:lnTo>
                      <a:lnTo>
                        <a:pt x="499" y="11"/>
                      </a:lnTo>
                      <a:lnTo>
                        <a:pt x="500" y="11"/>
                      </a:lnTo>
                      <a:lnTo>
                        <a:pt x="500" y="10"/>
                      </a:lnTo>
                      <a:lnTo>
                        <a:pt x="500" y="10"/>
                      </a:lnTo>
                      <a:lnTo>
                        <a:pt x="500" y="10"/>
                      </a:lnTo>
                      <a:lnTo>
                        <a:pt x="500" y="8"/>
                      </a:lnTo>
                      <a:lnTo>
                        <a:pt x="500" y="7"/>
                      </a:lnTo>
                      <a:lnTo>
                        <a:pt x="502" y="7"/>
                      </a:lnTo>
                      <a:lnTo>
                        <a:pt x="502" y="7"/>
                      </a:lnTo>
                      <a:lnTo>
                        <a:pt x="503" y="7"/>
                      </a:lnTo>
                      <a:lnTo>
                        <a:pt x="503" y="7"/>
                      </a:lnTo>
                      <a:lnTo>
                        <a:pt x="504" y="7"/>
                      </a:lnTo>
                      <a:lnTo>
                        <a:pt x="506" y="6"/>
                      </a:lnTo>
                      <a:lnTo>
                        <a:pt x="506" y="4"/>
                      </a:lnTo>
                      <a:lnTo>
                        <a:pt x="507" y="4"/>
                      </a:lnTo>
                      <a:lnTo>
                        <a:pt x="508" y="3"/>
                      </a:lnTo>
                      <a:lnTo>
                        <a:pt x="511" y="3"/>
                      </a:lnTo>
                      <a:lnTo>
                        <a:pt x="511" y="2"/>
                      </a:lnTo>
                      <a:lnTo>
                        <a:pt x="510" y="2"/>
                      </a:lnTo>
                      <a:lnTo>
                        <a:pt x="510" y="0"/>
                      </a:lnTo>
                      <a:lnTo>
                        <a:pt x="510" y="0"/>
                      </a:lnTo>
                      <a:lnTo>
                        <a:pt x="508" y="2"/>
                      </a:lnTo>
                      <a:lnTo>
                        <a:pt x="508" y="2"/>
                      </a:lnTo>
                      <a:lnTo>
                        <a:pt x="508" y="2"/>
                      </a:lnTo>
                      <a:lnTo>
                        <a:pt x="502" y="3"/>
                      </a:lnTo>
                      <a:lnTo>
                        <a:pt x="502" y="2"/>
                      </a:lnTo>
                      <a:lnTo>
                        <a:pt x="498" y="3"/>
                      </a:lnTo>
                      <a:lnTo>
                        <a:pt x="497" y="4"/>
                      </a:lnTo>
                      <a:lnTo>
                        <a:pt x="491" y="6"/>
                      </a:lnTo>
                      <a:lnTo>
                        <a:pt x="490" y="8"/>
                      </a:lnTo>
                      <a:lnTo>
                        <a:pt x="485" y="8"/>
                      </a:lnTo>
                      <a:lnTo>
                        <a:pt x="483" y="10"/>
                      </a:lnTo>
                      <a:lnTo>
                        <a:pt x="481" y="11"/>
                      </a:lnTo>
                      <a:lnTo>
                        <a:pt x="481" y="10"/>
                      </a:lnTo>
                      <a:lnTo>
                        <a:pt x="480" y="10"/>
                      </a:lnTo>
                      <a:lnTo>
                        <a:pt x="477" y="12"/>
                      </a:lnTo>
                      <a:lnTo>
                        <a:pt x="476" y="12"/>
                      </a:lnTo>
                      <a:lnTo>
                        <a:pt x="476" y="12"/>
                      </a:lnTo>
                      <a:lnTo>
                        <a:pt x="476" y="14"/>
                      </a:lnTo>
                      <a:lnTo>
                        <a:pt x="474" y="14"/>
                      </a:lnTo>
                      <a:lnTo>
                        <a:pt x="474" y="14"/>
                      </a:lnTo>
                      <a:lnTo>
                        <a:pt x="474" y="14"/>
                      </a:lnTo>
                      <a:lnTo>
                        <a:pt x="474" y="14"/>
                      </a:lnTo>
                      <a:lnTo>
                        <a:pt x="474" y="15"/>
                      </a:lnTo>
                      <a:lnTo>
                        <a:pt x="466" y="15"/>
                      </a:lnTo>
                      <a:lnTo>
                        <a:pt x="466" y="14"/>
                      </a:lnTo>
                      <a:lnTo>
                        <a:pt x="465" y="14"/>
                      </a:lnTo>
                      <a:lnTo>
                        <a:pt x="464" y="14"/>
                      </a:lnTo>
                      <a:lnTo>
                        <a:pt x="463" y="14"/>
                      </a:lnTo>
                      <a:lnTo>
                        <a:pt x="461" y="14"/>
                      </a:lnTo>
                      <a:lnTo>
                        <a:pt x="461" y="16"/>
                      </a:lnTo>
                      <a:lnTo>
                        <a:pt x="464" y="17"/>
                      </a:lnTo>
                      <a:lnTo>
                        <a:pt x="464" y="17"/>
                      </a:lnTo>
                      <a:lnTo>
                        <a:pt x="465" y="19"/>
                      </a:lnTo>
                      <a:lnTo>
                        <a:pt x="465" y="19"/>
                      </a:lnTo>
                      <a:lnTo>
                        <a:pt x="465" y="19"/>
                      </a:lnTo>
                      <a:lnTo>
                        <a:pt x="465" y="19"/>
                      </a:lnTo>
                      <a:lnTo>
                        <a:pt x="466" y="20"/>
                      </a:lnTo>
                      <a:lnTo>
                        <a:pt x="469" y="20"/>
                      </a:lnTo>
                      <a:lnTo>
                        <a:pt x="469" y="23"/>
                      </a:lnTo>
                      <a:lnTo>
                        <a:pt x="469" y="24"/>
                      </a:lnTo>
                      <a:lnTo>
                        <a:pt x="470" y="24"/>
                      </a:lnTo>
                      <a:lnTo>
                        <a:pt x="470" y="25"/>
                      </a:lnTo>
                      <a:lnTo>
                        <a:pt x="476" y="25"/>
                      </a:lnTo>
                      <a:lnTo>
                        <a:pt x="476" y="25"/>
                      </a:lnTo>
                      <a:lnTo>
                        <a:pt x="476" y="25"/>
                      </a:lnTo>
                      <a:lnTo>
                        <a:pt x="477" y="25"/>
                      </a:lnTo>
                      <a:lnTo>
                        <a:pt x="477" y="25"/>
                      </a:lnTo>
                      <a:lnTo>
                        <a:pt x="480" y="25"/>
                      </a:lnTo>
                      <a:lnTo>
                        <a:pt x="480" y="25"/>
                      </a:lnTo>
                      <a:lnTo>
                        <a:pt x="483" y="24"/>
                      </a:lnTo>
                      <a:lnTo>
                        <a:pt x="483" y="25"/>
                      </a:lnTo>
                      <a:lnTo>
                        <a:pt x="485" y="25"/>
                      </a:lnTo>
                      <a:lnTo>
                        <a:pt x="483" y="28"/>
                      </a:lnTo>
                      <a:lnTo>
                        <a:pt x="483" y="28"/>
                      </a:lnTo>
                      <a:lnTo>
                        <a:pt x="483" y="29"/>
                      </a:lnTo>
                      <a:lnTo>
                        <a:pt x="480" y="29"/>
                      </a:lnTo>
                      <a:lnTo>
                        <a:pt x="480" y="29"/>
                      </a:lnTo>
                      <a:lnTo>
                        <a:pt x="480" y="31"/>
                      </a:lnTo>
                      <a:lnTo>
                        <a:pt x="478" y="31"/>
                      </a:lnTo>
                      <a:lnTo>
                        <a:pt x="477" y="31"/>
                      </a:lnTo>
                      <a:lnTo>
                        <a:pt x="477" y="31"/>
                      </a:lnTo>
                      <a:lnTo>
                        <a:pt x="476" y="29"/>
                      </a:lnTo>
                      <a:lnTo>
                        <a:pt x="476" y="29"/>
                      </a:lnTo>
                      <a:lnTo>
                        <a:pt x="476" y="31"/>
                      </a:lnTo>
                      <a:lnTo>
                        <a:pt x="472" y="32"/>
                      </a:lnTo>
                      <a:lnTo>
                        <a:pt x="470" y="33"/>
                      </a:lnTo>
                      <a:lnTo>
                        <a:pt x="468" y="33"/>
                      </a:lnTo>
                      <a:lnTo>
                        <a:pt x="468" y="33"/>
                      </a:lnTo>
                      <a:lnTo>
                        <a:pt x="464" y="34"/>
                      </a:lnTo>
                      <a:lnTo>
                        <a:pt x="464" y="36"/>
                      </a:lnTo>
                      <a:lnTo>
                        <a:pt x="459" y="36"/>
                      </a:lnTo>
                      <a:lnTo>
                        <a:pt x="459" y="37"/>
                      </a:lnTo>
                      <a:lnTo>
                        <a:pt x="457" y="37"/>
                      </a:lnTo>
                      <a:lnTo>
                        <a:pt x="456" y="37"/>
                      </a:lnTo>
                      <a:lnTo>
                        <a:pt x="457" y="36"/>
                      </a:lnTo>
                      <a:lnTo>
                        <a:pt x="457" y="36"/>
                      </a:lnTo>
                      <a:lnTo>
                        <a:pt x="457" y="34"/>
                      </a:lnTo>
                      <a:lnTo>
                        <a:pt x="459" y="34"/>
                      </a:lnTo>
                      <a:lnTo>
                        <a:pt x="457" y="28"/>
                      </a:lnTo>
                      <a:lnTo>
                        <a:pt x="456" y="28"/>
                      </a:lnTo>
                      <a:lnTo>
                        <a:pt x="455" y="27"/>
                      </a:lnTo>
                      <a:lnTo>
                        <a:pt x="455" y="27"/>
                      </a:lnTo>
                      <a:lnTo>
                        <a:pt x="452" y="27"/>
                      </a:lnTo>
                      <a:lnTo>
                        <a:pt x="452" y="25"/>
                      </a:lnTo>
                      <a:lnTo>
                        <a:pt x="452" y="25"/>
                      </a:lnTo>
                      <a:lnTo>
                        <a:pt x="452" y="27"/>
                      </a:lnTo>
                      <a:lnTo>
                        <a:pt x="448" y="27"/>
                      </a:lnTo>
                      <a:lnTo>
                        <a:pt x="449" y="25"/>
                      </a:lnTo>
                      <a:lnTo>
                        <a:pt x="451" y="24"/>
                      </a:lnTo>
                      <a:lnTo>
                        <a:pt x="452" y="23"/>
                      </a:lnTo>
                      <a:lnTo>
                        <a:pt x="452" y="21"/>
                      </a:lnTo>
                      <a:lnTo>
                        <a:pt x="456" y="21"/>
                      </a:lnTo>
                      <a:lnTo>
                        <a:pt x="457" y="20"/>
                      </a:lnTo>
                      <a:lnTo>
                        <a:pt x="461" y="20"/>
                      </a:lnTo>
                      <a:lnTo>
                        <a:pt x="460" y="17"/>
                      </a:lnTo>
                      <a:lnTo>
                        <a:pt x="460" y="16"/>
                      </a:lnTo>
                      <a:lnTo>
                        <a:pt x="456" y="16"/>
                      </a:lnTo>
                      <a:lnTo>
                        <a:pt x="456" y="15"/>
                      </a:lnTo>
                      <a:lnTo>
                        <a:pt x="453" y="15"/>
                      </a:lnTo>
                      <a:lnTo>
                        <a:pt x="451" y="15"/>
                      </a:lnTo>
                      <a:lnTo>
                        <a:pt x="451" y="15"/>
                      </a:lnTo>
                      <a:lnTo>
                        <a:pt x="451" y="17"/>
                      </a:lnTo>
                      <a:lnTo>
                        <a:pt x="449" y="17"/>
                      </a:lnTo>
                      <a:lnTo>
                        <a:pt x="448" y="17"/>
                      </a:lnTo>
                      <a:lnTo>
                        <a:pt x="447" y="16"/>
                      </a:lnTo>
                      <a:lnTo>
                        <a:pt x="446" y="16"/>
                      </a:lnTo>
                      <a:lnTo>
                        <a:pt x="443" y="15"/>
                      </a:lnTo>
                      <a:lnTo>
                        <a:pt x="443" y="14"/>
                      </a:lnTo>
                      <a:lnTo>
                        <a:pt x="440" y="14"/>
                      </a:lnTo>
                      <a:lnTo>
                        <a:pt x="440" y="12"/>
                      </a:lnTo>
                      <a:lnTo>
                        <a:pt x="440" y="12"/>
                      </a:lnTo>
                      <a:lnTo>
                        <a:pt x="440" y="12"/>
                      </a:lnTo>
                      <a:lnTo>
                        <a:pt x="446" y="12"/>
                      </a:lnTo>
                      <a:lnTo>
                        <a:pt x="447" y="11"/>
                      </a:lnTo>
                      <a:lnTo>
                        <a:pt x="447" y="11"/>
                      </a:lnTo>
                      <a:lnTo>
                        <a:pt x="444" y="11"/>
                      </a:lnTo>
                      <a:lnTo>
                        <a:pt x="443" y="11"/>
                      </a:lnTo>
                      <a:lnTo>
                        <a:pt x="443" y="10"/>
                      </a:lnTo>
                      <a:lnTo>
                        <a:pt x="443" y="10"/>
                      </a:lnTo>
                      <a:lnTo>
                        <a:pt x="442" y="8"/>
                      </a:lnTo>
                      <a:lnTo>
                        <a:pt x="442" y="8"/>
                      </a:lnTo>
                      <a:lnTo>
                        <a:pt x="442" y="10"/>
                      </a:lnTo>
                      <a:lnTo>
                        <a:pt x="442" y="10"/>
                      </a:lnTo>
                      <a:lnTo>
                        <a:pt x="442" y="10"/>
                      </a:lnTo>
                      <a:lnTo>
                        <a:pt x="435" y="11"/>
                      </a:lnTo>
                      <a:lnTo>
                        <a:pt x="435" y="10"/>
                      </a:lnTo>
                      <a:lnTo>
                        <a:pt x="435" y="10"/>
                      </a:lnTo>
                      <a:lnTo>
                        <a:pt x="435" y="11"/>
                      </a:lnTo>
                      <a:lnTo>
                        <a:pt x="432" y="11"/>
                      </a:lnTo>
                      <a:lnTo>
                        <a:pt x="431" y="12"/>
                      </a:lnTo>
                      <a:lnTo>
                        <a:pt x="431" y="14"/>
                      </a:lnTo>
                      <a:lnTo>
                        <a:pt x="430" y="15"/>
                      </a:lnTo>
                      <a:lnTo>
                        <a:pt x="428" y="15"/>
                      </a:lnTo>
                      <a:lnTo>
                        <a:pt x="428" y="17"/>
                      </a:lnTo>
                      <a:lnTo>
                        <a:pt x="427" y="19"/>
                      </a:lnTo>
                      <a:lnTo>
                        <a:pt x="425" y="20"/>
                      </a:lnTo>
                      <a:lnTo>
                        <a:pt x="423" y="21"/>
                      </a:lnTo>
                      <a:lnTo>
                        <a:pt x="423" y="24"/>
                      </a:lnTo>
                      <a:lnTo>
                        <a:pt x="423" y="24"/>
                      </a:lnTo>
                      <a:lnTo>
                        <a:pt x="422" y="24"/>
                      </a:lnTo>
                      <a:lnTo>
                        <a:pt x="422" y="23"/>
                      </a:lnTo>
                      <a:lnTo>
                        <a:pt x="422" y="24"/>
                      </a:lnTo>
                      <a:lnTo>
                        <a:pt x="422" y="24"/>
                      </a:lnTo>
                      <a:lnTo>
                        <a:pt x="421" y="24"/>
                      </a:lnTo>
                      <a:lnTo>
                        <a:pt x="421" y="25"/>
                      </a:lnTo>
                      <a:lnTo>
                        <a:pt x="422" y="25"/>
                      </a:lnTo>
                      <a:lnTo>
                        <a:pt x="421" y="27"/>
                      </a:lnTo>
                      <a:lnTo>
                        <a:pt x="422" y="29"/>
                      </a:lnTo>
                      <a:lnTo>
                        <a:pt x="421" y="29"/>
                      </a:lnTo>
                      <a:lnTo>
                        <a:pt x="421" y="31"/>
                      </a:lnTo>
                      <a:lnTo>
                        <a:pt x="421" y="31"/>
                      </a:lnTo>
                      <a:lnTo>
                        <a:pt x="421" y="33"/>
                      </a:lnTo>
                      <a:lnTo>
                        <a:pt x="421" y="33"/>
                      </a:lnTo>
                      <a:lnTo>
                        <a:pt x="419" y="34"/>
                      </a:lnTo>
                      <a:lnTo>
                        <a:pt x="417" y="33"/>
                      </a:lnTo>
                      <a:lnTo>
                        <a:pt x="417" y="34"/>
                      </a:lnTo>
                      <a:lnTo>
                        <a:pt x="417" y="34"/>
                      </a:lnTo>
                      <a:lnTo>
                        <a:pt x="415" y="34"/>
                      </a:lnTo>
                      <a:lnTo>
                        <a:pt x="417" y="37"/>
                      </a:lnTo>
                      <a:lnTo>
                        <a:pt x="415" y="37"/>
                      </a:lnTo>
                      <a:lnTo>
                        <a:pt x="415" y="38"/>
                      </a:lnTo>
                      <a:lnTo>
                        <a:pt x="415" y="38"/>
                      </a:lnTo>
                      <a:lnTo>
                        <a:pt x="414" y="40"/>
                      </a:lnTo>
                      <a:lnTo>
                        <a:pt x="413" y="40"/>
                      </a:lnTo>
                      <a:lnTo>
                        <a:pt x="414" y="44"/>
                      </a:lnTo>
                      <a:lnTo>
                        <a:pt x="413" y="46"/>
                      </a:lnTo>
                      <a:lnTo>
                        <a:pt x="413" y="49"/>
                      </a:lnTo>
                      <a:lnTo>
                        <a:pt x="411" y="49"/>
                      </a:lnTo>
                      <a:lnTo>
                        <a:pt x="410" y="52"/>
                      </a:lnTo>
                      <a:lnTo>
                        <a:pt x="409" y="52"/>
                      </a:lnTo>
                      <a:lnTo>
                        <a:pt x="409" y="53"/>
                      </a:lnTo>
                      <a:lnTo>
                        <a:pt x="408" y="54"/>
                      </a:lnTo>
                      <a:lnTo>
                        <a:pt x="406" y="55"/>
                      </a:lnTo>
                      <a:lnTo>
                        <a:pt x="406" y="58"/>
                      </a:lnTo>
                      <a:lnTo>
                        <a:pt x="406" y="59"/>
                      </a:lnTo>
                      <a:lnTo>
                        <a:pt x="406" y="59"/>
                      </a:lnTo>
                      <a:lnTo>
                        <a:pt x="405" y="59"/>
                      </a:lnTo>
                      <a:lnTo>
                        <a:pt x="404" y="61"/>
                      </a:lnTo>
                      <a:lnTo>
                        <a:pt x="404" y="62"/>
                      </a:lnTo>
                      <a:lnTo>
                        <a:pt x="406" y="62"/>
                      </a:lnTo>
                      <a:lnTo>
                        <a:pt x="406" y="65"/>
                      </a:lnTo>
                      <a:lnTo>
                        <a:pt x="408" y="65"/>
                      </a:lnTo>
                      <a:lnTo>
                        <a:pt x="408" y="66"/>
                      </a:lnTo>
                      <a:lnTo>
                        <a:pt x="408" y="66"/>
                      </a:lnTo>
                      <a:lnTo>
                        <a:pt x="408" y="69"/>
                      </a:lnTo>
                      <a:lnTo>
                        <a:pt x="409" y="69"/>
                      </a:lnTo>
                      <a:lnTo>
                        <a:pt x="409" y="70"/>
                      </a:lnTo>
                      <a:lnTo>
                        <a:pt x="410" y="71"/>
                      </a:lnTo>
                      <a:lnTo>
                        <a:pt x="413" y="71"/>
                      </a:lnTo>
                      <a:lnTo>
                        <a:pt x="414" y="72"/>
                      </a:lnTo>
                      <a:lnTo>
                        <a:pt x="417" y="74"/>
                      </a:lnTo>
                      <a:lnTo>
                        <a:pt x="417" y="75"/>
                      </a:lnTo>
                      <a:lnTo>
                        <a:pt x="415" y="75"/>
                      </a:lnTo>
                      <a:lnTo>
                        <a:pt x="415" y="76"/>
                      </a:lnTo>
                      <a:lnTo>
                        <a:pt x="413" y="76"/>
                      </a:lnTo>
                      <a:lnTo>
                        <a:pt x="413" y="76"/>
                      </a:lnTo>
                      <a:lnTo>
                        <a:pt x="411" y="76"/>
                      </a:lnTo>
                      <a:lnTo>
                        <a:pt x="411" y="78"/>
                      </a:lnTo>
                      <a:lnTo>
                        <a:pt x="406" y="78"/>
                      </a:lnTo>
                      <a:lnTo>
                        <a:pt x="404" y="80"/>
                      </a:lnTo>
                      <a:lnTo>
                        <a:pt x="398" y="82"/>
                      </a:lnTo>
                      <a:lnTo>
                        <a:pt x="398" y="83"/>
                      </a:lnTo>
                      <a:lnTo>
                        <a:pt x="397" y="83"/>
                      </a:lnTo>
                      <a:lnTo>
                        <a:pt x="396" y="84"/>
                      </a:lnTo>
                      <a:lnTo>
                        <a:pt x="394" y="84"/>
                      </a:lnTo>
                      <a:lnTo>
                        <a:pt x="394" y="86"/>
                      </a:lnTo>
                      <a:lnTo>
                        <a:pt x="392" y="86"/>
                      </a:lnTo>
                      <a:lnTo>
                        <a:pt x="392" y="83"/>
                      </a:lnTo>
                      <a:lnTo>
                        <a:pt x="393" y="82"/>
                      </a:lnTo>
                      <a:lnTo>
                        <a:pt x="393" y="82"/>
                      </a:lnTo>
                      <a:lnTo>
                        <a:pt x="394" y="82"/>
                      </a:lnTo>
                      <a:lnTo>
                        <a:pt x="394" y="80"/>
                      </a:lnTo>
                      <a:lnTo>
                        <a:pt x="393" y="80"/>
                      </a:lnTo>
                      <a:lnTo>
                        <a:pt x="392" y="79"/>
                      </a:lnTo>
                      <a:lnTo>
                        <a:pt x="391" y="79"/>
                      </a:lnTo>
                      <a:lnTo>
                        <a:pt x="391" y="76"/>
                      </a:lnTo>
                      <a:lnTo>
                        <a:pt x="388" y="78"/>
                      </a:lnTo>
                      <a:lnTo>
                        <a:pt x="385" y="78"/>
                      </a:lnTo>
                      <a:lnTo>
                        <a:pt x="381" y="78"/>
                      </a:lnTo>
                      <a:lnTo>
                        <a:pt x="381" y="78"/>
                      </a:lnTo>
                      <a:lnTo>
                        <a:pt x="377" y="78"/>
                      </a:lnTo>
                      <a:lnTo>
                        <a:pt x="377" y="78"/>
                      </a:lnTo>
                      <a:lnTo>
                        <a:pt x="376" y="78"/>
                      </a:lnTo>
                      <a:lnTo>
                        <a:pt x="376" y="76"/>
                      </a:lnTo>
                      <a:lnTo>
                        <a:pt x="376" y="76"/>
                      </a:lnTo>
                      <a:lnTo>
                        <a:pt x="375" y="76"/>
                      </a:lnTo>
                      <a:lnTo>
                        <a:pt x="374" y="76"/>
                      </a:lnTo>
                      <a:lnTo>
                        <a:pt x="371" y="78"/>
                      </a:lnTo>
                      <a:lnTo>
                        <a:pt x="370" y="78"/>
                      </a:lnTo>
                      <a:lnTo>
                        <a:pt x="370" y="80"/>
                      </a:lnTo>
                      <a:lnTo>
                        <a:pt x="371" y="80"/>
                      </a:lnTo>
                      <a:lnTo>
                        <a:pt x="371" y="82"/>
                      </a:lnTo>
                      <a:lnTo>
                        <a:pt x="374" y="82"/>
                      </a:lnTo>
                      <a:lnTo>
                        <a:pt x="374" y="83"/>
                      </a:lnTo>
                      <a:lnTo>
                        <a:pt x="375" y="84"/>
                      </a:lnTo>
                      <a:lnTo>
                        <a:pt x="371" y="84"/>
                      </a:lnTo>
                      <a:lnTo>
                        <a:pt x="372" y="86"/>
                      </a:lnTo>
                      <a:lnTo>
                        <a:pt x="371" y="86"/>
                      </a:lnTo>
                      <a:lnTo>
                        <a:pt x="371" y="87"/>
                      </a:lnTo>
                      <a:lnTo>
                        <a:pt x="368" y="86"/>
                      </a:lnTo>
                      <a:lnTo>
                        <a:pt x="368" y="86"/>
                      </a:lnTo>
                      <a:lnTo>
                        <a:pt x="367" y="87"/>
                      </a:lnTo>
                      <a:lnTo>
                        <a:pt x="368" y="88"/>
                      </a:lnTo>
                      <a:lnTo>
                        <a:pt x="367" y="88"/>
                      </a:lnTo>
                      <a:lnTo>
                        <a:pt x="366" y="87"/>
                      </a:lnTo>
                      <a:lnTo>
                        <a:pt x="366" y="87"/>
                      </a:lnTo>
                      <a:lnTo>
                        <a:pt x="366" y="84"/>
                      </a:lnTo>
                      <a:lnTo>
                        <a:pt x="364" y="84"/>
                      </a:lnTo>
                      <a:lnTo>
                        <a:pt x="363" y="83"/>
                      </a:lnTo>
                      <a:lnTo>
                        <a:pt x="362" y="80"/>
                      </a:lnTo>
                      <a:lnTo>
                        <a:pt x="362" y="80"/>
                      </a:lnTo>
                      <a:lnTo>
                        <a:pt x="362" y="82"/>
                      </a:lnTo>
                      <a:lnTo>
                        <a:pt x="362" y="82"/>
                      </a:lnTo>
                      <a:lnTo>
                        <a:pt x="360" y="82"/>
                      </a:lnTo>
                      <a:lnTo>
                        <a:pt x="360" y="84"/>
                      </a:lnTo>
                      <a:lnTo>
                        <a:pt x="360" y="84"/>
                      </a:lnTo>
                      <a:lnTo>
                        <a:pt x="359" y="88"/>
                      </a:lnTo>
                      <a:lnTo>
                        <a:pt x="359" y="88"/>
                      </a:lnTo>
                      <a:lnTo>
                        <a:pt x="360" y="88"/>
                      </a:lnTo>
                      <a:lnTo>
                        <a:pt x="360" y="88"/>
                      </a:lnTo>
                      <a:lnTo>
                        <a:pt x="362" y="89"/>
                      </a:lnTo>
                      <a:lnTo>
                        <a:pt x="362" y="92"/>
                      </a:lnTo>
                      <a:lnTo>
                        <a:pt x="363" y="93"/>
                      </a:lnTo>
                      <a:lnTo>
                        <a:pt x="364" y="95"/>
                      </a:lnTo>
                      <a:lnTo>
                        <a:pt x="366" y="96"/>
                      </a:lnTo>
                      <a:lnTo>
                        <a:pt x="367" y="99"/>
                      </a:lnTo>
                      <a:lnTo>
                        <a:pt x="364" y="99"/>
                      </a:lnTo>
                      <a:lnTo>
                        <a:pt x="363" y="96"/>
                      </a:lnTo>
                      <a:lnTo>
                        <a:pt x="362" y="96"/>
                      </a:lnTo>
                      <a:lnTo>
                        <a:pt x="362" y="99"/>
                      </a:lnTo>
                      <a:lnTo>
                        <a:pt x="363" y="100"/>
                      </a:lnTo>
                      <a:lnTo>
                        <a:pt x="364" y="101"/>
                      </a:lnTo>
                      <a:lnTo>
                        <a:pt x="363" y="101"/>
                      </a:lnTo>
                      <a:lnTo>
                        <a:pt x="362" y="103"/>
                      </a:lnTo>
                      <a:lnTo>
                        <a:pt x="362" y="103"/>
                      </a:lnTo>
                      <a:lnTo>
                        <a:pt x="362" y="103"/>
                      </a:lnTo>
                      <a:lnTo>
                        <a:pt x="362" y="103"/>
                      </a:lnTo>
                      <a:lnTo>
                        <a:pt x="360" y="103"/>
                      </a:lnTo>
                      <a:lnTo>
                        <a:pt x="360" y="104"/>
                      </a:lnTo>
                      <a:lnTo>
                        <a:pt x="362" y="104"/>
                      </a:lnTo>
                      <a:lnTo>
                        <a:pt x="362" y="104"/>
                      </a:lnTo>
                      <a:lnTo>
                        <a:pt x="364" y="104"/>
                      </a:lnTo>
                      <a:lnTo>
                        <a:pt x="364" y="104"/>
                      </a:lnTo>
                      <a:lnTo>
                        <a:pt x="363" y="103"/>
                      </a:lnTo>
                      <a:lnTo>
                        <a:pt x="363" y="103"/>
                      </a:lnTo>
                      <a:lnTo>
                        <a:pt x="363" y="103"/>
                      </a:lnTo>
                      <a:lnTo>
                        <a:pt x="364" y="101"/>
                      </a:lnTo>
                      <a:lnTo>
                        <a:pt x="366" y="101"/>
                      </a:lnTo>
                      <a:lnTo>
                        <a:pt x="367" y="101"/>
                      </a:lnTo>
                      <a:lnTo>
                        <a:pt x="367" y="103"/>
                      </a:lnTo>
                      <a:lnTo>
                        <a:pt x="368" y="103"/>
                      </a:lnTo>
                      <a:lnTo>
                        <a:pt x="370" y="103"/>
                      </a:lnTo>
                      <a:lnTo>
                        <a:pt x="370" y="104"/>
                      </a:lnTo>
                      <a:lnTo>
                        <a:pt x="372" y="105"/>
                      </a:lnTo>
                      <a:lnTo>
                        <a:pt x="374" y="106"/>
                      </a:lnTo>
                      <a:lnTo>
                        <a:pt x="376" y="106"/>
                      </a:lnTo>
                      <a:lnTo>
                        <a:pt x="376" y="109"/>
                      </a:lnTo>
                      <a:lnTo>
                        <a:pt x="379" y="110"/>
                      </a:lnTo>
                      <a:lnTo>
                        <a:pt x="379" y="112"/>
                      </a:lnTo>
                      <a:lnTo>
                        <a:pt x="379" y="112"/>
                      </a:lnTo>
                      <a:lnTo>
                        <a:pt x="379" y="112"/>
                      </a:lnTo>
                      <a:lnTo>
                        <a:pt x="380" y="113"/>
                      </a:lnTo>
                      <a:lnTo>
                        <a:pt x="379" y="113"/>
                      </a:lnTo>
                      <a:lnTo>
                        <a:pt x="379" y="113"/>
                      </a:lnTo>
                      <a:lnTo>
                        <a:pt x="375" y="110"/>
                      </a:lnTo>
                      <a:lnTo>
                        <a:pt x="375" y="109"/>
                      </a:lnTo>
                      <a:lnTo>
                        <a:pt x="371" y="109"/>
                      </a:lnTo>
                      <a:lnTo>
                        <a:pt x="370" y="108"/>
                      </a:lnTo>
                      <a:lnTo>
                        <a:pt x="370" y="108"/>
                      </a:lnTo>
                      <a:lnTo>
                        <a:pt x="368" y="108"/>
                      </a:lnTo>
                      <a:lnTo>
                        <a:pt x="368" y="106"/>
                      </a:lnTo>
                      <a:lnTo>
                        <a:pt x="367" y="105"/>
                      </a:lnTo>
                      <a:lnTo>
                        <a:pt x="366" y="105"/>
                      </a:lnTo>
                      <a:lnTo>
                        <a:pt x="364" y="104"/>
                      </a:lnTo>
                      <a:lnTo>
                        <a:pt x="364" y="105"/>
                      </a:lnTo>
                      <a:lnTo>
                        <a:pt x="366" y="105"/>
                      </a:lnTo>
                      <a:lnTo>
                        <a:pt x="366" y="106"/>
                      </a:lnTo>
                      <a:lnTo>
                        <a:pt x="367" y="108"/>
                      </a:lnTo>
                      <a:lnTo>
                        <a:pt x="367" y="108"/>
                      </a:lnTo>
                      <a:lnTo>
                        <a:pt x="368" y="108"/>
                      </a:lnTo>
                      <a:lnTo>
                        <a:pt x="370" y="110"/>
                      </a:lnTo>
                      <a:lnTo>
                        <a:pt x="371" y="110"/>
                      </a:lnTo>
                      <a:lnTo>
                        <a:pt x="372" y="112"/>
                      </a:lnTo>
                      <a:lnTo>
                        <a:pt x="372" y="112"/>
                      </a:lnTo>
                      <a:lnTo>
                        <a:pt x="372" y="114"/>
                      </a:lnTo>
                      <a:lnTo>
                        <a:pt x="372" y="117"/>
                      </a:lnTo>
                      <a:lnTo>
                        <a:pt x="371" y="116"/>
                      </a:lnTo>
                      <a:lnTo>
                        <a:pt x="370" y="116"/>
                      </a:lnTo>
                      <a:lnTo>
                        <a:pt x="368" y="114"/>
                      </a:lnTo>
                      <a:lnTo>
                        <a:pt x="368" y="113"/>
                      </a:lnTo>
                      <a:lnTo>
                        <a:pt x="367" y="113"/>
                      </a:lnTo>
                      <a:lnTo>
                        <a:pt x="367" y="114"/>
                      </a:lnTo>
                      <a:lnTo>
                        <a:pt x="364" y="114"/>
                      </a:lnTo>
                      <a:lnTo>
                        <a:pt x="364" y="116"/>
                      </a:lnTo>
                      <a:lnTo>
                        <a:pt x="366" y="116"/>
                      </a:lnTo>
                      <a:lnTo>
                        <a:pt x="366" y="117"/>
                      </a:lnTo>
                      <a:lnTo>
                        <a:pt x="366" y="117"/>
                      </a:lnTo>
                      <a:lnTo>
                        <a:pt x="367" y="117"/>
                      </a:lnTo>
                      <a:lnTo>
                        <a:pt x="367" y="118"/>
                      </a:lnTo>
                      <a:lnTo>
                        <a:pt x="367" y="118"/>
                      </a:lnTo>
                      <a:lnTo>
                        <a:pt x="368" y="120"/>
                      </a:lnTo>
                      <a:lnTo>
                        <a:pt x="367" y="120"/>
                      </a:lnTo>
                      <a:lnTo>
                        <a:pt x="367" y="121"/>
                      </a:lnTo>
                      <a:lnTo>
                        <a:pt x="364" y="121"/>
                      </a:lnTo>
                      <a:lnTo>
                        <a:pt x="360" y="120"/>
                      </a:lnTo>
                      <a:lnTo>
                        <a:pt x="360" y="120"/>
                      </a:lnTo>
                      <a:lnTo>
                        <a:pt x="360" y="124"/>
                      </a:lnTo>
                      <a:lnTo>
                        <a:pt x="353" y="122"/>
                      </a:lnTo>
                      <a:lnTo>
                        <a:pt x="353" y="124"/>
                      </a:lnTo>
                      <a:lnTo>
                        <a:pt x="350" y="124"/>
                      </a:lnTo>
                      <a:lnTo>
                        <a:pt x="350" y="122"/>
                      </a:lnTo>
                      <a:lnTo>
                        <a:pt x="349" y="120"/>
                      </a:lnTo>
                      <a:lnTo>
                        <a:pt x="350" y="118"/>
                      </a:lnTo>
                      <a:lnTo>
                        <a:pt x="350" y="117"/>
                      </a:lnTo>
                      <a:lnTo>
                        <a:pt x="349" y="114"/>
                      </a:lnTo>
                      <a:lnTo>
                        <a:pt x="347" y="114"/>
                      </a:lnTo>
                      <a:lnTo>
                        <a:pt x="347" y="113"/>
                      </a:lnTo>
                      <a:lnTo>
                        <a:pt x="347" y="113"/>
                      </a:lnTo>
                      <a:lnTo>
                        <a:pt x="347" y="112"/>
                      </a:lnTo>
                      <a:lnTo>
                        <a:pt x="349" y="112"/>
                      </a:lnTo>
                      <a:lnTo>
                        <a:pt x="349" y="110"/>
                      </a:lnTo>
                      <a:lnTo>
                        <a:pt x="351" y="110"/>
                      </a:lnTo>
                      <a:lnTo>
                        <a:pt x="351" y="110"/>
                      </a:lnTo>
                      <a:lnTo>
                        <a:pt x="354" y="110"/>
                      </a:lnTo>
                      <a:lnTo>
                        <a:pt x="354" y="110"/>
                      </a:lnTo>
                      <a:lnTo>
                        <a:pt x="355" y="110"/>
                      </a:lnTo>
                      <a:lnTo>
                        <a:pt x="356" y="113"/>
                      </a:lnTo>
                      <a:lnTo>
                        <a:pt x="360" y="113"/>
                      </a:lnTo>
                      <a:lnTo>
                        <a:pt x="362" y="112"/>
                      </a:lnTo>
                      <a:lnTo>
                        <a:pt x="360" y="112"/>
                      </a:lnTo>
                      <a:lnTo>
                        <a:pt x="360" y="112"/>
                      </a:lnTo>
                      <a:lnTo>
                        <a:pt x="359" y="112"/>
                      </a:lnTo>
                      <a:lnTo>
                        <a:pt x="358" y="109"/>
                      </a:lnTo>
                      <a:lnTo>
                        <a:pt x="354" y="109"/>
                      </a:lnTo>
                      <a:lnTo>
                        <a:pt x="354" y="108"/>
                      </a:lnTo>
                      <a:lnTo>
                        <a:pt x="351" y="108"/>
                      </a:lnTo>
                      <a:lnTo>
                        <a:pt x="349" y="108"/>
                      </a:lnTo>
                      <a:lnTo>
                        <a:pt x="347" y="109"/>
                      </a:lnTo>
                      <a:lnTo>
                        <a:pt x="346" y="108"/>
                      </a:lnTo>
                      <a:lnTo>
                        <a:pt x="346" y="106"/>
                      </a:lnTo>
                      <a:lnTo>
                        <a:pt x="346" y="105"/>
                      </a:lnTo>
                      <a:lnTo>
                        <a:pt x="346" y="103"/>
                      </a:lnTo>
                      <a:lnTo>
                        <a:pt x="347" y="103"/>
                      </a:lnTo>
                      <a:lnTo>
                        <a:pt x="347" y="101"/>
                      </a:lnTo>
                      <a:lnTo>
                        <a:pt x="346" y="101"/>
                      </a:lnTo>
                      <a:lnTo>
                        <a:pt x="345" y="101"/>
                      </a:lnTo>
                      <a:lnTo>
                        <a:pt x="345" y="101"/>
                      </a:lnTo>
                      <a:lnTo>
                        <a:pt x="342" y="99"/>
                      </a:lnTo>
                      <a:lnTo>
                        <a:pt x="342" y="97"/>
                      </a:lnTo>
                      <a:lnTo>
                        <a:pt x="339" y="96"/>
                      </a:lnTo>
                      <a:lnTo>
                        <a:pt x="339" y="93"/>
                      </a:lnTo>
                      <a:lnTo>
                        <a:pt x="338" y="93"/>
                      </a:lnTo>
                      <a:lnTo>
                        <a:pt x="338" y="92"/>
                      </a:lnTo>
                      <a:lnTo>
                        <a:pt x="338" y="92"/>
                      </a:lnTo>
                      <a:lnTo>
                        <a:pt x="338" y="91"/>
                      </a:lnTo>
                      <a:lnTo>
                        <a:pt x="337" y="91"/>
                      </a:lnTo>
                      <a:lnTo>
                        <a:pt x="337" y="89"/>
                      </a:lnTo>
                      <a:lnTo>
                        <a:pt x="334" y="88"/>
                      </a:lnTo>
                      <a:lnTo>
                        <a:pt x="334" y="87"/>
                      </a:lnTo>
                      <a:lnTo>
                        <a:pt x="333" y="87"/>
                      </a:lnTo>
                      <a:lnTo>
                        <a:pt x="332" y="86"/>
                      </a:lnTo>
                      <a:lnTo>
                        <a:pt x="332" y="84"/>
                      </a:lnTo>
                      <a:lnTo>
                        <a:pt x="330" y="82"/>
                      </a:lnTo>
                      <a:lnTo>
                        <a:pt x="330" y="82"/>
                      </a:lnTo>
                      <a:lnTo>
                        <a:pt x="330" y="80"/>
                      </a:lnTo>
                      <a:lnTo>
                        <a:pt x="330" y="78"/>
                      </a:lnTo>
                      <a:lnTo>
                        <a:pt x="330" y="76"/>
                      </a:lnTo>
                      <a:lnTo>
                        <a:pt x="332" y="76"/>
                      </a:lnTo>
                      <a:lnTo>
                        <a:pt x="332" y="74"/>
                      </a:lnTo>
                      <a:lnTo>
                        <a:pt x="332" y="74"/>
                      </a:lnTo>
                      <a:lnTo>
                        <a:pt x="332" y="72"/>
                      </a:lnTo>
                      <a:lnTo>
                        <a:pt x="332" y="72"/>
                      </a:lnTo>
                      <a:lnTo>
                        <a:pt x="330" y="71"/>
                      </a:lnTo>
                      <a:lnTo>
                        <a:pt x="330" y="71"/>
                      </a:lnTo>
                      <a:lnTo>
                        <a:pt x="332" y="71"/>
                      </a:lnTo>
                      <a:lnTo>
                        <a:pt x="332" y="70"/>
                      </a:lnTo>
                      <a:lnTo>
                        <a:pt x="332" y="70"/>
                      </a:lnTo>
                      <a:lnTo>
                        <a:pt x="332" y="66"/>
                      </a:lnTo>
                      <a:lnTo>
                        <a:pt x="332" y="66"/>
                      </a:lnTo>
                      <a:lnTo>
                        <a:pt x="332" y="66"/>
                      </a:lnTo>
                      <a:lnTo>
                        <a:pt x="328" y="66"/>
                      </a:lnTo>
                      <a:lnTo>
                        <a:pt x="328" y="63"/>
                      </a:lnTo>
                      <a:lnTo>
                        <a:pt x="326" y="62"/>
                      </a:lnTo>
                      <a:lnTo>
                        <a:pt x="325" y="62"/>
                      </a:lnTo>
                      <a:lnTo>
                        <a:pt x="325" y="61"/>
                      </a:lnTo>
                      <a:lnTo>
                        <a:pt x="322" y="61"/>
                      </a:lnTo>
                      <a:lnTo>
                        <a:pt x="322" y="61"/>
                      </a:lnTo>
                      <a:lnTo>
                        <a:pt x="321" y="61"/>
                      </a:lnTo>
                      <a:lnTo>
                        <a:pt x="320" y="61"/>
                      </a:lnTo>
                      <a:lnTo>
                        <a:pt x="316" y="55"/>
                      </a:lnTo>
                      <a:lnTo>
                        <a:pt x="313" y="57"/>
                      </a:lnTo>
                      <a:lnTo>
                        <a:pt x="313" y="55"/>
                      </a:lnTo>
                      <a:lnTo>
                        <a:pt x="312" y="55"/>
                      </a:lnTo>
                      <a:lnTo>
                        <a:pt x="312" y="54"/>
                      </a:lnTo>
                      <a:lnTo>
                        <a:pt x="309" y="53"/>
                      </a:lnTo>
                      <a:lnTo>
                        <a:pt x="308" y="52"/>
                      </a:lnTo>
                      <a:lnTo>
                        <a:pt x="305" y="50"/>
                      </a:lnTo>
                      <a:lnTo>
                        <a:pt x="305" y="49"/>
                      </a:lnTo>
                      <a:lnTo>
                        <a:pt x="304" y="48"/>
                      </a:lnTo>
                      <a:lnTo>
                        <a:pt x="304" y="48"/>
                      </a:lnTo>
                      <a:lnTo>
                        <a:pt x="304" y="48"/>
                      </a:lnTo>
                      <a:lnTo>
                        <a:pt x="303" y="48"/>
                      </a:lnTo>
                      <a:lnTo>
                        <a:pt x="302" y="48"/>
                      </a:lnTo>
                      <a:lnTo>
                        <a:pt x="302" y="48"/>
                      </a:lnTo>
                      <a:lnTo>
                        <a:pt x="302" y="48"/>
                      </a:lnTo>
                      <a:lnTo>
                        <a:pt x="300" y="48"/>
                      </a:lnTo>
                      <a:lnTo>
                        <a:pt x="300" y="48"/>
                      </a:lnTo>
                      <a:lnTo>
                        <a:pt x="298" y="48"/>
                      </a:lnTo>
                      <a:lnTo>
                        <a:pt x="298" y="46"/>
                      </a:lnTo>
                      <a:lnTo>
                        <a:pt x="298" y="46"/>
                      </a:lnTo>
                      <a:lnTo>
                        <a:pt x="298" y="45"/>
                      </a:lnTo>
                      <a:lnTo>
                        <a:pt x="295" y="45"/>
                      </a:lnTo>
                      <a:lnTo>
                        <a:pt x="294" y="44"/>
                      </a:lnTo>
                      <a:lnTo>
                        <a:pt x="292" y="44"/>
                      </a:lnTo>
                      <a:lnTo>
                        <a:pt x="292" y="44"/>
                      </a:lnTo>
                      <a:lnTo>
                        <a:pt x="291" y="42"/>
                      </a:lnTo>
                      <a:lnTo>
                        <a:pt x="291" y="41"/>
                      </a:lnTo>
                      <a:lnTo>
                        <a:pt x="292" y="41"/>
                      </a:lnTo>
                      <a:lnTo>
                        <a:pt x="294" y="40"/>
                      </a:lnTo>
                      <a:lnTo>
                        <a:pt x="292" y="40"/>
                      </a:lnTo>
                      <a:lnTo>
                        <a:pt x="291" y="38"/>
                      </a:lnTo>
                      <a:lnTo>
                        <a:pt x="290" y="37"/>
                      </a:lnTo>
                      <a:lnTo>
                        <a:pt x="290" y="36"/>
                      </a:lnTo>
                      <a:lnTo>
                        <a:pt x="288" y="34"/>
                      </a:lnTo>
                      <a:lnTo>
                        <a:pt x="287" y="34"/>
                      </a:lnTo>
                      <a:lnTo>
                        <a:pt x="287" y="32"/>
                      </a:lnTo>
                      <a:lnTo>
                        <a:pt x="287" y="29"/>
                      </a:lnTo>
                      <a:lnTo>
                        <a:pt x="287" y="28"/>
                      </a:lnTo>
                      <a:lnTo>
                        <a:pt x="287" y="27"/>
                      </a:lnTo>
                      <a:lnTo>
                        <a:pt x="286" y="25"/>
                      </a:lnTo>
                      <a:lnTo>
                        <a:pt x="284" y="24"/>
                      </a:lnTo>
                      <a:lnTo>
                        <a:pt x="283" y="31"/>
                      </a:lnTo>
                      <a:lnTo>
                        <a:pt x="281" y="31"/>
                      </a:lnTo>
                      <a:lnTo>
                        <a:pt x="281" y="31"/>
                      </a:lnTo>
                      <a:lnTo>
                        <a:pt x="279" y="31"/>
                      </a:lnTo>
                      <a:lnTo>
                        <a:pt x="279" y="33"/>
                      </a:lnTo>
                      <a:lnTo>
                        <a:pt x="279" y="33"/>
                      </a:lnTo>
                      <a:lnTo>
                        <a:pt x="279" y="33"/>
                      </a:lnTo>
                      <a:lnTo>
                        <a:pt x="278" y="33"/>
                      </a:lnTo>
                      <a:lnTo>
                        <a:pt x="278" y="33"/>
                      </a:lnTo>
                      <a:lnTo>
                        <a:pt x="278" y="33"/>
                      </a:lnTo>
                      <a:lnTo>
                        <a:pt x="277" y="32"/>
                      </a:lnTo>
                      <a:lnTo>
                        <a:pt x="277" y="31"/>
                      </a:lnTo>
                      <a:lnTo>
                        <a:pt x="277" y="28"/>
                      </a:lnTo>
                      <a:lnTo>
                        <a:pt x="277" y="27"/>
                      </a:lnTo>
                      <a:lnTo>
                        <a:pt x="275" y="27"/>
                      </a:lnTo>
                      <a:lnTo>
                        <a:pt x="275" y="25"/>
                      </a:lnTo>
                      <a:lnTo>
                        <a:pt x="275" y="24"/>
                      </a:lnTo>
                      <a:lnTo>
                        <a:pt x="277" y="23"/>
                      </a:lnTo>
                      <a:lnTo>
                        <a:pt x="278" y="21"/>
                      </a:lnTo>
                      <a:lnTo>
                        <a:pt x="277" y="21"/>
                      </a:lnTo>
                      <a:lnTo>
                        <a:pt x="277" y="20"/>
                      </a:lnTo>
                      <a:lnTo>
                        <a:pt x="277" y="20"/>
                      </a:lnTo>
                      <a:lnTo>
                        <a:pt x="277" y="20"/>
                      </a:lnTo>
                      <a:lnTo>
                        <a:pt x="277" y="20"/>
                      </a:lnTo>
                      <a:lnTo>
                        <a:pt x="273" y="20"/>
                      </a:lnTo>
                      <a:lnTo>
                        <a:pt x="273" y="21"/>
                      </a:lnTo>
                      <a:lnTo>
                        <a:pt x="270" y="21"/>
                      </a:lnTo>
                      <a:lnTo>
                        <a:pt x="269" y="23"/>
                      </a:lnTo>
                      <a:lnTo>
                        <a:pt x="267" y="23"/>
                      </a:lnTo>
                      <a:lnTo>
                        <a:pt x="267" y="24"/>
                      </a:lnTo>
                      <a:lnTo>
                        <a:pt x="265" y="23"/>
                      </a:lnTo>
                      <a:lnTo>
                        <a:pt x="265" y="23"/>
                      </a:lnTo>
                      <a:lnTo>
                        <a:pt x="265" y="23"/>
                      </a:lnTo>
                      <a:lnTo>
                        <a:pt x="265" y="25"/>
                      </a:lnTo>
                      <a:lnTo>
                        <a:pt x="266" y="27"/>
                      </a:lnTo>
                      <a:lnTo>
                        <a:pt x="266" y="28"/>
                      </a:lnTo>
                      <a:lnTo>
                        <a:pt x="266" y="29"/>
                      </a:lnTo>
                      <a:lnTo>
                        <a:pt x="266" y="32"/>
                      </a:lnTo>
                      <a:lnTo>
                        <a:pt x="265" y="33"/>
                      </a:lnTo>
                      <a:lnTo>
                        <a:pt x="264" y="33"/>
                      </a:lnTo>
                      <a:lnTo>
                        <a:pt x="264" y="34"/>
                      </a:lnTo>
                      <a:lnTo>
                        <a:pt x="264" y="37"/>
                      </a:lnTo>
                      <a:lnTo>
                        <a:pt x="264" y="38"/>
                      </a:lnTo>
                      <a:lnTo>
                        <a:pt x="265" y="40"/>
                      </a:lnTo>
                      <a:lnTo>
                        <a:pt x="265" y="41"/>
                      </a:lnTo>
                      <a:lnTo>
                        <a:pt x="265" y="41"/>
                      </a:lnTo>
                      <a:lnTo>
                        <a:pt x="266" y="41"/>
                      </a:lnTo>
                      <a:lnTo>
                        <a:pt x="266" y="42"/>
                      </a:lnTo>
                      <a:lnTo>
                        <a:pt x="267" y="42"/>
                      </a:lnTo>
                      <a:lnTo>
                        <a:pt x="267" y="42"/>
                      </a:lnTo>
                      <a:lnTo>
                        <a:pt x="270" y="42"/>
                      </a:lnTo>
                      <a:lnTo>
                        <a:pt x="270" y="44"/>
                      </a:lnTo>
                      <a:lnTo>
                        <a:pt x="273" y="44"/>
                      </a:lnTo>
                      <a:lnTo>
                        <a:pt x="273" y="44"/>
                      </a:lnTo>
                      <a:lnTo>
                        <a:pt x="274" y="45"/>
                      </a:lnTo>
                      <a:lnTo>
                        <a:pt x="274" y="46"/>
                      </a:lnTo>
                      <a:lnTo>
                        <a:pt x="275" y="46"/>
                      </a:lnTo>
                      <a:lnTo>
                        <a:pt x="275" y="48"/>
                      </a:lnTo>
                      <a:lnTo>
                        <a:pt x="278" y="49"/>
                      </a:lnTo>
                      <a:lnTo>
                        <a:pt x="278" y="52"/>
                      </a:lnTo>
                      <a:lnTo>
                        <a:pt x="278" y="52"/>
                      </a:lnTo>
                      <a:lnTo>
                        <a:pt x="278" y="53"/>
                      </a:lnTo>
                      <a:lnTo>
                        <a:pt x="279" y="53"/>
                      </a:lnTo>
                      <a:lnTo>
                        <a:pt x="279" y="54"/>
                      </a:lnTo>
                      <a:lnTo>
                        <a:pt x="279" y="54"/>
                      </a:lnTo>
                      <a:lnTo>
                        <a:pt x="281" y="57"/>
                      </a:lnTo>
                      <a:lnTo>
                        <a:pt x="281" y="57"/>
                      </a:lnTo>
                      <a:lnTo>
                        <a:pt x="281" y="58"/>
                      </a:lnTo>
                      <a:lnTo>
                        <a:pt x="284" y="61"/>
                      </a:lnTo>
                      <a:lnTo>
                        <a:pt x="284" y="62"/>
                      </a:lnTo>
                      <a:lnTo>
                        <a:pt x="287" y="65"/>
                      </a:lnTo>
                      <a:lnTo>
                        <a:pt x="287" y="65"/>
                      </a:lnTo>
                      <a:lnTo>
                        <a:pt x="288" y="65"/>
                      </a:lnTo>
                      <a:lnTo>
                        <a:pt x="290" y="66"/>
                      </a:lnTo>
                      <a:lnTo>
                        <a:pt x="294" y="66"/>
                      </a:lnTo>
                      <a:lnTo>
                        <a:pt x="294" y="67"/>
                      </a:lnTo>
                      <a:lnTo>
                        <a:pt x="295" y="66"/>
                      </a:lnTo>
                      <a:lnTo>
                        <a:pt x="295" y="67"/>
                      </a:lnTo>
                      <a:lnTo>
                        <a:pt x="298" y="67"/>
                      </a:lnTo>
                      <a:lnTo>
                        <a:pt x="300" y="67"/>
                      </a:lnTo>
                      <a:lnTo>
                        <a:pt x="299" y="71"/>
                      </a:lnTo>
                      <a:lnTo>
                        <a:pt x="299" y="71"/>
                      </a:lnTo>
                      <a:lnTo>
                        <a:pt x="302" y="74"/>
                      </a:lnTo>
                      <a:lnTo>
                        <a:pt x="304" y="75"/>
                      </a:lnTo>
                      <a:lnTo>
                        <a:pt x="307" y="76"/>
                      </a:lnTo>
                      <a:lnTo>
                        <a:pt x="308" y="76"/>
                      </a:lnTo>
                      <a:lnTo>
                        <a:pt x="309" y="78"/>
                      </a:lnTo>
                      <a:lnTo>
                        <a:pt x="311" y="78"/>
                      </a:lnTo>
                      <a:lnTo>
                        <a:pt x="315" y="82"/>
                      </a:lnTo>
                      <a:lnTo>
                        <a:pt x="316" y="83"/>
                      </a:lnTo>
                      <a:lnTo>
                        <a:pt x="317" y="83"/>
                      </a:lnTo>
                      <a:lnTo>
                        <a:pt x="317" y="84"/>
                      </a:lnTo>
                      <a:lnTo>
                        <a:pt x="317" y="87"/>
                      </a:lnTo>
                      <a:lnTo>
                        <a:pt x="319" y="87"/>
                      </a:lnTo>
                      <a:lnTo>
                        <a:pt x="319" y="87"/>
                      </a:lnTo>
                      <a:lnTo>
                        <a:pt x="319" y="88"/>
                      </a:lnTo>
                      <a:lnTo>
                        <a:pt x="317" y="88"/>
                      </a:lnTo>
                      <a:lnTo>
                        <a:pt x="317" y="88"/>
                      </a:lnTo>
                      <a:lnTo>
                        <a:pt x="317" y="89"/>
                      </a:lnTo>
                      <a:lnTo>
                        <a:pt x="315" y="89"/>
                      </a:lnTo>
                      <a:lnTo>
                        <a:pt x="315" y="86"/>
                      </a:lnTo>
                      <a:lnTo>
                        <a:pt x="312" y="86"/>
                      </a:lnTo>
                      <a:lnTo>
                        <a:pt x="309" y="86"/>
                      </a:lnTo>
                      <a:lnTo>
                        <a:pt x="308" y="84"/>
                      </a:lnTo>
                      <a:lnTo>
                        <a:pt x="307" y="83"/>
                      </a:lnTo>
                      <a:lnTo>
                        <a:pt x="305" y="83"/>
                      </a:lnTo>
                      <a:lnTo>
                        <a:pt x="304" y="86"/>
                      </a:lnTo>
                      <a:lnTo>
                        <a:pt x="303" y="88"/>
                      </a:lnTo>
                      <a:lnTo>
                        <a:pt x="302" y="91"/>
                      </a:lnTo>
                      <a:lnTo>
                        <a:pt x="303" y="92"/>
                      </a:lnTo>
                      <a:lnTo>
                        <a:pt x="304" y="92"/>
                      </a:lnTo>
                      <a:lnTo>
                        <a:pt x="304" y="93"/>
                      </a:lnTo>
                      <a:lnTo>
                        <a:pt x="304" y="95"/>
                      </a:lnTo>
                      <a:lnTo>
                        <a:pt x="305" y="96"/>
                      </a:lnTo>
                      <a:lnTo>
                        <a:pt x="307" y="96"/>
                      </a:lnTo>
                      <a:lnTo>
                        <a:pt x="307" y="97"/>
                      </a:lnTo>
                      <a:lnTo>
                        <a:pt x="307" y="99"/>
                      </a:lnTo>
                      <a:lnTo>
                        <a:pt x="307" y="99"/>
                      </a:lnTo>
                      <a:lnTo>
                        <a:pt x="307" y="103"/>
                      </a:lnTo>
                      <a:lnTo>
                        <a:pt x="307" y="103"/>
                      </a:lnTo>
                      <a:lnTo>
                        <a:pt x="305" y="104"/>
                      </a:lnTo>
                      <a:lnTo>
                        <a:pt x="304" y="104"/>
                      </a:lnTo>
                      <a:lnTo>
                        <a:pt x="304" y="104"/>
                      </a:lnTo>
                      <a:lnTo>
                        <a:pt x="303" y="105"/>
                      </a:lnTo>
                      <a:lnTo>
                        <a:pt x="303" y="109"/>
                      </a:lnTo>
                      <a:lnTo>
                        <a:pt x="302" y="109"/>
                      </a:lnTo>
                      <a:lnTo>
                        <a:pt x="302" y="110"/>
                      </a:lnTo>
                      <a:lnTo>
                        <a:pt x="300" y="110"/>
                      </a:lnTo>
                      <a:lnTo>
                        <a:pt x="300" y="112"/>
                      </a:lnTo>
                      <a:lnTo>
                        <a:pt x="299" y="112"/>
                      </a:lnTo>
                      <a:lnTo>
                        <a:pt x="299" y="114"/>
                      </a:lnTo>
                      <a:lnTo>
                        <a:pt x="298" y="114"/>
                      </a:lnTo>
                      <a:lnTo>
                        <a:pt x="296" y="114"/>
                      </a:lnTo>
                      <a:lnTo>
                        <a:pt x="296" y="114"/>
                      </a:lnTo>
                      <a:lnTo>
                        <a:pt x="294" y="114"/>
                      </a:lnTo>
                      <a:lnTo>
                        <a:pt x="295" y="112"/>
                      </a:lnTo>
                      <a:lnTo>
                        <a:pt x="295" y="110"/>
                      </a:lnTo>
                      <a:lnTo>
                        <a:pt x="295" y="108"/>
                      </a:lnTo>
                      <a:lnTo>
                        <a:pt x="296" y="108"/>
                      </a:lnTo>
                      <a:lnTo>
                        <a:pt x="296" y="104"/>
                      </a:lnTo>
                      <a:lnTo>
                        <a:pt x="298" y="104"/>
                      </a:lnTo>
                      <a:lnTo>
                        <a:pt x="298" y="104"/>
                      </a:lnTo>
                      <a:lnTo>
                        <a:pt x="298" y="104"/>
                      </a:lnTo>
                      <a:lnTo>
                        <a:pt x="299" y="104"/>
                      </a:lnTo>
                      <a:lnTo>
                        <a:pt x="298" y="100"/>
                      </a:lnTo>
                      <a:lnTo>
                        <a:pt x="298" y="100"/>
                      </a:lnTo>
                      <a:lnTo>
                        <a:pt x="296" y="97"/>
                      </a:lnTo>
                      <a:lnTo>
                        <a:pt x="298" y="96"/>
                      </a:lnTo>
                      <a:lnTo>
                        <a:pt x="298" y="96"/>
                      </a:lnTo>
                      <a:lnTo>
                        <a:pt x="298" y="96"/>
                      </a:lnTo>
                      <a:lnTo>
                        <a:pt x="295" y="89"/>
                      </a:lnTo>
                      <a:lnTo>
                        <a:pt x="294" y="89"/>
                      </a:lnTo>
                      <a:lnTo>
                        <a:pt x="291" y="88"/>
                      </a:lnTo>
                      <a:lnTo>
                        <a:pt x="290" y="87"/>
                      </a:lnTo>
                      <a:lnTo>
                        <a:pt x="288" y="87"/>
                      </a:lnTo>
                      <a:lnTo>
                        <a:pt x="288" y="84"/>
                      </a:lnTo>
                      <a:lnTo>
                        <a:pt x="287" y="83"/>
                      </a:lnTo>
                      <a:lnTo>
                        <a:pt x="286" y="82"/>
                      </a:lnTo>
                      <a:lnTo>
                        <a:pt x="283" y="82"/>
                      </a:lnTo>
                      <a:lnTo>
                        <a:pt x="283" y="79"/>
                      </a:lnTo>
                      <a:lnTo>
                        <a:pt x="282" y="79"/>
                      </a:lnTo>
                      <a:lnTo>
                        <a:pt x="279" y="78"/>
                      </a:lnTo>
                      <a:lnTo>
                        <a:pt x="278" y="76"/>
                      </a:lnTo>
                      <a:lnTo>
                        <a:pt x="278" y="75"/>
                      </a:lnTo>
                      <a:lnTo>
                        <a:pt x="274" y="75"/>
                      </a:lnTo>
                      <a:lnTo>
                        <a:pt x="274" y="75"/>
                      </a:lnTo>
                      <a:lnTo>
                        <a:pt x="273" y="75"/>
                      </a:lnTo>
                      <a:lnTo>
                        <a:pt x="271" y="74"/>
                      </a:lnTo>
                      <a:lnTo>
                        <a:pt x="266" y="72"/>
                      </a:lnTo>
                      <a:lnTo>
                        <a:pt x="264" y="69"/>
                      </a:lnTo>
                      <a:lnTo>
                        <a:pt x="264" y="67"/>
                      </a:lnTo>
                      <a:lnTo>
                        <a:pt x="262" y="67"/>
                      </a:lnTo>
                      <a:lnTo>
                        <a:pt x="262" y="66"/>
                      </a:lnTo>
                      <a:lnTo>
                        <a:pt x="261" y="66"/>
                      </a:lnTo>
                      <a:lnTo>
                        <a:pt x="260" y="63"/>
                      </a:lnTo>
                      <a:lnTo>
                        <a:pt x="257" y="62"/>
                      </a:lnTo>
                      <a:lnTo>
                        <a:pt x="256" y="61"/>
                      </a:lnTo>
                      <a:lnTo>
                        <a:pt x="254" y="58"/>
                      </a:lnTo>
                      <a:lnTo>
                        <a:pt x="253" y="55"/>
                      </a:lnTo>
                      <a:lnTo>
                        <a:pt x="253" y="53"/>
                      </a:lnTo>
                      <a:lnTo>
                        <a:pt x="250" y="52"/>
                      </a:lnTo>
                      <a:lnTo>
                        <a:pt x="250" y="49"/>
                      </a:lnTo>
                      <a:lnTo>
                        <a:pt x="250" y="49"/>
                      </a:lnTo>
                      <a:lnTo>
                        <a:pt x="250" y="48"/>
                      </a:lnTo>
                      <a:lnTo>
                        <a:pt x="248" y="46"/>
                      </a:lnTo>
                      <a:lnTo>
                        <a:pt x="248" y="42"/>
                      </a:lnTo>
                      <a:lnTo>
                        <a:pt x="248" y="42"/>
                      </a:lnTo>
                      <a:lnTo>
                        <a:pt x="248" y="41"/>
                      </a:lnTo>
                      <a:lnTo>
                        <a:pt x="245" y="41"/>
                      </a:lnTo>
                      <a:lnTo>
                        <a:pt x="244" y="40"/>
                      </a:lnTo>
                      <a:lnTo>
                        <a:pt x="244" y="38"/>
                      </a:lnTo>
                      <a:lnTo>
                        <a:pt x="243" y="38"/>
                      </a:lnTo>
                      <a:lnTo>
                        <a:pt x="243" y="37"/>
                      </a:lnTo>
                      <a:lnTo>
                        <a:pt x="239" y="37"/>
                      </a:lnTo>
                      <a:lnTo>
                        <a:pt x="237" y="36"/>
                      </a:lnTo>
                      <a:lnTo>
                        <a:pt x="237" y="36"/>
                      </a:lnTo>
                      <a:lnTo>
                        <a:pt x="236" y="34"/>
                      </a:lnTo>
                      <a:lnTo>
                        <a:pt x="233" y="34"/>
                      </a:lnTo>
                      <a:lnTo>
                        <a:pt x="233" y="34"/>
                      </a:lnTo>
                      <a:lnTo>
                        <a:pt x="232" y="36"/>
                      </a:lnTo>
                      <a:lnTo>
                        <a:pt x="231" y="36"/>
                      </a:lnTo>
                      <a:lnTo>
                        <a:pt x="231" y="38"/>
                      </a:lnTo>
                      <a:lnTo>
                        <a:pt x="228" y="41"/>
                      </a:lnTo>
                      <a:lnTo>
                        <a:pt x="227" y="42"/>
                      </a:lnTo>
                      <a:lnTo>
                        <a:pt x="224" y="42"/>
                      </a:lnTo>
                      <a:lnTo>
                        <a:pt x="224" y="44"/>
                      </a:lnTo>
                      <a:lnTo>
                        <a:pt x="222" y="44"/>
                      </a:lnTo>
                      <a:lnTo>
                        <a:pt x="222" y="45"/>
                      </a:lnTo>
                      <a:lnTo>
                        <a:pt x="220" y="45"/>
                      </a:lnTo>
                      <a:lnTo>
                        <a:pt x="220" y="45"/>
                      </a:lnTo>
                      <a:lnTo>
                        <a:pt x="219" y="45"/>
                      </a:lnTo>
                      <a:lnTo>
                        <a:pt x="219" y="46"/>
                      </a:lnTo>
                      <a:lnTo>
                        <a:pt x="218" y="46"/>
                      </a:lnTo>
                      <a:lnTo>
                        <a:pt x="218" y="46"/>
                      </a:lnTo>
                      <a:lnTo>
                        <a:pt x="218" y="48"/>
                      </a:lnTo>
                      <a:lnTo>
                        <a:pt x="218" y="48"/>
                      </a:lnTo>
                      <a:lnTo>
                        <a:pt x="218" y="48"/>
                      </a:lnTo>
                      <a:lnTo>
                        <a:pt x="216" y="49"/>
                      </a:lnTo>
                      <a:lnTo>
                        <a:pt x="216" y="50"/>
                      </a:lnTo>
                      <a:lnTo>
                        <a:pt x="212" y="50"/>
                      </a:lnTo>
                      <a:lnTo>
                        <a:pt x="210" y="50"/>
                      </a:lnTo>
                      <a:lnTo>
                        <a:pt x="209" y="50"/>
                      </a:lnTo>
                      <a:lnTo>
                        <a:pt x="209" y="50"/>
                      </a:lnTo>
                      <a:lnTo>
                        <a:pt x="209" y="50"/>
                      </a:lnTo>
                      <a:lnTo>
                        <a:pt x="209" y="49"/>
                      </a:lnTo>
                      <a:lnTo>
                        <a:pt x="206" y="49"/>
                      </a:lnTo>
                      <a:lnTo>
                        <a:pt x="206" y="48"/>
                      </a:lnTo>
                      <a:lnTo>
                        <a:pt x="205" y="48"/>
                      </a:lnTo>
                      <a:lnTo>
                        <a:pt x="203" y="46"/>
                      </a:lnTo>
                      <a:lnTo>
                        <a:pt x="201" y="48"/>
                      </a:lnTo>
                      <a:lnTo>
                        <a:pt x="201" y="46"/>
                      </a:lnTo>
                      <a:lnTo>
                        <a:pt x="198" y="46"/>
                      </a:lnTo>
                      <a:lnTo>
                        <a:pt x="195" y="45"/>
                      </a:lnTo>
                      <a:lnTo>
                        <a:pt x="194" y="46"/>
                      </a:lnTo>
                      <a:lnTo>
                        <a:pt x="192" y="46"/>
                      </a:lnTo>
                      <a:lnTo>
                        <a:pt x="192" y="48"/>
                      </a:lnTo>
                      <a:lnTo>
                        <a:pt x="190" y="48"/>
                      </a:lnTo>
                      <a:lnTo>
                        <a:pt x="190" y="48"/>
                      </a:lnTo>
                      <a:lnTo>
                        <a:pt x="190" y="49"/>
                      </a:lnTo>
                      <a:lnTo>
                        <a:pt x="189" y="49"/>
                      </a:lnTo>
                      <a:lnTo>
                        <a:pt x="189" y="50"/>
                      </a:lnTo>
                      <a:lnTo>
                        <a:pt x="185" y="50"/>
                      </a:lnTo>
                      <a:lnTo>
                        <a:pt x="185" y="58"/>
                      </a:lnTo>
                      <a:lnTo>
                        <a:pt x="185" y="58"/>
                      </a:lnTo>
                      <a:lnTo>
                        <a:pt x="186" y="59"/>
                      </a:lnTo>
                      <a:lnTo>
                        <a:pt x="186" y="62"/>
                      </a:lnTo>
                      <a:lnTo>
                        <a:pt x="186" y="63"/>
                      </a:lnTo>
                      <a:lnTo>
                        <a:pt x="185" y="63"/>
                      </a:lnTo>
                      <a:lnTo>
                        <a:pt x="184" y="66"/>
                      </a:lnTo>
                      <a:lnTo>
                        <a:pt x="181" y="67"/>
                      </a:lnTo>
                      <a:lnTo>
                        <a:pt x="177" y="69"/>
                      </a:lnTo>
                      <a:lnTo>
                        <a:pt x="177" y="70"/>
                      </a:lnTo>
                      <a:lnTo>
                        <a:pt x="176" y="70"/>
                      </a:lnTo>
                      <a:lnTo>
                        <a:pt x="176" y="70"/>
                      </a:lnTo>
                      <a:lnTo>
                        <a:pt x="176" y="70"/>
                      </a:lnTo>
                      <a:lnTo>
                        <a:pt x="175" y="71"/>
                      </a:lnTo>
                      <a:lnTo>
                        <a:pt x="175" y="71"/>
                      </a:lnTo>
                      <a:lnTo>
                        <a:pt x="172" y="71"/>
                      </a:lnTo>
                      <a:lnTo>
                        <a:pt x="171" y="74"/>
                      </a:lnTo>
                      <a:lnTo>
                        <a:pt x="169" y="74"/>
                      </a:lnTo>
                      <a:lnTo>
                        <a:pt x="169" y="74"/>
                      </a:lnTo>
                      <a:lnTo>
                        <a:pt x="168" y="75"/>
                      </a:lnTo>
                      <a:lnTo>
                        <a:pt x="167" y="76"/>
                      </a:lnTo>
                      <a:lnTo>
                        <a:pt x="164" y="78"/>
                      </a:lnTo>
                      <a:lnTo>
                        <a:pt x="164" y="80"/>
                      </a:lnTo>
                      <a:lnTo>
                        <a:pt x="163" y="82"/>
                      </a:lnTo>
                      <a:lnTo>
                        <a:pt x="161" y="83"/>
                      </a:lnTo>
                      <a:lnTo>
                        <a:pt x="161" y="84"/>
                      </a:lnTo>
                      <a:lnTo>
                        <a:pt x="160" y="84"/>
                      </a:lnTo>
                      <a:lnTo>
                        <a:pt x="160" y="86"/>
                      </a:lnTo>
                      <a:lnTo>
                        <a:pt x="159" y="87"/>
                      </a:lnTo>
                      <a:lnTo>
                        <a:pt x="159" y="88"/>
                      </a:lnTo>
                      <a:lnTo>
                        <a:pt x="156" y="88"/>
                      </a:lnTo>
                      <a:lnTo>
                        <a:pt x="156" y="89"/>
                      </a:lnTo>
                      <a:lnTo>
                        <a:pt x="156" y="89"/>
                      </a:lnTo>
                      <a:lnTo>
                        <a:pt x="155" y="91"/>
                      </a:lnTo>
                      <a:lnTo>
                        <a:pt x="155" y="92"/>
                      </a:lnTo>
                      <a:lnTo>
                        <a:pt x="155" y="93"/>
                      </a:lnTo>
                      <a:lnTo>
                        <a:pt x="156" y="95"/>
                      </a:lnTo>
                      <a:lnTo>
                        <a:pt x="156" y="96"/>
                      </a:lnTo>
                      <a:lnTo>
                        <a:pt x="159" y="97"/>
                      </a:lnTo>
                      <a:lnTo>
                        <a:pt x="159" y="99"/>
                      </a:lnTo>
                      <a:lnTo>
                        <a:pt x="158" y="100"/>
                      </a:lnTo>
                      <a:lnTo>
                        <a:pt x="156" y="100"/>
                      </a:lnTo>
                      <a:lnTo>
                        <a:pt x="156" y="101"/>
                      </a:lnTo>
                      <a:lnTo>
                        <a:pt x="155" y="103"/>
                      </a:lnTo>
                      <a:lnTo>
                        <a:pt x="152" y="104"/>
                      </a:lnTo>
                      <a:lnTo>
                        <a:pt x="152" y="105"/>
                      </a:lnTo>
                      <a:lnTo>
                        <a:pt x="150" y="106"/>
                      </a:lnTo>
                      <a:lnTo>
                        <a:pt x="150" y="109"/>
                      </a:lnTo>
                      <a:lnTo>
                        <a:pt x="150" y="109"/>
                      </a:lnTo>
                      <a:lnTo>
                        <a:pt x="150" y="112"/>
                      </a:lnTo>
                      <a:lnTo>
                        <a:pt x="148" y="113"/>
                      </a:lnTo>
                      <a:lnTo>
                        <a:pt x="147" y="113"/>
                      </a:lnTo>
                      <a:lnTo>
                        <a:pt x="147" y="113"/>
                      </a:lnTo>
                      <a:lnTo>
                        <a:pt x="144" y="113"/>
                      </a:lnTo>
                      <a:lnTo>
                        <a:pt x="143" y="114"/>
                      </a:lnTo>
                      <a:lnTo>
                        <a:pt x="140" y="116"/>
                      </a:lnTo>
                      <a:lnTo>
                        <a:pt x="140" y="117"/>
                      </a:lnTo>
                      <a:lnTo>
                        <a:pt x="139" y="118"/>
                      </a:lnTo>
                      <a:lnTo>
                        <a:pt x="138" y="120"/>
                      </a:lnTo>
                      <a:lnTo>
                        <a:pt x="137" y="121"/>
                      </a:lnTo>
                      <a:lnTo>
                        <a:pt x="137" y="124"/>
                      </a:lnTo>
                      <a:lnTo>
                        <a:pt x="135" y="124"/>
                      </a:lnTo>
                      <a:lnTo>
                        <a:pt x="134" y="125"/>
                      </a:lnTo>
                      <a:lnTo>
                        <a:pt x="129" y="125"/>
                      </a:lnTo>
                      <a:lnTo>
                        <a:pt x="129" y="125"/>
                      </a:lnTo>
                      <a:lnTo>
                        <a:pt x="127" y="125"/>
                      </a:lnTo>
                      <a:lnTo>
                        <a:pt x="127" y="126"/>
                      </a:lnTo>
                      <a:lnTo>
                        <a:pt x="123" y="125"/>
                      </a:lnTo>
                      <a:lnTo>
                        <a:pt x="123" y="125"/>
                      </a:lnTo>
                      <a:lnTo>
                        <a:pt x="123" y="125"/>
                      </a:lnTo>
                      <a:lnTo>
                        <a:pt x="122" y="125"/>
                      </a:lnTo>
                      <a:lnTo>
                        <a:pt x="122" y="126"/>
                      </a:lnTo>
                      <a:lnTo>
                        <a:pt x="121" y="125"/>
                      </a:lnTo>
                      <a:lnTo>
                        <a:pt x="121" y="125"/>
                      </a:lnTo>
                      <a:lnTo>
                        <a:pt x="120" y="125"/>
                      </a:lnTo>
                      <a:lnTo>
                        <a:pt x="117" y="124"/>
                      </a:lnTo>
                      <a:lnTo>
                        <a:pt x="116" y="126"/>
                      </a:lnTo>
                      <a:lnTo>
                        <a:pt x="112" y="127"/>
                      </a:lnTo>
                      <a:lnTo>
                        <a:pt x="112" y="127"/>
                      </a:lnTo>
                      <a:lnTo>
                        <a:pt x="110" y="129"/>
                      </a:lnTo>
                      <a:lnTo>
                        <a:pt x="109" y="129"/>
                      </a:lnTo>
                      <a:lnTo>
                        <a:pt x="108" y="130"/>
                      </a:lnTo>
                      <a:lnTo>
                        <a:pt x="103" y="129"/>
                      </a:lnTo>
                      <a:lnTo>
                        <a:pt x="101" y="127"/>
                      </a:lnTo>
                      <a:lnTo>
                        <a:pt x="101" y="126"/>
                      </a:lnTo>
                      <a:lnTo>
                        <a:pt x="100" y="126"/>
                      </a:lnTo>
                      <a:lnTo>
                        <a:pt x="100" y="122"/>
                      </a:lnTo>
                      <a:lnTo>
                        <a:pt x="99" y="122"/>
                      </a:lnTo>
                      <a:lnTo>
                        <a:pt x="96" y="118"/>
                      </a:lnTo>
                      <a:lnTo>
                        <a:pt x="92" y="118"/>
                      </a:lnTo>
                      <a:lnTo>
                        <a:pt x="92" y="120"/>
                      </a:lnTo>
                      <a:lnTo>
                        <a:pt x="89" y="120"/>
                      </a:lnTo>
                      <a:lnTo>
                        <a:pt x="88" y="120"/>
                      </a:lnTo>
                      <a:lnTo>
                        <a:pt x="87" y="121"/>
                      </a:lnTo>
                      <a:lnTo>
                        <a:pt x="84" y="121"/>
                      </a:lnTo>
                      <a:lnTo>
                        <a:pt x="84" y="121"/>
                      </a:lnTo>
                      <a:lnTo>
                        <a:pt x="83" y="120"/>
                      </a:lnTo>
                      <a:lnTo>
                        <a:pt x="80" y="120"/>
                      </a:lnTo>
                      <a:lnTo>
                        <a:pt x="80" y="118"/>
                      </a:lnTo>
                      <a:lnTo>
                        <a:pt x="79" y="118"/>
                      </a:lnTo>
                      <a:lnTo>
                        <a:pt x="76" y="120"/>
                      </a:lnTo>
                      <a:lnTo>
                        <a:pt x="75" y="120"/>
                      </a:lnTo>
                      <a:lnTo>
                        <a:pt x="76" y="110"/>
                      </a:lnTo>
                      <a:lnTo>
                        <a:pt x="76" y="110"/>
                      </a:lnTo>
                      <a:lnTo>
                        <a:pt x="75" y="104"/>
                      </a:lnTo>
                      <a:lnTo>
                        <a:pt x="74" y="104"/>
                      </a:lnTo>
                      <a:lnTo>
                        <a:pt x="74" y="103"/>
                      </a:lnTo>
                      <a:lnTo>
                        <a:pt x="74" y="103"/>
                      </a:lnTo>
                      <a:lnTo>
                        <a:pt x="75" y="101"/>
                      </a:lnTo>
                      <a:lnTo>
                        <a:pt x="75" y="101"/>
                      </a:lnTo>
                      <a:lnTo>
                        <a:pt x="75" y="101"/>
                      </a:lnTo>
                      <a:lnTo>
                        <a:pt x="75" y="99"/>
                      </a:lnTo>
                      <a:lnTo>
                        <a:pt x="74" y="99"/>
                      </a:lnTo>
                      <a:lnTo>
                        <a:pt x="74" y="101"/>
                      </a:lnTo>
                      <a:lnTo>
                        <a:pt x="72" y="101"/>
                      </a:lnTo>
                      <a:lnTo>
                        <a:pt x="72" y="100"/>
                      </a:lnTo>
                      <a:lnTo>
                        <a:pt x="72" y="100"/>
                      </a:lnTo>
                      <a:lnTo>
                        <a:pt x="72" y="97"/>
                      </a:lnTo>
                      <a:lnTo>
                        <a:pt x="72" y="95"/>
                      </a:lnTo>
                      <a:lnTo>
                        <a:pt x="74" y="93"/>
                      </a:lnTo>
                      <a:lnTo>
                        <a:pt x="72" y="92"/>
                      </a:lnTo>
                      <a:lnTo>
                        <a:pt x="75" y="92"/>
                      </a:lnTo>
                      <a:lnTo>
                        <a:pt x="75" y="89"/>
                      </a:lnTo>
                      <a:lnTo>
                        <a:pt x="75" y="88"/>
                      </a:lnTo>
                      <a:lnTo>
                        <a:pt x="76" y="87"/>
                      </a:lnTo>
                      <a:lnTo>
                        <a:pt x="76" y="87"/>
                      </a:lnTo>
                      <a:lnTo>
                        <a:pt x="76" y="86"/>
                      </a:lnTo>
                      <a:lnTo>
                        <a:pt x="76" y="84"/>
                      </a:lnTo>
                      <a:lnTo>
                        <a:pt x="76" y="83"/>
                      </a:lnTo>
                      <a:lnTo>
                        <a:pt x="78" y="82"/>
                      </a:lnTo>
                      <a:lnTo>
                        <a:pt x="78" y="80"/>
                      </a:lnTo>
                      <a:lnTo>
                        <a:pt x="79" y="80"/>
                      </a:lnTo>
                      <a:lnTo>
                        <a:pt x="79" y="76"/>
                      </a:lnTo>
                      <a:lnTo>
                        <a:pt x="80" y="76"/>
                      </a:lnTo>
                      <a:lnTo>
                        <a:pt x="80" y="72"/>
                      </a:lnTo>
                      <a:lnTo>
                        <a:pt x="79" y="72"/>
                      </a:lnTo>
                      <a:lnTo>
                        <a:pt x="80" y="71"/>
                      </a:lnTo>
                      <a:lnTo>
                        <a:pt x="78" y="71"/>
                      </a:lnTo>
                      <a:lnTo>
                        <a:pt x="78" y="63"/>
                      </a:lnTo>
                      <a:lnTo>
                        <a:pt x="76" y="63"/>
                      </a:lnTo>
                      <a:lnTo>
                        <a:pt x="78" y="61"/>
                      </a:lnTo>
                      <a:lnTo>
                        <a:pt x="79" y="59"/>
                      </a:lnTo>
                      <a:lnTo>
                        <a:pt x="78" y="59"/>
                      </a:lnTo>
                      <a:lnTo>
                        <a:pt x="78" y="58"/>
                      </a:lnTo>
                      <a:lnTo>
                        <a:pt x="78" y="58"/>
                      </a:lnTo>
                      <a:lnTo>
                        <a:pt x="76" y="55"/>
                      </a:lnTo>
                      <a:lnTo>
                        <a:pt x="75" y="55"/>
                      </a:lnTo>
                      <a:lnTo>
                        <a:pt x="75" y="53"/>
                      </a:lnTo>
                      <a:lnTo>
                        <a:pt x="74" y="53"/>
                      </a:lnTo>
                      <a:lnTo>
                        <a:pt x="74" y="52"/>
                      </a:lnTo>
                      <a:lnTo>
                        <a:pt x="74" y="52"/>
                      </a:lnTo>
                      <a:lnTo>
                        <a:pt x="74" y="52"/>
                      </a:lnTo>
                      <a:lnTo>
                        <a:pt x="72" y="50"/>
                      </a:lnTo>
                      <a:lnTo>
                        <a:pt x="72" y="50"/>
                      </a:lnTo>
                      <a:lnTo>
                        <a:pt x="74" y="50"/>
                      </a:lnTo>
                      <a:lnTo>
                        <a:pt x="74" y="49"/>
                      </a:lnTo>
                      <a:lnTo>
                        <a:pt x="75" y="48"/>
                      </a:lnTo>
                      <a:lnTo>
                        <a:pt x="76" y="48"/>
                      </a:lnTo>
                      <a:lnTo>
                        <a:pt x="78" y="46"/>
                      </a:lnTo>
                      <a:lnTo>
                        <a:pt x="79" y="46"/>
                      </a:lnTo>
                      <a:lnTo>
                        <a:pt x="79" y="46"/>
                      </a:lnTo>
                      <a:lnTo>
                        <a:pt x="79" y="46"/>
                      </a:lnTo>
                      <a:lnTo>
                        <a:pt x="79" y="46"/>
                      </a:lnTo>
                      <a:lnTo>
                        <a:pt x="79" y="46"/>
                      </a:lnTo>
                      <a:lnTo>
                        <a:pt x="80" y="46"/>
                      </a:lnTo>
                      <a:lnTo>
                        <a:pt x="84" y="46"/>
                      </a:lnTo>
                      <a:lnTo>
                        <a:pt x="84" y="44"/>
                      </a:lnTo>
                      <a:lnTo>
                        <a:pt x="84" y="44"/>
                      </a:lnTo>
                      <a:lnTo>
                        <a:pt x="84" y="44"/>
                      </a:lnTo>
                      <a:lnTo>
                        <a:pt x="87" y="44"/>
                      </a:lnTo>
                      <a:lnTo>
                        <a:pt x="87" y="42"/>
                      </a:lnTo>
                      <a:lnTo>
                        <a:pt x="89" y="42"/>
                      </a:lnTo>
                      <a:lnTo>
                        <a:pt x="92" y="41"/>
                      </a:lnTo>
                      <a:lnTo>
                        <a:pt x="95" y="42"/>
                      </a:lnTo>
                      <a:lnTo>
                        <a:pt x="95" y="42"/>
                      </a:lnTo>
                      <a:lnTo>
                        <a:pt x="96" y="44"/>
                      </a:lnTo>
                      <a:lnTo>
                        <a:pt x="97" y="45"/>
                      </a:lnTo>
                      <a:lnTo>
                        <a:pt x="97" y="45"/>
                      </a:lnTo>
                      <a:lnTo>
                        <a:pt x="97" y="44"/>
                      </a:lnTo>
                      <a:lnTo>
                        <a:pt x="110" y="44"/>
                      </a:lnTo>
                      <a:lnTo>
                        <a:pt x="110" y="44"/>
                      </a:lnTo>
                      <a:lnTo>
                        <a:pt x="113" y="44"/>
                      </a:lnTo>
                      <a:lnTo>
                        <a:pt x="113" y="45"/>
                      </a:lnTo>
                      <a:lnTo>
                        <a:pt x="114" y="45"/>
                      </a:lnTo>
                      <a:lnTo>
                        <a:pt x="114" y="45"/>
                      </a:lnTo>
                      <a:lnTo>
                        <a:pt x="117" y="45"/>
                      </a:lnTo>
                      <a:lnTo>
                        <a:pt x="117" y="45"/>
                      </a:lnTo>
                      <a:lnTo>
                        <a:pt x="123" y="45"/>
                      </a:lnTo>
                      <a:lnTo>
                        <a:pt x="123" y="45"/>
                      </a:lnTo>
                      <a:lnTo>
                        <a:pt x="123" y="45"/>
                      </a:lnTo>
                      <a:lnTo>
                        <a:pt x="126" y="45"/>
                      </a:lnTo>
                      <a:lnTo>
                        <a:pt x="127" y="45"/>
                      </a:lnTo>
                      <a:lnTo>
                        <a:pt x="127" y="45"/>
                      </a:lnTo>
                      <a:lnTo>
                        <a:pt x="127" y="45"/>
                      </a:lnTo>
                      <a:lnTo>
                        <a:pt x="133" y="46"/>
                      </a:lnTo>
                      <a:lnTo>
                        <a:pt x="134" y="48"/>
                      </a:lnTo>
                      <a:lnTo>
                        <a:pt x="142" y="48"/>
                      </a:lnTo>
                      <a:lnTo>
                        <a:pt x="144" y="46"/>
                      </a:lnTo>
                      <a:lnTo>
                        <a:pt x="146" y="45"/>
                      </a:lnTo>
                      <a:lnTo>
                        <a:pt x="147" y="44"/>
                      </a:lnTo>
                      <a:lnTo>
                        <a:pt x="148" y="38"/>
                      </a:lnTo>
                      <a:lnTo>
                        <a:pt x="147" y="38"/>
                      </a:lnTo>
                      <a:lnTo>
                        <a:pt x="147" y="38"/>
                      </a:lnTo>
                      <a:lnTo>
                        <a:pt x="147" y="38"/>
                      </a:lnTo>
                      <a:lnTo>
                        <a:pt x="147" y="37"/>
                      </a:lnTo>
                      <a:lnTo>
                        <a:pt x="150" y="32"/>
                      </a:lnTo>
                      <a:lnTo>
                        <a:pt x="148" y="32"/>
                      </a:lnTo>
                      <a:lnTo>
                        <a:pt x="148" y="25"/>
                      </a:lnTo>
                      <a:lnTo>
                        <a:pt x="150" y="25"/>
                      </a:lnTo>
                      <a:lnTo>
                        <a:pt x="148" y="23"/>
                      </a:lnTo>
                      <a:lnTo>
                        <a:pt x="148" y="23"/>
                      </a:lnTo>
                      <a:lnTo>
                        <a:pt x="148" y="23"/>
                      </a:lnTo>
                      <a:lnTo>
                        <a:pt x="148" y="23"/>
                      </a:lnTo>
                      <a:lnTo>
                        <a:pt x="148" y="21"/>
                      </a:lnTo>
                      <a:lnTo>
                        <a:pt x="148" y="15"/>
                      </a:lnTo>
                      <a:lnTo>
                        <a:pt x="146" y="16"/>
                      </a:lnTo>
                      <a:lnTo>
                        <a:pt x="144" y="14"/>
                      </a:lnTo>
                      <a:lnTo>
                        <a:pt x="140" y="12"/>
                      </a:lnTo>
                      <a:lnTo>
                        <a:pt x="139" y="11"/>
                      </a:lnTo>
                      <a:lnTo>
                        <a:pt x="138" y="10"/>
                      </a:lnTo>
                      <a:lnTo>
                        <a:pt x="138" y="8"/>
                      </a:lnTo>
                      <a:lnTo>
                        <a:pt x="137" y="8"/>
                      </a:lnTo>
                      <a:lnTo>
                        <a:pt x="137" y="4"/>
                      </a:lnTo>
                      <a:lnTo>
                        <a:pt x="135" y="4"/>
                      </a:lnTo>
                      <a:lnTo>
                        <a:pt x="135" y="4"/>
                      </a:lnTo>
                      <a:lnTo>
                        <a:pt x="135" y="3"/>
                      </a:lnTo>
                      <a:lnTo>
                        <a:pt x="135" y="3"/>
                      </a:lnTo>
                      <a:lnTo>
                        <a:pt x="135" y="3"/>
                      </a:lnTo>
                      <a:lnTo>
                        <a:pt x="137" y="2"/>
                      </a:lnTo>
                      <a:lnTo>
                        <a:pt x="133" y="2"/>
                      </a:lnTo>
                      <a:lnTo>
                        <a:pt x="133" y="0"/>
                      </a:lnTo>
                      <a:lnTo>
                        <a:pt x="131" y="0"/>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5">
                  <a:extLst>
                    <a:ext uri="{FF2B5EF4-FFF2-40B4-BE49-F238E27FC236}">
                      <a16:creationId xmlns:a16="http://schemas.microsoft.com/office/drawing/2014/main" id="{30139070-9B2F-4723-950C-31E7B8593ED3}"/>
                    </a:ext>
                  </a:extLst>
                </p:cNvPr>
                <p:cNvSpPr>
                  <a:spLocks noEditPoints="1"/>
                </p:cNvSpPr>
                <p:nvPr/>
              </p:nvSpPr>
              <p:spPr bwMode="auto">
                <a:xfrm>
                  <a:off x="6531735" y="1329192"/>
                  <a:ext cx="982663" cy="708025"/>
                </a:xfrm>
                <a:custGeom>
                  <a:avLst/>
                  <a:gdLst>
                    <a:gd name="T0" fmla="*/ 514 w 619"/>
                    <a:gd name="T1" fmla="*/ 340 h 446"/>
                    <a:gd name="T2" fmla="*/ 480 w 619"/>
                    <a:gd name="T3" fmla="*/ 385 h 446"/>
                    <a:gd name="T4" fmla="*/ 480 w 619"/>
                    <a:gd name="T5" fmla="*/ 395 h 446"/>
                    <a:gd name="T6" fmla="*/ 509 w 619"/>
                    <a:gd name="T7" fmla="*/ 368 h 446"/>
                    <a:gd name="T8" fmla="*/ 454 w 619"/>
                    <a:gd name="T9" fmla="*/ 100 h 446"/>
                    <a:gd name="T10" fmla="*/ 527 w 619"/>
                    <a:gd name="T11" fmla="*/ 72 h 446"/>
                    <a:gd name="T12" fmla="*/ 458 w 619"/>
                    <a:gd name="T13" fmla="*/ 37 h 446"/>
                    <a:gd name="T14" fmla="*/ 454 w 619"/>
                    <a:gd name="T15" fmla="*/ 46 h 446"/>
                    <a:gd name="T16" fmla="*/ 476 w 619"/>
                    <a:gd name="T17" fmla="*/ 0 h 446"/>
                    <a:gd name="T18" fmla="*/ 487 w 619"/>
                    <a:gd name="T19" fmla="*/ 13 h 446"/>
                    <a:gd name="T20" fmla="*/ 525 w 619"/>
                    <a:gd name="T21" fmla="*/ 14 h 446"/>
                    <a:gd name="T22" fmla="*/ 553 w 619"/>
                    <a:gd name="T23" fmla="*/ 29 h 446"/>
                    <a:gd name="T24" fmla="*/ 546 w 619"/>
                    <a:gd name="T25" fmla="*/ 52 h 446"/>
                    <a:gd name="T26" fmla="*/ 508 w 619"/>
                    <a:gd name="T27" fmla="*/ 76 h 446"/>
                    <a:gd name="T28" fmla="*/ 496 w 619"/>
                    <a:gd name="T29" fmla="*/ 84 h 446"/>
                    <a:gd name="T30" fmla="*/ 519 w 619"/>
                    <a:gd name="T31" fmla="*/ 71 h 446"/>
                    <a:gd name="T32" fmla="*/ 536 w 619"/>
                    <a:gd name="T33" fmla="*/ 72 h 446"/>
                    <a:gd name="T34" fmla="*/ 548 w 619"/>
                    <a:gd name="T35" fmla="*/ 83 h 446"/>
                    <a:gd name="T36" fmla="*/ 555 w 619"/>
                    <a:gd name="T37" fmla="*/ 71 h 446"/>
                    <a:gd name="T38" fmla="*/ 591 w 619"/>
                    <a:gd name="T39" fmla="*/ 68 h 446"/>
                    <a:gd name="T40" fmla="*/ 251 w 619"/>
                    <a:gd name="T41" fmla="*/ 445 h 446"/>
                    <a:gd name="T42" fmla="*/ 9 w 619"/>
                    <a:gd name="T43" fmla="*/ 151 h 446"/>
                    <a:gd name="T44" fmla="*/ 23 w 619"/>
                    <a:gd name="T45" fmla="*/ 157 h 446"/>
                    <a:gd name="T46" fmla="*/ 56 w 619"/>
                    <a:gd name="T47" fmla="*/ 153 h 446"/>
                    <a:gd name="T48" fmla="*/ 77 w 619"/>
                    <a:gd name="T49" fmla="*/ 152 h 446"/>
                    <a:gd name="T50" fmla="*/ 87 w 619"/>
                    <a:gd name="T51" fmla="*/ 132 h 446"/>
                    <a:gd name="T52" fmla="*/ 119 w 619"/>
                    <a:gd name="T53" fmla="*/ 143 h 446"/>
                    <a:gd name="T54" fmla="*/ 145 w 619"/>
                    <a:gd name="T55" fmla="*/ 156 h 446"/>
                    <a:gd name="T56" fmla="*/ 150 w 619"/>
                    <a:gd name="T57" fmla="*/ 136 h 446"/>
                    <a:gd name="T58" fmla="*/ 144 w 619"/>
                    <a:gd name="T59" fmla="*/ 119 h 446"/>
                    <a:gd name="T60" fmla="*/ 159 w 619"/>
                    <a:gd name="T61" fmla="*/ 88 h 446"/>
                    <a:gd name="T62" fmla="*/ 192 w 619"/>
                    <a:gd name="T63" fmla="*/ 90 h 446"/>
                    <a:gd name="T64" fmla="*/ 191 w 619"/>
                    <a:gd name="T65" fmla="*/ 120 h 446"/>
                    <a:gd name="T66" fmla="*/ 199 w 619"/>
                    <a:gd name="T67" fmla="*/ 155 h 446"/>
                    <a:gd name="T68" fmla="*/ 187 w 619"/>
                    <a:gd name="T69" fmla="*/ 178 h 446"/>
                    <a:gd name="T70" fmla="*/ 184 w 619"/>
                    <a:gd name="T71" fmla="*/ 187 h 446"/>
                    <a:gd name="T72" fmla="*/ 203 w 619"/>
                    <a:gd name="T73" fmla="*/ 178 h 446"/>
                    <a:gd name="T74" fmla="*/ 229 w 619"/>
                    <a:gd name="T75" fmla="*/ 148 h 446"/>
                    <a:gd name="T76" fmla="*/ 251 w 619"/>
                    <a:gd name="T77" fmla="*/ 173 h 446"/>
                    <a:gd name="T78" fmla="*/ 239 w 619"/>
                    <a:gd name="T79" fmla="*/ 153 h 446"/>
                    <a:gd name="T80" fmla="*/ 213 w 619"/>
                    <a:gd name="T81" fmla="*/ 141 h 446"/>
                    <a:gd name="T82" fmla="*/ 199 w 619"/>
                    <a:gd name="T83" fmla="*/ 117 h 446"/>
                    <a:gd name="T84" fmla="*/ 212 w 619"/>
                    <a:gd name="T85" fmla="*/ 88 h 446"/>
                    <a:gd name="T86" fmla="*/ 226 w 619"/>
                    <a:gd name="T87" fmla="*/ 114 h 446"/>
                    <a:gd name="T88" fmla="*/ 237 w 619"/>
                    <a:gd name="T89" fmla="*/ 111 h 446"/>
                    <a:gd name="T90" fmla="*/ 242 w 619"/>
                    <a:gd name="T91" fmla="*/ 97 h 446"/>
                    <a:gd name="T92" fmla="*/ 260 w 619"/>
                    <a:gd name="T93" fmla="*/ 96 h 446"/>
                    <a:gd name="T94" fmla="*/ 273 w 619"/>
                    <a:gd name="T95" fmla="*/ 127 h 446"/>
                    <a:gd name="T96" fmla="*/ 301 w 619"/>
                    <a:gd name="T97" fmla="*/ 135 h 446"/>
                    <a:gd name="T98" fmla="*/ 292 w 619"/>
                    <a:gd name="T99" fmla="*/ 134 h 446"/>
                    <a:gd name="T100" fmla="*/ 289 w 619"/>
                    <a:gd name="T101" fmla="*/ 106 h 446"/>
                    <a:gd name="T102" fmla="*/ 265 w 619"/>
                    <a:gd name="T103" fmla="*/ 73 h 446"/>
                    <a:gd name="T104" fmla="*/ 302 w 619"/>
                    <a:gd name="T105" fmla="*/ 67 h 446"/>
                    <a:gd name="T106" fmla="*/ 319 w 619"/>
                    <a:gd name="T107" fmla="*/ 59 h 446"/>
                    <a:gd name="T108" fmla="*/ 323 w 619"/>
                    <a:gd name="T109" fmla="*/ 46 h 446"/>
                    <a:gd name="T110" fmla="*/ 334 w 619"/>
                    <a:gd name="T111" fmla="*/ 38 h 446"/>
                    <a:gd name="T112" fmla="*/ 360 w 619"/>
                    <a:gd name="T113" fmla="*/ 31 h 446"/>
                    <a:gd name="T114" fmla="*/ 394 w 619"/>
                    <a:gd name="T115" fmla="*/ 25 h 446"/>
                    <a:gd name="T116" fmla="*/ 404 w 619"/>
                    <a:gd name="T117" fmla="*/ 34 h 446"/>
                    <a:gd name="T118" fmla="*/ 430 w 619"/>
                    <a:gd name="T119" fmla="*/ 28 h 446"/>
                    <a:gd name="T120" fmla="*/ 432 w 619"/>
                    <a:gd name="T121" fmla="*/ 20 h 446"/>
                    <a:gd name="T122" fmla="*/ 446 w 619"/>
                    <a:gd name="T123" fmla="*/ 1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9" h="446">
                      <a:moveTo>
                        <a:pt x="369" y="405"/>
                      </a:moveTo>
                      <a:lnTo>
                        <a:pt x="369" y="405"/>
                      </a:lnTo>
                      <a:lnTo>
                        <a:pt x="368" y="406"/>
                      </a:lnTo>
                      <a:lnTo>
                        <a:pt x="366" y="407"/>
                      </a:lnTo>
                      <a:lnTo>
                        <a:pt x="368" y="408"/>
                      </a:lnTo>
                      <a:lnTo>
                        <a:pt x="368" y="408"/>
                      </a:lnTo>
                      <a:lnTo>
                        <a:pt x="370" y="408"/>
                      </a:lnTo>
                      <a:lnTo>
                        <a:pt x="371" y="406"/>
                      </a:lnTo>
                      <a:lnTo>
                        <a:pt x="370" y="405"/>
                      </a:lnTo>
                      <a:lnTo>
                        <a:pt x="370" y="405"/>
                      </a:lnTo>
                      <a:lnTo>
                        <a:pt x="369" y="405"/>
                      </a:lnTo>
                      <a:close/>
                      <a:moveTo>
                        <a:pt x="437" y="395"/>
                      </a:moveTo>
                      <a:lnTo>
                        <a:pt x="436" y="399"/>
                      </a:lnTo>
                      <a:lnTo>
                        <a:pt x="437" y="399"/>
                      </a:lnTo>
                      <a:lnTo>
                        <a:pt x="437" y="402"/>
                      </a:lnTo>
                      <a:lnTo>
                        <a:pt x="438" y="402"/>
                      </a:lnTo>
                      <a:lnTo>
                        <a:pt x="438" y="399"/>
                      </a:lnTo>
                      <a:lnTo>
                        <a:pt x="438" y="398"/>
                      </a:lnTo>
                      <a:lnTo>
                        <a:pt x="438" y="395"/>
                      </a:lnTo>
                      <a:lnTo>
                        <a:pt x="437" y="395"/>
                      </a:lnTo>
                      <a:close/>
                      <a:moveTo>
                        <a:pt x="517" y="338"/>
                      </a:moveTo>
                      <a:lnTo>
                        <a:pt x="515" y="340"/>
                      </a:lnTo>
                      <a:lnTo>
                        <a:pt x="515" y="340"/>
                      </a:lnTo>
                      <a:lnTo>
                        <a:pt x="514" y="340"/>
                      </a:lnTo>
                      <a:lnTo>
                        <a:pt x="514" y="344"/>
                      </a:lnTo>
                      <a:lnTo>
                        <a:pt x="513" y="344"/>
                      </a:lnTo>
                      <a:lnTo>
                        <a:pt x="513" y="347"/>
                      </a:lnTo>
                      <a:lnTo>
                        <a:pt x="512" y="347"/>
                      </a:lnTo>
                      <a:lnTo>
                        <a:pt x="510" y="354"/>
                      </a:lnTo>
                      <a:lnTo>
                        <a:pt x="508" y="355"/>
                      </a:lnTo>
                      <a:lnTo>
                        <a:pt x="505" y="360"/>
                      </a:lnTo>
                      <a:lnTo>
                        <a:pt x="501" y="364"/>
                      </a:lnTo>
                      <a:lnTo>
                        <a:pt x="501" y="365"/>
                      </a:lnTo>
                      <a:lnTo>
                        <a:pt x="497" y="368"/>
                      </a:lnTo>
                      <a:lnTo>
                        <a:pt x="497" y="369"/>
                      </a:lnTo>
                      <a:lnTo>
                        <a:pt x="496" y="369"/>
                      </a:lnTo>
                      <a:lnTo>
                        <a:pt x="495" y="371"/>
                      </a:lnTo>
                      <a:lnTo>
                        <a:pt x="492" y="371"/>
                      </a:lnTo>
                      <a:lnTo>
                        <a:pt x="492" y="372"/>
                      </a:lnTo>
                      <a:lnTo>
                        <a:pt x="492" y="373"/>
                      </a:lnTo>
                      <a:lnTo>
                        <a:pt x="491" y="374"/>
                      </a:lnTo>
                      <a:lnTo>
                        <a:pt x="489" y="376"/>
                      </a:lnTo>
                      <a:lnTo>
                        <a:pt x="489" y="376"/>
                      </a:lnTo>
                      <a:lnTo>
                        <a:pt x="485" y="377"/>
                      </a:lnTo>
                      <a:lnTo>
                        <a:pt x="484" y="380"/>
                      </a:lnTo>
                      <a:lnTo>
                        <a:pt x="483" y="380"/>
                      </a:lnTo>
                      <a:lnTo>
                        <a:pt x="481" y="384"/>
                      </a:lnTo>
                      <a:lnTo>
                        <a:pt x="480" y="385"/>
                      </a:lnTo>
                      <a:lnTo>
                        <a:pt x="480" y="386"/>
                      </a:lnTo>
                      <a:lnTo>
                        <a:pt x="478" y="386"/>
                      </a:lnTo>
                      <a:lnTo>
                        <a:pt x="478" y="388"/>
                      </a:lnTo>
                      <a:lnTo>
                        <a:pt x="476" y="389"/>
                      </a:lnTo>
                      <a:lnTo>
                        <a:pt x="476" y="390"/>
                      </a:lnTo>
                      <a:lnTo>
                        <a:pt x="475" y="390"/>
                      </a:lnTo>
                      <a:lnTo>
                        <a:pt x="472" y="393"/>
                      </a:lnTo>
                      <a:lnTo>
                        <a:pt x="471" y="393"/>
                      </a:lnTo>
                      <a:lnTo>
                        <a:pt x="470" y="393"/>
                      </a:lnTo>
                      <a:lnTo>
                        <a:pt x="468" y="394"/>
                      </a:lnTo>
                      <a:lnTo>
                        <a:pt x="467" y="394"/>
                      </a:lnTo>
                      <a:lnTo>
                        <a:pt x="463" y="394"/>
                      </a:lnTo>
                      <a:lnTo>
                        <a:pt x="463" y="394"/>
                      </a:lnTo>
                      <a:lnTo>
                        <a:pt x="464" y="397"/>
                      </a:lnTo>
                      <a:lnTo>
                        <a:pt x="468" y="397"/>
                      </a:lnTo>
                      <a:lnTo>
                        <a:pt x="468" y="398"/>
                      </a:lnTo>
                      <a:lnTo>
                        <a:pt x="470" y="398"/>
                      </a:lnTo>
                      <a:lnTo>
                        <a:pt x="470" y="398"/>
                      </a:lnTo>
                      <a:lnTo>
                        <a:pt x="475" y="398"/>
                      </a:lnTo>
                      <a:lnTo>
                        <a:pt x="476" y="398"/>
                      </a:lnTo>
                      <a:lnTo>
                        <a:pt x="476" y="397"/>
                      </a:lnTo>
                      <a:lnTo>
                        <a:pt x="476" y="397"/>
                      </a:lnTo>
                      <a:lnTo>
                        <a:pt x="479" y="397"/>
                      </a:lnTo>
                      <a:lnTo>
                        <a:pt x="480" y="395"/>
                      </a:lnTo>
                      <a:lnTo>
                        <a:pt x="481" y="394"/>
                      </a:lnTo>
                      <a:lnTo>
                        <a:pt x="483" y="393"/>
                      </a:lnTo>
                      <a:lnTo>
                        <a:pt x="484" y="391"/>
                      </a:lnTo>
                      <a:lnTo>
                        <a:pt x="485" y="389"/>
                      </a:lnTo>
                      <a:lnTo>
                        <a:pt x="487" y="386"/>
                      </a:lnTo>
                      <a:lnTo>
                        <a:pt x="489" y="384"/>
                      </a:lnTo>
                      <a:lnTo>
                        <a:pt x="491" y="381"/>
                      </a:lnTo>
                      <a:lnTo>
                        <a:pt x="492" y="382"/>
                      </a:lnTo>
                      <a:lnTo>
                        <a:pt x="493" y="382"/>
                      </a:lnTo>
                      <a:lnTo>
                        <a:pt x="495" y="382"/>
                      </a:lnTo>
                      <a:lnTo>
                        <a:pt x="496" y="381"/>
                      </a:lnTo>
                      <a:lnTo>
                        <a:pt x="497" y="380"/>
                      </a:lnTo>
                      <a:lnTo>
                        <a:pt x="498" y="378"/>
                      </a:lnTo>
                      <a:lnTo>
                        <a:pt x="500" y="378"/>
                      </a:lnTo>
                      <a:lnTo>
                        <a:pt x="500" y="376"/>
                      </a:lnTo>
                      <a:lnTo>
                        <a:pt x="502" y="376"/>
                      </a:lnTo>
                      <a:lnTo>
                        <a:pt x="505" y="376"/>
                      </a:lnTo>
                      <a:lnTo>
                        <a:pt x="506" y="373"/>
                      </a:lnTo>
                      <a:lnTo>
                        <a:pt x="508" y="373"/>
                      </a:lnTo>
                      <a:lnTo>
                        <a:pt x="508" y="372"/>
                      </a:lnTo>
                      <a:lnTo>
                        <a:pt x="509" y="371"/>
                      </a:lnTo>
                      <a:lnTo>
                        <a:pt x="512" y="369"/>
                      </a:lnTo>
                      <a:lnTo>
                        <a:pt x="512" y="367"/>
                      </a:lnTo>
                      <a:lnTo>
                        <a:pt x="509" y="368"/>
                      </a:lnTo>
                      <a:lnTo>
                        <a:pt x="509" y="367"/>
                      </a:lnTo>
                      <a:lnTo>
                        <a:pt x="510" y="365"/>
                      </a:lnTo>
                      <a:lnTo>
                        <a:pt x="512" y="361"/>
                      </a:lnTo>
                      <a:lnTo>
                        <a:pt x="514" y="364"/>
                      </a:lnTo>
                      <a:lnTo>
                        <a:pt x="515" y="361"/>
                      </a:lnTo>
                      <a:lnTo>
                        <a:pt x="517" y="359"/>
                      </a:lnTo>
                      <a:lnTo>
                        <a:pt x="518" y="356"/>
                      </a:lnTo>
                      <a:lnTo>
                        <a:pt x="518" y="354"/>
                      </a:lnTo>
                      <a:lnTo>
                        <a:pt x="517" y="352"/>
                      </a:lnTo>
                      <a:lnTo>
                        <a:pt x="517" y="350"/>
                      </a:lnTo>
                      <a:lnTo>
                        <a:pt x="518" y="350"/>
                      </a:lnTo>
                      <a:lnTo>
                        <a:pt x="518" y="350"/>
                      </a:lnTo>
                      <a:lnTo>
                        <a:pt x="518" y="348"/>
                      </a:lnTo>
                      <a:lnTo>
                        <a:pt x="517" y="348"/>
                      </a:lnTo>
                      <a:lnTo>
                        <a:pt x="517" y="343"/>
                      </a:lnTo>
                      <a:lnTo>
                        <a:pt x="519" y="342"/>
                      </a:lnTo>
                      <a:lnTo>
                        <a:pt x="518" y="338"/>
                      </a:lnTo>
                      <a:lnTo>
                        <a:pt x="517" y="338"/>
                      </a:lnTo>
                      <a:close/>
                      <a:moveTo>
                        <a:pt x="451" y="97"/>
                      </a:moveTo>
                      <a:lnTo>
                        <a:pt x="451" y="98"/>
                      </a:lnTo>
                      <a:lnTo>
                        <a:pt x="451" y="98"/>
                      </a:lnTo>
                      <a:lnTo>
                        <a:pt x="451" y="98"/>
                      </a:lnTo>
                      <a:lnTo>
                        <a:pt x="451" y="100"/>
                      </a:lnTo>
                      <a:lnTo>
                        <a:pt x="454" y="100"/>
                      </a:lnTo>
                      <a:lnTo>
                        <a:pt x="453" y="97"/>
                      </a:lnTo>
                      <a:lnTo>
                        <a:pt x="451" y="97"/>
                      </a:lnTo>
                      <a:close/>
                      <a:moveTo>
                        <a:pt x="459" y="92"/>
                      </a:moveTo>
                      <a:lnTo>
                        <a:pt x="459" y="92"/>
                      </a:lnTo>
                      <a:lnTo>
                        <a:pt x="459" y="93"/>
                      </a:lnTo>
                      <a:lnTo>
                        <a:pt x="460" y="93"/>
                      </a:lnTo>
                      <a:lnTo>
                        <a:pt x="459" y="92"/>
                      </a:lnTo>
                      <a:lnTo>
                        <a:pt x="459" y="92"/>
                      </a:lnTo>
                      <a:lnTo>
                        <a:pt x="459" y="92"/>
                      </a:lnTo>
                      <a:close/>
                      <a:moveTo>
                        <a:pt x="466" y="89"/>
                      </a:moveTo>
                      <a:lnTo>
                        <a:pt x="463" y="90"/>
                      </a:lnTo>
                      <a:lnTo>
                        <a:pt x="463" y="92"/>
                      </a:lnTo>
                      <a:lnTo>
                        <a:pt x="467" y="92"/>
                      </a:lnTo>
                      <a:lnTo>
                        <a:pt x="467" y="92"/>
                      </a:lnTo>
                      <a:lnTo>
                        <a:pt x="471" y="90"/>
                      </a:lnTo>
                      <a:lnTo>
                        <a:pt x="471" y="90"/>
                      </a:lnTo>
                      <a:lnTo>
                        <a:pt x="467" y="90"/>
                      </a:lnTo>
                      <a:lnTo>
                        <a:pt x="466" y="89"/>
                      </a:lnTo>
                      <a:close/>
                      <a:moveTo>
                        <a:pt x="527" y="72"/>
                      </a:moveTo>
                      <a:lnTo>
                        <a:pt x="526" y="73"/>
                      </a:lnTo>
                      <a:lnTo>
                        <a:pt x="527" y="73"/>
                      </a:lnTo>
                      <a:lnTo>
                        <a:pt x="527" y="73"/>
                      </a:lnTo>
                      <a:lnTo>
                        <a:pt x="527" y="73"/>
                      </a:lnTo>
                      <a:lnTo>
                        <a:pt x="527" y="72"/>
                      </a:lnTo>
                      <a:lnTo>
                        <a:pt x="527" y="72"/>
                      </a:lnTo>
                      <a:lnTo>
                        <a:pt x="527" y="72"/>
                      </a:lnTo>
                      <a:close/>
                      <a:moveTo>
                        <a:pt x="310" y="71"/>
                      </a:moveTo>
                      <a:lnTo>
                        <a:pt x="310" y="72"/>
                      </a:lnTo>
                      <a:lnTo>
                        <a:pt x="309" y="73"/>
                      </a:lnTo>
                      <a:lnTo>
                        <a:pt x="309" y="75"/>
                      </a:lnTo>
                      <a:lnTo>
                        <a:pt x="309" y="75"/>
                      </a:lnTo>
                      <a:lnTo>
                        <a:pt x="309" y="73"/>
                      </a:lnTo>
                      <a:lnTo>
                        <a:pt x="310" y="73"/>
                      </a:lnTo>
                      <a:lnTo>
                        <a:pt x="310" y="72"/>
                      </a:lnTo>
                      <a:lnTo>
                        <a:pt x="313" y="72"/>
                      </a:lnTo>
                      <a:lnTo>
                        <a:pt x="313" y="71"/>
                      </a:lnTo>
                      <a:lnTo>
                        <a:pt x="313" y="71"/>
                      </a:lnTo>
                      <a:lnTo>
                        <a:pt x="313" y="71"/>
                      </a:lnTo>
                      <a:lnTo>
                        <a:pt x="310" y="71"/>
                      </a:lnTo>
                      <a:close/>
                      <a:moveTo>
                        <a:pt x="467" y="29"/>
                      </a:moveTo>
                      <a:lnTo>
                        <a:pt x="467" y="31"/>
                      </a:lnTo>
                      <a:lnTo>
                        <a:pt x="468" y="31"/>
                      </a:lnTo>
                      <a:lnTo>
                        <a:pt x="468" y="33"/>
                      </a:lnTo>
                      <a:lnTo>
                        <a:pt x="467" y="33"/>
                      </a:lnTo>
                      <a:lnTo>
                        <a:pt x="466" y="34"/>
                      </a:lnTo>
                      <a:lnTo>
                        <a:pt x="466" y="34"/>
                      </a:lnTo>
                      <a:lnTo>
                        <a:pt x="463" y="34"/>
                      </a:lnTo>
                      <a:lnTo>
                        <a:pt x="458" y="37"/>
                      </a:lnTo>
                      <a:lnTo>
                        <a:pt x="451" y="37"/>
                      </a:lnTo>
                      <a:lnTo>
                        <a:pt x="450" y="34"/>
                      </a:lnTo>
                      <a:lnTo>
                        <a:pt x="449" y="34"/>
                      </a:lnTo>
                      <a:lnTo>
                        <a:pt x="449" y="35"/>
                      </a:lnTo>
                      <a:lnTo>
                        <a:pt x="447" y="35"/>
                      </a:lnTo>
                      <a:lnTo>
                        <a:pt x="447" y="35"/>
                      </a:lnTo>
                      <a:lnTo>
                        <a:pt x="449" y="35"/>
                      </a:lnTo>
                      <a:lnTo>
                        <a:pt x="449" y="35"/>
                      </a:lnTo>
                      <a:lnTo>
                        <a:pt x="449" y="35"/>
                      </a:lnTo>
                      <a:lnTo>
                        <a:pt x="447" y="41"/>
                      </a:lnTo>
                      <a:lnTo>
                        <a:pt x="446" y="41"/>
                      </a:lnTo>
                      <a:lnTo>
                        <a:pt x="446" y="42"/>
                      </a:lnTo>
                      <a:lnTo>
                        <a:pt x="447" y="42"/>
                      </a:lnTo>
                      <a:lnTo>
                        <a:pt x="447" y="42"/>
                      </a:lnTo>
                      <a:lnTo>
                        <a:pt x="447" y="43"/>
                      </a:lnTo>
                      <a:lnTo>
                        <a:pt x="451" y="43"/>
                      </a:lnTo>
                      <a:lnTo>
                        <a:pt x="451" y="43"/>
                      </a:lnTo>
                      <a:lnTo>
                        <a:pt x="451" y="46"/>
                      </a:lnTo>
                      <a:lnTo>
                        <a:pt x="451" y="46"/>
                      </a:lnTo>
                      <a:lnTo>
                        <a:pt x="451" y="46"/>
                      </a:lnTo>
                      <a:lnTo>
                        <a:pt x="453" y="46"/>
                      </a:lnTo>
                      <a:lnTo>
                        <a:pt x="453" y="46"/>
                      </a:lnTo>
                      <a:lnTo>
                        <a:pt x="454" y="46"/>
                      </a:lnTo>
                      <a:lnTo>
                        <a:pt x="454" y="46"/>
                      </a:lnTo>
                      <a:lnTo>
                        <a:pt x="454" y="43"/>
                      </a:lnTo>
                      <a:lnTo>
                        <a:pt x="455" y="43"/>
                      </a:lnTo>
                      <a:lnTo>
                        <a:pt x="455" y="43"/>
                      </a:lnTo>
                      <a:lnTo>
                        <a:pt x="457" y="42"/>
                      </a:lnTo>
                      <a:lnTo>
                        <a:pt x="458" y="42"/>
                      </a:lnTo>
                      <a:lnTo>
                        <a:pt x="458" y="39"/>
                      </a:lnTo>
                      <a:lnTo>
                        <a:pt x="459" y="39"/>
                      </a:lnTo>
                      <a:lnTo>
                        <a:pt x="460" y="39"/>
                      </a:lnTo>
                      <a:lnTo>
                        <a:pt x="460" y="39"/>
                      </a:lnTo>
                      <a:lnTo>
                        <a:pt x="462" y="38"/>
                      </a:lnTo>
                      <a:lnTo>
                        <a:pt x="462" y="38"/>
                      </a:lnTo>
                      <a:lnTo>
                        <a:pt x="464" y="38"/>
                      </a:lnTo>
                      <a:lnTo>
                        <a:pt x="467" y="35"/>
                      </a:lnTo>
                      <a:lnTo>
                        <a:pt x="472" y="34"/>
                      </a:lnTo>
                      <a:lnTo>
                        <a:pt x="474" y="31"/>
                      </a:lnTo>
                      <a:lnTo>
                        <a:pt x="471" y="31"/>
                      </a:lnTo>
                      <a:lnTo>
                        <a:pt x="471" y="31"/>
                      </a:lnTo>
                      <a:lnTo>
                        <a:pt x="471" y="30"/>
                      </a:lnTo>
                      <a:lnTo>
                        <a:pt x="470" y="29"/>
                      </a:lnTo>
                      <a:lnTo>
                        <a:pt x="470" y="29"/>
                      </a:lnTo>
                      <a:lnTo>
                        <a:pt x="467" y="29"/>
                      </a:lnTo>
                      <a:close/>
                      <a:moveTo>
                        <a:pt x="471" y="0"/>
                      </a:moveTo>
                      <a:lnTo>
                        <a:pt x="475" y="0"/>
                      </a:lnTo>
                      <a:lnTo>
                        <a:pt x="476" y="0"/>
                      </a:lnTo>
                      <a:lnTo>
                        <a:pt x="478" y="1"/>
                      </a:lnTo>
                      <a:lnTo>
                        <a:pt x="479" y="0"/>
                      </a:lnTo>
                      <a:lnTo>
                        <a:pt x="481" y="0"/>
                      </a:lnTo>
                      <a:lnTo>
                        <a:pt x="481" y="3"/>
                      </a:lnTo>
                      <a:lnTo>
                        <a:pt x="481" y="3"/>
                      </a:lnTo>
                      <a:lnTo>
                        <a:pt x="481" y="4"/>
                      </a:lnTo>
                      <a:lnTo>
                        <a:pt x="483" y="4"/>
                      </a:lnTo>
                      <a:lnTo>
                        <a:pt x="485" y="4"/>
                      </a:lnTo>
                      <a:lnTo>
                        <a:pt x="487" y="4"/>
                      </a:lnTo>
                      <a:lnTo>
                        <a:pt x="488" y="5"/>
                      </a:lnTo>
                      <a:lnTo>
                        <a:pt x="488" y="7"/>
                      </a:lnTo>
                      <a:lnTo>
                        <a:pt x="485" y="7"/>
                      </a:lnTo>
                      <a:lnTo>
                        <a:pt x="484" y="9"/>
                      </a:lnTo>
                      <a:lnTo>
                        <a:pt x="483" y="11"/>
                      </a:lnTo>
                      <a:lnTo>
                        <a:pt x="483" y="12"/>
                      </a:lnTo>
                      <a:lnTo>
                        <a:pt x="484" y="12"/>
                      </a:lnTo>
                      <a:lnTo>
                        <a:pt x="484" y="11"/>
                      </a:lnTo>
                      <a:lnTo>
                        <a:pt x="487" y="11"/>
                      </a:lnTo>
                      <a:lnTo>
                        <a:pt x="487" y="11"/>
                      </a:lnTo>
                      <a:lnTo>
                        <a:pt x="487" y="11"/>
                      </a:lnTo>
                      <a:lnTo>
                        <a:pt x="487" y="12"/>
                      </a:lnTo>
                      <a:lnTo>
                        <a:pt x="485" y="12"/>
                      </a:lnTo>
                      <a:lnTo>
                        <a:pt x="485" y="13"/>
                      </a:lnTo>
                      <a:lnTo>
                        <a:pt x="487" y="13"/>
                      </a:lnTo>
                      <a:lnTo>
                        <a:pt x="487" y="13"/>
                      </a:lnTo>
                      <a:lnTo>
                        <a:pt x="491" y="13"/>
                      </a:lnTo>
                      <a:lnTo>
                        <a:pt x="491" y="12"/>
                      </a:lnTo>
                      <a:lnTo>
                        <a:pt x="495" y="12"/>
                      </a:lnTo>
                      <a:lnTo>
                        <a:pt x="495" y="13"/>
                      </a:lnTo>
                      <a:lnTo>
                        <a:pt x="501" y="14"/>
                      </a:lnTo>
                      <a:lnTo>
                        <a:pt x="501" y="16"/>
                      </a:lnTo>
                      <a:lnTo>
                        <a:pt x="500" y="17"/>
                      </a:lnTo>
                      <a:lnTo>
                        <a:pt x="500" y="17"/>
                      </a:lnTo>
                      <a:lnTo>
                        <a:pt x="500" y="18"/>
                      </a:lnTo>
                      <a:lnTo>
                        <a:pt x="500" y="20"/>
                      </a:lnTo>
                      <a:lnTo>
                        <a:pt x="498" y="20"/>
                      </a:lnTo>
                      <a:lnTo>
                        <a:pt x="498" y="22"/>
                      </a:lnTo>
                      <a:lnTo>
                        <a:pt x="498" y="22"/>
                      </a:lnTo>
                      <a:lnTo>
                        <a:pt x="501" y="22"/>
                      </a:lnTo>
                      <a:lnTo>
                        <a:pt x="502" y="22"/>
                      </a:lnTo>
                      <a:lnTo>
                        <a:pt x="505" y="21"/>
                      </a:lnTo>
                      <a:lnTo>
                        <a:pt x="509" y="16"/>
                      </a:lnTo>
                      <a:lnTo>
                        <a:pt x="514" y="16"/>
                      </a:lnTo>
                      <a:lnTo>
                        <a:pt x="515" y="16"/>
                      </a:lnTo>
                      <a:lnTo>
                        <a:pt x="518" y="14"/>
                      </a:lnTo>
                      <a:lnTo>
                        <a:pt x="521" y="13"/>
                      </a:lnTo>
                      <a:lnTo>
                        <a:pt x="523" y="13"/>
                      </a:lnTo>
                      <a:lnTo>
                        <a:pt x="525" y="14"/>
                      </a:lnTo>
                      <a:lnTo>
                        <a:pt x="526" y="16"/>
                      </a:lnTo>
                      <a:lnTo>
                        <a:pt x="530" y="14"/>
                      </a:lnTo>
                      <a:lnTo>
                        <a:pt x="530" y="14"/>
                      </a:lnTo>
                      <a:lnTo>
                        <a:pt x="535" y="14"/>
                      </a:lnTo>
                      <a:lnTo>
                        <a:pt x="535" y="13"/>
                      </a:lnTo>
                      <a:lnTo>
                        <a:pt x="536" y="13"/>
                      </a:lnTo>
                      <a:lnTo>
                        <a:pt x="536" y="13"/>
                      </a:lnTo>
                      <a:lnTo>
                        <a:pt x="536" y="12"/>
                      </a:lnTo>
                      <a:lnTo>
                        <a:pt x="536" y="13"/>
                      </a:lnTo>
                      <a:lnTo>
                        <a:pt x="538" y="13"/>
                      </a:lnTo>
                      <a:lnTo>
                        <a:pt x="539" y="13"/>
                      </a:lnTo>
                      <a:lnTo>
                        <a:pt x="539" y="14"/>
                      </a:lnTo>
                      <a:lnTo>
                        <a:pt x="540" y="14"/>
                      </a:lnTo>
                      <a:lnTo>
                        <a:pt x="540" y="17"/>
                      </a:lnTo>
                      <a:lnTo>
                        <a:pt x="542" y="20"/>
                      </a:lnTo>
                      <a:lnTo>
                        <a:pt x="542" y="21"/>
                      </a:lnTo>
                      <a:lnTo>
                        <a:pt x="543" y="21"/>
                      </a:lnTo>
                      <a:lnTo>
                        <a:pt x="544" y="21"/>
                      </a:lnTo>
                      <a:lnTo>
                        <a:pt x="544" y="22"/>
                      </a:lnTo>
                      <a:lnTo>
                        <a:pt x="548" y="22"/>
                      </a:lnTo>
                      <a:lnTo>
                        <a:pt x="550" y="24"/>
                      </a:lnTo>
                      <a:lnTo>
                        <a:pt x="552" y="24"/>
                      </a:lnTo>
                      <a:lnTo>
                        <a:pt x="552" y="26"/>
                      </a:lnTo>
                      <a:lnTo>
                        <a:pt x="553" y="29"/>
                      </a:lnTo>
                      <a:lnTo>
                        <a:pt x="553" y="30"/>
                      </a:lnTo>
                      <a:lnTo>
                        <a:pt x="556" y="30"/>
                      </a:lnTo>
                      <a:lnTo>
                        <a:pt x="557" y="33"/>
                      </a:lnTo>
                      <a:lnTo>
                        <a:pt x="557" y="33"/>
                      </a:lnTo>
                      <a:lnTo>
                        <a:pt x="556" y="39"/>
                      </a:lnTo>
                      <a:lnTo>
                        <a:pt x="555" y="39"/>
                      </a:lnTo>
                      <a:lnTo>
                        <a:pt x="552" y="38"/>
                      </a:lnTo>
                      <a:lnTo>
                        <a:pt x="551" y="37"/>
                      </a:lnTo>
                      <a:lnTo>
                        <a:pt x="551" y="39"/>
                      </a:lnTo>
                      <a:lnTo>
                        <a:pt x="552" y="41"/>
                      </a:lnTo>
                      <a:lnTo>
                        <a:pt x="552" y="41"/>
                      </a:lnTo>
                      <a:lnTo>
                        <a:pt x="553" y="41"/>
                      </a:lnTo>
                      <a:lnTo>
                        <a:pt x="553" y="41"/>
                      </a:lnTo>
                      <a:lnTo>
                        <a:pt x="555" y="41"/>
                      </a:lnTo>
                      <a:lnTo>
                        <a:pt x="556" y="43"/>
                      </a:lnTo>
                      <a:lnTo>
                        <a:pt x="556" y="45"/>
                      </a:lnTo>
                      <a:lnTo>
                        <a:pt x="557" y="46"/>
                      </a:lnTo>
                      <a:lnTo>
                        <a:pt x="557" y="48"/>
                      </a:lnTo>
                      <a:lnTo>
                        <a:pt x="557" y="48"/>
                      </a:lnTo>
                      <a:lnTo>
                        <a:pt x="556" y="50"/>
                      </a:lnTo>
                      <a:lnTo>
                        <a:pt x="555" y="50"/>
                      </a:lnTo>
                      <a:lnTo>
                        <a:pt x="555" y="51"/>
                      </a:lnTo>
                      <a:lnTo>
                        <a:pt x="546" y="52"/>
                      </a:lnTo>
                      <a:lnTo>
                        <a:pt x="546" y="52"/>
                      </a:lnTo>
                      <a:lnTo>
                        <a:pt x="544" y="52"/>
                      </a:lnTo>
                      <a:lnTo>
                        <a:pt x="544" y="54"/>
                      </a:lnTo>
                      <a:lnTo>
                        <a:pt x="542" y="54"/>
                      </a:lnTo>
                      <a:lnTo>
                        <a:pt x="542" y="54"/>
                      </a:lnTo>
                      <a:lnTo>
                        <a:pt x="532" y="55"/>
                      </a:lnTo>
                      <a:lnTo>
                        <a:pt x="532" y="56"/>
                      </a:lnTo>
                      <a:lnTo>
                        <a:pt x="531" y="56"/>
                      </a:lnTo>
                      <a:lnTo>
                        <a:pt x="531" y="56"/>
                      </a:lnTo>
                      <a:lnTo>
                        <a:pt x="529" y="56"/>
                      </a:lnTo>
                      <a:lnTo>
                        <a:pt x="525" y="58"/>
                      </a:lnTo>
                      <a:lnTo>
                        <a:pt x="522" y="59"/>
                      </a:lnTo>
                      <a:lnTo>
                        <a:pt x="518" y="59"/>
                      </a:lnTo>
                      <a:lnTo>
                        <a:pt x="517" y="63"/>
                      </a:lnTo>
                      <a:lnTo>
                        <a:pt x="515" y="63"/>
                      </a:lnTo>
                      <a:lnTo>
                        <a:pt x="514" y="64"/>
                      </a:lnTo>
                      <a:lnTo>
                        <a:pt x="514" y="66"/>
                      </a:lnTo>
                      <a:lnTo>
                        <a:pt x="515" y="66"/>
                      </a:lnTo>
                      <a:lnTo>
                        <a:pt x="515" y="69"/>
                      </a:lnTo>
                      <a:lnTo>
                        <a:pt x="513" y="69"/>
                      </a:lnTo>
                      <a:lnTo>
                        <a:pt x="512" y="71"/>
                      </a:lnTo>
                      <a:lnTo>
                        <a:pt x="510" y="71"/>
                      </a:lnTo>
                      <a:lnTo>
                        <a:pt x="510" y="73"/>
                      </a:lnTo>
                      <a:lnTo>
                        <a:pt x="509" y="75"/>
                      </a:lnTo>
                      <a:lnTo>
                        <a:pt x="508" y="76"/>
                      </a:lnTo>
                      <a:lnTo>
                        <a:pt x="504" y="76"/>
                      </a:lnTo>
                      <a:lnTo>
                        <a:pt x="504" y="77"/>
                      </a:lnTo>
                      <a:lnTo>
                        <a:pt x="502" y="77"/>
                      </a:lnTo>
                      <a:lnTo>
                        <a:pt x="501" y="79"/>
                      </a:lnTo>
                      <a:lnTo>
                        <a:pt x="493" y="80"/>
                      </a:lnTo>
                      <a:lnTo>
                        <a:pt x="492" y="83"/>
                      </a:lnTo>
                      <a:lnTo>
                        <a:pt x="491" y="85"/>
                      </a:lnTo>
                      <a:lnTo>
                        <a:pt x="488" y="85"/>
                      </a:lnTo>
                      <a:lnTo>
                        <a:pt x="485" y="86"/>
                      </a:lnTo>
                      <a:lnTo>
                        <a:pt x="474" y="89"/>
                      </a:lnTo>
                      <a:lnTo>
                        <a:pt x="474" y="89"/>
                      </a:lnTo>
                      <a:lnTo>
                        <a:pt x="480" y="89"/>
                      </a:lnTo>
                      <a:lnTo>
                        <a:pt x="480" y="89"/>
                      </a:lnTo>
                      <a:lnTo>
                        <a:pt x="481" y="89"/>
                      </a:lnTo>
                      <a:lnTo>
                        <a:pt x="484" y="89"/>
                      </a:lnTo>
                      <a:lnTo>
                        <a:pt x="485" y="89"/>
                      </a:lnTo>
                      <a:lnTo>
                        <a:pt x="488" y="89"/>
                      </a:lnTo>
                      <a:lnTo>
                        <a:pt x="488" y="88"/>
                      </a:lnTo>
                      <a:lnTo>
                        <a:pt x="491" y="88"/>
                      </a:lnTo>
                      <a:lnTo>
                        <a:pt x="492" y="86"/>
                      </a:lnTo>
                      <a:lnTo>
                        <a:pt x="495" y="86"/>
                      </a:lnTo>
                      <a:lnTo>
                        <a:pt x="495" y="84"/>
                      </a:lnTo>
                      <a:lnTo>
                        <a:pt x="496" y="84"/>
                      </a:lnTo>
                      <a:lnTo>
                        <a:pt x="496" y="84"/>
                      </a:lnTo>
                      <a:lnTo>
                        <a:pt x="501" y="84"/>
                      </a:lnTo>
                      <a:lnTo>
                        <a:pt x="502" y="83"/>
                      </a:lnTo>
                      <a:lnTo>
                        <a:pt x="505" y="84"/>
                      </a:lnTo>
                      <a:lnTo>
                        <a:pt x="508" y="84"/>
                      </a:lnTo>
                      <a:lnTo>
                        <a:pt x="508" y="83"/>
                      </a:lnTo>
                      <a:lnTo>
                        <a:pt x="514" y="81"/>
                      </a:lnTo>
                      <a:lnTo>
                        <a:pt x="515" y="80"/>
                      </a:lnTo>
                      <a:lnTo>
                        <a:pt x="515" y="79"/>
                      </a:lnTo>
                      <a:lnTo>
                        <a:pt x="515" y="79"/>
                      </a:lnTo>
                      <a:lnTo>
                        <a:pt x="517" y="79"/>
                      </a:lnTo>
                      <a:lnTo>
                        <a:pt x="515" y="76"/>
                      </a:lnTo>
                      <a:lnTo>
                        <a:pt x="517" y="76"/>
                      </a:lnTo>
                      <a:lnTo>
                        <a:pt x="518" y="77"/>
                      </a:lnTo>
                      <a:lnTo>
                        <a:pt x="519" y="79"/>
                      </a:lnTo>
                      <a:lnTo>
                        <a:pt x="521" y="79"/>
                      </a:lnTo>
                      <a:lnTo>
                        <a:pt x="522" y="79"/>
                      </a:lnTo>
                      <a:lnTo>
                        <a:pt x="523" y="77"/>
                      </a:lnTo>
                      <a:lnTo>
                        <a:pt x="525" y="76"/>
                      </a:lnTo>
                      <a:lnTo>
                        <a:pt x="525" y="76"/>
                      </a:lnTo>
                      <a:lnTo>
                        <a:pt x="523" y="76"/>
                      </a:lnTo>
                      <a:lnTo>
                        <a:pt x="521" y="76"/>
                      </a:lnTo>
                      <a:lnTo>
                        <a:pt x="519" y="75"/>
                      </a:lnTo>
                      <a:lnTo>
                        <a:pt x="518" y="72"/>
                      </a:lnTo>
                      <a:lnTo>
                        <a:pt x="519" y="71"/>
                      </a:lnTo>
                      <a:lnTo>
                        <a:pt x="519" y="71"/>
                      </a:lnTo>
                      <a:lnTo>
                        <a:pt x="519" y="71"/>
                      </a:lnTo>
                      <a:lnTo>
                        <a:pt x="521" y="71"/>
                      </a:lnTo>
                      <a:lnTo>
                        <a:pt x="525" y="66"/>
                      </a:lnTo>
                      <a:lnTo>
                        <a:pt x="525" y="66"/>
                      </a:lnTo>
                      <a:lnTo>
                        <a:pt x="525" y="66"/>
                      </a:lnTo>
                      <a:lnTo>
                        <a:pt x="526" y="66"/>
                      </a:lnTo>
                      <a:lnTo>
                        <a:pt x="527" y="66"/>
                      </a:lnTo>
                      <a:lnTo>
                        <a:pt x="527" y="67"/>
                      </a:lnTo>
                      <a:lnTo>
                        <a:pt x="529" y="67"/>
                      </a:lnTo>
                      <a:lnTo>
                        <a:pt x="529" y="68"/>
                      </a:lnTo>
                      <a:lnTo>
                        <a:pt x="529" y="68"/>
                      </a:lnTo>
                      <a:lnTo>
                        <a:pt x="529" y="67"/>
                      </a:lnTo>
                      <a:lnTo>
                        <a:pt x="530" y="67"/>
                      </a:lnTo>
                      <a:lnTo>
                        <a:pt x="530" y="67"/>
                      </a:lnTo>
                      <a:lnTo>
                        <a:pt x="530" y="66"/>
                      </a:lnTo>
                      <a:lnTo>
                        <a:pt x="530" y="66"/>
                      </a:lnTo>
                      <a:lnTo>
                        <a:pt x="530" y="66"/>
                      </a:lnTo>
                      <a:lnTo>
                        <a:pt x="531" y="64"/>
                      </a:lnTo>
                      <a:lnTo>
                        <a:pt x="532" y="67"/>
                      </a:lnTo>
                      <a:lnTo>
                        <a:pt x="534" y="69"/>
                      </a:lnTo>
                      <a:lnTo>
                        <a:pt x="535" y="72"/>
                      </a:lnTo>
                      <a:lnTo>
                        <a:pt x="536" y="72"/>
                      </a:lnTo>
                      <a:lnTo>
                        <a:pt x="536" y="72"/>
                      </a:lnTo>
                      <a:lnTo>
                        <a:pt x="536" y="72"/>
                      </a:lnTo>
                      <a:lnTo>
                        <a:pt x="536" y="72"/>
                      </a:lnTo>
                      <a:lnTo>
                        <a:pt x="546" y="72"/>
                      </a:lnTo>
                      <a:lnTo>
                        <a:pt x="546" y="67"/>
                      </a:lnTo>
                      <a:lnTo>
                        <a:pt x="547" y="67"/>
                      </a:lnTo>
                      <a:lnTo>
                        <a:pt x="548" y="68"/>
                      </a:lnTo>
                      <a:lnTo>
                        <a:pt x="550" y="69"/>
                      </a:lnTo>
                      <a:lnTo>
                        <a:pt x="550" y="71"/>
                      </a:lnTo>
                      <a:lnTo>
                        <a:pt x="551" y="73"/>
                      </a:lnTo>
                      <a:lnTo>
                        <a:pt x="550" y="75"/>
                      </a:lnTo>
                      <a:lnTo>
                        <a:pt x="550" y="77"/>
                      </a:lnTo>
                      <a:lnTo>
                        <a:pt x="551" y="79"/>
                      </a:lnTo>
                      <a:lnTo>
                        <a:pt x="551" y="79"/>
                      </a:lnTo>
                      <a:lnTo>
                        <a:pt x="552" y="80"/>
                      </a:lnTo>
                      <a:lnTo>
                        <a:pt x="552" y="80"/>
                      </a:lnTo>
                      <a:lnTo>
                        <a:pt x="551" y="80"/>
                      </a:lnTo>
                      <a:lnTo>
                        <a:pt x="551" y="81"/>
                      </a:lnTo>
                      <a:lnTo>
                        <a:pt x="551" y="81"/>
                      </a:lnTo>
                      <a:lnTo>
                        <a:pt x="548" y="81"/>
                      </a:lnTo>
                      <a:lnTo>
                        <a:pt x="548" y="83"/>
                      </a:lnTo>
                      <a:lnTo>
                        <a:pt x="548" y="83"/>
                      </a:lnTo>
                      <a:lnTo>
                        <a:pt x="548" y="83"/>
                      </a:lnTo>
                      <a:lnTo>
                        <a:pt x="548" y="83"/>
                      </a:lnTo>
                      <a:lnTo>
                        <a:pt x="548" y="83"/>
                      </a:lnTo>
                      <a:lnTo>
                        <a:pt x="548" y="84"/>
                      </a:lnTo>
                      <a:lnTo>
                        <a:pt x="550" y="84"/>
                      </a:lnTo>
                      <a:lnTo>
                        <a:pt x="550" y="85"/>
                      </a:lnTo>
                      <a:lnTo>
                        <a:pt x="548" y="86"/>
                      </a:lnTo>
                      <a:lnTo>
                        <a:pt x="548" y="88"/>
                      </a:lnTo>
                      <a:lnTo>
                        <a:pt x="547" y="88"/>
                      </a:lnTo>
                      <a:lnTo>
                        <a:pt x="548" y="92"/>
                      </a:lnTo>
                      <a:lnTo>
                        <a:pt x="550" y="92"/>
                      </a:lnTo>
                      <a:lnTo>
                        <a:pt x="550" y="90"/>
                      </a:lnTo>
                      <a:lnTo>
                        <a:pt x="548" y="90"/>
                      </a:lnTo>
                      <a:lnTo>
                        <a:pt x="550" y="88"/>
                      </a:lnTo>
                      <a:lnTo>
                        <a:pt x="551" y="86"/>
                      </a:lnTo>
                      <a:lnTo>
                        <a:pt x="553" y="84"/>
                      </a:lnTo>
                      <a:lnTo>
                        <a:pt x="553" y="84"/>
                      </a:lnTo>
                      <a:lnTo>
                        <a:pt x="553" y="83"/>
                      </a:lnTo>
                      <a:lnTo>
                        <a:pt x="555" y="83"/>
                      </a:lnTo>
                      <a:lnTo>
                        <a:pt x="553" y="79"/>
                      </a:lnTo>
                      <a:lnTo>
                        <a:pt x="551" y="79"/>
                      </a:lnTo>
                      <a:lnTo>
                        <a:pt x="551" y="76"/>
                      </a:lnTo>
                      <a:lnTo>
                        <a:pt x="552" y="75"/>
                      </a:lnTo>
                      <a:lnTo>
                        <a:pt x="552" y="73"/>
                      </a:lnTo>
                      <a:lnTo>
                        <a:pt x="552" y="73"/>
                      </a:lnTo>
                      <a:lnTo>
                        <a:pt x="553" y="73"/>
                      </a:lnTo>
                      <a:lnTo>
                        <a:pt x="555" y="71"/>
                      </a:lnTo>
                      <a:lnTo>
                        <a:pt x="556" y="71"/>
                      </a:lnTo>
                      <a:lnTo>
                        <a:pt x="556" y="71"/>
                      </a:lnTo>
                      <a:lnTo>
                        <a:pt x="557" y="71"/>
                      </a:lnTo>
                      <a:lnTo>
                        <a:pt x="560" y="67"/>
                      </a:lnTo>
                      <a:lnTo>
                        <a:pt x="563" y="67"/>
                      </a:lnTo>
                      <a:lnTo>
                        <a:pt x="564" y="66"/>
                      </a:lnTo>
                      <a:lnTo>
                        <a:pt x="565" y="64"/>
                      </a:lnTo>
                      <a:lnTo>
                        <a:pt x="568" y="64"/>
                      </a:lnTo>
                      <a:lnTo>
                        <a:pt x="569" y="66"/>
                      </a:lnTo>
                      <a:lnTo>
                        <a:pt x="572" y="66"/>
                      </a:lnTo>
                      <a:lnTo>
                        <a:pt x="573" y="66"/>
                      </a:lnTo>
                      <a:lnTo>
                        <a:pt x="573" y="67"/>
                      </a:lnTo>
                      <a:lnTo>
                        <a:pt x="574" y="67"/>
                      </a:lnTo>
                      <a:lnTo>
                        <a:pt x="577" y="67"/>
                      </a:lnTo>
                      <a:lnTo>
                        <a:pt x="578" y="66"/>
                      </a:lnTo>
                      <a:lnTo>
                        <a:pt x="578" y="66"/>
                      </a:lnTo>
                      <a:lnTo>
                        <a:pt x="580" y="68"/>
                      </a:lnTo>
                      <a:lnTo>
                        <a:pt x="581" y="68"/>
                      </a:lnTo>
                      <a:lnTo>
                        <a:pt x="584" y="68"/>
                      </a:lnTo>
                      <a:lnTo>
                        <a:pt x="585" y="67"/>
                      </a:lnTo>
                      <a:lnTo>
                        <a:pt x="590" y="67"/>
                      </a:lnTo>
                      <a:lnTo>
                        <a:pt x="590" y="68"/>
                      </a:lnTo>
                      <a:lnTo>
                        <a:pt x="590" y="68"/>
                      </a:lnTo>
                      <a:lnTo>
                        <a:pt x="591" y="68"/>
                      </a:lnTo>
                      <a:lnTo>
                        <a:pt x="593" y="67"/>
                      </a:lnTo>
                      <a:lnTo>
                        <a:pt x="595" y="68"/>
                      </a:lnTo>
                      <a:lnTo>
                        <a:pt x="595" y="71"/>
                      </a:lnTo>
                      <a:lnTo>
                        <a:pt x="595" y="72"/>
                      </a:lnTo>
                      <a:lnTo>
                        <a:pt x="595" y="75"/>
                      </a:lnTo>
                      <a:lnTo>
                        <a:pt x="594" y="75"/>
                      </a:lnTo>
                      <a:lnTo>
                        <a:pt x="594" y="76"/>
                      </a:lnTo>
                      <a:lnTo>
                        <a:pt x="594" y="76"/>
                      </a:lnTo>
                      <a:lnTo>
                        <a:pt x="594" y="77"/>
                      </a:lnTo>
                      <a:lnTo>
                        <a:pt x="595" y="77"/>
                      </a:lnTo>
                      <a:lnTo>
                        <a:pt x="597" y="79"/>
                      </a:lnTo>
                      <a:lnTo>
                        <a:pt x="598" y="79"/>
                      </a:lnTo>
                      <a:lnTo>
                        <a:pt x="598" y="79"/>
                      </a:lnTo>
                      <a:lnTo>
                        <a:pt x="602" y="80"/>
                      </a:lnTo>
                      <a:lnTo>
                        <a:pt x="603" y="81"/>
                      </a:lnTo>
                      <a:lnTo>
                        <a:pt x="606" y="81"/>
                      </a:lnTo>
                      <a:lnTo>
                        <a:pt x="606" y="83"/>
                      </a:lnTo>
                      <a:lnTo>
                        <a:pt x="608" y="84"/>
                      </a:lnTo>
                      <a:lnTo>
                        <a:pt x="611" y="84"/>
                      </a:lnTo>
                      <a:lnTo>
                        <a:pt x="611" y="83"/>
                      </a:lnTo>
                      <a:lnTo>
                        <a:pt x="619" y="84"/>
                      </a:lnTo>
                      <a:lnTo>
                        <a:pt x="619" y="446"/>
                      </a:lnTo>
                      <a:lnTo>
                        <a:pt x="251" y="446"/>
                      </a:lnTo>
                      <a:lnTo>
                        <a:pt x="251" y="445"/>
                      </a:lnTo>
                      <a:lnTo>
                        <a:pt x="252" y="445"/>
                      </a:lnTo>
                      <a:lnTo>
                        <a:pt x="252" y="445"/>
                      </a:lnTo>
                      <a:lnTo>
                        <a:pt x="254" y="445"/>
                      </a:lnTo>
                      <a:lnTo>
                        <a:pt x="254" y="444"/>
                      </a:lnTo>
                      <a:lnTo>
                        <a:pt x="254" y="443"/>
                      </a:lnTo>
                      <a:lnTo>
                        <a:pt x="252" y="443"/>
                      </a:lnTo>
                      <a:lnTo>
                        <a:pt x="250" y="444"/>
                      </a:lnTo>
                      <a:lnTo>
                        <a:pt x="250" y="444"/>
                      </a:lnTo>
                      <a:lnTo>
                        <a:pt x="247" y="444"/>
                      </a:lnTo>
                      <a:lnTo>
                        <a:pt x="247" y="444"/>
                      </a:lnTo>
                      <a:lnTo>
                        <a:pt x="246" y="446"/>
                      </a:lnTo>
                      <a:lnTo>
                        <a:pt x="0" y="446"/>
                      </a:lnTo>
                      <a:lnTo>
                        <a:pt x="0" y="153"/>
                      </a:lnTo>
                      <a:lnTo>
                        <a:pt x="4" y="153"/>
                      </a:lnTo>
                      <a:lnTo>
                        <a:pt x="8" y="152"/>
                      </a:lnTo>
                      <a:lnTo>
                        <a:pt x="8" y="155"/>
                      </a:lnTo>
                      <a:lnTo>
                        <a:pt x="8" y="155"/>
                      </a:lnTo>
                      <a:lnTo>
                        <a:pt x="8" y="155"/>
                      </a:lnTo>
                      <a:lnTo>
                        <a:pt x="8" y="155"/>
                      </a:lnTo>
                      <a:lnTo>
                        <a:pt x="8" y="153"/>
                      </a:lnTo>
                      <a:lnTo>
                        <a:pt x="9" y="153"/>
                      </a:lnTo>
                      <a:lnTo>
                        <a:pt x="9" y="153"/>
                      </a:lnTo>
                      <a:lnTo>
                        <a:pt x="9" y="152"/>
                      </a:lnTo>
                      <a:lnTo>
                        <a:pt x="9" y="151"/>
                      </a:lnTo>
                      <a:lnTo>
                        <a:pt x="11" y="149"/>
                      </a:lnTo>
                      <a:lnTo>
                        <a:pt x="13" y="148"/>
                      </a:lnTo>
                      <a:lnTo>
                        <a:pt x="14" y="148"/>
                      </a:lnTo>
                      <a:lnTo>
                        <a:pt x="14" y="147"/>
                      </a:lnTo>
                      <a:lnTo>
                        <a:pt x="17" y="145"/>
                      </a:lnTo>
                      <a:lnTo>
                        <a:pt x="18" y="145"/>
                      </a:lnTo>
                      <a:lnTo>
                        <a:pt x="18" y="147"/>
                      </a:lnTo>
                      <a:lnTo>
                        <a:pt x="17" y="148"/>
                      </a:lnTo>
                      <a:lnTo>
                        <a:pt x="17" y="149"/>
                      </a:lnTo>
                      <a:lnTo>
                        <a:pt x="21" y="149"/>
                      </a:lnTo>
                      <a:lnTo>
                        <a:pt x="21" y="152"/>
                      </a:lnTo>
                      <a:lnTo>
                        <a:pt x="22" y="152"/>
                      </a:lnTo>
                      <a:lnTo>
                        <a:pt x="22" y="153"/>
                      </a:lnTo>
                      <a:lnTo>
                        <a:pt x="23" y="155"/>
                      </a:lnTo>
                      <a:lnTo>
                        <a:pt x="22" y="155"/>
                      </a:lnTo>
                      <a:lnTo>
                        <a:pt x="22" y="156"/>
                      </a:lnTo>
                      <a:lnTo>
                        <a:pt x="19" y="156"/>
                      </a:lnTo>
                      <a:lnTo>
                        <a:pt x="17" y="155"/>
                      </a:lnTo>
                      <a:lnTo>
                        <a:pt x="17" y="156"/>
                      </a:lnTo>
                      <a:lnTo>
                        <a:pt x="17" y="157"/>
                      </a:lnTo>
                      <a:lnTo>
                        <a:pt x="15" y="158"/>
                      </a:lnTo>
                      <a:lnTo>
                        <a:pt x="18" y="157"/>
                      </a:lnTo>
                      <a:lnTo>
                        <a:pt x="22" y="157"/>
                      </a:lnTo>
                      <a:lnTo>
                        <a:pt x="23" y="157"/>
                      </a:lnTo>
                      <a:lnTo>
                        <a:pt x="23" y="158"/>
                      </a:lnTo>
                      <a:lnTo>
                        <a:pt x="25" y="158"/>
                      </a:lnTo>
                      <a:lnTo>
                        <a:pt x="25" y="158"/>
                      </a:lnTo>
                      <a:lnTo>
                        <a:pt x="25" y="157"/>
                      </a:lnTo>
                      <a:lnTo>
                        <a:pt x="27" y="156"/>
                      </a:lnTo>
                      <a:lnTo>
                        <a:pt x="28" y="156"/>
                      </a:lnTo>
                      <a:lnTo>
                        <a:pt x="28" y="156"/>
                      </a:lnTo>
                      <a:lnTo>
                        <a:pt x="30" y="157"/>
                      </a:lnTo>
                      <a:lnTo>
                        <a:pt x="31" y="157"/>
                      </a:lnTo>
                      <a:lnTo>
                        <a:pt x="32" y="158"/>
                      </a:lnTo>
                      <a:lnTo>
                        <a:pt x="32" y="157"/>
                      </a:lnTo>
                      <a:lnTo>
                        <a:pt x="32" y="157"/>
                      </a:lnTo>
                      <a:lnTo>
                        <a:pt x="32" y="157"/>
                      </a:lnTo>
                      <a:lnTo>
                        <a:pt x="34" y="156"/>
                      </a:lnTo>
                      <a:lnTo>
                        <a:pt x="32" y="156"/>
                      </a:lnTo>
                      <a:lnTo>
                        <a:pt x="31" y="153"/>
                      </a:lnTo>
                      <a:lnTo>
                        <a:pt x="36" y="153"/>
                      </a:lnTo>
                      <a:lnTo>
                        <a:pt x="39" y="151"/>
                      </a:lnTo>
                      <a:lnTo>
                        <a:pt x="43" y="149"/>
                      </a:lnTo>
                      <a:lnTo>
                        <a:pt x="51" y="151"/>
                      </a:lnTo>
                      <a:lnTo>
                        <a:pt x="51" y="152"/>
                      </a:lnTo>
                      <a:lnTo>
                        <a:pt x="51" y="152"/>
                      </a:lnTo>
                      <a:lnTo>
                        <a:pt x="52" y="153"/>
                      </a:lnTo>
                      <a:lnTo>
                        <a:pt x="56" y="153"/>
                      </a:lnTo>
                      <a:lnTo>
                        <a:pt x="56" y="152"/>
                      </a:lnTo>
                      <a:lnTo>
                        <a:pt x="57" y="151"/>
                      </a:lnTo>
                      <a:lnTo>
                        <a:pt x="60" y="149"/>
                      </a:lnTo>
                      <a:lnTo>
                        <a:pt x="63" y="148"/>
                      </a:lnTo>
                      <a:lnTo>
                        <a:pt x="66" y="148"/>
                      </a:lnTo>
                      <a:lnTo>
                        <a:pt x="69" y="147"/>
                      </a:lnTo>
                      <a:lnTo>
                        <a:pt x="69" y="148"/>
                      </a:lnTo>
                      <a:lnTo>
                        <a:pt x="69" y="149"/>
                      </a:lnTo>
                      <a:lnTo>
                        <a:pt x="68" y="151"/>
                      </a:lnTo>
                      <a:lnTo>
                        <a:pt x="69" y="152"/>
                      </a:lnTo>
                      <a:lnTo>
                        <a:pt x="69" y="153"/>
                      </a:lnTo>
                      <a:lnTo>
                        <a:pt x="69" y="153"/>
                      </a:lnTo>
                      <a:lnTo>
                        <a:pt x="69" y="155"/>
                      </a:lnTo>
                      <a:lnTo>
                        <a:pt x="70" y="156"/>
                      </a:lnTo>
                      <a:lnTo>
                        <a:pt x="72" y="156"/>
                      </a:lnTo>
                      <a:lnTo>
                        <a:pt x="72" y="157"/>
                      </a:lnTo>
                      <a:lnTo>
                        <a:pt x="74" y="158"/>
                      </a:lnTo>
                      <a:lnTo>
                        <a:pt x="74" y="158"/>
                      </a:lnTo>
                      <a:lnTo>
                        <a:pt x="74" y="158"/>
                      </a:lnTo>
                      <a:lnTo>
                        <a:pt x="74" y="157"/>
                      </a:lnTo>
                      <a:lnTo>
                        <a:pt x="74" y="155"/>
                      </a:lnTo>
                      <a:lnTo>
                        <a:pt x="74" y="153"/>
                      </a:lnTo>
                      <a:lnTo>
                        <a:pt x="74" y="153"/>
                      </a:lnTo>
                      <a:lnTo>
                        <a:pt x="77" y="152"/>
                      </a:lnTo>
                      <a:lnTo>
                        <a:pt x="77" y="152"/>
                      </a:lnTo>
                      <a:lnTo>
                        <a:pt x="77" y="151"/>
                      </a:lnTo>
                      <a:lnTo>
                        <a:pt x="77" y="151"/>
                      </a:lnTo>
                      <a:lnTo>
                        <a:pt x="78" y="152"/>
                      </a:lnTo>
                      <a:lnTo>
                        <a:pt x="81" y="153"/>
                      </a:lnTo>
                      <a:lnTo>
                        <a:pt x="83" y="153"/>
                      </a:lnTo>
                      <a:lnTo>
                        <a:pt x="83" y="152"/>
                      </a:lnTo>
                      <a:lnTo>
                        <a:pt x="85" y="152"/>
                      </a:lnTo>
                      <a:lnTo>
                        <a:pt x="85" y="149"/>
                      </a:lnTo>
                      <a:lnTo>
                        <a:pt x="85" y="149"/>
                      </a:lnTo>
                      <a:lnTo>
                        <a:pt x="85" y="145"/>
                      </a:lnTo>
                      <a:lnTo>
                        <a:pt x="85" y="145"/>
                      </a:lnTo>
                      <a:lnTo>
                        <a:pt x="83" y="140"/>
                      </a:lnTo>
                      <a:lnTo>
                        <a:pt x="83" y="140"/>
                      </a:lnTo>
                      <a:lnTo>
                        <a:pt x="82" y="139"/>
                      </a:lnTo>
                      <a:lnTo>
                        <a:pt x="82" y="138"/>
                      </a:lnTo>
                      <a:lnTo>
                        <a:pt x="81" y="136"/>
                      </a:lnTo>
                      <a:lnTo>
                        <a:pt x="82" y="136"/>
                      </a:lnTo>
                      <a:lnTo>
                        <a:pt x="82" y="135"/>
                      </a:lnTo>
                      <a:lnTo>
                        <a:pt x="86" y="135"/>
                      </a:lnTo>
                      <a:lnTo>
                        <a:pt x="86" y="135"/>
                      </a:lnTo>
                      <a:lnTo>
                        <a:pt x="87" y="135"/>
                      </a:lnTo>
                      <a:lnTo>
                        <a:pt x="87" y="132"/>
                      </a:lnTo>
                      <a:lnTo>
                        <a:pt x="87" y="132"/>
                      </a:lnTo>
                      <a:lnTo>
                        <a:pt x="87" y="132"/>
                      </a:lnTo>
                      <a:lnTo>
                        <a:pt x="90" y="132"/>
                      </a:lnTo>
                      <a:lnTo>
                        <a:pt x="93" y="134"/>
                      </a:lnTo>
                      <a:lnTo>
                        <a:pt x="97" y="134"/>
                      </a:lnTo>
                      <a:lnTo>
                        <a:pt x="99" y="134"/>
                      </a:lnTo>
                      <a:lnTo>
                        <a:pt x="100" y="132"/>
                      </a:lnTo>
                      <a:lnTo>
                        <a:pt x="100" y="131"/>
                      </a:lnTo>
                      <a:lnTo>
                        <a:pt x="102" y="131"/>
                      </a:lnTo>
                      <a:lnTo>
                        <a:pt x="104" y="131"/>
                      </a:lnTo>
                      <a:lnTo>
                        <a:pt x="104" y="131"/>
                      </a:lnTo>
                      <a:lnTo>
                        <a:pt x="106" y="132"/>
                      </a:lnTo>
                      <a:lnTo>
                        <a:pt x="106" y="132"/>
                      </a:lnTo>
                      <a:lnTo>
                        <a:pt x="107" y="132"/>
                      </a:lnTo>
                      <a:lnTo>
                        <a:pt x="107" y="134"/>
                      </a:lnTo>
                      <a:lnTo>
                        <a:pt x="108" y="134"/>
                      </a:lnTo>
                      <a:lnTo>
                        <a:pt x="110" y="134"/>
                      </a:lnTo>
                      <a:lnTo>
                        <a:pt x="110" y="135"/>
                      </a:lnTo>
                      <a:lnTo>
                        <a:pt x="111" y="136"/>
                      </a:lnTo>
                      <a:lnTo>
                        <a:pt x="111" y="136"/>
                      </a:lnTo>
                      <a:lnTo>
                        <a:pt x="118" y="136"/>
                      </a:lnTo>
                      <a:lnTo>
                        <a:pt x="118" y="136"/>
                      </a:lnTo>
                      <a:lnTo>
                        <a:pt x="120" y="138"/>
                      </a:lnTo>
                      <a:lnTo>
                        <a:pt x="120" y="143"/>
                      </a:lnTo>
                      <a:lnTo>
                        <a:pt x="119" y="143"/>
                      </a:lnTo>
                      <a:lnTo>
                        <a:pt x="120" y="145"/>
                      </a:lnTo>
                      <a:lnTo>
                        <a:pt x="121" y="145"/>
                      </a:lnTo>
                      <a:lnTo>
                        <a:pt x="121" y="143"/>
                      </a:lnTo>
                      <a:lnTo>
                        <a:pt x="123" y="140"/>
                      </a:lnTo>
                      <a:lnTo>
                        <a:pt x="125" y="141"/>
                      </a:lnTo>
                      <a:lnTo>
                        <a:pt x="128" y="143"/>
                      </a:lnTo>
                      <a:lnTo>
                        <a:pt x="131" y="143"/>
                      </a:lnTo>
                      <a:lnTo>
                        <a:pt x="131" y="144"/>
                      </a:lnTo>
                      <a:lnTo>
                        <a:pt x="131" y="144"/>
                      </a:lnTo>
                      <a:lnTo>
                        <a:pt x="129" y="144"/>
                      </a:lnTo>
                      <a:lnTo>
                        <a:pt x="131" y="145"/>
                      </a:lnTo>
                      <a:lnTo>
                        <a:pt x="132" y="147"/>
                      </a:lnTo>
                      <a:lnTo>
                        <a:pt x="132" y="147"/>
                      </a:lnTo>
                      <a:lnTo>
                        <a:pt x="133" y="147"/>
                      </a:lnTo>
                      <a:lnTo>
                        <a:pt x="136" y="147"/>
                      </a:lnTo>
                      <a:lnTo>
                        <a:pt x="136" y="147"/>
                      </a:lnTo>
                      <a:lnTo>
                        <a:pt x="137" y="147"/>
                      </a:lnTo>
                      <a:lnTo>
                        <a:pt x="137" y="148"/>
                      </a:lnTo>
                      <a:lnTo>
                        <a:pt x="140" y="151"/>
                      </a:lnTo>
                      <a:lnTo>
                        <a:pt x="140" y="152"/>
                      </a:lnTo>
                      <a:lnTo>
                        <a:pt x="144" y="153"/>
                      </a:lnTo>
                      <a:lnTo>
                        <a:pt x="144" y="155"/>
                      </a:lnTo>
                      <a:lnTo>
                        <a:pt x="145" y="155"/>
                      </a:lnTo>
                      <a:lnTo>
                        <a:pt x="145" y="156"/>
                      </a:lnTo>
                      <a:lnTo>
                        <a:pt x="146" y="156"/>
                      </a:lnTo>
                      <a:lnTo>
                        <a:pt x="146" y="160"/>
                      </a:lnTo>
                      <a:lnTo>
                        <a:pt x="149" y="160"/>
                      </a:lnTo>
                      <a:lnTo>
                        <a:pt x="150" y="157"/>
                      </a:lnTo>
                      <a:lnTo>
                        <a:pt x="150" y="157"/>
                      </a:lnTo>
                      <a:lnTo>
                        <a:pt x="150" y="156"/>
                      </a:lnTo>
                      <a:lnTo>
                        <a:pt x="152" y="156"/>
                      </a:lnTo>
                      <a:lnTo>
                        <a:pt x="152" y="153"/>
                      </a:lnTo>
                      <a:lnTo>
                        <a:pt x="154" y="148"/>
                      </a:lnTo>
                      <a:lnTo>
                        <a:pt x="152" y="148"/>
                      </a:lnTo>
                      <a:lnTo>
                        <a:pt x="152" y="148"/>
                      </a:lnTo>
                      <a:lnTo>
                        <a:pt x="152" y="149"/>
                      </a:lnTo>
                      <a:lnTo>
                        <a:pt x="152" y="149"/>
                      </a:lnTo>
                      <a:lnTo>
                        <a:pt x="152" y="149"/>
                      </a:lnTo>
                      <a:lnTo>
                        <a:pt x="150" y="148"/>
                      </a:lnTo>
                      <a:lnTo>
                        <a:pt x="150" y="148"/>
                      </a:lnTo>
                      <a:lnTo>
                        <a:pt x="150" y="145"/>
                      </a:lnTo>
                      <a:lnTo>
                        <a:pt x="149" y="145"/>
                      </a:lnTo>
                      <a:lnTo>
                        <a:pt x="149" y="144"/>
                      </a:lnTo>
                      <a:lnTo>
                        <a:pt x="148" y="143"/>
                      </a:lnTo>
                      <a:lnTo>
                        <a:pt x="148" y="140"/>
                      </a:lnTo>
                      <a:lnTo>
                        <a:pt x="149" y="140"/>
                      </a:lnTo>
                      <a:lnTo>
                        <a:pt x="150" y="139"/>
                      </a:lnTo>
                      <a:lnTo>
                        <a:pt x="150" y="136"/>
                      </a:lnTo>
                      <a:lnTo>
                        <a:pt x="150" y="136"/>
                      </a:lnTo>
                      <a:lnTo>
                        <a:pt x="150" y="136"/>
                      </a:lnTo>
                      <a:lnTo>
                        <a:pt x="149" y="136"/>
                      </a:lnTo>
                      <a:lnTo>
                        <a:pt x="149" y="136"/>
                      </a:lnTo>
                      <a:lnTo>
                        <a:pt x="148" y="138"/>
                      </a:lnTo>
                      <a:lnTo>
                        <a:pt x="148" y="138"/>
                      </a:lnTo>
                      <a:lnTo>
                        <a:pt x="148" y="138"/>
                      </a:lnTo>
                      <a:lnTo>
                        <a:pt x="148" y="136"/>
                      </a:lnTo>
                      <a:lnTo>
                        <a:pt x="146" y="136"/>
                      </a:lnTo>
                      <a:lnTo>
                        <a:pt x="145" y="135"/>
                      </a:lnTo>
                      <a:lnTo>
                        <a:pt x="144" y="135"/>
                      </a:lnTo>
                      <a:lnTo>
                        <a:pt x="142" y="135"/>
                      </a:lnTo>
                      <a:lnTo>
                        <a:pt x="140" y="135"/>
                      </a:lnTo>
                      <a:lnTo>
                        <a:pt x="140" y="131"/>
                      </a:lnTo>
                      <a:lnTo>
                        <a:pt x="140" y="127"/>
                      </a:lnTo>
                      <a:lnTo>
                        <a:pt x="144" y="127"/>
                      </a:lnTo>
                      <a:lnTo>
                        <a:pt x="144" y="126"/>
                      </a:lnTo>
                      <a:lnTo>
                        <a:pt x="144" y="126"/>
                      </a:lnTo>
                      <a:lnTo>
                        <a:pt x="145" y="124"/>
                      </a:lnTo>
                      <a:lnTo>
                        <a:pt x="144" y="123"/>
                      </a:lnTo>
                      <a:lnTo>
                        <a:pt x="144" y="122"/>
                      </a:lnTo>
                      <a:lnTo>
                        <a:pt x="144" y="120"/>
                      </a:lnTo>
                      <a:lnTo>
                        <a:pt x="144" y="120"/>
                      </a:lnTo>
                      <a:lnTo>
                        <a:pt x="144" y="119"/>
                      </a:lnTo>
                      <a:lnTo>
                        <a:pt x="144" y="119"/>
                      </a:lnTo>
                      <a:lnTo>
                        <a:pt x="144" y="117"/>
                      </a:lnTo>
                      <a:lnTo>
                        <a:pt x="142" y="117"/>
                      </a:lnTo>
                      <a:lnTo>
                        <a:pt x="142" y="115"/>
                      </a:lnTo>
                      <a:lnTo>
                        <a:pt x="141" y="114"/>
                      </a:lnTo>
                      <a:lnTo>
                        <a:pt x="141" y="111"/>
                      </a:lnTo>
                      <a:lnTo>
                        <a:pt x="142" y="111"/>
                      </a:lnTo>
                      <a:lnTo>
                        <a:pt x="141" y="107"/>
                      </a:lnTo>
                      <a:lnTo>
                        <a:pt x="142" y="106"/>
                      </a:lnTo>
                      <a:lnTo>
                        <a:pt x="142" y="106"/>
                      </a:lnTo>
                      <a:lnTo>
                        <a:pt x="145" y="106"/>
                      </a:lnTo>
                      <a:lnTo>
                        <a:pt x="146" y="105"/>
                      </a:lnTo>
                      <a:lnTo>
                        <a:pt x="148" y="105"/>
                      </a:lnTo>
                      <a:lnTo>
                        <a:pt x="148" y="103"/>
                      </a:lnTo>
                      <a:lnTo>
                        <a:pt x="149" y="103"/>
                      </a:lnTo>
                      <a:lnTo>
                        <a:pt x="150" y="100"/>
                      </a:lnTo>
                      <a:lnTo>
                        <a:pt x="155" y="94"/>
                      </a:lnTo>
                      <a:lnTo>
                        <a:pt x="155" y="93"/>
                      </a:lnTo>
                      <a:lnTo>
                        <a:pt x="158" y="92"/>
                      </a:lnTo>
                      <a:lnTo>
                        <a:pt x="158" y="90"/>
                      </a:lnTo>
                      <a:lnTo>
                        <a:pt x="158" y="90"/>
                      </a:lnTo>
                      <a:lnTo>
                        <a:pt x="158" y="89"/>
                      </a:lnTo>
                      <a:lnTo>
                        <a:pt x="159" y="89"/>
                      </a:lnTo>
                      <a:lnTo>
                        <a:pt x="159" y="88"/>
                      </a:lnTo>
                      <a:lnTo>
                        <a:pt x="159" y="88"/>
                      </a:lnTo>
                      <a:lnTo>
                        <a:pt x="159" y="86"/>
                      </a:lnTo>
                      <a:lnTo>
                        <a:pt x="161" y="86"/>
                      </a:lnTo>
                      <a:lnTo>
                        <a:pt x="161" y="85"/>
                      </a:lnTo>
                      <a:lnTo>
                        <a:pt x="161" y="85"/>
                      </a:lnTo>
                      <a:lnTo>
                        <a:pt x="161" y="84"/>
                      </a:lnTo>
                      <a:lnTo>
                        <a:pt x="162" y="84"/>
                      </a:lnTo>
                      <a:lnTo>
                        <a:pt x="162" y="83"/>
                      </a:lnTo>
                      <a:lnTo>
                        <a:pt x="167" y="79"/>
                      </a:lnTo>
                      <a:lnTo>
                        <a:pt x="167" y="77"/>
                      </a:lnTo>
                      <a:lnTo>
                        <a:pt x="167" y="77"/>
                      </a:lnTo>
                      <a:lnTo>
                        <a:pt x="167" y="79"/>
                      </a:lnTo>
                      <a:lnTo>
                        <a:pt x="169" y="79"/>
                      </a:lnTo>
                      <a:lnTo>
                        <a:pt x="183" y="77"/>
                      </a:lnTo>
                      <a:lnTo>
                        <a:pt x="184" y="79"/>
                      </a:lnTo>
                      <a:lnTo>
                        <a:pt x="190" y="80"/>
                      </a:lnTo>
                      <a:lnTo>
                        <a:pt x="190" y="83"/>
                      </a:lnTo>
                      <a:lnTo>
                        <a:pt x="191" y="85"/>
                      </a:lnTo>
                      <a:lnTo>
                        <a:pt x="191" y="85"/>
                      </a:lnTo>
                      <a:lnTo>
                        <a:pt x="191" y="86"/>
                      </a:lnTo>
                      <a:lnTo>
                        <a:pt x="192" y="86"/>
                      </a:lnTo>
                      <a:lnTo>
                        <a:pt x="191" y="90"/>
                      </a:lnTo>
                      <a:lnTo>
                        <a:pt x="192" y="90"/>
                      </a:lnTo>
                      <a:lnTo>
                        <a:pt x="192" y="90"/>
                      </a:lnTo>
                      <a:lnTo>
                        <a:pt x="192" y="92"/>
                      </a:lnTo>
                      <a:lnTo>
                        <a:pt x="191" y="92"/>
                      </a:lnTo>
                      <a:lnTo>
                        <a:pt x="191" y="94"/>
                      </a:lnTo>
                      <a:lnTo>
                        <a:pt x="190" y="94"/>
                      </a:lnTo>
                      <a:lnTo>
                        <a:pt x="191" y="100"/>
                      </a:lnTo>
                      <a:lnTo>
                        <a:pt x="190" y="100"/>
                      </a:lnTo>
                      <a:lnTo>
                        <a:pt x="190" y="101"/>
                      </a:lnTo>
                      <a:lnTo>
                        <a:pt x="190" y="101"/>
                      </a:lnTo>
                      <a:lnTo>
                        <a:pt x="190" y="102"/>
                      </a:lnTo>
                      <a:lnTo>
                        <a:pt x="190" y="103"/>
                      </a:lnTo>
                      <a:lnTo>
                        <a:pt x="188" y="105"/>
                      </a:lnTo>
                      <a:lnTo>
                        <a:pt x="187" y="106"/>
                      </a:lnTo>
                      <a:lnTo>
                        <a:pt x="187" y="107"/>
                      </a:lnTo>
                      <a:lnTo>
                        <a:pt x="186" y="107"/>
                      </a:lnTo>
                      <a:lnTo>
                        <a:pt x="184" y="109"/>
                      </a:lnTo>
                      <a:lnTo>
                        <a:pt x="184" y="110"/>
                      </a:lnTo>
                      <a:lnTo>
                        <a:pt x="184" y="113"/>
                      </a:lnTo>
                      <a:lnTo>
                        <a:pt x="186" y="113"/>
                      </a:lnTo>
                      <a:lnTo>
                        <a:pt x="186" y="117"/>
                      </a:lnTo>
                      <a:lnTo>
                        <a:pt x="187" y="117"/>
                      </a:lnTo>
                      <a:lnTo>
                        <a:pt x="188" y="117"/>
                      </a:lnTo>
                      <a:lnTo>
                        <a:pt x="191" y="118"/>
                      </a:lnTo>
                      <a:lnTo>
                        <a:pt x="191" y="119"/>
                      </a:lnTo>
                      <a:lnTo>
                        <a:pt x="191" y="120"/>
                      </a:lnTo>
                      <a:lnTo>
                        <a:pt x="190" y="122"/>
                      </a:lnTo>
                      <a:lnTo>
                        <a:pt x="190" y="122"/>
                      </a:lnTo>
                      <a:lnTo>
                        <a:pt x="192" y="123"/>
                      </a:lnTo>
                      <a:lnTo>
                        <a:pt x="192" y="127"/>
                      </a:lnTo>
                      <a:lnTo>
                        <a:pt x="191" y="127"/>
                      </a:lnTo>
                      <a:lnTo>
                        <a:pt x="192" y="128"/>
                      </a:lnTo>
                      <a:lnTo>
                        <a:pt x="191" y="128"/>
                      </a:lnTo>
                      <a:lnTo>
                        <a:pt x="191" y="131"/>
                      </a:lnTo>
                      <a:lnTo>
                        <a:pt x="190" y="131"/>
                      </a:lnTo>
                      <a:lnTo>
                        <a:pt x="190" y="134"/>
                      </a:lnTo>
                      <a:lnTo>
                        <a:pt x="190" y="134"/>
                      </a:lnTo>
                      <a:lnTo>
                        <a:pt x="190" y="135"/>
                      </a:lnTo>
                      <a:lnTo>
                        <a:pt x="190" y="136"/>
                      </a:lnTo>
                      <a:lnTo>
                        <a:pt x="190" y="138"/>
                      </a:lnTo>
                      <a:lnTo>
                        <a:pt x="190" y="138"/>
                      </a:lnTo>
                      <a:lnTo>
                        <a:pt x="188" y="140"/>
                      </a:lnTo>
                      <a:lnTo>
                        <a:pt x="190" y="140"/>
                      </a:lnTo>
                      <a:lnTo>
                        <a:pt x="190" y="143"/>
                      </a:lnTo>
                      <a:lnTo>
                        <a:pt x="191" y="143"/>
                      </a:lnTo>
                      <a:lnTo>
                        <a:pt x="191" y="145"/>
                      </a:lnTo>
                      <a:lnTo>
                        <a:pt x="192" y="147"/>
                      </a:lnTo>
                      <a:lnTo>
                        <a:pt x="192" y="148"/>
                      </a:lnTo>
                      <a:lnTo>
                        <a:pt x="199" y="152"/>
                      </a:lnTo>
                      <a:lnTo>
                        <a:pt x="199" y="155"/>
                      </a:lnTo>
                      <a:lnTo>
                        <a:pt x="197" y="155"/>
                      </a:lnTo>
                      <a:lnTo>
                        <a:pt x="197" y="157"/>
                      </a:lnTo>
                      <a:lnTo>
                        <a:pt x="196" y="158"/>
                      </a:lnTo>
                      <a:lnTo>
                        <a:pt x="196" y="161"/>
                      </a:lnTo>
                      <a:lnTo>
                        <a:pt x="195" y="161"/>
                      </a:lnTo>
                      <a:lnTo>
                        <a:pt x="195" y="162"/>
                      </a:lnTo>
                      <a:lnTo>
                        <a:pt x="196" y="162"/>
                      </a:lnTo>
                      <a:lnTo>
                        <a:pt x="196" y="164"/>
                      </a:lnTo>
                      <a:lnTo>
                        <a:pt x="196" y="164"/>
                      </a:lnTo>
                      <a:lnTo>
                        <a:pt x="196" y="165"/>
                      </a:lnTo>
                      <a:lnTo>
                        <a:pt x="197" y="165"/>
                      </a:lnTo>
                      <a:lnTo>
                        <a:pt x="197" y="168"/>
                      </a:lnTo>
                      <a:lnTo>
                        <a:pt x="193" y="168"/>
                      </a:lnTo>
                      <a:lnTo>
                        <a:pt x="193" y="169"/>
                      </a:lnTo>
                      <a:lnTo>
                        <a:pt x="193" y="169"/>
                      </a:lnTo>
                      <a:lnTo>
                        <a:pt x="193" y="172"/>
                      </a:lnTo>
                      <a:lnTo>
                        <a:pt x="191" y="173"/>
                      </a:lnTo>
                      <a:lnTo>
                        <a:pt x="191" y="174"/>
                      </a:lnTo>
                      <a:lnTo>
                        <a:pt x="191" y="174"/>
                      </a:lnTo>
                      <a:lnTo>
                        <a:pt x="191" y="175"/>
                      </a:lnTo>
                      <a:lnTo>
                        <a:pt x="191" y="175"/>
                      </a:lnTo>
                      <a:lnTo>
                        <a:pt x="190" y="177"/>
                      </a:lnTo>
                      <a:lnTo>
                        <a:pt x="190" y="178"/>
                      </a:lnTo>
                      <a:lnTo>
                        <a:pt x="187" y="178"/>
                      </a:lnTo>
                      <a:lnTo>
                        <a:pt x="187" y="177"/>
                      </a:lnTo>
                      <a:lnTo>
                        <a:pt x="186" y="175"/>
                      </a:lnTo>
                      <a:lnTo>
                        <a:pt x="183" y="175"/>
                      </a:lnTo>
                      <a:lnTo>
                        <a:pt x="182" y="178"/>
                      </a:lnTo>
                      <a:lnTo>
                        <a:pt x="180" y="179"/>
                      </a:lnTo>
                      <a:lnTo>
                        <a:pt x="178" y="181"/>
                      </a:lnTo>
                      <a:lnTo>
                        <a:pt x="178" y="181"/>
                      </a:lnTo>
                      <a:lnTo>
                        <a:pt x="176" y="181"/>
                      </a:lnTo>
                      <a:lnTo>
                        <a:pt x="174" y="181"/>
                      </a:lnTo>
                      <a:lnTo>
                        <a:pt x="171" y="181"/>
                      </a:lnTo>
                      <a:lnTo>
                        <a:pt x="170" y="179"/>
                      </a:lnTo>
                      <a:lnTo>
                        <a:pt x="163" y="181"/>
                      </a:lnTo>
                      <a:lnTo>
                        <a:pt x="163" y="185"/>
                      </a:lnTo>
                      <a:lnTo>
                        <a:pt x="166" y="185"/>
                      </a:lnTo>
                      <a:lnTo>
                        <a:pt x="166" y="186"/>
                      </a:lnTo>
                      <a:lnTo>
                        <a:pt x="167" y="186"/>
                      </a:lnTo>
                      <a:lnTo>
                        <a:pt x="169" y="187"/>
                      </a:lnTo>
                      <a:lnTo>
                        <a:pt x="171" y="187"/>
                      </a:lnTo>
                      <a:lnTo>
                        <a:pt x="171" y="187"/>
                      </a:lnTo>
                      <a:lnTo>
                        <a:pt x="174" y="187"/>
                      </a:lnTo>
                      <a:lnTo>
                        <a:pt x="174" y="189"/>
                      </a:lnTo>
                      <a:lnTo>
                        <a:pt x="176" y="187"/>
                      </a:lnTo>
                      <a:lnTo>
                        <a:pt x="176" y="187"/>
                      </a:lnTo>
                      <a:lnTo>
                        <a:pt x="184" y="187"/>
                      </a:lnTo>
                      <a:lnTo>
                        <a:pt x="186" y="190"/>
                      </a:lnTo>
                      <a:lnTo>
                        <a:pt x="187" y="191"/>
                      </a:lnTo>
                      <a:lnTo>
                        <a:pt x="188" y="192"/>
                      </a:lnTo>
                      <a:lnTo>
                        <a:pt x="188" y="194"/>
                      </a:lnTo>
                      <a:lnTo>
                        <a:pt x="190" y="196"/>
                      </a:lnTo>
                      <a:lnTo>
                        <a:pt x="192" y="195"/>
                      </a:lnTo>
                      <a:lnTo>
                        <a:pt x="192" y="198"/>
                      </a:lnTo>
                      <a:lnTo>
                        <a:pt x="193" y="198"/>
                      </a:lnTo>
                      <a:lnTo>
                        <a:pt x="193" y="195"/>
                      </a:lnTo>
                      <a:lnTo>
                        <a:pt x="192" y="195"/>
                      </a:lnTo>
                      <a:lnTo>
                        <a:pt x="192" y="191"/>
                      </a:lnTo>
                      <a:lnTo>
                        <a:pt x="191" y="190"/>
                      </a:lnTo>
                      <a:lnTo>
                        <a:pt x="191" y="189"/>
                      </a:lnTo>
                      <a:lnTo>
                        <a:pt x="191" y="186"/>
                      </a:lnTo>
                      <a:lnTo>
                        <a:pt x="186" y="185"/>
                      </a:lnTo>
                      <a:lnTo>
                        <a:pt x="186" y="185"/>
                      </a:lnTo>
                      <a:lnTo>
                        <a:pt x="187" y="185"/>
                      </a:lnTo>
                      <a:lnTo>
                        <a:pt x="188" y="182"/>
                      </a:lnTo>
                      <a:lnTo>
                        <a:pt x="191" y="182"/>
                      </a:lnTo>
                      <a:lnTo>
                        <a:pt x="195" y="181"/>
                      </a:lnTo>
                      <a:lnTo>
                        <a:pt x="197" y="179"/>
                      </a:lnTo>
                      <a:lnTo>
                        <a:pt x="201" y="179"/>
                      </a:lnTo>
                      <a:lnTo>
                        <a:pt x="201" y="178"/>
                      </a:lnTo>
                      <a:lnTo>
                        <a:pt x="203" y="178"/>
                      </a:lnTo>
                      <a:lnTo>
                        <a:pt x="203" y="177"/>
                      </a:lnTo>
                      <a:lnTo>
                        <a:pt x="204" y="175"/>
                      </a:lnTo>
                      <a:lnTo>
                        <a:pt x="204" y="173"/>
                      </a:lnTo>
                      <a:lnTo>
                        <a:pt x="207" y="172"/>
                      </a:lnTo>
                      <a:lnTo>
                        <a:pt x="205" y="168"/>
                      </a:lnTo>
                      <a:lnTo>
                        <a:pt x="207" y="168"/>
                      </a:lnTo>
                      <a:lnTo>
                        <a:pt x="207" y="166"/>
                      </a:lnTo>
                      <a:lnTo>
                        <a:pt x="207" y="166"/>
                      </a:lnTo>
                      <a:lnTo>
                        <a:pt x="209" y="158"/>
                      </a:lnTo>
                      <a:lnTo>
                        <a:pt x="208" y="157"/>
                      </a:lnTo>
                      <a:lnTo>
                        <a:pt x="207" y="156"/>
                      </a:lnTo>
                      <a:lnTo>
                        <a:pt x="209" y="148"/>
                      </a:lnTo>
                      <a:lnTo>
                        <a:pt x="213" y="147"/>
                      </a:lnTo>
                      <a:lnTo>
                        <a:pt x="216" y="145"/>
                      </a:lnTo>
                      <a:lnTo>
                        <a:pt x="218" y="145"/>
                      </a:lnTo>
                      <a:lnTo>
                        <a:pt x="218" y="145"/>
                      </a:lnTo>
                      <a:lnTo>
                        <a:pt x="220" y="145"/>
                      </a:lnTo>
                      <a:lnTo>
                        <a:pt x="221" y="143"/>
                      </a:lnTo>
                      <a:lnTo>
                        <a:pt x="227" y="143"/>
                      </a:lnTo>
                      <a:lnTo>
                        <a:pt x="227" y="144"/>
                      </a:lnTo>
                      <a:lnTo>
                        <a:pt x="229" y="144"/>
                      </a:lnTo>
                      <a:lnTo>
                        <a:pt x="229" y="144"/>
                      </a:lnTo>
                      <a:lnTo>
                        <a:pt x="229" y="147"/>
                      </a:lnTo>
                      <a:lnTo>
                        <a:pt x="229" y="148"/>
                      </a:lnTo>
                      <a:lnTo>
                        <a:pt x="229" y="149"/>
                      </a:lnTo>
                      <a:lnTo>
                        <a:pt x="230" y="149"/>
                      </a:lnTo>
                      <a:lnTo>
                        <a:pt x="230" y="151"/>
                      </a:lnTo>
                      <a:lnTo>
                        <a:pt x="231" y="151"/>
                      </a:lnTo>
                      <a:lnTo>
                        <a:pt x="231" y="152"/>
                      </a:lnTo>
                      <a:lnTo>
                        <a:pt x="231" y="152"/>
                      </a:lnTo>
                      <a:lnTo>
                        <a:pt x="231" y="158"/>
                      </a:lnTo>
                      <a:lnTo>
                        <a:pt x="231" y="161"/>
                      </a:lnTo>
                      <a:lnTo>
                        <a:pt x="231" y="164"/>
                      </a:lnTo>
                      <a:lnTo>
                        <a:pt x="231" y="166"/>
                      </a:lnTo>
                      <a:lnTo>
                        <a:pt x="230" y="169"/>
                      </a:lnTo>
                      <a:lnTo>
                        <a:pt x="239" y="175"/>
                      </a:lnTo>
                      <a:lnTo>
                        <a:pt x="239" y="174"/>
                      </a:lnTo>
                      <a:lnTo>
                        <a:pt x="238" y="174"/>
                      </a:lnTo>
                      <a:lnTo>
                        <a:pt x="238" y="172"/>
                      </a:lnTo>
                      <a:lnTo>
                        <a:pt x="241" y="170"/>
                      </a:lnTo>
                      <a:lnTo>
                        <a:pt x="241" y="170"/>
                      </a:lnTo>
                      <a:lnTo>
                        <a:pt x="242" y="170"/>
                      </a:lnTo>
                      <a:lnTo>
                        <a:pt x="243" y="172"/>
                      </a:lnTo>
                      <a:lnTo>
                        <a:pt x="244" y="172"/>
                      </a:lnTo>
                      <a:lnTo>
                        <a:pt x="246" y="172"/>
                      </a:lnTo>
                      <a:lnTo>
                        <a:pt x="248" y="173"/>
                      </a:lnTo>
                      <a:lnTo>
                        <a:pt x="248" y="173"/>
                      </a:lnTo>
                      <a:lnTo>
                        <a:pt x="251" y="173"/>
                      </a:lnTo>
                      <a:lnTo>
                        <a:pt x="251" y="174"/>
                      </a:lnTo>
                      <a:lnTo>
                        <a:pt x="255" y="173"/>
                      </a:lnTo>
                      <a:lnTo>
                        <a:pt x="255" y="173"/>
                      </a:lnTo>
                      <a:lnTo>
                        <a:pt x="254" y="172"/>
                      </a:lnTo>
                      <a:lnTo>
                        <a:pt x="254" y="172"/>
                      </a:lnTo>
                      <a:lnTo>
                        <a:pt x="251" y="172"/>
                      </a:lnTo>
                      <a:lnTo>
                        <a:pt x="251" y="170"/>
                      </a:lnTo>
                      <a:lnTo>
                        <a:pt x="248" y="170"/>
                      </a:lnTo>
                      <a:lnTo>
                        <a:pt x="248" y="170"/>
                      </a:lnTo>
                      <a:lnTo>
                        <a:pt x="247" y="170"/>
                      </a:lnTo>
                      <a:lnTo>
                        <a:pt x="247" y="169"/>
                      </a:lnTo>
                      <a:lnTo>
                        <a:pt x="244" y="169"/>
                      </a:lnTo>
                      <a:lnTo>
                        <a:pt x="244" y="169"/>
                      </a:lnTo>
                      <a:lnTo>
                        <a:pt x="242" y="169"/>
                      </a:lnTo>
                      <a:lnTo>
                        <a:pt x="242" y="168"/>
                      </a:lnTo>
                      <a:lnTo>
                        <a:pt x="239" y="166"/>
                      </a:lnTo>
                      <a:lnTo>
                        <a:pt x="237" y="165"/>
                      </a:lnTo>
                      <a:lnTo>
                        <a:pt x="237" y="164"/>
                      </a:lnTo>
                      <a:lnTo>
                        <a:pt x="237" y="162"/>
                      </a:lnTo>
                      <a:lnTo>
                        <a:pt x="237" y="160"/>
                      </a:lnTo>
                      <a:lnTo>
                        <a:pt x="242" y="157"/>
                      </a:lnTo>
                      <a:lnTo>
                        <a:pt x="242" y="156"/>
                      </a:lnTo>
                      <a:lnTo>
                        <a:pt x="241" y="155"/>
                      </a:lnTo>
                      <a:lnTo>
                        <a:pt x="239" y="153"/>
                      </a:lnTo>
                      <a:lnTo>
                        <a:pt x="239" y="151"/>
                      </a:lnTo>
                      <a:lnTo>
                        <a:pt x="238" y="151"/>
                      </a:lnTo>
                      <a:lnTo>
                        <a:pt x="238" y="151"/>
                      </a:lnTo>
                      <a:lnTo>
                        <a:pt x="238" y="149"/>
                      </a:lnTo>
                      <a:lnTo>
                        <a:pt x="237" y="149"/>
                      </a:lnTo>
                      <a:lnTo>
                        <a:pt x="237" y="147"/>
                      </a:lnTo>
                      <a:lnTo>
                        <a:pt x="237" y="147"/>
                      </a:lnTo>
                      <a:lnTo>
                        <a:pt x="235" y="145"/>
                      </a:lnTo>
                      <a:lnTo>
                        <a:pt x="235" y="143"/>
                      </a:lnTo>
                      <a:lnTo>
                        <a:pt x="234" y="141"/>
                      </a:lnTo>
                      <a:lnTo>
                        <a:pt x="233" y="141"/>
                      </a:lnTo>
                      <a:lnTo>
                        <a:pt x="230" y="140"/>
                      </a:lnTo>
                      <a:lnTo>
                        <a:pt x="229" y="140"/>
                      </a:lnTo>
                      <a:lnTo>
                        <a:pt x="227" y="140"/>
                      </a:lnTo>
                      <a:lnTo>
                        <a:pt x="227" y="140"/>
                      </a:lnTo>
                      <a:lnTo>
                        <a:pt x="225" y="140"/>
                      </a:lnTo>
                      <a:lnTo>
                        <a:pt x="225" y="139"/>
                      </a:lnTo>
                      <a:lnTo>
                        <a:pt x="224" y="139"/>
                      </a:lnTo>
                      <a:lnTo>
                        <a:pt x="224" y="139"/>
                      </a:lnTo>
                      <a:lnTo>
                        <a:pt x="221" y="139"/>
                      </a:lnTo>
                      <a:lnTo>
                        <a:pt x="218" y="139"/>
                      </a:lnTo>
                      <a:lnTo>
                        <a:pt x="216" y="140"/>
                      </a:lnTo>
                      <a:lnTo>
                        <a:pt x="213" y="140"/>
                      </a:lnTo>
                      <a:lnTo>
                        <a:pt x="213" y="141"/>
                      </a:lnTo>
                      <a:lnTo>
                        <a:pt x="205" y="141"/>
                      </a:lnTo>
                      <a:lnTo>
                        <a:pt x="205" y="143"/>
                      </a:lnTo>
                      <a:lnTo>
                        <a:pt x="204" y="143"/>
                      </a:lnTo>
                      <a:lnTo>
                        <a:pt x="204" y="143"/>
                      </a:lnTo>
                      <a:lnTo>
                        <a:pt x="203" y="143"/>
                      </a:lnTo>
                      <a:lnTo>
                        <a:pt x="203" y="138"/>
                      </a:lnTo>
                      <a:lnTo>
                        <a:pt x="201" y="136"/>
                      </a:lnTo>
                      <a:lnTo>
                        <a:pt x="201" y="131"/>
                      </a:lnTo>
                      <a:lnTo>
                        <a:pt x="201" y="131"/>
                      </a:lnTo>
                      <a:lnTo>
                        <a:pt x="201" y="130"/>
                      </a:lnTo>
                      <a:lnTo>
                        <a:pt x="201" y="130"/>
                      </a:lnTo>
                      <a:lnTo>
                        <a:pt x="201" y="128"/>
                      </a:lnTo>
                      <a:lnTo>
                        <a:pt x="203" y="127"/>
                      </a:lnTo>
                      <a:lnTo>
                        <a:pt x="204" y="124"/>
                      </a:lnTo>
                      <a:lnTo>
                        <a:pt x="203" y="123"/>
                      </a:lnTo>
                      <a:lnTo>
                        <a:pt x="203" y="123"/>
                      </a:lnTo>
                      <a:lnTo>
                        <a:pt x="203" y="122"/>
                      </a:lnTo>
                      <a:lnTo>
                        <a:pt x="201" y="122"/>
                      </a:lnTo>
                      <a:lnTo>
                        <a:pt x="201" y="120"/>
                      </a:lnTo>
                      <a:lnTo>
                        <a:pt x="201" y="120"/>
                      </a:lnTo>
                      <a:lnTo>
                        <a:pt x="201" y="119"/>
                      </a:lnTo>
                      <a:lnTo>
                        <a:pt x="200" y="119"/>
                      </a:lnTo>
                      <a:lnTo>
                        <a:pt x="199" y="118"/>
                      </a:lnTo>
                      <a:lnTo>
                        <a:pt x="199" y="117"/>
                      </a:lnTo>
                      <a:lnTo>
                        <a:pt x="197" y="114"/>
                      </a:lnTo>
                      <a:lnTo>
                        <a:pt x="199" y="113"/>
                      </a:lnTo>
                      <a:lnTo>
                        <a:pt x="200" y="110"/>
                      </a:lnTo>
                      <a:lnTo>
                        <a:pt x="200" y="106"/>
                      </a:lnTo>
                      <a:lnTo>
                        <a:pt x="201" y="106"/>
                      </a:lnTo>
                      <a:lnTo>
                        <a:pt x="201" y="105"/>
                      </a:lnTo>
                      <a:lnTo>
                        <a:pt x="203" y="105"/>
                      </a:lnTo>
                      <a:lnTo>
                        <a:pt x="203" y="105"/>
                      </a:lnTo>
                      <a:lnTo>
                        <a:pt x="205" y="103"/>
                      </a:lnTo>
                      <a:lnTo>
                        <a:pt x="205" y="102"/>
                      </a:lnTo>
                      <a:lnTo>
                        <a:pt x="207" y="101"/>
                      </a:lnTo>
                      <a:lnTo>
                        <a:pt x="207" y="100"/>
                      </a:lnTo>
                      <a:lnTo>
                        <a:pt x="208" y="96"/>
                      </a:lnTo>
                      <a:lnTo>
                        <a:pt x="208" y="90"/>
                      </a:lnTo>
                      <a:lnTo>
                        <a:pt x="208" y="86"/>
                      </a:lnTo>
                      <a:lnTo>
                        <a:pt x="207" y="83"/>
                      </a:lnTo>
                      <a:lnTo>
                        <a:pt x="207" y="83"/>
                      </a:lnTo>
                      <a:lnTo>
                        <a:pt x="207" y="81"/>
                      </a:lnTo>
                      <a:lnTo>
                        <a:pt x="208" y="81"/>
                      </a:lnTo>
                      <a:lnTo>
                        <a:pt x="209" y="83"/>
                      </a:lnTo>
                      <a:lnTo>
                        <a:pt x="209" y="84"/>
                      </a:lnTo>
                      <a:lnTo>
                        <a:pt x="210" y="85"/>
                      </a:lnTo>
                      <a:lnTo>
                        <a:pt x="212" y="85"/>
                      </a:lnTo>
                      <a:lnTo>
                        <a:pt x="212" y="88"/>
                      </a:lnTo>
                      <a:lnTo>
                        <a:pt x="210" y="88"/>
                      </a:lnTo>
                      <a:lnTo>
                        <a:pt x="210" y="92"/>
                      </a:lnTo>
                      <a:lnTo>
                        <a:pt x="213" y="93"/>
                      </a:lnTo>
                      <a:lnTo>
                        <a:pt x="213" y="96"/>
                      </a:lnTo>
                      <a:lnTo>
                        <a:pt x="212" y="96"/>
                      </a:lnTo>
                      <a:lnTo>
                        <a:pt x="212" y="97"/>
                      </a:lnTo>
                      <a:lnTo>
                        <a:pt x="210" y="97"/>
                      </a:lnTo>
                      <a:lnTo>
                        <a:pt x="210" y="100"/>
                      </a:lnTo>
                      <a:lnTo>
                        <a:pt x="212" y="100"/>
                      </a:lnTo>
                      <a:lnTo>
                        <a:pt x="212" y="103"/>
                      </a:lnTo>
                      <a:lnTo>
                        <a:pt x="212" y="103"/>
                      </a:lnTo>
                      <a:lnTo>
                        <a:pt x="212" y="105"/>
                      </a:lnTo>
                      <a:lnTo>
                        <a:pt x="213" y="106"/>
                      </a:lnTo>
                      <a:lnTo>
                        <a:pt x="214" y="109"/>
                      </a:lnTo>
                      <a:lnTo>
                        <a:pt x="214" y="109"/>
                      </a:lnTo>
                      <a:lnTo>
                        <a:pt x="213" y="113"/>
                      </a:lnTo>
                      <a:lnTo>
                        <a:pt x="214" y="113"/>
                      </a:lnTo>
                      <a:lnTo>
                        <a:pt x="216" y="114"/>
                      </a:lnTo>
                      <a:lnTo>
                        <a:pt x="217" y="115"/>
                      </a:lnTo>
                      <a:lnTo>
                        <a:pt x="220" y="117"/>
                      </a:lnTo>
                      <a:lnTo>
                        <a:pt x="221" y="114"/>
                      </a:lnTo>
                      <a:lnTo>
                        <a:pt x="224" y="115"/>
                      </a:lnTo>
                      <a:lnTo>
                        <a:pt x="224" y="114"/>
                      </a:lnTo>
                      <a:lnTo>
                        <a:pt x="226" y="114"/>
                      </a:lnTo>
                      <a:lnTo>
                        <a:pt x="226" y="114"/>
                      </a:lnTo>
                      <a:lnTo>
                        <a:pt x="227" y="115"/>
                      </a:lnTo>
                      <a:lnTo>
                        <a:pt x="229" y="115"/>
                      </a:lnTo>
                      <a:lnTo>
                        <a:pt x="229" y="115"/>
                      </a:lnTo>
                      <a:lnTo>
                        <a:pt x="229" y="115"/>
                      </a:lnTo>
                      <a:lnTo>
                        <a:pt x="230" y="115"/>
                      </a:lnTo>
                      <a:lnTo>
                        <a:pt x="230" y="114"/>
                      </a:lnTo>
                      <a:lnTo>
                        <a:pt x="237" y="114"/>
                      </a:lnTo>
                      <a:lnTo>
                        <a:pt x="237" y="115"/>
                      </a:lnTo>
                      <a:lnTo>
                        <a:pt x="238" y="115"/>
                      </a:lnTo>
                      <a:lnTo>
                        <a:pt x="238" y="117"/>
                      </a:lnTo>
                      <a:lnTo>
                        <a:pt x="238" y="118"/>
                      </a:lnTo>
                      <a:lnTo>
                        <a:pt x="239" y="119"/>
                      </a:lnTo>
                      <a:lnTo>
                        <a:pt x="239" y="118"/>
                      </a:lnTo>
                      <a:lnTo>
                        <a:pt x="242" y="118"/>
                      </a:lnTo>
                      <a:lnTo>
                        <a:pt x="242" y="118"/>
                      </a:lnTo>
                      <a:lnTo>
                        <a:pt x="241" y="117"/>
                      </a:lnTo>
                      <a:lnTo>
                        <a:pt x="239" y="117"/>
                      </a:lnTo>
                      <a:lnTo>
                        <a:pt x="238" y="115"/>
                      </a:lnTo>
                      <a:lnTo>
                        <a:pt x="238" y="115"/>
                      </a:lnTo>
                      <a:lnTo>
                        <a:pt x="238" y="113"/>
                      </a:lnTo>
                      <a:lnTo>
                        <a:pt x="238" y="113"/>
                      </a:lnTo>
                      <a:lnTo>
                        <a:pt x="237" y="111"/>
                      </a:lnTo>
                      <a:lnTo>
                        <a:pt x="237" y="111"/>
                      </a:lnTo>
                      <a:lnTo>
                        <a:pt x="237" y="111"/>
                      </a:lnTo>
                      <a:lnTo>
                        <a:pt x="235" y="111"/>
                      </a:lnTo>
                      <a:lnTo>
                        <a:pt x="235" y="111"/>
                      </a:lnTo>
                      <a:lnTo>
                        <a:pt x="234" y="111"/>
                      </a:lnTo>
                      <a:lnTo>
                        <a:pt x="233" y="109"/>
                      </a:lnTo>
                      <a:lnTo>
                        <a:pt x="229" y="109"/>
                      </a:lnTo>
                      <a:lnTo>
                        <a:pt x="229" y="107"/>
                      </a:lnTo>
                      <a:lnTo>
                        <a:pt x="227" y="106"/>
                      </a:lnTo>
                      <a:lnTo>
                        <a:pt x="225" y="106"/>
                      </a:lnTo>
                      <a:lnTo>
                        <a:pt x="224" y="106"/>
                      </a:lnTo>
                      <a:lnTo>
                        <a:pt x="224" y="103"/>
                      </a:lnTo>
                      <a:lnTo>
                        <a:pt x="225" y="101"/>
                      </a:lnTo>
                      <a:lnTo>
                        <a:pt x="226" y="100"/>
                      </a:lnTo>
                      <a:lnTo>
                        <a:pt x="226" y="98"/>
                      </a:lnTo>
                      <a:lnTo>
                        <a:pt x="230" y="98"/>
                      </a:lnTo>
                      <a:lnTo>
                        <a:pt x="231" y="100"/>
                      </a:lnTo>
                      <a:lnTo>
                        <a:pt x="234" y="100"/>
                      </a:lnTo>
                      <a:lnTo>
                        <a:pt x="235" y="101"/>
                      </a:lnTo>
                      <a:lnTo>
                        <a:pt x="238" y="103"/>
                      </a:lnTo>
                      <a:lnTo>
                        <a:pt x="239" y="103"/>
                      </a:lnTo>
                      <a:lnTo>
                        <a:pt x="241" y="101"/>
                      </a:lnTo>
                      <a:lnTo>
                        <a:pt x="242" y="100"/>
                      </a:lnTo>
                      <a:lnTo>
                        <a:pt x="243" y="98"/>
                      </a:lnTo>
                      <a:lnTo>
                        <a:pt x="242" y="97"/>
                      </a:lnTo>
                      <a:lnTo>
                        <a:pt x="242" y="97"/>
                      </a:lnTo>
                      <a:lnTo>
                        <a:pt x="241" y="97"/>
                      </a:lnTo>
                      <a:lnTo>
                        <a:pt x="241" y="96"/>
                      </a:lnTo>
                      <a:lnTo>
                        <a:pt x="237" y="96"/>
                      </a:lnTo>
                      <a:lnTo>
                        <a:pt x="237" y="96"/>
                      </a:lnTo>
                      <a:lnTo>
                        <a:pt x="238" y="96"/>
                      </a:lnTo>
                      <a:lnTo>
                        <a:pt x="238" y="94"/>
                      </a:lnTo>
                      <a:lnTo>
                        <a:pt x="239" y="94"/>
                      </a:lnTo>
                      <a:lnTo>
                        <a:pt x="241" y="94"/>
                      </a:lnTo>
                      <a:lnTo>
                        <a:pt x="241" y="93"/>
                      </a:lnTo>
                      <a:lnTo>
                        <a:pt x="242" y="93"/>
                      </a:lnTo>
                      <a:lnTo>
                        <a:pt x="243" y="92"/>
                      </a:lnTo>
                      <a:lnTo>
                        <a:pt x="246" y="92"/>
                      </a:lnTo>
                      <a:lnTo>
                        <a:pt x="246" y="90"/>
                      </a:lnTo>
                      <a:lnTo>
                        <a:pt x="248" y="90"/>
                      </a:lnTo>
                      <a:lnTo>
                        <a:pt x="251" y="90"/>
                      </a:lnTo>
                      <a:lnTo>
                        <a:pt x="252" y="92"/>
                      </a:lnTo>
                      <a:lnTo>
                        <a:pt x="252" y="92"/>
                      </a:lnTo>
                      <a:lnTo>
                        <a:pt x="255" y="92"/>
                      </a:lnTo>
                      <a:lnTo>
                        <a:pt x="255" y="93"/>
                      </a:lnTo>
                      <a:lnTo>
                        <a:pt x="256" y="93"/>
                      </a:lnTo>
                      <a:lnTo>
                        <a:pt x="256" y="93"/>
                      </a:lnTo>
                      <a:lnTo>
                        <a:pt x="259" y="93"/>
                      </a:lnTo>
                      <a:lnTo>
                        <a:pt x="260" y="96"/>
                      </a:lnTo>
                      <a:lnTo>
                        <a:pt x="263" y="96"/>
                      </a:lnTo>
                      <a:lnTo>
                        <a:pt x="267" y="101"/>
                      </a:lnTo>
                      <a:lnTo>
                        <a:pt x="268" y="101"/>
                      </a:lnTo>
                      <a:lnTo>
                        <a:pt x="268" y="101"/>
                      </a:lnTo>
                      <a:lnTo>
                        <a:pt x="271" y="102"/>
                      </a:lnTo>
                      <a:lnTo>
                        <a:pt x="273" y="102"/>
                      </a:lnTo>
                      <a:lnTo>
                        <a:pt x="279" y="102"/>
                      </a:lnTo>
                      <a:lnTo>
                        <a:pt x="281" y="102"/>
                      </a:lnTo>
                      <a:lnTo>
                        <a:pt x="282" y="102"/>
                      </a:lnTo>
                      <a:lnTo>
                        <a:pt x="282" y="102"/>
                      </a:lnTo>
                      <a:lnTo>
                        <a:pt x="284" y="103"/>
                      </a:lnTo>
                      <a:lnTo>
                        <a:pt x="284" y="105"/>
                      </a:lnTo>
                      <a:lnTo>
                        <a:pt x="282" y="106"/>
                      </a:lnTo>
                      <a:lnTo>
                        <a:pt x="281" y="107"/>
                      </a:lnTo>
                      <a:lnTo>
                        <a:pt x="280" y="109"/>
                      </a:lnTo>
                      <a:lnTo>
                        <a:pt x="279" y="109"/>
                      </a:lnTo>
                      <a:lnTo>
                        <a:pt x="276" y="115"/>
                      </a:lnTo>
                      <a:lnTo>
                        <a:pt x="276" y="117"/>
                      </a:lnTo>
                      <a:lnTo>
                        <a:pt x="277" y="118"/>
                      </a:lnTo>
                      <a:lnTo>
                        <a:pt x="277" y="120"/>
                      </a:lnTo>
                      <a:lnTo>
                        <a:pt x="276" y="120"/>
                      </a:lnTo>
                      <a:lnTo>
                        <a:pt x="276" y="122"/>
                      </a:lnTo>
                      <a:lnTo>
                        <a:pt x="275" y="122"/>
                      </a:lnTo>
                      <a:lnTo>
                        <a:pt x="273" y="127"/>
                      </a:lnTo>
                      <a:lnTo>
                        <a:pt x="272" y="127"/>
                      </a:lnTo>
                      <a:lnTo>
                        <a:pt x="271" y="130"/>
                      </a:lnTo>
                      <a:lnTo>
                        <a:pt x="271" y="130"/>
                      </a:lnTo>
                      <a:lnTo>
                        <a:pt x="269" y="131"/>
                      </a:lnTo>
                      <a:lnTo>
                        <a:pt x="272" y="131"/>
                      </a:lnTo>
                      <a:lnTo>
                        <a:pt x="277" y="127"/>
                      </a:lnTo>
                      <a:lnTo>
                        <a:pt x="277" y="126"/>
                      </a:lnTo>
                      <a:lnTo>
                        <a:pt x="277" y="126"/>
                      </a:lnTo>
                      <a:lnTo>
                        <a:pt x="277" y="127"/>
                      </a:lnTo>
                      <a:lnTo>
                        <a:pt x="279" y="128"/>
                      </a:lnTo>
                      <a:lnTo>
                        <a:pt x="280" y="130"/>
                      </a:lnTo>
                      <a:lnTo>
                        <a:pt x="280" y="130"/>
                      </a:lnTo>
                      <a:lnTo>
                        <a:pt x="282" y="131"/>
                      </a:lnTo>
                      <a:lnTo>
                        <a:pt x="282" y="134"/>
                      </a:lnTo>
                      <a:lnTo>
                        <a:pt x="285" y="135"/>
                      </a:lnTo>
                      <a:lnTo>
                        <a:pt x="285" y="135"/>
                      </a:lnTo>
                      <a:lnTo>
                        <a:pt x="294" y="135"/>
                      </a:lnTo>
                      <a:lnTo>
                        <a:pt x="294" y="136"/>
                      </a:lnTo>
                      <a:lnTo>
                        <a:pt x="296" y="136"/>
                      </a:lnTo>
                      <a:lnTo>
                        <a:pt x="296" y="135"/>
                      </a:lnTo>
                      <a:lnTo>
                        <a:pt x="297" y="135"/>
                      </a:lnTo>
                      <a:lnTo>
                        <a:pt x="298" y="134"/>
                      </a:lnTo>
                      <a:lnTo>
                        <a:pt x="299" y="134"/>
                      </a:lnTo>
                      <a:lnTo>
                        <a:pt x="301" y="135"/>
                      </a:lnTo>
                      <a:lnTo>
                        <a:pt x="305" y="136"/>
                      </a:lnTo>
                      <a:lnTo>
                        <a:pt x="305" y="140"/>
                      </a:lnTo>
                      <a:lnTo>
                        <a:pt x="305" y="140"/>
                      </a:lnTo>
                      <a:lnTo>
                        <a:pt x="306" y="141"/>
                      </a:lnTo>
                      <a:lnTo>
                        <a:pt x="307" y="141"/>
                      </a:lnTo>
                      <a:lnTo>
                        <a:pt x="307" y="140"/>
                      </a:lnTo>
                      <a:lnTo>
                        <a:pt x="307" y="140"/>
                      </a:lnTo>
                      <a:lnTo>
                        <a:pt x="307" y="136"/>
                      </a:lnTo>
                      <a:lnTo>
                        <a:pt x="306" y="135"/>
                      </a:lnTo>
                      <a:lnTo>
                        <a:pt x="306" y="135"/>
                      </a:lnTo>
                      <a:lnTo>
                        <a:pt x="305" y="135"/>
                      </a:lnTo>
                      <a:lnTo>
                        <a:pt x="305" y="134"/>
                      </a:lnTo>
                      <a:lnTo>
                        <a:pt x="302" y="134"/>
                      </a:lnTo>
                      <a:lnTo>
                        <a:pt x="302" y="134"/>
                      </a:lnTo>
                      <a:lnTo>
                        <a:pt x="301" y="132"/>
                      </a:lnTo>
                      <a:lnTo>
                        <a:pt x="301" y="132"/>
                      </a:lnTo>
                      <a:lnTo>
                        <a:pt x="299" y="131"/>
                      </a:lnTo>
                      <a:lnTo>
                        <a:pt x="298" y="131"/>
                      </a:lnTo>
                      <a:lnTo>
                        <a:pt x="297" y="132"/>
                      </a:lnTo>
                      <a:lnTo>
                        <a:pt x="296" y="132"/>
                      </a:lnTo>
                      <a:lnTo>
                        <a:pt x="294" y="132"/>
                      </a:lnTo>
                      <a:lnTo>
                        <a:pt x="293" y="134"/>
                      </a:lnTo>
                      <a:lnTo>
                        <a:pt x="293" y="135"/>
                      </a:lnTo>
                      <a:lnTo>
                        <a:pt x="292" y="134"/>
                      </a:lnTo>
                      <a:lnTo>
                        <a:pt x="292" y="134"/>
                      </a:lnTo>
                      <a:lnTo>
                        <a:pt x="289" y="132"/>
                      </a:lnTo>
                      <a:lnTo>
                        <a:pt x="288" y="131"/>
                      </a:lnTo>
                      <a:lnTo>
                        <a:pt x="286" y="130"/>
                      </a:lnTo>
                      <a:lnTo>
                        <a:pt x="285" y="130"/>
                      </a:lnTo>
                      <a:lnTo>
                        <a:pt x="284" y="130"/>
                      </a:lnTo>
                      <a:lnTo>
                        <a:pt x="282" y="128"/>
                      </a:lnTo>
                      <a:lnTo>
                        <a:pt x="282" y="127"/>
                      </a:lnTo>
                      <a:lnTo>
                        <a:pt x="282" y="127"/>
                      </a:lnTo>
                      <a:lnTo>
                        <a:pt x="282" y="124"/>
                      </a:lnTo>
                      <a:lnTo>
                        <a:pt x="282" y="124"/>
                      </a:lnTo>
                      <a:lnTo>
                        <a:pt x="285" y="124"/>
                      </a:lnTo>
                      <a:lnTo>
                        <a:pt x="288" y="124"/>
                      </a:lnTo>
                      <a:lnTo>
                        <a:pt x="288" y="122"/>
                      </a:lnTo>
                      <a:lnTo>
                        <a:pt x="288" y="119"/>
                      </a:lnTo>
                      <a:lnTo>
                        <a:pt x="286" y="118"/>
                      </a:lnTo>
                      <a:lnTo>
                        <a:pt x="286" y="114"/>
                      </a:lnTo>
                      <a:lnTo>
                        <a:pt x="286" y="111"/>
                      </a:lnTo>
                      <a:lnTo>
                        <a:pt x="286" y="109"/>
                      </a:lnTo>
                      <a:lnTo>
                        <a:pt x="286" y="109"/>
                      </a:lnTo>
                      <a:lnTo>
                        <a:pt x="286" y="107"/>
                      </a:lnTo>
                      <a:lnTo>
                        <a:pt x="288" y="107"/>
                      </a:lnTo>
                      <a:lnTo>
                        <a:pt x="288" y="106"/>
                      </a:lnTo>
                      <a:lnTo>
                        <a:pt x="289" y="106"/>
                      </a:lnTo>
                      <a:lnTo>
                        <a:pt x="289" y="103"/>
                      </a:lnTo>
                      <a:lnTo>
                        <a:pt x="288" y="102"/>
                      </a:lnTo>
                      <a:lnTo>
                        <a:pt x="288" y="101"/>
                      </a:lnTo>
                      <a:lnTo>
                        <a:pt x="281" y="98"/>
                      </a:lnTo>
                      <a:lnTo>
                        <a:pt x="281" y="97"/>
                      </a:lnTo>
                      <a:lnTo>
                        <a:pt x="279" y="96"/>
                      </a:lnTo>
                      <a:lnTo>
                        <a:pt x="279" y="94"/>
                      </a:lnTo>
                      <a:lnTo>
                        <a:pt x="272" y="94"/>
                      </a:lnTo>
                      <a:lnTo>
                        <a:pt x="272" y="94"/>
                      </a:lnTo>
                      <a:lnTo>
                        <a:pt x="271" y="94"/>
                      </a:lnTo>
                      <a:lnTo>
                        <a:pt x="271" y="93"/>
                      </a:lnTo>
                      <a:lnTo>
                        <a:pt x="269" y="93"/>
                      </a:lnTo>
                      <a:lnTo>
                        <a:pt x="267" y="92"/>
                      </a:lnTo>
                      <a:lnTo>
                        <a:pt x="265" y="90"/>
                      </a:lnTo>
                      <a:lnTo>
                        <a:pt x="265" y="89"/>
                      </a:lnTo>
                      <a:lnTo>
                        <a:pt x="264" y="86"/>
                      </a:lnTo>
                      <a:lnTo>
                        <a:pt x="264" y="84"/>
                      </a:lnTo>
                      <a:lnTo>
                        <a:pt x="264" y="81"/>
                      </a:lnTo>
                      <a:lnTo>
                        <a:pt x="265" y="81"/>
                      </a:lnTo>
                      <a:lnTo>
                        <a:pt x="265" y="79"/>
                      </a:lnTo>
                      <a:lnTo>
                        <a:pt x="265" y="79"/>
                      </a:lnTo>
                      <a:lnTo>
                        <a:pt x="265" y="76"/>
                      </a:lnTo>
                      <a:lnTo>
                        <a:pt x="267" y="76"/>
                      </a:lnTo>
                      <a:lnTo>
                        <a:pt x="265" y="73"/>
                      </a:lnTo>
                      <a:lnTo>
                        <a:pt x="267" y="73"/>
                      </a:lnTo>
                      <a:lnTo>
                        <a:pt x="267" y="72"/>
                      </a:lnTo>
                      <a:lnTo>
                        <a:pt x="268" y="71"/>
                      </a:lnTo>
                      <a:lnTo>
                        <a:pt x="268" y="69"/>
                      </a:lnTo>
                      <a:lnTo>
                        <a:pt x="268" y="68"/>
                      </a:lnTo>
                      <a:lnTo>
                        <a:pt x="271" y="68"/>
                      </a:lnTo>
                      <a:lnTo>
                        <a:pt x="273" y="68"/>
                      </a:lnTo>
                      <a:lnTo>
                        <a:pt x="273" y="67"/>
                      </a:lnTo>
                      <a:lnTo>
                        <a:pt x="280" y="67"/>
                      </a:lnTo>
                      <a:lnTo>
                        <a:pt x="280" y="67"/>
                      </a:lnTo>
                      <a:lnTo>
                        <a:pt x="282" y="67"/>
                      </a:lnTo>
                      <a:lnTo>
                        <a:pt x="282" y="66"/>
                      </a:lnTo>
                      <a:lnTo>
                        <a:pt x="288" y="67"/>
                      </a:lnTo>
                      <a:lnTo>
                        <a:pt x="288" y="66"/>
                      </a:lnTo>
                      <a:lnTo>
                        <a:pt x="290" y="66"/>
                      </a:lnTo>
                      <a:lnTo>
                        <a:pt x="290" y="66"/>
                      </a:lnTo>
                      <a:lnTo>
                        <a:pt x="293" y="66"/>
                      </a:lnTo>
                      <a:lnTo>
                        <a:pt x="293" y="64"/>
                      </a:lnTo>
                      <a:lnTo>
                        <a:pt x="294" y="64"/>
                      </a:lnTo>
                      <a:lnTo>
                        <a:pt x="297" y="64"/>
                      </a:lnTo>
                      <a:lnTo>
                        <a:pt x="298" y="66"/>
                      </a:lnTo>
                      <a:lnTo>
                        <a:pt x="299" y="67"/>
                      </a:lnTo>
                      <a:lnTo>
                        <a:pt x="301" y="67"/>
                      </a:lnTo>
                      <a:lnTo>
                        <a:pt x="302" y="67"/>
                      </a:lnTo>
                      <a:lnTo>
                        <a:pt x="303" y="66"/>
                      </a:lnTo>
                      <a:lnTo>
                        <a:pt x="307" y="66"/>
                      </a:lnTo>
                      <a:lnTo>
                        <a:pt x="307" y="66"/>
                      </a:lnTo>
                      <a:lnTo>
                        <a:pt x="310" y="66"/>
                      </a:lnTo>
                      <a:lnTo>
                        <a:pt x="310" y="64"/>
                      </a:lnTo>
                      <a:lnTo>
                        <a:pt x="314" y="64"/>
                      </a:lnTo>
                      <a:lnTo>
                        <a:pt x="314" y="64"/>
                      </a:lnTo>
                      <a:lnTo>
                        <a:pt x="316" y="64"/>
                      </a:lnTo>
                      <a:lnTo>
                        <a:pt x="316" y="66"/>
                      </a:lnTo>
                      <a:lnTo>
                        <a:pt x="318" y="66"/>
                      </a:lnTo>
                      <a:lnTo>
                        <a:pt x="318" y="66"/>
                      </a:lnTo>
                      <a:lnTo>
                        <a:pt x="319" y="67"/>
                      </a:lnTo>
                      <a:lnTo>
                        <a:pt x="318" y="68"/>
                      </a:lnTo>
                      <a:lnTo>
                        <a:pt x="316" y="69"/>
                      </a:lnTo>
                      <a:lnTo>
                        <a:pt x="315" y="71"/>
                      </a:lnTo>
                      <a:lnTo>
                        <a:pt x="322" y="71"/>
                      </a:lnTo>
                      <a:lnTo>
                        <a:pt x="323" y="69"/>
                      </a:lnTo>
                      <a:lnTo>
                        <a:pt x="323" y="67"/>
                      </a:lnTo>
                      <a:lnTo>
                        <a:pt x="322" y="66"/>
                      </a:lnTo>
                      <a:lnTo>
                        <a:pt x="320" y="64"/>
                      </a:lnTo>
                      <a:lnTo>
                        <a:pt x="320" y="64"/>
                      </a:lnTo>
                      <a:lnTo>
                        <a:pt x="320" y="63"/>
                      </a:lnTo>
                      <a:lnTo>
                        <a:pt x="319" y="62"/>
                      </a:lnTo>
                      <a:lnTo>
                        <a:pt x="319" y="59"/>
                      </a:lnTo>
                      <a:lnTo>
                        <a:pt x="316" y="58"/>
                      </a:lnTo>
                      <a:lnTo>
                        <a:pt x="315" y="58"/>
                      </a:lnTo>
                      <a:lnTo>
                        <a:pt x="313" y="56"/>
                      </a:lnTo>
                      <a:lnTo>
                        <a:pt x="313" y="55"/>
                      </a:lnTo>
                      <a:lnTo>
                        <a:pt x="315" y="54"/>
                      </a:lnTo>
                      <a:lnTo>
                        <a:pt x="318" y="54"/>
                      </a:lnTo>
                      <a:lnTo>
                        <a:pt x="319" y="54"/>
                      </a:lnTo>
                      <a:lnTo>
                        <a:pt x="319" y="54"/>
                      </a:lnTo>
                      <a:lnTo>
                        <a:pt x="320" y="55"/>
                      </a:lnTo>
                      <a:lnTo>
                        <a:pt x="320" y="54"/>
                      </a:lnTo>
                      <a:lnTo>
                        <a:pt x="319" y="52"/>
                      </a:lnTo>
                      <a:lnTo>
                        <a:pt x="319" y="50"/>
                      </a:lnTo>
                      <a:lnTo>
                        <a:pt x="314" y="50"/>
                      </a:lnTo>
                      <a:lnTo>
                        <a:pt x="314" y="47"/>
                      </a:lnTo>
                      <a:lnTo>
                        <a:pt x="315" y="46"/>
                      </a:lnTo>
                      <a:lnTo>
                        <a:pt x="316" y="47"/>
                      </a:lnTo>
                      <a:lnTo>
                        <a:pt x="318" y="47"/>
                      </a:lnTo>
                      <a:lnTo>
                        <a:pt x="319" y="47"/>
                      </a:lnTo>
                      <a:lnTo>
                        <a:pt x="319" y="48"/>
                      </a:lnTo>
                      <a:lnTo>
                        <a:pt x="320" y="50"/>
                      </a:lnTo>
                      <a:lnTo>
                        <a:pt x="322" y="50"/>
                      </a:lnTo>
                      <a:lnTo>
                        <a:pt x="323" y="50"/>
                      </a:lnTo>
                      <a:lnTo>
                        <a:pt x="323" y="46"/>
                      </a:lnTo>
                      <a:lnTo>
                        <a:pt x="323" y="46"/>
                      </a:lnTo>
                      <a:lnTo>
                        <a:pt x="323" y="45"/>
                      </a:lnTo>
                      <a:lnTo>
                        <a:pt x="324" y="45"/>
                      </a:lnTo>
                      <a:lnTo>
                        <a:pt x="324" y="43"/>
                      </a:lnTo>
                      <a:lnTo>
                        <a:pt x="327" y="43"/>
                      </a:lnTo>
                      <a:lnTo>
                        <a:pt x="327" y="42"/>
                      </a:lnTo>
                      <a:lnTo>
                        <a:pt x="328" y="42"/>
                      </a:lnTo>
                      <a:lnTo>
                        <a:pt x="328" y="41"/>
                      </a:lnTo>
                      <a:lnTo>
                        <a:pt x="327" y="41"/>
                      </a:lnTo>
                      <a:lnTo>
                        <a:pt x="327" y="39"/>
                      </a:lnTo>
                      <a:lnTo>
                        <a:pt x="326" y="39"/>
                      </a:lnTo>
                      <a:lnTo>
                        <a:pt x="326" y="39"/>
                      </a:lnTo>
                      <a:lnTo>
                        <a:pt x="324" y="39"/>
                      </a:lnTo>
                      <a:lnTo>
                        <a:pt x="323" y="39"/>
                      </a:lnTo>
                      <a:lnTo>
                        <a:pt x="323" y="38"/>
                      </a:lnTo>
                      <a:lnTo>
                        <a:pt x="327" y="38"/>
                      </a:lnTo>
                      <a:lnTo>
                        <a:pt x="327" y="38"/>
                      </a:lnTo>
                      <a:lnTo>
                        <a:pt x="327" y="38"/>
                      </a:lnTo>
                      <a:lnTo>
                        <a:pt x="327" y="38"/>
                      </a:lnTo>
                      <a:lnTo>
                        <a:pt x="330" y="38"/>
                      </a:lnTo>
                      <a:lnTo>
                        <a:pt x="330" y="38"/>
                      </a:lnTo>
                      <a:lnTo>
                        <a:pt x="331" y="38"/>
                      </a:lnTo>
                      <a:lnTo>
                        <a:pt x="331" y="38"/>
                      </a:lnTo>
                      <a:lnTo>
                        <a:pt x="331" y="38"/>
                      </a:lnTo>
                      <a:lnTo>
                        <a:pt x="334" y="38"/>
                      </a:lnTo>
                      <a:lnTo>
                        <a:pt x="334" y="37"/>
                      </a:lnTo>
                      <a:lnTo>
                        <a:pt x="337" y="37"/>
                      </a:lnTo>
                      <a:lnTo>
                        <a:pt x="339" y="35"/>
                      </a:lnTo>
                      <a:lnTo>
                        <a:pt x="341" y="35"/>
                      </a:lnTo>
                      <a:lnTo>
                        <a:pt x="343" y="33"/>
                      </a:lnTo>
                      <a:lnTo>
                        <a:pt x="345" y="33"/>
                      </a:lnTo>
                      <a:lnTo>
                        <a:pt x="345" y="33"/>
                      </a:lnTo>
                      <a:lnTo>
                        <a:pt x="348" y="33"/>
                      </a:lnTo>
                      <a:lnTo>
                        <a:pt x="348" y="31"/>
                      </a:lnTo>
                      <a:lnTo>
                        <a:pt x="349" y="31"/>
                      </a:lnTo>
                      <a:lnTo>
                        <a:pt x="349" y="31"/>
                      </a:lnTo>
                      <a:lnTo>
                        <a:pt x="351" y="33"/>
                      </a:lnTo>
                      <a:lnTo>
                        <a:pt x="352" y="33"/>
                      </a:lnTo>
                      <a:lnTo>
                        <a:pt x="353" y="33"/>
                      </a:lnTo>
                      <a:lnTo>
                        <a:pt x="354" y="33"/>
                      </a:lnTo>
                      <a:lnTo>
                        <a:pt x="354" y="31"/>
                      </a:lnTo>
                      <a:lnTo>
                        <a:pt x="356" y="31"/>
                      </a:lnTo>
                      <a:lnTo>
                        <a:pt x="356" y="31"/>
                      </a:lnTo>
                      <a:lnTo>
                        <a:pt x="357" y="31"/>
                      </a:lnTo>
                      <a:lnTo>
                        <a:pt x="358" y="31"/>
                      </a:lnTo>
                      <a:lnTo>
                        <a:pt x="358" y="31"/>
                      </a:lnTo>
                      <a:lnTo>
                        <a:pt x="358" y="31"/>
                      </a:lnTo>
                      <a:lnTo>
                        <a:pt x="360" y="31"/>
                      </a:lnTo>
                      <a:lnTo>
                        <a:pt x="360" y="31"/>
                      </a:lnTo>
                      <a:lnTo>
                        <a:pt x="364" y="31"/>
                      </a:lnTo>
                      <a:lnTo>
                        <a:pt x="364" y="30"/>
                      </a:lnTo>
                      <a:lnTo>
                        <a:pt x="365" y="30"/>
                      </a:lnTo>
                      <a:lnTo>
                        <a:pt x="365" y="30"/>
                      </a:lnTo>
                      <a:lnTo>
                        <a:pt x="378" y="29"/>
                      </a:lnTo>
                      <a:lnTo>
                        <a:pt x="378" y="28"/>
                      </a:lnTo>
                      <a:lnTo>
                        <a:pt x="378" y="28"/>
                      </a:lnTo>
                      <a:lnTo>
                        <a:pt x="377" y="26"/>
                      </a:lnTo>
                      <a:lnTo>
                        <a:pt x="378" y="26"/>
                      </a:lnTo>
                      <a:lnTo>
                        <a:pt x="379" y="26"/>
                      </a:lnTo>
                      <a:lnTo>
                        <a:pt x="381" y="25"/>
                      </a:lnTo>
                      <a:lnTo>
                        <a:pt x="381" y="25"/>
                      </a:lnTo>
                      <a:lnTo>
                        <a:pt x="381" y="25"/>
                      </a:lnTo>
                      <a:lnTo>
                        <a:pt x="382" y="26"/>
                      </a:lnTo>
                      <a:lnTo>
                        <a:pt x="385" y="26"/>
                      </a:lnTo>
                      <a:lnTo>
                        <a:pt x="385" y="25"/>
                      </a:lnTo>
                      <a:lnTo>
                        <a:pt x="387" y="25"/>
                      </a:lnTo>
                      <a:lnTo>
                        <a:pt x="387" y="25"/>
                      </a:lnTo>
                      <a:lnTo>
                        <a:pt x="391" y="25"/>
                      </a:lnTo>
                      <a:lnTo>
                        <a:pt x="391" y="25"/>
                      </a:lnTo>
                      <a:lnTo>
                        <a:pt x="391" y="26"/>
                      </a:lnTo>
                      <a:lnTo>
                        <a:pt x="392" y="26"/>
                      </a:lnTo>
                      <a:lnTo>
                        <a:pt x="394" y="26"/>
                      </a:lnTo>
                      <a:lnTo>
                        <a:pt x="394" y="25"/>
                      </a:lnTo>
                      <a:lnTo>
                        <a:pt x="395" y="25"/>
                      </a:lnTo>
                      <a:lnTo>
                        <a:pt x="396" y="24"/>
                      </a:lnTo>
                      <a:lnTo>
                        <a:pt x="396" y="25"/>
                      </a:lnTo>
                      <a:lnTo>
                        <a:pt x="398" y="25"/>
                      </a:lnTo>
                      <a:lnTo>
                        <a:pt x="398" y="25"/>
                      </a:lnTo>
                      <a:lnTo>
                        <a:pt x="398" y="25"/>
                      </a:lnTo>
                      <a:lnTo>
                        <a:pt x="398" y="25"/>
                      </a:lnTo>
                      <a:lnTo>
                        <a:pt x="399" y="25"/>
                      </a:lnTo>
                      <a:lnTo>
                        <a:pt x="399" y="26"/>
                      </a:lnTo>
                      <a:lnTo>
                        <a:pt x="400" y="26"/>
                      </a:lnTo>
                      <a:lnTo>
                        <a:pt x="400" y="26"/>
                      </a:lnTo>
                      <a:lnTo>
                        <a:pt x="400" y="25"/>
                      </a:lnTo>
                      <a:lnTo>
                        <a:pt x="403" y="25"/>
                      </a:lnTo>
                      <a:lnTo>
                        <a:pt x="404" y="25"/>
                      </a:lnTo>
                      <a:lnTo>
                        <a:pt x="407" y="26"/>
                      </a:lnTo>
                      <a:lnTo>
                        <a:pt x="408" y="26"/>
                      </a:lnTo>
                      <a:lnTo>
                        <a:pt x="408" y="28"/>
                      </a:lnTo>
                      <a:lnTo>
                        <a:pt x="406" y="30"/>
                      </a:lnTo>
                      <a:lnTo>
                        <a:pt x="406" y="31"/>
                      </a:lnTo>
                      <a:lnTo>
                        <a:pt x="404" y="31"/>
                      </a:lnTo>
                      <a:lnTo>
                        <a:pt x="404" y="33"/>
                      </a:lnTo>
                      <a:lnTo>
                        <a:pt x="403" y="33"/>
                      </a:lnTo>
                      <a:lnTo>
                        <a:pt x="403" y="34"/>
                      </a:lnTo>
                      <a:lnTo>
                        <a:pt x="404" y="34"/>
                      </a:lnTo>
                      <a:lnTo>
                        <a:pt x="404" y="33"/>
                      </a:lnTo>
                      <a:lnTo>
                        <a:pt x="408" y="33"/>
                      </a:lnTo>
                      <a:lnTo>
                        <a:pt x="408" y="31"/>
                      </a:lnTo>
                      <a:lnTo>
                        <a:pt x="408" y="31"/>
                      </a:lnTo>
                      <a:lnTo>
                        <a:pt x="408" y="30"/>
                      </a:lnTo>
                      <a:lnTo>
                        <a:pt x="411" y="30"/>
                      </a:lnTo>
                      <a:lnTo>
                        <a:pt x="411" y="31"/>
                      </a:lnTo>
                      <a:lnTo>
                        <a:pt x="411" y="33"/>
                      </a:lnTo>
                      <a:lnTo>
                        <a:pt x="412" y="33"/>
                      </a:lnTo>
                      <a:lnTo>
                        <a:pt x="412" y="33"/>
                      </a:lnTo>
                      <a:lnTo>
                        <a:pt x="413" y="31"/>
                      </a:lnTo>
                      <a:lnTo>
                        <a:pt x="413" y="30"/>
                      </a:lnTo>
                      <a:lnTo>
                        <a:pt x="415" y="30"/>
                      </a:lnTo>
                      <a:lnTo>
                        <a:pt x="415" y="31"/>
                      </a:lnTo>
                      <a:lnTo>
                        <a:pt x="416" y="31"/>
                      </a:lnTo>
                      <a:lnTo>
                        <a:pt x="416" y="30"/>
                      </a:lnTo>
                      <a:lnTo>
                        <a:pt x="417" y="30"/>
                      </a:lnTo>
                      <a:lnTo>
                        <a:pt x="421" y="26"/>
                      </a:lnTo>
                      <a:lnTo>
                        <a:pt x="424" y="26"/>
                      </a:lnTo>
                      <a:lnTo>
                        <a:pt x="425" y="24"/>
                      </a:lnTo>
                      <a:lnTo>
                        <a:pt x="426" y="25"/>
                      </a:lnTo>
                      <a:lnTo>
                        <a:pt x="429" y="25"/>
                      </a:lnTo>
                      <a:lnTo>
                        <a:pt x="429" y="26"/>
                      </a:lnTo>
                      <a:lnTo>
                        <a:pt x="430" y="28"/>
                      </a:lnTo>
                      <a:lnTo>
                        <a:pt x="430" y="29"/>
                      </a:lnTo>
                      <a:lnTo>
                        <a:pt x="429" y="31"/>
                      </a:lnTo>
                      <a:lnTo>
                        <a:pt x="429" y="34"/>
                      </a:lnTo>
                      <a:lnTo>
                        <a:pt x="430" y="34"/>
                      </a:lnTo>
                      <a:lnTo>
                        <a:pt x="430" y="33"/>
                      </a:lnTo>
                      <a:lnTo>
                        <a:pt x="432" y="31"/>
                      </a:lnTo>
                      <a:lnTo>
                        <a:pt x="433" y="31"/>
                      </a:lnTo>
                      <a:lnTo>
                        <a:pt x="433" y="29"/>
                      </a:lnTo>
                      <a:lnTo>
                        <a:pt x="432" y="29"/>
                      </a:lnTo>
                      <a:lnTo>
                        <a:pt x="432" y="25"/>
                      </a:lnTo>
                      <a:lnTo>
                        <a:pt x="430" y="25"/>
                      </a:lnTo>
                      <a:lnTo>
                        <a:pt x="430" y="24"/>
                      </a:lnTo>
                      <a:lnTo>
                        <a:pt x="430" y="24"/>
                      </a:lnTo>
                      <a:lnTo>
                        <a:pt x="430" y="24"/>
                      </a:lnTo>
                      <a:lnTo>
                        <a:pt x="429" y="24"/>
                      </a:lnTo>
                      <a:lnTo>
                        <a:pt x="429" y="22"/>
                      </a:lnTo>
                      <a:lnTo>
                        <a:pt x="428" y="22"/>
                      </a:lnTo>
                      <a:lnTo>
                        <a:pt x="428" y="22"/>
                      </a:lnTo>
                      <a:lnTo>
                        <a:pt x="428" y="22"/>
                      </a:lnTo>
                      <a:lnTo>
                        <a:pt x="428" y="22"/>
                      </a:lnTo>
                      <a:lnTo>
                        <a:pt x="426" y="22"/>
                      </a:lnTo>
                      <a:lnTo>
                        <a:pt x="426" y="21"/>
                      </a:lnTo>
                      <a:lnTo>
                        <a:pt x="429" y="21"/>
                      </a:lnTo>
                      <a:lnTo>
                        <a:pt x="432" y="20"/>
                      </a:lnTo>
                      <a:lnTo>
                        <a:pt x="432" y="20"/>
                      </a:lnTo>
                      <a:lnTo>
                        <a:pt x="432" y="21"/>
                      </a:lnTo>
                      <a:lnTo>
                        <a:pt x="437" y="20"/>
                      </a:lnTo>
                      <a:lnTo>
                        <a:pt x="438" y="20"/>
                      </a:lnTo>
                      <a:lnTo>
                        <a:pt x="438" y="21"/>
                      </a:lnTo>
                      <a:lnTo>
                        <a:pt x="440" y="21"/>
                      </a:lnTo>
                      <a:lnTo>
                        <a:pt x="440" y="21"/>
                      </a:lnTo>
                      <a:lnTo>
                        <a:pt x="441" y="20"/>
                      </a:lnTo>
                      <a:lnTo>
                        <a:pt x="442" y="20"/>
                      </a:lnTo>
                      <a:lnTo>
                        <a:pt x="443" y="20"/>
                      </a:lnTo>
                      <a:lnTo>
                        <a:pt x="443" y="21"/>
                      </a:lnTo>
                      <a:lnTo>
                        <a:pt x="446" y="22"/>
                      </a:lnTo>
                      <a:lnTo>
                        <a:pt x="449" y="22"/>
                      </a:lnTo>
                      <a:lnTo>
                        <a:pt x="449" y="21"/>
                      </a:lnTo>
                      <a:lnTo>
                        <a:pt x="446" y="18"/>
                      </a:lnTo>
                      <a:lnTo>
                        <a:pt x="446" y="18"/>
                      </a:lnTo>
                      <a:lnTo>
                        <a:pt x="445" y="17"/>
                      </a:lnTo>
                      <a:lnTo>
                        <a:pt x="445" y="17"/>
                      </a:lnTo>
                      <a:lnTo>
                        <a:pt x="443" y="17"/>
                      </a:lnTo>
                      <a:lnTo>
                        <a:pt x="443" y="16"/>
                      </a:lnTo>
                      <a:lnTo>
                        <a:pt x="443" y="13"/>
                      </a:lnTo>
                      <a:lnTo>
                        <a:pt x="446" y="13"/>
                      </a:lnTo>
                      <a:lnTo>
                        <a:pt x="446" y="12"/>
                      </a:lnTo>
                      <a:lnTo>
                        <a:pt x="446" y="12"/>
                      </a:lnTo>
                      <a:lnTo>
                        <a:pt x="447" y="12"/>
                      </a:lnTo>
                      <a:lnTo>
                        <a:pt x="449" y="11"/>
                      </a:lnTo>
                      <a:lnTo>
                        <a:pt x="450" y="9"/>
                      </a:lnTo>
                      <a:lnTo>
                        <a:pt x="451" y="9"/>
                      </a:lnTo>
                      <a:lnTo>
                        <a:pt x="451" y="8"/>
                      </a:lnTo>
                      <a:lnTo>
                        <a:pt x="451" y="7"/>
                      </a:lnTo>
                      <a:lnTo>
                        <a:pt x="453" y="7"/>
                      </a:lnTo>
                      <a:lnTo>
                        <a:pt x="453" y="7"/>
                      </a:lnTo>
                      <a:lnTo>
                        <a:pt x="451" y="7"/>
                      </a:lnTo>
                      <a:lnTo>
                        <a:pt x="453" y="5"/>
                      </a:lnTo>
                      <a:lnTo>
                        <a:pt x="454" y="5"/>
                      </a:lnTo>
                      <a:lnTo>
                        <a:pt x="454" y="4"/>
                      </a:lnTo>
                      <a:lnTo>
                        <a:pt x="457" y="3"/>
                      </a:lnTo>
                      <a:lnTo>
                        <a:pt x="458" y="3"/>
                      </a:lnTo>
                      <a:lnTo>
                        <a:pt x="460" y="1"/>
                      </a:lnTo>
                      <a:lnTo>
                        <a:pt x="463" y="1"/>
                      </a:lnTo>
                      <a:lnTo>
                        <a:pt x="463" y="1"/>
                      </a:lnTo>
                      <a:lnTo>
                        <a:pt x="464" y="4"/>
                      </a:lnTo>
                      <a:lnTo>
                        <a:pt x="470" y="3"/>
                      </a:lnTo>
                      <a:lnTo>
                        <a:pt x="470" y="0"/>
                      </a:lnTo>
                      <a:lnTo>
                        <a:pt x="471" y="0"/>
                      </a:lnTo>
                      <a:lnTo>
                        <a:pt x="4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6">
                  <a:extLst>
                    <a:ext uri="{FF2B5EF4-FFF2-40B4-BE49-F238E27FC236}">
                      <a16:creationId xmlns:a16="http://schemas.microsoft.com/office/drawing/2014/main" id="{63208E9E-3D30-4FD4-9C90-2B2B569DE82D}"/>
                    </a:ext>
                  </a:extLst>
                </p:cNvPr>
                <p:cNvSpPr>
                  <a:spLocks noEditPoints="1"/>
                </p:cNvSpPr>
                <p:nvPr/>
              </p:nvSpPr>
              <p:spPr bwMode="auto">
                <a:xfrm>
                  <a:off x="4054475" y="1148217"/>
                  <a:ext cx="3903663" cy="927100"/>
                </a:xfrm>
                <a:custGeom>
                  <a:avLst/>
                  <a:gdLst>
                    <a:gd name="T0" fmla="*/ 782 w 2459"/>
                    <a:gd name="T1" fmla="*/ 297 h 584"/>
                    <a:gd name="T2" fmla="*/ 235 w 2459"/>
                    <a:gd name="T3" fmla="*/ 174 h 584"/>
                    <a:gd name="T4" fmla="*/ 216 w 2459"/>
                    <a:gd name="T5" fmla="*/ 206 h 584"/>
                    <a:gd name="T6" fmla="*/ 224 w 2459"/>
                    <a:gd name="T7" fmla="*/ 173 h 584"/>
                    <a:gd name="T8" fmla="*/ 32 w 2459"/>
                    <a:gd name="T9" fmla="*/ 161 h 584"/>
                    <a:gd name="T10" fmla="*/ 29 w 2459"/>
                    <a:gd name="T11" fmla="*/ 212 h 584"/>
                    <a:gd name="T12" fmla="*/ 943 w 2459"/>
                    <a:gd name="T13" fmla="*/ 160 h 584"/>
                    <a:gd name="T14" fmla="*/ 2438 w 2459"/>
                    <a:gd name="T15" fmla="*/ 149 h 584"/>
                    <a:gd name="T16" fmla="*/ 258 w 2459"/>
                    <a:gd name="T17" fmla="*/ 159 h 584"/>
                    <a:gd name="T18" fmla="*/ 2341 w 2459"/>
                    <a:gd name="T19" fmla="*/ 153 h 584"/>
                    <a:gd name="T20" fmla="*/ 1651 w 2459"/>
                    <a:gd name="T21" fmla="*/ 160 h 584"/>
                    <a:gd name="T22" fmla="*/ 1615 w 2459"/>
                    <a:gd name="T23" fmla="*/ 187 h 584"/>
                    <a:gd name="T24" fmla="*/ 1617 w 2459"/>
                    <a:gd name="T25" fmla="*/ 232 h 584"/>
                    <a:gd name="T26" fmla="*/ 1574 w 2459"/>
                    <a:gd name="T27" fmla="*/ 216 h 584"/>
                    <a:gd name="T28" fmla="*/ 1599 w 2459"/>
                    <a:gd name="T29" fmla="*/ 169 h 584"/>
                    <a:gd name="T30" fmla="*/ 1662 w 2459"/>
                    <a:gd name="T31" fmla="*/ 136 h 584"/>
                    <a:gd name="T32" fmla="*/ 294 w 2459"/>
                    <a:gd name="T33" fmla="*/ 127 h 584"/>
                    <a:gd name="T34" fmla="*/ 338 w 2459"/>
                    <a:gd name="T35" fmla="*/ 145 h 584"/>
                    <a:gd name="T36" fmla="*/ 380 w 2459"/>
                    <a:gd name="T37" fmla="*/ 162 h 584"/>
                    <a:gd name="T38" fmla="*/ 319 w 2459"/>
                    <a:gd name="T39" fmla="*/ 159 h 584"/>
                    <a:gd name="T40" fmla="*/ 257 w 2459"/>
                    <a:gd name="T41" fmla="*/ 128 h 584"/>
                    <a:gd name="T42" fmla="*/ 160 w 2459"/>
                    <a:gd name="T43" fmla="*/ 135 h 584"/>
                    <a:gd name="T44" fmla="*/ 104 w 2459"/>
                    <a:gd name="T45" fmla="*/ 157 h 584"/>
                    <a:gd name="T46" fmla="*/ 74 w 2459"/>
                    <a:gd name="T47" fmla="*/ 153 h 584"/>
                    <a:gd name="T48" fmla="*/ 130 w 2459"/>
                    <a:gd name="T49" fmla="*/ 131 h 584"/>
                    <a:gd name="T50" fmla="*/ 798 w 2459"/>
                    <a:gd name="T51" fmla="*/ 21 h 584"/>
                    <a:gd name="T52" fmla="*/ 815 w 2459"/>
                    <a:gd name="T53" fmla="*/ 11 h 584"/>
                    <a:gd name="T54" fmla="*/ 905 w 2459"/>
                    <a:gd name="T55" fmla="*/ 16 h 584"/>
                    <a:gd name="T56" fmla="*/ 829 w 2459"/>
                    <a:gd name="T57" fmla="*/ 38 h 584"/>
                    <a:gd name="T58" fmla="*/ 904 w 2459"/>
                    <a:gd name="T59" fmla="*/ 49 h 584"/>
                    <a:gd name="T60" fmla="*/ 1003 w 2459"/>
                    <a:gd name="T61" fmla="*/ 47 h 584"/>
                    <a:gd name="T62" fmla="*/ 935 w 2459"/>
                    <a:gd name="T63" fmla="*/ 70 h 584"/>
                    <a:gd name="T64" fmla="*/ 925 w 2459"/>
                    <a:gd name="T65" fmla="*/ 108 h 584"/>
                    <a:gd name="T66" fmla="*/ 926 w 2459"/>
                    <a:gd name="T67" fmla="*/ 134 h 584"/>
                    <a:gd name="T68" fmla="*/ 933 w 2459"/>
                    <a:gd name="T69" fmla="*/ 165 h 584"/>
                    <a:gd name="T70" fmla="*/ 901 w 2459"/>
                    <a:gd name="T71" fmla="*/ 181 h 584"/>
                    <a:gd name="T72" fmla="*/ 906 w 2459"/>
                    <a:gd name="T73" fmla="*/ 203 h 584"/>
                    <a:gd name="T74" fmla="*/ 866 w 2459"/>
                    <a:gd name="T75" fmla="*/ 208 h 584"/>
                    <a:gd name="T76" fmla="*/ 887 w 2459"/>
                    <a:gd name="T77" fmla="*/ 233 h 584"/>
                    <a:gd name="T78" fmla="*/ 888 w 2459"/>
                    <a:gd name="T79" fmla="*/ 253 h 584"/>
                    <a:gd name="T80" fmla="*/ 825 w 2459"/>
                    <a:gd name="T81" fmla="*/ 279 h 584"/>
                    <a:gd name="T82" fmla="*/ 749 w 2459"/>
                    <a:gd name="T83" fmla="*/ 326 h 584"/>
                    <a:gd name="T84" fmla="*/ 730 w 2459"/>
                    <a:gd name="T85" fmla="*/ 376 h 584"/>
                    <a:gd name="T86" fmla="*/ 717 w 2459"/>
                    <a:gd name="T87" fmla="*/ 381 h 584"/>
                    <a:gd name="T88" fmla="*/ 688 w 2459"/>
                    <a:gd name="T89" fmla="*/ 368 h 584"/>
                    <a:gd name="T90" fmla="*/ 660 w 2459"/>
                    <a:gd name="T91" fmla="*/ 343 h 584"/>
                    <a:gd name="T92" fmla="*/ 647 w 2459"/>
                    <a:gd name="T93" fmla="*/ 310 h 584"/>
                    <a:gd name="T94" fmla="*/ 660 w 2459"/>
                    <a:gd name="T95" fmla="*/ 280 h 584"/>
                    <a:gd name="T96" fmla="*/ 651 w 2459"/>
                    <a:gd name="T97" fmla="*/ 266 h 584"/>
                    <a:gd name="T98" fmla="*/ 635 w 2459"/>
                    <a:gd name="T99" fmla="*/ 233 h 584"/>
                    <a:gd name="T100" fmla="*/ 626 w 2459"/>
                    <a:gd name="T101" fmla="*/ 225 h 584"/>
                    <a:gd name="T102" fmla="*/ 645 w 2459"/>
                    <a:gd name="T103" fmla="*/ 211 h 584"/>
                    <a:gd name="T104" fmla="*/ 622 w 2459"/>
                    <a:gd name="T105" fmla="*/ 178 h 584"/>
                    <a:gd name="T106" fmla="*/ 552 w 2459"/>
                    <a:gd name="T107" fmla="*/ 132 h 584"/>
                    <a:gd name="T108" fmla="*/ 489 w 2459"/>
                    <a:gd name="T109" fmla="*/ 123 h 584"/>
                    <a:gd name="T110" fmla="*/ 474 w 2459"/>
                    <a:gd name="T111" fmla="*/ 94 h 584"/>
                    <a:gd name="T112" fmla="*/ 527 w 2459"/>
                    <a:gd name="T113" fmla="*/ 70 h 584"/>
                    <a:gd name="T114" fmla="*/ 563 w 2459"/>
                    <a:gd name="T115" fmla="*/ 50 h 584"/>
                    <a:gd name="T116" fmla="*/ 634 w 2459"/>
                    <a:gd name="T117" fmla="*/ 32 h 584"/>
                    <a:gd name="T118" fmla="*/ 688 w 2459"/>
                    <a:gd name="T119" fmla="*/ 33 h 584"/>
                    <a:gd name="T120" fmla="*/ 719 w 2459"/>
                    <a:gd name="T121" fmla="*/ 25 h 584"/>
                    <a:gd name="T122" fmla="*/ 744 w 2459"/>
                    <a:gd name="T123" fmla="*/ 12 h 584"/>
                    <a:gd name="T124" fmla="*/ 795 w 2459"/>
                    <a:gd name="T125"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9" h="584">
                      <a:moveTo>
                        <a:pt x="384" y="581"/>
                      </a:moveTo>
                      <a:lnTo>
                        <a:pt x="387" y="583"/>
                      </a:lnTo>
                      <a:lnTo>
                        <a:pt x="387" y="584"/>
                      </a:lnTo>
                      <a:lnTo>
                        <a:pt x="384" y="584"/>
                      </a:lnTo>
                      <a:lnTo>
                        <a:pt x="384" y="581"/>
                      </a:lnTo>
                      <a:close/>
                      <a:moveTo>
                        <a:pt x="341" y="575"/>
                      </a:moveTo>
                      <a:lnTo>
                        <a:pt x="342" y="575"/>
                      </a:lnTo>
                      <a:lnTo>
                        <a:pt x="342" y="575"/>
                      </a:lnTo>
                      <a:lnTo>
                        <a:pt x="342" y="575"/>
                      </a:lnTo>
                      <a:lnTo>
                        <a:pt x="342" y="576"/>
                      </a:lnTo>
                      <a:lnTo>
                        <a:pt x="342" y="576"/>
                      </a:lnTo>
                      <a:lnTo>
                        <a:pt x="342" y="576"/>
                      </a:lnTo>
                      <a:lnTo>
                        <a:pt x="342" y="576"/>
                      </a:lnTo>
                      <a:lnTo>
                        <a:pt x="342" y="577"/>
                      </a:lnTo>
                      <a:lnTo>
                        <a:pt x="341" y="577"/>
                      </a:lnTo>
                      <a:lnTo>
                        <a:pt x="341" y="577"/>
                      </a:lnTo>
                      <a:lnTo>
                        <a:pt x="341" y="576"/>
                      </a:lnTo>
                      <a:lnTo>
                        <a:pt x="341" y="575"/>
                      </a:lnTo>
                      <a:close/>
                      <a:moveTo>
                        <a:pt x="372" y="574"/>
                      </a:moveTo>
                      <a:lnTo>
                        <a:pt x="376" y="575"/>
                      </a:lnTo>
                      <a:lnTo>
                        <a:pt x="379" y="575"/>
                      </a:lnTo>
                      <a:lnTo>
                        <a:pt x="380" y="576"/>
                      </a:lnTo>
                      <a:lnTo>
                        <a:pt x="383" y="577"/>
                      </a:lnTo>
                      <a:lnTo>
                        <a:pt x="383" y="577"/>
                      </a:lnTo>
                      <a:lnTo>
                        <a:pt x="383" y="577"/>
                      </a:lnTo>
                      <a:lnTo>
                        <a:pt x="383" y="577"/>
                      </a:lnTo>
                      <a:lnTo>
                        <a:pt x="383" y="577"/>
                      </a:lnTo>
                      <a:lnTo>
                        <a:pt x="383" y="579"/>
                      </a:lnTo>
                      <a:lnTo>
                        <a:pt x="380" y="577"/>
                      </a:lnTo>
                      <a:lnTo>
                        <a:pt x="377" y="577"/>
                      </a:lnTo>
                      <a:lnTo>
                        <a:pt x="375" y="576"/>
                      </a:lnTo>
                      <a:lnTo>
                        <a:pt x="374" y="576"/>
                      </a:lnTo>
                      <a:lnTo>
                        <a:pt x="372" y="574"/>
                      </a:lnTo>
                      <a:close/>
                      <a:moveTo>
                        <a:pt x="367" y="572"/>
                      </a:moveTo>
                      <a:lnTo>
                        <a:pt x="368" y="572"/>
                      </a:lnTo>
                      <a:lnTo>
                        <a:pt x="368" y="574"/>
                      </a:lnTo>
                      <a:lnTo>
                        <a:pt x="367" y="574"/>
                      </a:lnTo>
                      <a:lnTo>
                        <a:pt x="367" y="574"/>
                      </a:lnTo>
                      <a:lnTo>
                        <a:pt x="367" y="572"/>
                      </a:lnTo>
                      <a:close/>
                      <a:moveTo>
                        <a:pt x="317" y="542"/>
                      </a:moveTo>
                      <a:lnTo>
                        <a:pt x="319" y="542"/>
                      </a:lnTo>
                      <a:lnTo>
                        <a:pt x="319" y="542"/>
                      </a:lnTo>
                      <a:lnTo>
                        <a:pt x="319" y="542"/>
                      </a:lnTo>
                      <a:lnTo>
                        <a:pt x="319" y="542"/>
                      </a:lnTo>
                      <a:lnTo>
                        <a:pt x="319" y="542"/>
                      </a:lnTo>
                      <a:lnTo>
                        <a:pt x="319" y="543"/>
                      </a:lnTo>
                      <a:lnTo>
                        <a:pt x="319" y="543"/>
                      </a:lnTo>
                      <a:lnTo>
                        <a:pt x="317" y="543"/>
                      </a:lnTo>
                      <a:lnTo>
                        <a:pt x="317" y="543"/>
                      </a:lnTo>
                      <a:lnTo>
                        <a:pt x="317" y="542"/>
                      </a:lnTo>
                      <a:close/>
                      <a:moveTo>
                        <a:pt x="328" y="536"/>
                      </a:moveTo>
                      <a:lnTo>
                        <a:pt x="329" y="537"/>
                      </a:lnTo>
                      <a:lnTo>
                        <a:pt x="329" y="537"/>
                      </a:lnTo>
                      <a:lnTo>
                        <a:pt x="328" y="537"/>
                      </a:lnTo>
                      <a:lnTo>
                        <a:pt x="328" y="536"/>
                      </a:lnTo>
                      <a:close/>
                      <a:moveTo>
                        <a:pt x="711" y="373"/>
                      </a:moveTo>
                      <a:lnTo>
                        <a:pt x="710" y="376"/>
                      </a:lnTo>
                      <a:lnTo>
                        <a:pt x="711" y="376"/>
                      </a:lnTo>
                      <a:lnTo>
                        <a:pt x="711" y="375"/>
                      </a:lnTo>
                      <a:lnTo>
                        <a:pt x="711" y="375"/>
                      </a:lnTo>
                      <a:lnTo>
                        <a:pt x="711" y="375"/>
                      </a:lnTo>
                      <a:lnTo>
                        <a:pt x="711" y="373"/>
                      </a:lnTo>
                      <a:lnTo>
                        <a:pt x="711" y="373"/>
                      </a:lnTo>
                      <a:close/>
                      <a:moveTo>
                        <a:pt x="782" y="296"/>
                      </a:moveTo>
                      <a:lnTo>
                        <a:pt x="782" y="297"/>
                      </a:lnTo>
                      <a:lnTo>
                        <a:pt x="781" y="297"/>
                      </a:lnTo>
                      <a:lnTo>
                        <a:pt x="782" y="301"/>
                      </a:lnTo>
                      <a:lnTo>
                        <a:pt x="785" y="300"/>
                      </a:lnTo>
                      <a:lnTo>
                        <a:pt x="786" y="299"/>
                      </a:lnTo>
                      <a:lnTo>
                        <a:pt x="786" y="299"/>
                      </a:lnTo>
                      <a:lnTo>
                        <a:pt x="787" y="297"/>
                      </a:lnTo>
                      <a:lnTo>
                        <a:pt x="782" y="296"/>
                      </a:lnTo>
                      <a:close/>
                      <a:moveTo>
                        <a:pt x="647" y="292"/>
                      </a:moveTo>
                      <a:lnTo>
                        <a:pt x="647" y="293"/>
                      </a:lnTo>
                      <a:lnTo>
                        <a:pt x="650" y="293"/>
                      </a:lnTo>
                      <a:lnTo>
                        <a:pt x="650" y="293"/>
                      </a:lnTo>
                      <a:lnTo>
                        <a:pt x="648" y="292"/>
                      </a:lnTo>
                      <a:lnTo>
                        <a:pt x="648" y="292"/>
                      </a:lnTo>
                      <a:lnTo>
                        <a:pt x="647" y="292"/>
                      </a:lnTo>
                      <a:close/>
                      <a:moveTo>
                        <a:pt x="673" y="289"/>
                      </a:moveTo>
                      <a:lnTo>
                        <a:pt x="669" y="291"/>
                      </a:lnTo>
                      <a:lnTo>
                        <a:pt x="665" y="292"/>
                      </a:lnTo>
                      <a:lnTo>
                        <a:pt x="664" y="295"/>
                      </a:lnTo>
                      <a:lnTo>
                        <a:pt x="665" y="295"/>
                      </a:lnTo>
                      <a:lnTo>
                        <a:pt x="665" y="295"/>
                      </a:lnTo>
                      <a:lnTo>
                        <a:pt x="668" y="295"/>
                      </a:lnTo>
                      <a:lnTo>
                        <a:pt x="668" y="293"/>
                      </a:lnTo>
                      <a:lnTo>
                        <a:pt x="672" y="293"/>
                      </a:lnTo>
                      <a:lnTo>
                        <a:pt x="672" y="292"/>
                      </a:lnTo>
                      <a:lnTo>
                        <a:pt x="672" y="292"/>
                      </a:lnTo>
                      <a:lnTo>
                        <a:pt x="673" y="289"/>
                      </a:lnTo>
                      <a:close/>
                      <a:moveTo>
                        <a:pt x="668" y="279"/>
                      </a:moveTo>
                      <a:lnTo>
                        <a:pt x="668" y="280"/>
                      </a:lnTo>
                      <a:lnTo>
                        <a:pt x="669" y="280"/>
                      </a:lnTo>
                      <a:lnTo>
                        <a:pt x="669" y="279"/>
                      </a:lnTo>
                      <a:lnTo>
                        <a:pt x="668" y="279"/>
                      </a:lnTo>
                      <a:close/>
                      <a:moveTo>
                        <a:pt x="668" y="276"/>
                      </a:moveTo>
                      <a:lnTo>
                        <a:pt x="669" y="278"/>
                      </a:lnTo>
                      <a:lnTo>
                        <a:pt x="671" y="278"/>
                      </a:lnTo>
                      <a:lnTo>
                        <a:pt x="671" y="276"/>
                      </a:lnTo>
                      <a:lnTo>
                        <a:pt x="671" y="276"/>
                      </a:lnTo>
                      <a:lnTo>
                        <a:pt x="671" y="276"/>
                      </a:lnTo>
                      <a:lnTo>
                        <a:pt x="668" y="276"/>
                      </a:lnTo>
                      <a:close/>
                      <a:moveTo>
                        <a:pt x="871" y="236"/>
                      </a:moveTo>
                      <a:lnTo>
                        <a:pt x="871" y="236"/>
                      </a:lnTo>
                      <a:lnTo>
                        <a:pt x="871" y="236"/>
                      </a:lnTo>
                      <a:lnTo>
                        <a:pt x="871" y="236"/>
                      </a:lnTo>
                      <a:close/>
                      <a:moveTo>
                        <a:pt x="875" y="234"/>
                      </a:moveTo>
                      <a:lnTo>
                        <a:pt x="874" y="234"/>
                      </a:lnTo>
                      <a:lnTo>
                        <a:pt x="872" y="236"/>
                      </a:lnTo>
                      <a:lnTo>
                        <a:pt x="872" y="236"/>
                      </a:lnTo>
                      <a:lnTo>
                        <a:pt x="872" y="236"/>
                      </a:lnTo>
                      <a:lnTo>
                        <a:pt x="874" y="236"/>
                      </a:lnTo>
                      <a:lnTo>
                        <a:pt x="875" y="236"/>
                      </a:lnTo>
                      <a:lnTo>
                        <a:pt x="876" y="236"/>
                      </a:lnTo>
                      <a:lnTo>
                        <a:pt x="876" y="236"/>
                      </a:lnTo>
                      <a:lnTo>
                        <a:pt x="878" y="234"/>
                      </a:lnTo>
                      <a:lnTo>
                        <a:pt x="878" y="234"/>
                      </a:lnTo>
                      <a:lnTo>
                        <a:pt x="875" y="234"/>
                      </a:lnTo>
                      <a:close/>
                      <a:moveTo>
                        <a:pt x="235" y="168"/>
                      </a:moveTo>
                      <a:lnTo>
                        <a:pt x="240" y="168"/>
                      </a:lnTo>
                      <a:lnTo>
                        <a:pt x="240" y="170"/>
                      </a:lnTo>
                      <a:lnTo>
                        <a:pt x="236" y="172"/>
                      </a:lnTo>
                      <a:lnTo>
                        <a:pt x="233" y="173"/>
                      </a:lnTo>
                      <a:lnTo>
                        <a:pt x="230" y="174"/>
                      </a:lnTo>
                      <a:lnTo>
                        <a:pt x="230" y="176"/>
                      </a:lnTo>
                      <a:lnTo>
                        <a:pt x="233" y="176"/>
                      </a:lnTo>
                      <a:lnTo>
                        <a:pt x="233" y="174"/>
                      </a:lnTo>
                      <a:lnTo>
                        <a:pt x="235" y="174"/>
                      </a:lnTo>
                      <a:lnTo>
                        <a:pt x="235" y="174"/>
                      </a:lnTo>
                      <a:lnTo>
                        <a:pt x="236" y="174"/>
                      </a:lnTo>
                      <a:lnTo>
                        <a:pt x="237" y="174"/>
                      </a:lnTo>
                      <a:lnTo>
                        <a:pt x="237" y="173"/>
                      </a:lnTo>
                      <a:lnTo>
                        <a:pt x="239" y="173"/>
                      </a:lnTo>
                      <a:lnTo>
                        <a:pt x="241" y="174"/>
                      </a:lnTo>
                      <a:lnTo>
                        <a:pt x="243" y="176"/>
                      </a:lnTo>
                      <a:lnTo>
                        <a:pt x="245" y="176"/>
                      </a:lnTo>
                      <a:lnTo>
                        <a:pt x="245" y="178"/>
                      </a:lnTo>
                      <a:lnTo>
                        <a:pt x="245" y="180"/>
                      </a:lnTo>
                      <a:lnTo>
                        <a:pt x="245" y="182"/>
                      </a:lnTo>
                      <a:lnTo>
                        <a:pt x="245" y="182"/>
                      </a:lnTo>
                      <a:lnTo>
                        <a:pt x="243" y="182"/>
                      </a:lnTo>
                      <a:lnTo>
                        <a:pt x="239" y="182"/>
                      </a:lnTo>
                      <a:lnTo>
                        <a:pt x="237" y="183"/>
                      </a:lnTo>
                      <a:lnTo>
                        <a:pt x="237" y="183"/>
                      </a:lnTo>
                      <a:lnTo>
                        <a:pt x="237" y="183"/>
                      </a:lnTo>
                      <a:lnTo>
                        <a:pt x="237" y="185"/>
                      </a:lnTo>
                      <a:lnTo>
                        <a:pt x="239" y="185"/>
                      </a:lnTo>
                      <a:lnTo>
                        <a:pt x="239" y="189"/>
                      </a:lnTo>
                      <a:lnTo>
                        <a:pt x="240" y="189"/>
                      </a:lnTo>
                      <a:lnTo>
                        <a:pt x="240" y="189"/>
                      </a:lnTo>
                      <a:lnTo>
                        <a:pt x="243" y="189"/>
                      </a:lnTo>
                      <a:lnTo>
                        <a:pt x="243" y="187"/>
                      </a:lnTo>
                      <a:lnTo>
                        <a:pt x="243" y="187"/>
                      </a:lnTo>
                      <a:lnTo>
                        <a:pt x="244" y="187"/>
                      </a:lnTo>
                      <a:lnTo>
                        <a:pt x="245" y="191"/>
                      </a:lnTo>
                      <a:lnTo>
                        <a:pt x="247" y="193"/>
                      </a:lnTo>
                      <a:lnTo>
                        <a:pt x="247" y="195"/>
                      </a:lnTo>
                      <a:lnTo>
                        <a:pt x="249" y="194"/>
                      </a:lnTo>
                      <a:lnTo>
                        <a:pt x="251" y="193"/>
                      </a:lnTo>
                      <a:lnTo>
                        <a:pt x="252" y="191"/>
                      </a:lnTo>
                      <a:lnTo>
                        <a:pt x="253" y="191"/>
                      </a:lnTo>
                      <a:lnTo>
                        <a:pt x="253" y="191"/>
                      </a:lnTo>
                      <a:lnTo>
                        <a:pt x="254" y="193"/>
                      </a:lnTo>
                      <a:lnTo>
                        <a:pt x="254" y="193"/>
                      </a:lnTo>
                      <a:lnTo>
                        <a:pt x="254" y="194"/>
                      </a:lnTo>
                      <a:lnTo>
                        <a:pt x="254" y="195"/>
                      </a:lnTo>
                      <a:lnTo>
                        <a:pt x="254" y="197"/>
                      </a:lnTo>
                      <a:lnTo>
                        <a:pt x="256" y="198"/>
                      </a:lnTo>
                      <a:lnTo>
                        <a:pt x="256" y="200"/>
                      </a:lnTo>
                      <a:lnTo>
                        <a:pt x="254" y="200"/>
                      </a:lnTo>
                      <a:lnTo>
                        <a:pt x="254" y="204"/>
                      </a:lnTo>
                      <a:lnTo>
                        <a:pt x="253" y="206"/>
                      </a:lnTo>
                      <a:lnTo>
                        <a:pt x="253" y="206"/>
                      </a:lnTo>
                      <a:lnTo>
                        <a:pt x="253" y="208"/>
                      </a:lnTo>
                      <a:lnTo>
                        <a:pt x="249" y="208"/>
                      </a:lnTo>
                      <a:lnTo>
                        <a:pt x="249" y="210"/>
                      </a:lnTo>
                      <a:lnTo>
                        <a:pt x="243" y="211"/>
                      </a:lnTo>
                      <a:lnTo>
                        <a:pt x="243" y="212"/>
                      </a:lnTo>
                      <a:lnTo>
                        <a:pt x="239" y="212"/>
                      </a:lnTo>
                      <a:lnTo>
                        <a:pt x="239" y="214"/>
                      </a:lnTo>
                      <a:lnTo>
                        <a:pt x="236" y="215"/>
                      </a:lnTo>
                      <a:lnTo>
                        <a:pt x="235" y="216"/>
                      </a:lnTo>
                      <a:lnTo>
                        <a:pt x="232" y="217"/>
                      </a:lnTo>
                      <a:lnTo>
                        <a:pt x="230" y="219"/>
                      </a:lnTo>
                      <a:lnTo>
                        <a:pt x="228" y="217"/>
                      </a:lnTo>
                      <a:lnTo>
                        <a:pt x="228" y="217"/>
                      </a:lnTo>
                      <a:lnTo>
                        <a:pt x="228" y="217"/>
                      </a:lnTo>
                      <a:lnTo>
                        <a:pt x="227" y="215"/>
                      </a:lnTo>
                      <a:lnTo>
                        <a:pt x="226" y="215"/>
                      </a:lnTo>
                      <a:lnTo>
                        <a:pt x="226" y="211"/>
                      </a:lnTo>
                      <a:lnTo>
                        <a:pt x="222" y="208"/>
                      </a:lnTo>
                      <a:lnTo>
                        <a:pt x="222" y="207"/>
                      </a:lnTo>
                      <a:lnTo>
                        <a:pt x="218" y="207"/>
                      </a:lnTo>
                      <a:lnTo>
                        <a:pt x="216" y="206"/>
                      </a:lnTo>
                      <a:lnTo>
                        <a:pt x="214" y="203"/>
                      </a:lnTo>
                      <a:lnTo>
                        <a:pt x="213" y="202"/>
                      </a:lnTo>
                      <a:lnTo>
                        <a:pt x="213" y="200"/>
                      </a:lnTo>
                      <a:lnTo>
                        <a:pt x="211" y="200"/>
                      </a:lnTo>
                      <a:lnTo>
                        <a:pt x="210" y="200"/>
                      </a:lnTo>
                      <a:lnTo>
                        <a:pt x="209" y="200"/>
                      </a:lnTo>
                      <a:lnTo>
                        <a:pt x="209" y="200"/>
                      </a:lnTo>
                      <a:lnTo>
                        <a:pt x="207" y="200"/>
                      </a:lnTo>
                      <a:lnTo>
                        <a:pt x="207" y="203"/>
                      </a:lnTo>
                      <a:lnTo>
                        <a:pt x="205" y="203"/>
                      </a:lnTo>
                      <a:lnTo>
                        <a:pt x="205" y="202"/>
                      </a:lnTo>
                      <a:lnTo>
                        <a:pt x="201" y="202"/>
                      </a:lnTo>
                      <a:lnTo>
                        <a:pt x="201" y="199"/>
                      </a:lnTo>
                      <a:lnTo>
                        <a:pt x="196" y="195"/>
                      </a:lnTo>
                      <a:lnTo>
                        <a:pt x="196" y="194"/>
                      </a:lnTo>
                      <a:lnTo>
                        <a:pt x="197" y="194"/>
                      </a:lnTo>
                      <a:lnTo>
                        <a:pt x="196" y="191"/>
                      </a:lnTo>
                      <a:lnTo>
                        <a:pt x="194" y="191"/>
                      </a:lnTo>
                      <a:lnTo>
                        <a:pt x="194" y="189"/>
                      </a:lnTo>
                      <a:lnTo>
                        <a:pt x="196" y="189"/>
                      </a:lnTo>
                      <a:lnTo>
                        <a:pt x="196" y="189"/>
                      </a:lnTo>
                      <a:lnTo>
                        <a:pt x="197" y="189"/>
                      </a:lnTo>
                      <a:lnTo>
                        <a:pt x="199" y="189"/>
                      </a:lnTo>
                      <a:lnTo>
                        <a:pt x="201" y="187"/>
                      </a:lnTo>
                      <a:lnTo>
                        <a:pt x="201" y="189"/>
                      </a:lnTo>
                      <a:lnTo>
                        <a:pt x="202" y="190"/>
                      </a:lnTo>
                      <a:lnTo>
                        <a:pt x="202" y="193"/>
                      </a:lnTo>
                      <a:lnTo>
                        <a:pt x="203" y="193"/>
                      </a:lnTo>
                      <a:lnTo>
                        <a:pt x="203" y="194"/>
                      </a:lnTo>
                      <a:lnTo>
                        <a:pt x="211" y="193"/>
                      </a:lnTo>
                      <a:lnTo>
                        <a:pt x="211" y="194"/>
                      </a:lnTo>
                      <a:lnTo>
                        <a:pt x="216" y="194"/>
                      </a:lnTo>
                      <a:lnTo>
                        <a:pt x="218" y="193"/>
                      </a:lnTo>
                      <a:lnTo>
                        <a:pt x="218" y="190"/>
                      </a:lnTo>
                      <a:lnTo>
                        <a:pt x="218" y="190"/>
                      </a:lnTo>
                      <a:lnTo>
                        <a:pt x="219" y="186"/>
                      </a:lnTo>
                      <a:lnTo>
                        <a:pt x="218" y="186"/>
                      </a:lnTo>
                      <a:lnTo>
                        <a:pt x="218" y="185"/>
                      </a:lnTo>
                      <a:lnTo>
                        <a:pt x="214" y="185"/>
                      </a:lnTo>
                      <a:lnTo>
                        <a:pt x="214" y="183"/>
                      </a:lnTo>
                      <a:lnTo>
                        <a:pt x="210" y="183"/>
                      </a:lnTo>
                      <a:lnTo>
                        <a:pt x="210" y="183"/>
                      </a:lnTo>
                      <a:lnTo>
                        <a:pt x="209" y="182"/>
                      </a:lnTo>
                      <a:lnTo>
                        <a:pt x="207" y="182"/>
                      </a:lnTo>
                      <a:lnTo>
                        <a:pt x="209" y="181"/>
                      </a:lnTo>
                      <a:lnTo>
                        <a:pt x="209" y="181"/>
                      </a:lnTo>
                      <a:lnTo>
                        <a:pt x="209" y="181"/>
                      </a:lnTo>
                      <a:lnTo>
                        <a:pt x="209" y="180"/>
                      </a:lnTo>
                      <a:lnTo>
                        <a:pt x="210" y="178"/>
                      </a:lnTo>
                      <a:lnTo>
                        <a:pt x="210" y="177"/>
                      </a:lnTo>
                      <a:lnTo>
                        <a:pt x="211" y="177"/>
                      </a:lnTo>
                      <a:lnTo>
                        <a:pt x="213" y="174"/>
                      </a:lnTo>
                      <a:lnTo>
                        <a:pt x="215" y="174"/>
                      </a:lnTo>
                      <a:lnTo>
                        <a:pt x="216" y="173"/>
                      </a:lnTo>
                      <a:lnTo>
                        <a:pt x="216" y="173"/>
                      </a:lnTo>
                      <a:lnTo>
                        <a:pt x="216" y="173"/>
                      </a:lnTo>
                      <a:lnTo>
                        <a:pt x="218" y="173"/>
                      </a:lnTo>
                      <a:lnTo>
                        <a:pt x="218" y="176"/>
                      </a:lnTo>
                      <a:lnTo>
                        <a:pt x="226" y="177"/>
                      </a:lnTo>
                      <a:lnTo>
                        <a:pt x="226" y="174"/>
                      </a:lnTo>
                      <a:lnTo>
                        <a:pt x="224" y="174"/>
                      </a:lnTo>
                      <a:lnTo>
                        <a:pt x="224" y="174"/>
                      </a:lnTo>
                      <a:lnTo>
                        <a:pt x="223" y="174"/>
                      </a:lnTo>
                      <a:lnTo>
                        <a:pt x="223" y="173"/>
                      </a:lnTo>
                      <a:lnTo>
                        <a:pt x="224" y="173"/>
                      </a:lnTo>
                      <a:lnTo>
                        <a:pt x="224" y="173"/>
                      </a:lnTo>
                      <a:lnTo>
                        <a:pt x="227" y="173"/>
                      </a:lnTo>
                      <a:lnTo>
                        <a:pt x="227" y="172"/>
                      </a:lnTo>
                      <a:lnTo>
                        <a:pt x="228" y="172"/>
                      </a:lnTo>
                      <a:lnTo>
                        <a:pt x="230" y="172"/>
                      </a:lnTo>
                      <a:lnTo>
                        <a:pt x="230" y="172"/>
                      </a:lnTo>
                      <a:lnTo>
                        <a:pt x="232" y="172"/>
                      </a:lnTo>
                      <a:lnTo>
                        <a:pt x="233" y="169"/>
                      </a:lnTo>
                      <a:lnTo>
                        <a:pt x="235" y="169"/>
                      </a:lnTo>
                      <a:lnTo>
                        <a:pt x="235" y="168"/>
                      </a:lnTo>
                      <a:close/>
                      <a:moveTo>
                        <a:pt x="1598" y="166"/>
                      </a:moveTo>
                      <a:lnTo>
                        <a:pt x="1600" y="168"/>
                      </a:lnTo>
                      <a:lnTo>
                        <a:pt x="1600" y="168"/>
                      </a:lnTo>
                      <a:lnTo>
                        <a:pt x="1598" y="168"/>
                      </a:lnTo>
                      <a:lnTo>
                        <a:pt x="1598" y="166"/>
                      </a:lnTo>
                      <a:close/>
                      <a:moveTo>
                        <a:pt x="925" y="166"/>
                      </a:moveTo>
                      <a:lnTo>
                        <a:pt x="926" y="168"/>
                      </a:lnTo>
                      <a:lnTo>
                        <a:pt x="929" y="169"/>
                      </a:lnTo>
                      <a:lnTo>
                        <a:pt x="931" y="169"/>
                      </a:lnTo>
                      <a:lnTo>
                        <a:pt x="931" y="172"/>
                      </a:lnTo>
                      <a:lnTo>
                        <a:pt x="925" y="172"/>
                      </a:lnTo>
                      <a:lnTo>
                        <a:pt x="925" y="173"/>
                      </a:lnTo>
                      <a:lnTo>
                        <a:pt x="922" y="172"/>
                      </a:lnTo>
                      <a:lnTo>
                        <a:pt x="921" y="170"/>
                      </a:lnTo>
                      <a:lnTo>
                        <a:pt x="921" y="168"/>
                      </a:lnTo>
                      <a:lnTo>
                        <a:pt x="922" y="166"/>
                      </a:lnTo>
                      <a:lnTo>
                        <a:pt x="925" y="166"/>
                      </a:lnTo>
                      <a:close/>
                      <a:moveTo>
                        <a:pt x="258" y="164"/>
                      </a:moveTo>
                      <a:lnTo>
                        <a:pt x="261" y="164"/>
                      </a:lnTo>
                      <a:lnTo>
                        <a:pt x="261" y="165"/>
                      </a:lnTo>
                      <a:lnTo>
                        <a:pt x="261" y="165"/>
                      </a:lnTo>
                      <a:lnTo>
                        <a:pt x="261" y="165"/>
                      </a:lnTo>
                      <a:lnTo>
                        <a:pt x="260" y="165"/>
                      </a:lnTo>
                      <a:lnTo>
                        <a:pt x="260" y="165"/>
                      </a:lnTo>
                      <a:lnTo>
                        <a:pt x="260" y="165"/>
                      </a:lnTo>
                      <a:lnTo>
                        <a:pt x="258" y="165"/>
                      </a:lnTo>
                      <a:lnTo>
                        <a:pt x="258" y="164"/>
                      </a:lnTo>
                      <a:lnTo>
                        <a:pt x="258" y="164"/>
                      </a:lnTo>
                      <a:close/>
                      <a:moveTo>
                        <a:pt x="609" y="162"/>
                      </a:moveTo>
                      <a:lnTo>
                        <a:pt x="609" y="164"/>
                      </a:lnTo>
                      <a:lnTo>
                        <a:pt x="611" y="164"/>
                      </a:lnTo>
                      <a:lnTo>
                        <a:pt x="611" y="164"/>
                      </a:lnTo>
                      <a:lnTo>
                        <a:pt x="611" y="164"/>
                      </a:lnTo>
                      <a:lnTo>
                        <a:pt x="604" y="165"/>
                      </a:lnTo>
                      <a:lnTo>
                        <a:pt x="604" y="164"/>
                      </a:lnTo>
                      <a:lnTo>
                        <a:pt x="605" y="164"/>
                      </a:lnTo>
                      <a:lnTo>
                        <a:pt x="608" y="164"/>
                      </a:lnTo>
                      <a:lnTo>
                        <a:pt x="609" y="162"/>
                      </a:lnTo>
                      <a:close/>
                      <a:moveTo>
                        <a:pt x="951" y="161"/>
                      </a:moveTo>
                      <a:lnTo>
                        <a:pt x="951" y="164"/>
                      </a:lnTo>
                      <a:lnTo>
                        <a:pt x="948" y="162"/>
                      </a:lnTo>
                      <a:lnTo>
                        <a:pt x="948" y="162"/>
                      </a:lnTo>
                      <a:lnTo>
                        <a:pt x="950" y="162"/>
                      </a:lnTo>
                      <a:lnTo>
                        <a:pt x="950" y="162"/>
                      </a:lnTo>
                      <a:lnTo>
                        <a:pt x="950" y="161"/>
                      </a:lnTo>
                      <a:lnTo>
                        <a:pt x="951" y="161"/>
                      </a:lnTo>
                      <a:close/>
                      <a:moveTo>
                        <a:pt x="244" y="161"/>
                      </a:moveTo>
                      <a:lnTo>
                        <a:pt x="244" y="162"/>
                      </a:lnTo>
                      <a:lnTo>
                        <a:pt x="243" y="162"/>
                      </a:lnTo>
                      <a:lnTo>
                        <a:pt x="243" y="164"/>
                      </a:lnTo>
                      <a:lnTo>
                        <a:pt x="241" y="164"/>
                      </a:lnTo>
                      <a:lnTo>
                        <a:pt x="241" y="162"/>
                      </a:lnTo>
                      <a:lnTo>
                        <a:pt x="243" y="161"/>
                      </a:lnTo>
                      <a:lnTo>
                        <a:pt x="244" y="161"/>
                      </a:lnTo>
                      <a:close/>
                      <a:moveTo>
                        <a:pt x="32" y="161"/>
                      </a:moveTo>
                      <a:lnTo>
                        <a:pt x="32" y="161"/>
                      </a:lnTo>
                      <a:lnTo>
                        <a:pt x="37" y="164"/>
                      </a:lnTo>
                      <a:lnTo>
                        <a:pt x="42" y="166"/>
                      </a:lnTo>
                      <a:lnTo>
                        <a:pt x="50" y="168"/>
                      </a:lnTo>
                      <a:lnTo>
                        <a:pt x="52" y="169"/>
                      </a:lnTo>
                      <a:lnTo>
                        <a:pt x="54" y="169"/>
                      </a:lnTo>
                      <a:lnTo>
                        <a:pt x="54" y="169"/>
                      </a:lnTo>
                      <a:lnTo>
                        <a:pt x="55" y="169"/>
                      </a:lnTo>
                      <a:lnTo>
                        <a:pt x="55" y="170"/>
                      </a:lnTo>
                      <a:lnTo>
                        <a:pt x="57" y="170"/>
                      </a:lnTo>
                      <a:lnTo>
                        <a:pt x="58" y="169"/>
                      </a:lnTo>
                      <a:lnTo>
                        <a:pt x="58" y="169"/>
                      </a:lnTo>
                      <a:lnTo>
                        <a:pt x="58" y="168"/>
                      </a:lnTo>
                      <a:lnTo>
                        <a:pt x="71" y="169"/>
                      </a:lnTo>
                      <a:lnTo>
                        <a:pt x="71" y="170"/>
                      </a:lnTo>
                      <a:lnTo>
                        <a:pt x="72" y="170"/>
                      </a:lnTo>
                      <a:lnTo>
                        <a:pt x="72" y="170"/>
                      </a:lnTo>
                      <a:lnTo>
                        <a:pt x="78" y="172"/>
                      </a:lnTo>
                      <a:lnTo>
                        <a:pt x="78" y="172"/>
                      </a:lnTo>
                      <a:lnTo>
                        <a:pt x="79" y="173"/>
                      </a:lnTo>
                      <a:lnTo>
                        <a:pt x="79" y="176"/>
                      </a:lnTo>
                      <a:lnTo>
                        <a:pt x="82" y="176"/>
                      </a:lnTo>
                      <a:lnTo>
                        <a:pt x="83" y="177"/>
                      </a:lnTo>
                      <a:lnTo>
                        <a:pt x="84" y="177"/>
                      </a:lnTo>
                      <a:lnTo>
                        <a:pt x="84" y="180"/>
                      </a:lnTo>
                      <a:lnTo>
                        <a:pt x="83" y="181"/>
                      </a:lnTo>
                      <a:lnTo>
                        <a:pt x="82" y="182"/>
                      </a:lnTo>
                      <a:lnTo>
                        <a:pt x="76" y="182"/>
                      </a:lnTo>
                      <a:lnTo>
                        <a:pt x="76" y="182"/>
                      </a:lnTo>
                      <a:lnTo>
                        <a:pt x="75" y="182"/>
                      </a:lnTo>
                      <a:lnTo>
                        <a:pt x="75" y="183"/>
                      </a:lnTo>
                      <a:lnTo>
                        <a:pt x="74" y="183"/>
                      </a:lnTo>
                      <a:lnTo>
                        <a:pt x="74" y="182"/>
                      </a:lnTo>
                      <a:lnTo>
                        <a:pt x="69" y="183"/>
                      </a:lnTo>
                      <a:lnTo>
                        <a:pt x="69" y="185"/>
                      </a:lnTo>
                      <a:lnTo>
                        <a:pt x="66" y="185"/>
                      </a:lnTo>
                      <a:lnTo>
                        <a:pt x="65" y="186"/>
                      </a:lnTo>
                      <a:lnTo>
                        <a:pt x="63" y="186"/>
                      </a:lnTo>
                      <a:lnTo>
                        <a:pt x="63" y="187"/>
                      </a:lnTo>
                      <a:lnTo>
                        <a:pt x="59" y="187"/>
                      </a:lnTo>
                      <a:lnTo>
                        <a:pt x="58" y="190"/>
                      </a:lnTo>
                      <a:lnTo>
                        <a:pt x="57" y="190"/>
                      </a:lnTo>
                      <a:lnTo>
                        <a:pt x="55" y="191"/>
                      </a:lnTo>
                      <a:lnTo>
                        <a:pt x="54" y="193"/>
                      </a:lnTo>
                      <a:lnTo>
                        <a:pt x="53" y="194"/>
                      </a:lnTo>
                      <a:lnTo>
                        <a:pt x="52" y="194"/>
                      </a:lnTo>
                      <a:lnTo>
                        <a:pt x="52" y="195"/>
                      </a:lnTo>
                      <a:lnTo>
                        <a:pt x="49" y="197"/>
                      </a:lnTo>
                      <a:lnTo>
                        <a:pt x="49" y="198"/>
                      </a:lnTo>
                      <a:lnTo>
                        <a:pt x="48" y="198"/>
                      </a:lnTo>
                      <a:lnTo>
                        <a:pt x="48" y="199"/>
                      </a:lnTo>
                      <a:lnTo>
                        <a:pt x="46" y="199"/>
                      </a:lnTo>
                      <a:lnTo>
                        <a:pt x="45" y="200"/>
                      </a:lnTo>
                      <a:lnTo>
                        <a:pt x="45" y="202"/>
                      </a:lnTo>
                      <a:lnTo>
                        <a:pt x="45" y="204"/>
                      </a:lnTo>
                      <a:lnTo>
                        <a:pt x="45" y="206"/>
                      </a:lnTo>
                      <a:lnTo>
                        <a:pt x="42" y="207"/>
                      </a:lnTo>
                      <a:lnTo>
                        <a:pt x="42" y="210"/>
                      </a:lnTo>
                      <a:lnTo>
                        <a:pt x="42" y="210"/>
                      </a:lnTo>
                      <a:lnTo>
                        <a:pt x="41" y="211"/>
                      </a:lnTo>
                      <a:lnTo>
                        <a:pt x="38" y="212"/>
                      </a:lnTo>
                      <a:lnTo>
                        <a:pt x="36" y="212"/>
                      </a:lnTo>
                      <a:lnTo>
                        <a:pt x="33" y="214"/>
                      </a:lnTo>
                      <a:lnTo>
                        <a:pt x="31" y="212"/>
                      </a:lnTo>
                      <a:lnTo>
                        <a:pt x="29" y="212"/>
                      </a:lnTo>
                      <a:lnTo>
                        <a:pt x="29" y="211"/>
                      </a:lnTo>
                      <a:lnTo>
                        <a:pt x="28" y="211"/>
                      </a:lnTo>
                      <a:lnTo>
                        <a:pt x="28" y="211"/>
                      </a:lnTo>
                      <a:lnTo>
                        <a:pt x="27" y="211"/>
                      </a:lnTo>
                      <a:lnTo>
                        <a:pt x="27" y="212"/>
                      </a:lnTo>
                      <a:lnTo>
                        <a:pt x="21" y="216"/>
                      </a:lnTo>
                      <a:lnTo>
                        <a:pt x="21" y="217"/>
                      </a:lnTo>
                      <a:lnTo>
                        <a:pt x="20" y="217"/>
                      </a:lnTo>
                      <a:lnTo>
                        <a:pt x="20" y="219"/>
                      </a:lnTo>
                      <a:lnTo>
                        <a:pt x="12" y="219"/>
                      </a:lnTo>
                      <a:lnTo>
                        <a:pt x="11" y="217"/>
                      </a:lnTo>
                      <a:lnTo>
                        <a:pt x="11" y="217"/>
                      </a:lnTo>
                      <a:lnTo>
                        <a:pt x="11" y="216"/>
                      </a:lnTo>
                      <a:lnTo>
                        <a:pt x="10" y="215"/>
                      </a:lnTo>
                      <a:lnTo>
                        <a:pt x="8" y="214"/>
                      </a:lnTo>
                      <a:lnTo>
                        <a:pt x="8" y="211"/>
                      </a:lnTo>
                      <a:lnTo>
                        <a:pt x="6" y="210"/>
                      </a:lnTo>
                      <a:lnTo>
                        <a:pt x="4" y="208"/>
                      </a:lnTo>
                      <a:lnTo>
                        <a:pt x="3" y="207"/>
                      </a:lnTo>
                      <a:lnTo>
                        <a:pt x="0" y="207"/>
                      </a:lnTo>
                      <a:lnTo>
                        <a:pt x="2" y="200"/>
                      </a:lnTo>
                      <a:lnTo>
                        <a:pt x="4" y="199"/>
                      </a:lnTo>
                      <a:lnTo>
                        <a:pt x="4" y="197"/>
                      </a:lnTo>
                      <a:lnTo>
                        <a:pt x="4" y="197"/>
                      </a:lnTo>
                      <a:lnTo>
                        <a:pt x="3" y="189"/>
                      </a:lnTo>
                      <a:lnTo>
                        <a:pt x="7" y="189"/>
                      </a:lnTo>
                      <a:lnTo>
                        <a:pt x="7" y="187"/>
                      </a:lnTo>
                      <a:lnTo>
                        <a:pt x="4" y="187"/>
                      </a:lnTo>
                      <a:lnTo>
                        <a:pt x="4" y="185"/>
                      </a:lnTo>
                      <a:lnTo>
                        <a:pt x="4" y="182"/>
                      </a:lnTo>
                      <a:lnTo>
                        <a:pt x="4" y="180"/>
                      </a:lnTo>
                      <a:lnTo>
                        <a:pt x="6" y="180"/>
                      </a:lnTo>
                      <a:lnTo>
                        <a:pt x="6" y="177"/>
                      </a:lnTo>
                      <a:lnTo>
                        <a:pt x="7" y="177"/>
                      </a:lnTo>
                      <a:lnTo>
                        <a:pt x="7" y="177"/>
                      </a:lnTo>
                      <a:lnTo>
                        <a:pt x="6" y="177"/>
                      </a:lnTo>
                      <a:lnTo>
                        <a:pt x="6" y="176"/>
                      </a:lnTo>
                      <a:lnTo>
                        <a:pt x="4" y="176"/>
                      </a:lnTo>
                      <a:lnTo>
                        <a:pt x="4" y="173"/>
                      </a:lnTo>
                      <a:lnTo>
                        <a:pt x="3" y="170"/>
                      </a:lnTo>
                      <a:lnTo>
                        <a:pt x="10" y="168"/>
                      </a:lnTo>
                      <a:lnTo>
                        <a:pt x="10" y="168"/>
                      </a:lnTo>
                      <a:lnTo>
                        <a:pt x="11" y="168"/>
                      </a:lnTo>
                      <a:lnTo>
                        <a:pt x="11" y="166"/>
                      </a:lnTo>
                      <a:lnTo>
                        <a:pt x="15" y="166"/>
                      </a:lnTo>
                      <a:lnTo>
                        <a:pt x="15" y="165"/>
                      </a:lnTo>
                      <a:lnTo>
                        <a:pt x="16" y="165"/>
                      </a:lnTo>
                      <a:lnTo>
                        <a:pt x="16" y="165"/>
                      </a:lnTo>
                      <a:lnTo>
                        <a:pt x="21" y="165"/>
                      </a:lnTo>
                      <a:lnTo>
                        <a:pt x="21" y="164"/>
                      </a:lnTo>
                      <a:lnTo>
                        <a:pt x="24" y="164"/>
                      </a:lnTo>
                      <a:lnTo>
                        <a:pt x="24" y="164"/>
                      </a:lnTo>
                      <a:lnTo>
                        <a:pt x="27" y="164"/>
                      </a:lnTo>
                      <a:lnTo>
                        <a:pt x="27" y="162"/>
                      </a:lnTo>
                      <a:lnTo>
                        <a:pt x="29" y="162"/>
                      </a:lnTo>
                      <a:lnTo>
                        <a:pt x="29" y="161"/>
                      </a:lnTo>
                      <a:lnTo>
                        <a:pt x="32" y="161"/>
                      </a:lnTo>
                      <a:close/>
                      <a:moveTo>
                        <a:pt x="936" y="157"/>
                      </a:moveTo>
                      <a:lnTo>
                        <a:pt x="938" y="157"/>
                      </a:lnTo>
                      <a:lnTo>
                        <a:pt x="938" y="157"/>
                      </a:lnTo>
                      <a:lnTo>
                        <a:pt x="938" y="157"/>
                      </a:lnTo>
                      <a:lnTo>
                        <a:pt x="939" y="157"/>
                      </a:lnTo>
                      <a:lnTo>
                        <a:pt x="939" y="159"/>
                      </a:lnTo>
                      <a:lnTo>
                        <a:pt x="940" y="160"/>
                      </a:lnTo>
                      <a:lnTo>
                        <a:pt x="943" y="160"/>
                      </a:lnTo>
                      <a:lnTo>
                        <a:pt x="942" y="161"/>
                      </a:lnTo>
                      <a:lnTo>
                        <a:pt x="940" y="162"/>
                      </a:lnTo>
                      <a:lnTo>
                        <a:pt x="939" y="164"/>
                      </a:lnTo>
                      <a:lnTo>
                        <a:pt x="939" y="164"/>
                      </a:lnTo>
                      <a:lnTo>
                        <a:pt x="939" y="164"/>
                      </a:lnTo>
                      <a:lnTo>
                        <a:pt x="938" y="162"/>
                      </a:lnTo>
                      <a:lnTo>
                        <a:pt x="936" y="161"/>
                      </a:lnTo>
                      <a:lnTo>
                        <a:pt x="936" y="160"/>
                      </a:lnTo>
                      <a:lnTo>
                        <a:pt x="936" y="157"/>
                      </a:lnTo>
                      <a:close/>
                      <a:moveTo>
                        <a:pt x="918" y="152"/>
                      </a:moveTo>
                      <a:lnTo>
                        <a:pt x="918" y="157"/>
                      </a:lnTo>
                      <a:lnTo>
                        <a:pt x="918" y="157"/>
                      </a:lnTo>
                      <a:lnTo>
                        <a:pt x="918" y="157"/>
                      </a:lnTo>
                      <a:lnTo>
                        <a:pt x="921" y="157"/>
                      </a:lnTo>
                      <a:lnTo>
                        <a:pt x="919" y="152"/>
                      </a:lnTo>
                      <a:lnTo>
                        <a:pt x="918" y="152"/>
                      </a:lnTo>
                      <a:close/>
                      <a:moveTo>
                        <a:pt x="2443" y="148"/>
                      </a:moveTo>
                      <a:lnTo>
                        <a:pt x="2443" y="148"/>
                      </a:lnTo>
                      <a:lnTo>
                        <a:pt x="2443" y="149"/>
                      </a:lnTo>
                      <a:lnTo>
                        <a:pt x="2446" y="149"/>
                      </a:lnTo>
                      <a:lnTo>
                        <a:pt x="2446" y="149"/>
                      </a:lnTo>
                      <a:lnTo>
                        <a:pt x="2448" y="149"/>
                      </a:lnTo>
                      <a:lnTo>
                        <a:pt x="2448" y="151"/>
                      </a:lnTo>
                      <a:lnTo>
                        <a:pt x="2450" y="151"/>
                      </a:lnTo>
                      <a:lnTo>
                        <a:pt x="2452" y="151"/>
                      </a:lnTo>
                      <a:lnTo>
                        <a:pt x="2455" y="151"/>
                      </a:lnTo>
                      <a:lnTo>
                        <a:pt x="2456" y="152"/>
                      </a:lnTo>
                      <a:lnTo>
                        <a:pt x="2458" y="153"/>
                      </a:lnTo>
                      <a:lnTo>
                        <a:pt x="2458" y="155"/>
                      </a:lnTo>
                      <a:lnTo>
                        <a:pt x="2459" y="155"/>
                      </a:lnTo>
                      <a:lnTo>
                        <a:pt x="2459" y="156"/>
                      </a:lnTo>
                      <a:lnTo>
                        <a:pt x="2458" y="156"/>
                      </a:lnTo>
                      <a:lnTo>
                        <a:pt x="2458" y="156"/>
                      </a:lnTo>
                      <a:lnTo>
                        <a:pt x="2455" y="156"/>
                      </a:lnTo>
                      <a:lnTo>
                        <a:pt x="2455" y="157"/>
                      </a:lnTo>
                      <a:lnTo>
                        <a:pt x="2454" y="157"/>
                      </a:lnTo>
                      <a:lnTo>
                        <a:pt x="2454" y="157"/>
                      </a:lnTo>
                      <a:lnTo>
                        <a:pt x="2451" y="159"/>
                      </a:lnTo>
                      <a:lnTo>
                        <a:pt x="2451" y="160"/>
                      </a:lnTo>
                      <a:lnTo>
                        <a:pt x="2447" y="161"/>
                      </a:lnTo>
                      <a:lnTo>
                        <a:pt x="2447" y="161"/>
                      </a:lnTo>
                      <a:lnTo>
                        <a:pt x="2443" y="161"/>
                      </a:lnTo>
                      <a:lnTo>
                        <a:pt x="2443" y="161"/>
                      </a:lnTo>
                      <a:lnTo>
                        <a:pt x="2443" y="161"/>
                      </a:lnTo>
                      <a:lnTo>
                        <a:pt x="2442" y="161"/>
                      </a:lnTo>
                      <a:lnTo>
                        <a:pt x="2441" y="161"/>
                      </a:lnTo>
                      <a:lnTo>
                        <a:pt x="2439" y="160"/>
                      </a:lnTo>
                      <a:lnTo>
                        <a:pt x="2434" y="160"/>
                      </a:lnTo>
                      <a:lnTo>
                        <a:pt x="2433" y="159"/>
                      </a:lnTo>
                      <a:lnTo>
                        <a:pt x="2431" y="159"/>
                      </a:lnTo>
                      <a:lnTo>
                        <a:pt x="2431" y="157"/>
                      </a:lnTo>
                      <a:lnTo>
                        <a:pt x="2430" y="157"/>
                      </a:lnTo>
                      <a:lnTo>
                        <a:pt x="2429" y="156"/>
                      </a:lnTo>
                      <a:lnTo>
                        <a:pt x="2428" y="156"/>
                      </a:lnTo>
                      <a:lnTo>
                        <a:pt x="2428" y="153"/>
                      </a:lnTo>
                      <a:lnTo>
                        <a:pt x="2428" y="152"/>
                      </a:lnTo>
                      <a:lnTo>
                        <a:pt x="2428" y="151"/>
                      </a:lnTo>
                      <a:lnTo>
                        <a:pt x="2428" y="148"/>
                      </a:lnTo>
                      <a:lnTo>
                        <a:pt x="2428" y="148"/>
                      </a:lnTo>
                      <a:lnTo>
                        <a:pt x="2428" y="148"/>
                      </a:lnTo>
                      <a:lnTo>
                        <a:pt x="2430" y="148"/>
                      </a:lnTo>
                      <a:lnTo>
                        <a:pt x="2433" y="149"/>
                      </a:lnTo>
                      <a:lnTo>
                        <a:pt x="2435" y="149"/>
                      </a:lnTo>
                      <a:lnTo>
                        <a:pt x="2437" y="149"/>
                      </a:lnTo>
                      <a:lnTo>
                        <a:pt x="2438" y="149"/>
                      </a:lnTo>
                      <a:lnTo>
                        <a:pt x="2439" y="148"/>
                      </a:lnTo>
                      <a:lnTo>
                        <a:pt x="2442" y="148"/>
                      </a:lnTo>
                      <a:lnTo>
                        <a:pt x="2443" y="148"/>
                      </a:lnTo>
                      <a:close/>
                      <a:moveTo>
                        <a:pt x="2388" y="147"/>
                      </a:moveTo>
                      <a:lnTo>
                        <a:pt x="2390" y="147"/>
                      </a:lnTo>
                      <a:lnTo>
                        <a:pt x="2390" y="148"/>
                      </a:lnTo>
                      <a:lnTo>
                        <a:pt x="2391" y="148"/>
                      </a:lnTo>
                      <a:lnTo>
                        <a:pt x="2392" y="149"/>
                      </a:lnTo>
                      <a:lnTo>
                        <a:pt x="2393" y="149"/>
                      </a:lnTo>
                      <a:lnTo>
                        <a:pt x="2395" y="151"/>
                      </a:lnTo>
                      <a:lnTo>
                        <a:pt x="2397" y="151"/>
                      </a:lnTo>
                      <a:lnTo>
                        <a:pt x="2397" y="151"/>
                      </a:lnTo>
                      <a:lnTo>
                        <a:pt x="2399" y="151"/>
                      </a:lnTo>
                      <a:lnTo>
                        <a:pt x="2400" y="151"/>
                      </a:lnTo>
                      <a:lnTo>
                        <a:pt x="2401" y="151"/>
                      </a:lnTo>
                      <a:lnTo>
                        <a:pt x="2403" y="152"/>
                      </a:lnTo>
                      <a:lnTo>
                        <a:pt x="2404" y="153"/>
                      </a:lnTo>
                      <a:lnTo>
                        <a:pt x="2403" y="159"/>
                      </a:lnTo>
                      <a:lnTo>
                        <a:pt x="2401" y="159"/>
                      </a:lnTo>
                      <a:lnTo>
                        <a:pt x="2399" y="160"/>
                      </a:lnTo>
                      <a:lnTo>
                        <a:pt x="2399" y="160"/>
                      </a:lnTo>
                      <a:lnTo>
                        <a:pt x="2397" y="161"/>
                      </a:lnTo>
                      <a:lnTo>
                        <a:pt x="2395" y="162"/>
                      </a:lnTo>
                      <a:lnTo>
                        <a:pt x="2393" y="162"/>
                      </a:lnTo>
                      <a:lnTo>
                        <a:pt x="2392" y="160"/>
                      </a:lnTo>
                      <a:lnTo>
                        <a:pt x="2391" y="157"/>
                      </a:lnTo>
                      <a:lnTo>
                        <a:pt x="2390" y="157"/>
                      </a:lnTo>
                      <a:lnTo>
                        <a:pt x="2391" y="156"/>
                      </a:lnTo>
                      <a:lnTo>
                        <a:pt x="2391" y="155"/>
                      </a:lnTo>
                      <a:lnTo>
                        <a:pt x="2391" y="152"/>
                      </a:lnTo>
                      <a:lnTo>
                        <a:pt x="2391" y="149"/>
                      </a:lnTo>
                      <a:lnTo>
                        <a:pt x="2390" y="149"/>
                      </a:lnTo>
                      <a:lnTo>
                        <a:pt x="2390" y="148"/>
                      </a:lnTo>
                      <a:lnTo>
                        <a:pt x="2390" y="148"/>
                      </a:lnTo>
                      <a:lnTo>
                        <a:pt x="2388" y="147"/>
                      </a:lnTo>
                      <a:close/>
                      <a:moveTo>
                        <a:pt x="268" y="143"/>
                      </a:moveTo>
                      <a:lnTo>
                        <a:pt x="270" y="143"/>
                      </a:lnTo>
                      <a:lnTo>
                        <a:pt x="270" y="144"/>
                      </a:lnTo>
                      <a:lnTo>
                        <a:pt x="271" y="144"/>
                      </a:lnTo>
                      <a:lnTo>
                        <a:pt x="271" y="145"/>
                      </a:lnTo>
                      <a:lnTo>
                        <a:pt x="273" y="145"/>
                      </a:lnTo>
                      <a:lnTo>
                        <a:pt x="273" y="147"/>
                      </a:lnTo>
                      <a:lnTo>
                        <a:pt x="274" y="148"/>
                      </a:lnTo>
                      <a:lnTo>
                        <a:pt x="274" y="148"/>
                      </a:lnTo>
                      <a:lnTo>
                        <a:pt x="275" y="149"/>
                      </a:lnTo>
                      <a:lnTo>
                        <a:pt x="275" y="149"/>
                      </a:lnTo>
                      <a:lnTo>
                        <a:pt x="275" y="151"/>
                      </a:lnTo>
                      <a:lnTo>
                        <a:pt x="275" y="152"/>
                      </a:lnTo>
                      <a:lnTo>
                        <a:pt x="277" y="152"/>
                      </a:lnTo>
                      <a:lnTo>
                        <a:pt x="275" y="162"/>
                      </a:lnTo>
                      <a:lnTo>
                        <a:pt x="273" y="162"/>
                      </a:lnTo>
                      <a:lnTo>
                        <a:pt x="273" y="164"/>
                      </a:lnTo>
                      <a:lnTo>
                        <a:pt x="271" y="164"/>
                      </a:lnTo>
                      <a:lnTo>
                        <a:pt x="270" y="162"/>
                      </a:lnTo>
                      <a:lnTo>
                        <a:pt x="269" y="161"/>
                      </a:lnTo>
                      <a:lnTo>
                        <a:pt x="268" y="161"/>
                      </a:lnTo>
                      <a:lnTo>
                        <a:pt x="268" y="162"/>
                      </a:lnTo>
                      <a:lnTo>
                        <a:pt x="265" y="162"/>
                      </a:lnTo>
                      <a:lnTo>
                        <a:pt x="265" y="161"/>
                      </a:lnTo>
                      <a:lnTo>
                        <a:pt x="265" y="161"/>
                      </a:lnTo>
                      <a:lnTo>
                        <a:pt x="262" y="161"/>
                      </a:lnTo>
                      <a:lnTo>
                        <a:pt x="261" y="160"/>
                      </a:lnTo>
                      <a:lnTo>
                        <a:pt x="260" y="160"/>
                      </a:lnTo>
                      <a:lnTo>
                        <a:pt x="260" y="159"/>
                      </a:lnTo>
                      <a:lnTo>
                        <a:pt x="258" y="159"/>
                      </a:lnTo>
                      <a:lnTo>
                        <a:pt x="257" y="157"/>
                      </a:lnTo>
                      <a:lnTo>
                        <a:pt x="256" y="157"/>
                      </a:lnTo>
                      <a:lnTo>
                        <a:pt x="254" y="157"/>
                      </a:lnTo>
                      <a:lnTo>
                        <a:pt x="254" y="159"/>
                      </a:lnTo>
                      <a:lnTo>
                        <a:pt x="254" y="157"/>
                      </a:lnTo>
                      <a:lnTo>
                        <a:pt x="253" y="157"/>
                      </a:lnTo>
                      <a:lnTo>
                        <a:pt x="253" y="155"/>
                      </a:lnTo>
                      <a:lnTo>
                        <a:pt x="254" y="153"/>
                      </a:lnTo>
                      <a:lnTo>
                        <a:pt x="254" y="153"/>
                      </a:lnTo>
                      <a:lnTo>
                        <a:pt x="254" y="152"/>
                      </a:lnTo>
                      <a:lnTo>
                        <a:pt x="256" y="151"/>
                      </a:lnTo>
                      <a:lnTo>
                        <a:pt x="256" y="151"/>
                      </a:lnTo>
                      <a:lnTo>
                        <a:pt x="257" y="151"/>
                      </a:lnTo>
                      <a:lnTo>
                        <a:pt x="257" y="151"/>
                      </a:lnTo>
                      <a:lnTo>
                        <a:pt x="258" y="149"/>
                      </a:lnTo>
                      <a:lnTo>
                        <a:pt x="260" y="148"/>
                      </a:lnTo>
                      <a:lnTo>
                        <a:pt x="260" y="148"/>
                      </a:lnTo>
                      <a:lnTo>
                        <a:pt x="260" y="145"/>
                      </a:lnTo>
                      <a:lnTo>
                        <a:pt x="261" y="145"/>
                      </a:lnTo>
                      <a:lnTo>
                        <a:pt x="261" y="143"/>
                      </a:lnTo>
                      <a:lnTo>
                        <a:pt x="264" y="144"/>
                      </a:lnTo>
                      <a:lnTo>
                        <a:pt x="266" y="143"/>
                      </a:lnTo>
                      <a:lnTo>
                        <a:pt x="268" y="143"/>
                      </a:lnTo>
                      <a:close/>
                      <a:moveTo>
                        <a:pt x="2350" y="142"/>
                      </a:moveTo>
                      <a:lnTo>
                        <a:pt x="2350" y="142"/>
                      </a:lnTo>
                      <a:lnTo>
                        <a:pt x="2350" y="142"/>
                      </a:lnTo>
                      <a:lnTo>
                        <a:pt x="2352" y="143"/>
                      </a:lnTo>
                      <a:lnTo>
                        <a:pt x="2353" y="143"/>
                      </a:lnTo>
                      <a:lnTo>
                        <a:pt x="2354" y="144"/>
                      </a:lnTo>
                      <a:lnTo>
                        <a:pt x="2356" y="145"/>
                      </a:lnTo>
                      <a:lnTo>
                        <a:pt x="2357" y="147"/>
                      </a:lnTo>
                      <a:lnTo>
                        <a:pt x="2359" y="147"/>
                      </a:lnTo>
                      <a:lnTo>
                        <a:pt x="2359" y="149"/>
                      </a:lnTo>
                      <a:lnTo>
                        <a:pt x="2361" y="151"/>
                      </a:lnTo>
                      <a:lnTo>
                        <a:pt x="2362" y="151"/>
                      </a:lnTo>
                      <a:lnTo>
                        <a:pt x="2363" y="152"/>
                      </a:lnTo>
                      <a:lnTo>
                        <a:pt x="2363" y="155"/>
                      </a:lnTo>
                      <a:lnTo>
                        <a:pt x="2365" y="156"/>
                      </a:lnTo>
                      <a:lnTo>
                        <a:pt x="2365" y="159"/>
                      </a:lnTo>
                      <a:lnTo>
                        <a:pt x="2363" y="160"/>
                      </a:lnTo>
                      <a:lnTo>
                        <a:pt x="2362" y="161"/>
                      </a:lnTo>
                      <a:lnTo>
                        <a:pt x="2361" y="164"/>
                      </a:lnTo>
                      <a:lnTo>
                        <a:pt x="2358" y="164"/>
                      </a:lnTo>
                      <a:lnTo>
                        <a:pt x="2358" y="166"/>
                      </a:lnTo>
                      <a:lnTo>
                        <a:pt x="2358" y="166"/>
                      </a:lnTo>
                      <a:lnTo>
                        <a:pt x="2357" y="169"/>
                      </a:lnTo>
                      <a:lnTo>
                        <a:pt x="2354" y="172"/>
                      </a:lnTo>
                      <a:lnTo>
                        <a:pt x="2350" y="173"/>
                      </a:lnTo>
                      <a:lnTo>
                        <a:pt x="2349" y="172"/>
                      </a:lnTo>
                      <a:lnTo>
                        <a:pt x="2346" y="170"/>
                      </a:lnTo>
                      <a:lnTo>
                        <a:pt x="2345" y="169"/>
                      </a:lnTo>
                      <a:lnTo>
                        <a:pt x="2344" y="166"/>
                      </a:lnTo>
                      <a:lnTo>
                        <a:pt x="2342" y="166"/>
                      </a:lnTo>
                      <a:lnTo>
                        <a:pt x="2341" y="165"/>
                      </a:lnTo>
                      <a:lnTo>
                        <a:pt x="2342" y="165"/>
                      </a:lnTo>
                      <a:lnTo>
                        <a:pt x="2342" y="165"/>
                      </a:lnTo>
                      <a:lnTo>
                        <a:pt x="2344" y="164"/>
                      </a:lnTo>
                      <a:lnTo>
                        <a:pt x="2342" y="164"/>
                      </a:lnTo>
                      <a:lnTo>
                        <a:pt x="2341" y="161"/>
                      </a:lnTo>
                      <a:lnTo>
                        <a:pt x="2341" y="161"/>
                      </a:lnTo>
                      <a:lnTo>
                        <a:pt x="2340" y="160"/>
                      </a:lnTo>
                      <a:lnTo>
                        <a:pt x="2341" y="160"/>
                      </a:lnTo>
                      <a:lnTo>
                        <a:pt x="2341" y="157"/>
                      </a:lnTo>
                      <a:lnTo>
                        <a:pt x="2340" y="156"/>
                      </a:lnTo>
                      <a:lnTo>
                        <a:pt x="2341" y="153"/>
                      </a:lnTo>
                      <a:lnTo>
                        <a:pt x="2342" y="152"/>
                      </a:lnTo>
                      <a:lnTo>
                        <a:pt x="2342" y="148"/>
                      </a:lnTo>
                      <a:lnTo>
                        <a:pt x="2344" y="148"/>
                      </a:lnTo>
                      <a:lnTo>
                        <a:pt x="2344" y="148"/>
                      </a:lnTo>
                      <a:lnTo>
                        <a:pt x="2345" y="147"/>
                      </a:lnTo>
                      <a:lnTo>
                        <a:pt x="2345" y="145"/>
                      </a:lnTo>
                      <a:lnTo>
                        <a:pt x="2348" y="144"/>
                      </a:lnTo>
                      <a:lnTo>
                        <a:pt x="2349" y="143"/>
                      </a:lnTo>
                      <a:lnTo>
                        <a:pt x="2350" y="142"/>
                      </a:lnTo>
                      <a:close/>
                      <a:moveTo>
                        <a:pt x="1714" y="126"/>
                      </a:moveTo>
                      <a:lnTo>
                        <a:pt x="1715" y="126"/>
                      </a:lnTo>
                      <a:lnTo>
                        <a:pt x="1718" y="126"/>
                      </a:lnTo>
                      <a:lnTo>
                        <a:pt x="1718" y="127"/>
                      </a:lnTo>
                      <a:lnTo>
                        <a:pt x="1719" y="128"/>
                      </a:lnTo>
                      <a:lnTo>
                        <a:pt x="1721" y="130"/>
                      </a:lnTo>
                      <a:lnTo>
                        <a:pt x="1721" y="131"/>
                      </a:lnTo>
                      <a:lnTo>
                        <a:pt x="1721" y="131"/>
                      </a:lnTo>
                      <a:lnTo>
                        <a:pt x="1721" y="131"/>
                      </a:lnTo>
                      <a:lnTo>
                        <a:pt x="1721" y="135"/>
                      </a:lnTo>
                      <a:lnTo>
                        <a:pt x="1721" y="135"/>
                      </a:lnTo>
                      <a:lnTo>
                        <a:pt x="1719" y="136"/>
                      </a:lnTo>
                      <a:lnTo>
                        <a:pt x="1719" y="136"/>
                      </a:lnTo>
                      <a:lnTo>
                        <a:pt x="1718" y="136"/>
                      </a:lnTo>
                      <a:lnTo>
                        <a:pt x="1718" y="138"/>
                      </a:lnTo>
                      <a:lnTo>
                        <a:pt x="1717" y="138"/>
                      </a:lnTo>
                      <a:lnTo>
                        <a:pt x="1715" y="139"/>
                      </a:lnTo>
                      <a:lnTo>
                        <a:pt x="1711" y="140"/>
                      </a:lnTo>
                      <a:lnTo>
                        <a:pt x="1710" y="142"/>
                      </a:lnTo>
                      <a:lnTo>
                        <a:pt x="1706" y="142"/>
                      </a:lnTo>
                      <a:lnTo>
                        <a:pt x="1706" y="142"/>
                      </a:lnTo>
                      <a:lnTo>
                        <a:pt x="1705" y="142"/>
                      </a:lnTo>
                      <a:lnTo>
                        <a:pt x="1705" y="143"/>
                      </a:lnTo>
                      <a:lnTo>
                        <a:pt x="1704" y="143"/>
                      </a:lnTo>
                      <a:lnTo>
                        <a:pt x="1704" y="143"/>
                      </a:lnTo>
                      <a:lnTo>
                        <a:pt x="1698" y="143"/>
                      </a:lnTo>
                      <a:lnTo>
                        <a:pt x="1698" y="144"/>
                      </a:lnTo>
                      <a:lnTo>
                        <a:pt x="1692" y="144"/>
                      </a:lnTo>
                      <a:lnTo>
                        <a:pt x="1692" y="145"/>
                      </a:lnTo>
                      <a:lnTo>
                        <a:pt x="1689" y="145"/>
                      </a:lnTo>
                      <a:lnTo>
                        <a:pt x="1689" y="147"/>
                      </a:lnTo>
                      <a:lnTo>
                        <a:pt x="1685" y="147"/>
                      </a:lnTo>
                      <a:lnTo>
                        <a:pt x="1684" y="148"/>
                      </a:lnTo>
                      <a:lnTo>
                        <a:pt x="1684" y="148"/>
                      </a:lnTo>
                      <a:lnTo>
                        <a:pt x="1684" y="148"/>
                      </a:lnTo>
                      <a:lnTo>
                        <a:pt x="1684" y="147"/>
                      </a:lnTo>
                      <a:lnTo>
                        <a:pt x="1683" y="147"/>
                      </a:lnTo>
                      <a:lnTo>
                        <a:pt x="1680" y="148"/>
                      </a:lnTo>
                      <a:lnTo>
                        <a:pt x="1676" y="149"/>
                      </a:lnTo>
                      <a:lnTo>
                        <a:pt x="1673" y="151"/>
                      </a:lnTo>
                      <a:lnTo>
                        <a:pt x="1668" y="149"/>
                      </a:lnTo>
                      <a:lnTo>
                        <a:pt x="1668" y="151"/>
                      </a:lnTo>
                      <a:lnTo>
                        <a:pt x="1667" y="151"/>
                      </a:lnTo>
                      <a:lnTo>
                        <a:pt x="1667" y="151"/>
                      </a:lnTo>
                      <a:lnTo>
                        <a:pt x="1663" y="152"/>
                      </a:lnTo>
                      <a:lnTo>
                        <a:pt x="1663" y="152"/>
                      </a:lnTo>
                      <a:lnTo>
                        <a:pt x="1662" y="152"/>
                      </a:lnTo>
                      <a:lnTo>
                        <a:pt x="1660" y="153"/>
                      </a:lnTo>
                      <a:lnTo>
                        <a:pt x="1656" y="153"/>
                      </a:lnTo>
                      <a:lnTo>
                        <a:pt x="1656" y="155"/>
                      </a:lnTo>
                      <a:lnTo>
                        <a:pt x="1656" y="156"/>
                      </a:lnTo>
                      <a:lnTo>
                        <a:pt x="1655" y="156"/>
                      </a:lnTo>
                      <a:lnTo>
                        <a:pt x="1654" y="157"/>
                      </a:lnTo>
                      <a:lnTo>
                        <a:pt x="1653" y="157"/>
                      </a:lnTo>
                      <a:lnTo>
                        <a:pt x="1653" y="160"/>
                      </a:lnTo>
                      <a:lnTo>
                        <a:pt x="1651" y="160"/>
                      </a:lnTo>
                      <a:lnTo>
                        <a:pt x="1649" y="160"/>
                      </a:lnTo>
                      <a:lnTo>
                        <a:pt x="1649" y="160"/>
                      </a:lnTo>
                      <a:lnTo>
                        <a:pt x="1647" y="160"/>
                      </a:lnTo>
                      <a:lnTo>
                        <a:pt x="1646" y="159"/>
                      </a:lnTo>
                      <a:lnTo>
                        <a:pt x="1646" y="160"/>
                      </a:lnTo>
                      <a:lnTo>
                        <a:pt x="1645" y="160"/>
                      </a:lnTo>
                      <a:lnTo>
                        <a:pt x="1645" y="161"/>
                      </a:lnTo>
                      <a:lnTo>
                        <a:pt x="1641" y="161"/>
                      </a:lnTo>
                      <a:lnTo>
                        <a:pt x="1641" y="161"/>
                      </a:lnTo>
                      <a:lnTo>
                        <a:pt x="1641" y="161"/>
                      </a:lnTo>
                      <a:lnTo>
                        <a:pt x="1639" y="161"/>
                      </a:lnTo>
                      <a:lnTo>
                        <a:pt x="1638" y="164"/>
                      </a:lnTo>
                      <a:lnTo>
                        <a:pt x="1634" y="164"/>
                      </a:lnTo>
                      <a:lnTo>
                        <a:pt x="1634" y="165"/>
                      </a:lnTo>
                      <a:lnTo>
                        <a:pt x="1636" y="166"/>
                      </a:lnTo>
                      <a:lnTo>
                        <a:pt x="1636" y="168"/>
                      </a:lnTo>
                      <a:lnTo>
                        <a:pt x="1634" y="168"/>
                      </a:lnTo>
                      <a:lnTo>
                        <a:pt x="1633" y="169"/>
                      </a:lnTo>
                      <a:lnTo>
                        <a:pt x="1632" y="172"/>
                      </a:lnTo>
                      <a:lnTo>
                        <a:pt x="1630" y="172"/>
                      </a:lnTo>
                      <a:lnTo>
                        <a:pt x="1630" y="172"/>
                      </a:lnTo>
                      <a:lnTo>
                        <a:pt x="1630" y="173"/>
                      </a:lnTo>
                      <a:lnTo>
                        <a:pt x="1629" y="173"/>
                      </a:lnTo>
                      <a:lnTo>
                        <a:pt x="1629" y="173"/>
                      </a:lnTo>
                      <a:lnTo>
                        <a:pt x="1629" y="173"/>
                      </a:lnTo>
                      <a:lnTo>
                        <a:pt x="1628" y="173"/>
                      </a:lnTo>
                      <a:lnTo>
                        <a:pt x="1628" y="170"/>
                      </a:lnTo>
                      <a:lnTo>
                        <a:pt x="1625" y="170"/>
                      </a:lnTo>
                      <a:lnTo>
                        <a:pt x="1626" y="177"/>
                      </a:lnTo>
                      <a:lnTo>
                        <a:pt x="1624" y="177"/>
                      </a:lnTo>
                      <a:lnTo>
                        <a:pt x="1624" y="180"/>
                      </a:lnTo>
                      <a:lnTo>
                        <a:pt x="1622" y="180"/>
                      </a:lnTo>
                      <a:lnTo>
                        <a:pt x="1621" y="181"/>
                      </a:lnTo>
                      <a:lnTo>
                        <a:pt x="1621" y="180"/>
                      </a:lnTo>
                      <a:lnTo>
                        <a:pt x="1620" y="180"/>
                      </a:lnTo>
                      <a:lnTo>
                        <a:pt x="1619" y="178"/>
                      </a:lnTo>
                      <a:lnTo>
                        <a:pt x="1619" y="181"/>
                      </a:lnTo>
                      <a:lnTo>
                        <a:pt x="1619" y="182"/>
                      </a:lnTo>
                      <a:lnTo>
                        <a:pt x="1619" y="185"/>
                      </a:lnTo>
                      <a:lnTo>
                        <a:pt x="1617" y="185"/>
                      </a:lnTo>
                      <a:lnTo>
                        <a:pt x="1616" y="186"/>
                      </a:lnTo>
                      <a:lnTo>
                        <a:pt x="1613" y="186"/>
                      </a:lnTo>
                      <a:lnTo>
                        <a:pt x="1611" y="186"/>
                      </a:lnTo>
                      <a:lnTo>
                        <a:pt x="1611" y="185"/>
                      </a:lnTo>
                      <a:lnTo>
                        <a:pt x="1609" y="185"/>
                      </a:lnTo>
                      <a:lnTo>
                        <a:pt x="1608" y="183"/>
                      </a:lnTo>
                      <a:lnTo>
                        <a:pt x="1608" y="185"/>
                      </a:lnTo>
                      <a:lnTo>
                        <a:pt x="1603" y="185"/>
                      </a:lnTo>
                      <a:lnTo>
                        <a:pt x="1603" y="185"/>
                      </a:lnTo>
                      <a:lnTo>
                        <a:pt x="1601" y="185"/>
                      </a:lnTo>
                      <a:lnTo>
                        <a:pt x="1601" y="183"/>
                      </a:lnTo>
                      <a:lnTo>
                        <a:pt x="1600" y="183"/>
                      </a:lnTo>
                      <a:lnTo>
                        <a:pt x="1600" y="185"/>
                      </a:lnTo>
                      <a:lnTo>
                        <a:pt x="1601" y="186"/>
                      </a:lnTo>
                      <a:lnTo>
                        <a:pt x="1601" y="186"/>
                      </a:lnTo>
                      <a:lnTo>
                        <a:pt x="1603" y="186"/>
                      </a:lnTo>
                      <a:lnTo>
                        <a:pt x="1604" y="186"/>
                      </a:lnTo>
                      <a:lnTo>
                        <a:pt x="1607" y="186"/>
                      </a:lnTo>
                      <a:lnTo>
                        <a:pt x="1608" y="186"/>
                      </a:lnTo>
                      <a:lnTo>
                        <a:pt x="1609" y="187"/>
                      </a:lnTo>
                      <a:lnTo>
                        <a:pt x="1611" y="187"/>
                      </a:lnTo>
                      <a:lnTo>
                        <a:pt x="1611" y="187"/>
                      </a:lnTo>
                      <a:lnTo>
                        <a:pt x="1612" y="189"/>
                      </a:lnTo>
                      <a:lnTo>
                        <a:pt x="1613" y="187"/>
                      </a:lnTo>
                      <a:lnTo>
                        <a:pt x="1615" y="187"/>
                      </a:lnTo>
                      <a:lnTo>
                        <a:pt x="1615" y="189"/>
                      </a:lnTo>
                      <a:lnTo>
                        <a:pt x="1616" y="189"/>
                      </a:lnTo>
                      <a:lnTo>
                        <a:pt x="1616" y="191"/>
                      </a:lnTo>
                      <a:lnTo>
                        <a:pt x="1615" y="191"/>
                      </a:lnTo>
                      <a:lnTo>
                        <a:pt x="1613" y="193"/>
                      </a:lnTo>
                      <a:lnTo>
                        <a:pt x="1613" y="194"/>
                      </a:lnTo>
                      <a:lnTo>
                        <a:pt x="1613" y="194"/>
                      </a:lnTo>
                      <a:lnTo>
                        <a:pt x="1613" y="195"/>
                      </a:lnTo>
                      <a:lnTo>
                        <a:pt x="1612" y="195"/>
                      </a:lnTo>
                      <a:lnTo>
                        <a:pt x="1612" y="197"/>
                      </a:lnTo>
                      <a:lnTo>
                        <a:pt x="1613" y="197"/>
                      </a:lnTo>
                      <a:lnTo>
                        <a:pt x="1613" y="198"/>
                      </a:lnTo>
                      <a:lnTo>
                        <a:pt x="1612" y="198"/>
                      </a:lnTo>
                      <a:lnTo>
                        <a:pt x="1611" y="199"/>
                      </a:lnTo>
                      <a:lnTo>
                        <a:pt x="1611" y="199"/>
                      </a:lnTo>
                      <a:lnTo>
                        <a:pt x="1611" y="200"/>
                      </a:lnTo>
                      <a:lnTo>
                        <a:pt x="1611" y="202"/>
                      </a:lnTo>
                      <a:lnTo>
                        <a:pt x="1612" y="202"/>
                      </a:lnTo>
                      <a:lnTo>
                        <a:pt x="1612" y="204"/>
                      </a:lnTo>
                      <a:lnTo>
                        <a:pt x="1611" y="204"/>
                      </a:lnTo>
                      <a:lnTo>
                        <a:pt x="1611" y="204"/>
                      </a:lnTo>
                      <a:lnTo>
                        <a:pt x="1611" y="206"/>
                      </a:lnTo>
                      <a:lnTo>
                        <a:pt x="1609" y="206"/>
                      </a:lnTo>
                      <a:lnTo>
                        <a:pt x="1609" y="206"/>
                      </a:lnTo>
                      <a:lnTo>
                        <a:pt x="1609" y="207"/>
                      </a:lnTo>
                      <a:lnTo>
                        <a:pt x="1611" y="207"/>
                      </a:lnTo>
                      <a:lnTo>
                        <a:pt x="1611" y="211"/>
                      </a:lnTo>
                      <a:lnTo>
                        <a:pt x="1609" y="214"/>
                      </a:lnTo>
                      <a:lnTo>
                        <a:pt x="1611" y="214"/>
                      </a:lnTo>
                      <a:lnTo>
                        <a:pt x="1612" y="214"/>
                      </a:lnTo>
                      <a:lnTo>
                        <a:pt x="1612" y="215"/>
                      </a:lnTo>
                      <a:lnTo>
                        <a:pt x="1612" y="216"/>
                      </a:lnTo>
                      <a:lnTo>
                        <a:pt x="1613" y="216"/>
                      </a:lnTo>
                      <a:lnTo>
                        <a:pt x="1613" y="219"/>
                      </a:lnTo>
                      <a:lnTo>
                        <a:pt x="1617" y="223"/>
                      </a:lnTo>
                      <a:lnTo>
                        <a:pt x="1617" y="223"/>
                      </a:lnTo>
                      <a:lnTo>
                        <a:pt x="1620" y="223"/>
                      </a:lnTo>
                      <a:lnTo>
                        <a:pt x="1621" y="225"/>
                      </a:lnTo>
                      <a:lnTo>
                        <a:pt x="1624" y="225"/>
                      </a:lnTo>
                      <a:lnTo>
                        <a:pt x="1624" y="227"/>
                      </a:lnTo>
                      <a:lnTo>
                        <a:pt x="1625" y="227"/>
                      </a:lnTo>
                      <a:lnTo>
                        <a:pt x="1625" y="227"/>
                      </a:lnTo>
                      <a:lnTo>
                        <a:pt x="1629" y="227"/>
                      </a:lnTo>
                      <a:lnTo>
                        <a:pt x="1629" y="228"/>
                      </a:lnTo>
                      <a:lnTo>
                        <a:pt x="1630" y="228"/>
                      </a:lnTo>
                      <a:lnTo>
                        <a:pt x="1630" y="229"/>
                      </a:lnTo>
                      <a:lnTo>
                        <a:pt x="1630" y="229"/>
                      </a:lnTo>
                      <a:lnTo>
                        <a:pt x="1630" y="229"/>
                      </a:lnTo>
                      <a:lnTo>
                        <a:pt x="1628" y="229"/>
                      </a:lnTo>
                      <a:lnTo>
                        <a:pt x="1626" y="231"/>
                      </a:lnTo>
                      <a:lnTo>
                        <a:pt x="1626" y="231"/>
                      </a:lnTo>
                      <a:lnTo>
                        <a:pt x="1624" y="231"/>
                      </a:lnTo>
                      <a:lnTo>
                        <a:pt x="1622" y="229"/>
                      </a:lnTo>
                      <a:lnTo>
                        <a:pt x="1622" y="229"/>
                      </a:lnTo>
                      <a:lnTo>
                        <a:pt x="1617" y="228"/>
                      </a:lnTo>
                      <a:lnTo>
                        <a:pt x="1617" y="229"/>
                      </a:lnTo>
                      <a:lnTo>
                        <a:pt x="1617" y="231"/>
                      </a:lnTo>
                      <a:lnTo>
                        <a:pt x="1619" y="232"/>
                      </a:lnTo>
                      <a:lnTo>
                        <a:pt x="1620" y="232"/>
                      </a:lnTo>
                      <a:lnTo>
                        <a:pt x="1620" y="234"/>
                      </a:lnTo>
                      <a:lnTo>
                        <a:pt x="1619" y="234"/>
                      </a:lnTo>
                      <a:lnTo>
                        <a:pt x="1619" y="233"/>
                      </a:lnTo>
                      <a:lnTo>
                        <a:pt x="1619" y="233"/>
                      </a:lnTo>
                      <a:lnTo>
                        <a:pt x="1619" y="233"/>
                      </a:lnTo>
                      <a:lnTo>
                        <a:pt x="1617" y="232"/>
                      </a:lnTo>
                      <a:lnTo>
                        <a:pt x="1616" y="232"/>
                      </a:lnTo>
                      <a:lnTo>
                        <a:pt x="1613" y="233"/>
                      </a:lnTo>
                      <a:lnTo>
                        <a:pt x="1611" y="233"/>
                      </a:lnTo>
                      <a:lnTo>
                        <a:pt x="1611" y="233"/>
                      </a:lnTo>
                      <a:lnTo>
                        <a:pt x="1611" y="233"/>
                      </a:lnTo>
                      <a:lnTo>
                        <a:pt x="1609" y="232"/>
                      </a:lnTo>
                      <a:lnTo>
                        <a:pt x="1608" y="231"/>
                      </a:lnTo>
                      <a:lnTo>
                        <a:pt x="1607" y="231"/>
                      </a:lnTo>
                      <a:lnTo>
                        <a:pt x="1607" y="232"/>
                      </a:lnTo>
                      <a:lnTo>
                        <a:pt x="1605" y="232"/>
                      </a:lnTo>
                      <a:lnTo>
                        <a:pt x="1604" y="233"/>
                      </a:lnTo>
                      <a:lnTo>
                        <a:pt x="1604" y="236"/>
                      </a:lnTo>
                      <a:lnTo>
                        <a:pt x="1603" y="234"/>
                      </a:lnTo>
                      <a:lnTo>
                        <a:pt x="1603" y="234"/>
                      </a:lnTo>
                      <a:lnTo>
                        <a:pt x="1600" y="234"/>
                      </a:lnTo>
                      <a:lnTo>
                        <a:pt x="1599" y="232"/>
                      </a:lnTo>
                      <a:lnTo>
                        <a:pt x="1596" y="232"/>
                      </a:lnTo>
                      <a:lnTo>
                        <a:pt x="1594" y="233"/>
                      </a:lnTo>
                      <a:lnTo>
                        <a:pt x="1591" y="233"/>
                      </a:lnTo>
                      <a:lnTo>
                        <a:pt x="1590" y="233"/>
                      </a:lnTo>
                      <a:lnTo>
                        <a:pt x="1590" y="233"/>
                      </a:lnTo>
                      <a:lnTo>
                        <a:pt x="1590" y="233"/>
                      </a:lnTo>
                      <a:lnTo>
                        <a:pt x="1590" y="231"/>
                      </a:lnTo>
                      <a:lnTo>
                        <a:pt x="1592" y="231"/>
                      </a:lnTo>
                      <a:lnTo>
                        <a:pt x="1592" y="231"/>
                      </a:lnTo>
                      <a:lnTo>
                        <a:pt x="1594" y="231"/>
                      </a:lnTo>
                      <a:lnTo>
                        <a:pt x="1594" y="228"/>
                      </a:lnTo>
                      <a:lnTo>
                        <a:pt x="1591" y="228"/>
                      </a:lnTo>
                      <a:lnTo>
                        <a:pt x="1590" y="225"/>
                      </a:lnTo>
                      <a:lnTo>
                        <a:pt x="1591" y="225"/>
                      </a:lnTo>
                      <a:lnTo>
                        <a:pt x="1591" y="225"/>
                      </a:lnTo>
                      <a:lnTo>
                        <a:pt x="1594" y="225"/>
                      </a:lnTo>
                      <a:lnTo>
                        <a:pt x="1594" y="225"/>
                      </a:lnTo>
                      <a:lnTo>
                        <a:pt x="1594" y="224"/>
                      </a:lnTo>
                      <a:lnTo>
                        <a:pt x="1594" y="224"/>
                      </a:lnTo>
                      <a:lnTo>
                        <a:pt x="1595" y="224"/>
                      </a:lnTo>
                      <a:lnTo>
                        <a:pt x="1598" y="224"/>
                      </a:lnTo>
                      <a:lnTo>
                        <a:pt x="1598" y="220"/>
                      </a:lnTo>
                      <a:lnTo>
                        <a:pt x="1595" y="221"/>
                      </a:lnTo>
                      <a:lnTo>
                        <a:pt x="1595" y="221"/>
                      </a:lnTo>
                      <a:lnTo>
                        <a:pt x="1590" y="221"/>
                      </a:lnTo>
                      <a:lnTo>
                        <a:pt x="1590" y="219"/>
                      </a:lnTo>
                      <a:lnTo>
                        <a:pt x="1588" y="217"/>
                      </a:lnTo>
                      <a:lnTo>
                        <a:pt x="1588" y="216"/>
                      </a:lnTo>
                      <a:lnTo>
                        <a:pt x="1590" y="216"/>
                      </a:lnTo>
                      <a:lnTo>
                        <a:pt x="1590" y="215"/>
                      </a:lnTo>
                      <a:lnTo>
                        <a:pt x="1586" y="215"/>
                      </a:lnTo>
                      <a:lnTo>
                        <a:pt x="1586" y="216"/>
                      </a:lnTo>
                      <a:lnTo>
                        <a:pt x="1586" y="216"/>
                      </a:lnTo>
                      <a:lnTo>
                        <a:pt x="1584" y="216"/>
                      </a:lnTo>
                      <a:lnTo>
                        <a:pt x="1583" y="217"/>
                      </a:lnTo>
                      <a:lnTo>
                        <a:pt x="1582" y="216"/>
                      </a:lnTo>
                      <a:lnTo>
                        <a:pt x="1582" y="215"/>
                      </a:lnTo>
                      <a:lnTo>
                        <a:pt x="1581" y="215"/>
                      </a:lnTo>
                      <a:lnTo>
                        <a:pt x="1579" y="216"/>
                      </a:lnTo>
                      <a:lnTo>
                        <a:pt x="1581" y="216"/>
                      </a:lnTo>
                      <a:lnTo>
                        <a:pt x="1581" y="216"/>
                      </a:lnTo>
                      <a:lnTo>
                        <a:pt x="1579" y="217"/>
                      </a:lnTo>
                      <a:lnTo>
                        <a:pt x="1578" y="217"/>
                      </a:lnTo>
                      <a:lnTo>
                        <a:pt x="1577" y="217"/>
                      </a:lnTo>
                      <a:lnTo>
                        <a:pt x="1577" y="219"/>
                      </a:lnTo>
                      <a:lnTo>
                        <a:pt x="1574" y="219"/>
                      </a:lnTo>
                      <a:lnTo>
                        <a:pt x="1574" y="219"/>
                      </a:lnTo>
                      <a:lnTo>
                        <a:pt x="1574" y="219"/>
                      </a:lnTo>
                      <a:lnTo>
                        <a:pt x="1574" y="216"/>
                      </a:lnTo>
                      <a:lnTo>
                        <a:pt x="1573" y="214"/>
                      </a:lnTo>
                      <a:lnTo>
                        <a:pt x="1573" y="212"/>
                      </a:lnTo>
                      <a:lnTo>
                        <a:pt x="1571" y="210"/>
                      </a:lnTo>
                      <a:lnTo>
                        <a:pt x="1573" y="208"/>
                      </a:lnTo>
                      <a:lnTo>
                        <a:pt x="1574" y="206"/>
                      </a:lnTo>
                      <a:lnTo>
                        <a:pt x="1575" y="206"/>
                      </a:lnTo>
                      <a:lnTo>
                        <a:pt x="1577" y="207"/>
                      </a:lnTo>
                      <a:lnTo>
                        <a:pt x="1577" y="207"/>
                      </a:lnTo>
                      <a:lnTo>
                        <a:pt x="1579" y="207"/>
                      </a:lnTo>
                      <a:lnTo>
                        <a:pt x="1579" y="206"/>
                      </a:lnTo>
                      <a:lnTo>
                        <a:pt x="1581" y="207"/>
                      </a:lnTo>
                      <a:lnTo>
                        <a:pt x="1581" y="206"/>
                      </a:lnTo>
                      <a:lnTo>
                        <a:pt x="1581" y="206"/>
                      </a:lnTo>
                      <a:lnTo>
                        <a:pt x="1582" y="206"/>
                      </a:lnTo>
                      <a:lnTo>
                        <a:pt x="1581" y="204"/>
                      </a:lnTo>
                      <a:lnTo>
                        <a:pt x="1581" y="203"/>
                      </a:lnTo>
                      <a:lnTo>
                        <a:pt x="1579" y="202"/>
                      </a:lnTo>
                      <a:lnTo>
                        <a:pt x="1581" y="202"/>
                      </a:lnTo>
                      <a:lnTo>
                        <a:pt x="1581" y="202"/>
                      </a:lnTo>
                      <a:lnTo>
                        <a:pt x="1581" y="202"/>
                      </a:lnTo>
                      <a:lnTo>
                        <a:pt x="1582" y="202"/>
                      </a:lnTo>
                      <a:lnTo>
                        <a:pt x="1582" y="198"/>
                      </a:lnTo>
                      <a:lnTo>
                        <a:pt x="1584" y="198"/>
                      </a:lnTo>
                      <a:lnTo>
                        <a:pt x="1584" y="197"/>
                      </a:lnTo>
                      <a:lnTo>
                        <a:pt x="1583" y="197"/>
                      </a:lnTo>
                      <a:lnTo>
                        <a:pt x="1582" y="191"/>
                      </a:lnTo>
                      <a:lnTo>
                        <a:pt x="1583" y="191"/>
                      </a:lnTo>
                      <a:lnTo>
                        <a:pt x="1583" y="190"/>
                      </a:lnTo>
                      <a:lnTo>
                        <a:pt x="1584" y="189"/>
                      </a:lnTo>
                      <a:lnTo>
                        <a:pt x="1584" y="189"/>
                      </a:lnTo>
                      <a:lnTo>
                        <a:pt x="1584" y="189"/>
                      </a:lnTo>
                      <a:lnTo>
                        <a:pt x="1587" y="187"/>
                      </a:lnTo>
                      <a:lnTo>
                        <a:pt x="1590" y="189"/>
                      </a:lnTo>
                      <a:lnTo>
                        <a:pt x="1591" y="189"/>
                      </a:lnTo>
                      <a:lnTo>
                        <a:pt x="1591" y="187"/>
                      </a:lnTo>
                      <a:lnTo>
                        <a:pt x="1595" y="185"/>
                      </a:lnTo>
                      <a:lnTo>
                        <a:pt x="1595" y="183"/>
                      </a:lnTo>
                      <a:lnTo>
                        <a:pt x="1594" y="183"/>
                      </a:lnTo>
                      <a:lnTo>
                        <a:pt x="1592" y="185"/>
                      </a:lnTo>
                      <a:lnTo>
                        <a:pt x="1592" y="185"/>
                      </a:lnTo>
                      <a:lnTo>
                        <a:pt x="1592" y="185"/>
                      </a:lnTo>
                      <a:lnTo>
                        <a:pt x="1591" y="183"/>
                      </a:lnTo>
                      <a:lnTo>
                        <a:pt x="1590" y="183"/>
                      </a:lnTo>
                      <a:lnTo>
                        <a:pt x="1591" y="183"/>
                      </a:lnTo>
                      <a:lnTo>
                        <a:pt x="1591" y="181"/>
                      </a:lnTo>
                      <a:lnTo>
                        <a:pt x="1592" y="181"/>
                      </a:lnTo>
                      <a:lnTo>
                        <a:pt x="1592" y="180"/>
                      </a:lnTo>
                      <a:lnTo>
                        <a:pt x="1594" y="178"/>
                      </a:lnTo>
                      <a:lnTo>
                        <a:pt x="1598" y="178"/>
                      </a:lnTo>
                      <a:lnTo>
                        <a:pt x="1598" y="177"/>
                      </a:lnTo>
                      <a:lnTo>
                        <a:pt x="1594" y="177"/>
                      </a:lnTo>
                      <a:lnTo>
                        <a:pt x="1594" y="177"/>
                      </a:lnTo>
                      <a:lnTo>
                        <a:pt x="1588" y="178"/>
                      </a:lnTo>
                      <a:lnTo>
                        <a:pt x="1588" y="177"/>
                      </a:lnTo>
                      <a:lnTo>
                        <a:pt x="1587" y="177"/>
                      </a:lnTo>
                      <a:lnTo>
                        <a:pt x="1586" y="176"/>
                      </a:lnTo>
                      <a:lnTo>
                        <a:pt x="1586" y="174"/>
                      </a:lnTo>
                      <a:lnTo>
                        <a:pt x="1590" y="174"/>
                      </a:lnTo>
                      <a:lnTo>
                        <a:pt x="1591" y="173"/>
                      </a:lnTo>
                      <a:lnTo>
                        <a:pt x="1594" y="173"/>
                      </a:lnTo>
                      <a:lnTo>
                        <a:pt x="1594" y="170"/>
                      </a:lnTo>
                      <a:lnTo>
                        <a:pt x="1596" y="169"/>
                      </a:lnTo>
                      <a:lnTo>
                        <a:pt x="1599" y="169"/>
                      </a:lnTo>
                      <a:lnTo>
                        <a:pt x="1599" y="169"/>
                      </a:lnTo>
                      <a:lnTo>
                        <a:pt x="1599" y="169"/>
                      </a:lnTo>
                      <a:lnTo>
                        <a:pt x="1600" y="169"/>
                      </a:lnTo>
                      <a:lnTo>
                        <a:pt x="1600" y="168"/>
                      </a:lnTo>
                      <a:lnTo>
                        <a:pt x="1600" y="168"/>
                      </a:lnTo>
                      <a:lnTo>
                        <a:pt x="1600" y="165"/>
                      </a:lnTo>
                      <a:lnTo>
                        <a:pt x="1601" y="165"/>
                      </a:lnTo>
                      <a:lnTo>
                        <a:pt x="1601" y="165"/>
                      </a:lnTo>
                      <a:lnTo>
                        <a:pt x="1603" y="165"/>
                      </a:lnTo>
                      <a:lnTo>
                        <a:pt x="1603" y="162"/>
                      </a:lnTo>
                      <a:lnTo>
                        <a:pt x="1604" y="161"/>
                      </a:lnTo>
                      <a:lnTo>
                        <a:pt x="1604" y="161"/>
                      </a:lnTo>
                      <a:lnTo>
                        <a:pt x="1611" y="162"/>
                      </a:lnTo>
                      <a:lnTo>
                        <a:pt x="1611" y="162"/>
                      </a:lnTo>
                      <a:lnTo>
                        <a:pt x="1609" y="161"/>
                      </a:lnTo>
                      <a:lnTo>
                        <a:pt x="1608" y="161"/>
                      </a:lnTo>
                      <a:lnTo>
                        <a:pt x="1608" y="159"/>
                      </a:lnTo>
                      <a:lnTo>
                        <a:pt x="1611" y="159"/>
                      </a:lnTo>
                      <a:lnTo>
                        <a:pt x="1612" y="157"/>
                      </a:lnTo>
                      <a:lnTo>
                        <a:pt x="1612" y="157"/>
                      </a:lnTo>
                      <a:lnTo>
                        <a:pt x="1609" y="157"/>
                      </a:lnTo>
                      <a:lnTo>
                        <a:pt x="1609" y="156"/>
                      </a:lnTo>
                      <a:lnTo>
                        <a:pt x="1609" y="156"/>
                      </a:lnTo>
                      <a:lnTo>
                        <a:pt x="1611" y="155"/>
                      </a:lnTo>
                      <a:lnTo>
                        <a:pt x="1612" y="156"/>
                      </a:lnTo>
                      <a:lnTo>
                        <a:pt x="1613" y="156"/>
                      </a:lnTo>
                      <a:lnTo>
                        <a:pt x="1615" y="156"/>
                      </a:lnTo>
                      <a:lnTo>
                        <a:pt x="1616" y="155"/>
                      </a:lnTo>
                      <a:lnTo>
                        <a:pt x="1617" y="155"/>
                      </a:lnTo>
                      <a:lnTo>
                        <a:pt x="1617" y="153"/>
                      </a:lnTo>
                      <a:lnTo>
                        <a:pt x="1620" y="152"/>
                      </a:lnTo>
                      <a:lnTo>
                        <a:pt x="1620" y="152"/>
                      </a:lnTo>
                      <a:lnTo>
                        <a:pt x="1622" y="152"/>
                      </a:lnTo>
                      <a:lnTo>
                        <a:pt x="1624" y="152"/>
                      </a:lnTo>
                      <a:lnTo>
                        <a:pt x="1625" y="151"/>
                      </a:lnTo>
                      <a:lnTo>
                        <a:pt x="1626" y="152"/>
                      </a:lnTo>
                      <a:lnTo>
                        <a:pt x="1628" y="152"/>
                      </a:lnTo>
                      <a:lnTo>
                        <a:pt x="1629" y="152"/>
                      </a:lnTo>
                      <a:lnTo>
                        <a:pt x="1630" y="151"/>
                      </a:lnTo>
                      <a:lnTo>
                        <a:pt x="1632" y="151"/>
                      </a:lnTo>
                      <a:lnTo>
                        <a:pt x="1633" y="151"/>
                      </a:lnTo>
                      <a:lnTo>
                        <a:pt x="1633" y="151"/>
                      </a:lnTo>
                      <a:lnTo>
                        <a:pt x="1633" y="149"/>
                      </a:lnTo>
                      <a:lnTo>
                        <a:pt x="1634" y="148"/>
                      </a:lnTo>
                      <a:lnTo>
                        <a:pt x="1641" y="147"/>
                      </a:lnTo>
                      <a:lnTo>
                        <a:pt x="1642" y="145"/>
                      </a:lnTo>
                      <a:lnTo>
                        <a:pt x="1642" y="145"/>
                      </a:lnTo>
                      <a:lnTo>
                        <a:pt x="1643" y="144"/>
                      </a:lnTo>
                      <a:lnTo>
                        <a:pt x="1643" y="144"/>
                      </a:lnTo>
                      <a:lnTo>
                        <a:pt x="1647" y="144"/>
                      </a:lnTo>
                      <a:lnTo>
                        <a:pt x="1647" y="143"/>
                      </a:lnTo>
                      <a:lnTo>
                        <a:pt x="1649" y="143"/>
                      </a:lnTo>
                      <a:lnTo>
                        <a:pt x="1649" y="142"/>
                      </a:lnTo>
                      <a:lnTo>
                        <a:pt x="1651" y="142"/>
                      </a:lnTo>
                      <a:lnTo>
                        <a:pt x="1651" y="142"/>
                      </a:lnTo>
                      <a:lnTo>
                        <a:pt x="1651" y="142"/>
                      </a:lnTo>
                      <a:lnTo>
                        <a:pt x="1651" y="142"/>
                      </a:lnTo>
                      <a:lnTo>
                        <a:pt x="1654" y="142"/>
                      </a:lnTo>
                      <a:lnTo>
                        <a:pt x="1654" y="142"/>
                      </a:lnTo>
                      <a:lnTo>
                        <a:pt x="1655" y="142"/>
                      </a:lnTo>
                      <a:lnTo>
                        <a:pt x="1655" y="140"/>
                      </a:lnTo>
                      <a:lnTo>
                        <a:pt x="1655" y="140"/>
                      </a:lnTo>
                      <a:lnTo>
                        <a:pt x="1655" y="142"/>
                      </a:lnTo>
                      <a:lnTo>
                        <a:pt x="1656" y="142"/>
                      </a:lnTo>
                      <a:lnTo>
                        <a:pt x="1656" y="142"/>
                      </a:lnTo>
                      <a:lnTo>
                        <a:pt x="1662" y="142"/>
                      </a:lnTo>
                      <a:lnTo>
                        <a:pt x="1662" y="136"/>
                      </a:lnTo>
                      <a:lnTo>
                        <a:pt x="1662" y="136"/>
                      </a:lnTo>
                      <a:lnTo>
                        <a:pt x="1662" y="136"/>
                      </a:lnTo>
                      <a:lnTo>
                        <a:pt x="1667" y="135"/>
                      </a:lnTo>
                      <a:lnTo>
                        <a:pt x="1668" y="136"/>
                      </a:lnTo>
                      <a:lnTo>
                        <a:pt x="1671" y="138"/>
                      </a:lnTo>
                      <a:lnTo>
                        <a:pt x="1671" y="139"/>
                      </a:lnTo>
                      <a:lnTo>
                        <a:pt x="1675" y="138"/>
                      </a:lnTo>
                      <a:lnTo>
                        <a:pt x="1676" y="139"/>
                      </a:lnTo>
                      <a:lnTo>
                        <a:pt x="1679" y="139"/>
                      </a:lnTo>
                      <a:lnTo>
                        <a:pt x="1680" y="138"/>
                      </a:lnTo>
                      <a:lnTo>
                        <a:pt x="1681" y="138"/>
                      </a:lnTo>
                      <a:lnTo>
                        <a:pt x="1681" y="136"/>
                      </a:lnTo>
                      <a:lnTo>
                        <a:pt x="1681" y="136"/>
                      </a:lnTo>
                      <a:lnTo>
                        <a:pt x="1683" y="138"/>
                      </a:lnTo>
                      <a:lnTo>
                        <a:pt x="1683" y="138"/>
                      </a:lnTo>
                      <a:lnTo>
                        <a:pt x="1688" y="136"/>
                      </a:lnTo>
                      <a:lnTo>
                        <a:pt x="1688" y="136"/>
                      </a:lnTo>
                      <a:lnTo>
                        <a:pt x="1691" y="135"/>
                      </a:lnTo>
                      <a:lnTo>
                        <a:pt x="1691" y="135"/>
                      </a:lnTo>
                      <a:lnTo>
                        <a:pt x="1692" y="135"/>
                      </a:lnTo>
                      <a:lnTo>
                        <a:pt x="1693" y="134"/>
                      </a:lnTo>
                      <a:lnTo>
                        <a:pt x="1693" y="134"/>
                      </a:lnTo>
                      <a:lnTo>
                        <a:pt x="1694" y="134"/>
                      </a:lnTo>
                      <a:lnTo>
                        <a:pt x="1694" y="134"/>
                      </a:lnTo>
                      <a:lnTo>
                        <a:pt x="1696" y="134"/>
                      </a:lnTo>
                      <a:lnTo>
                        <a:pt x="1696" y="132"/>
                      </a:lnTo>
                      <a:lnTo>
                        <a:pt x="1697" y="132"/>
                      </a:lnTo>
                      <a:lnTo>
                        <a:pt x="1697" y="132"/>
                      </a:lnTo>
                      <a:lnTo>
                        <a:pt x="1698" y="132"/>
                      </a:lnTo>
                      <a:lnTo>
                        <a:pt x="1698" y="131"/>
                      </a:lnTo>
                      <a:lnTo>
                        <a:pt x="1700" y="131"/>
                      </a:lnTo>
                      <a:lnTo>
                        <a:pt x="1702" y="131"/>
                      </a:lnTo>
                      <a:lnTo>
                        <a:pt x="1702" y="132"/>
                      </a:lnTo>
                      <a:lnTo>
                        <a:pt x="1702" y="132"/>
                      </a:lnTo>
                      <a:lnTo>
                        <a:pt x="1704" y="132"/>
                      </a:lnTo>
                      <a:lnTo>
                        <a:pt x="1705" y="130"/>
                      </a:lnTo>
                      <a:lnTo>
                        <a:pt x="1708" y="128"/>
                      </a:lnTo>
                      <a:lnTo>
                        <a:pt x="1708" y="128"/>
                      </a:lnTo>
                      <a:lnTo>
                        <a:pt x="1710" y="128"/>
                      </a:lnTo>
                      <a:lnTo>
                        <a:pt x="1710" y="127"/>
                      </a:lnTo>
                      <a:lnTo>
                        <a:pt x="1713" y="126"/>
                      </a:lnTo>
                      <a:lnTo>
                        <a:pt x="1714" y="126"/>
                      </a:lnTo>
                      <a:close/>
                      <a:moveTo>
                        <a:pt x="260" y="121"/>
                      </a:moveTo>
                      <a:lnTo>
                        <a:pt x="261" y="121"/>
                      </a:lnTo>
                      <a:lnTo>
                        <a:pt x="261" y="121"/>
                      </a:lnTo>
                      <a:lnTo>
                        <a:pt x="262" y="121"/>
                      </a:lnTo>
                      <a:lnTo>
                        <a:pt x="262" y="121"/>
                      </a:lnTo>
                      <a:lnTo>
                        <a:pt x="264" y="121"/>
                      </a:lnTo>
                      <a:lnTo>
                        <a:pt x="265" y="121"/>
                      </a:lnTo>
                      <a:lnTo>
                        <a:pt x="265" y="122"/>
                      </a:lnTo>
                      <a:lnTo>
                        <a:pt x="268" y="123"/>
                      </a:lnTo>
                      <a:lnTo>
                        <a:pt x="270" y="123"/>
                      </a:lnTo>
                      <a:lnTo>
                        <a:pt x="274" y="123"/>
                      </a:lnTo>
                      <a:lnTo>
                        <a:pt x="278" y="123"/>
                      </a:lnTo>
                      <a:lnTo>
                        <a:pt x="279" y="123"/>
                      </a:lnTo>
                      <a:lnTo>
                        <a:pt x="281" y="125"/>
                      </a:lnTo>
                      <a:lnTo>
                        <a:pt x="281" y="126"/>
                      </a:lnTo>
                      <a:lnTo>
                        <a:pt x="282" y="128"/>
                      </a:lnTo>
                      <a:lnTo>
                        <a:pt x="283" y="127"/>
                      </a:lnTo>
                      <a:lnTo>
                        <a:pt x="283" y="128"/>
                      </a:lnTo>
                      <a:lnTo>
                        <a:pt x="288" y="128"/>
                      </a:lnTo>
                      <a:lnTo>
                        <a:pt x="288" y="127"/>
                      </a:lnTo>
                      <a:lnTo>
                        <a:pt x="292" y="127"/>
                      </a:lnTo>
                      <a:lnTo>
                        <a:pt x="292" y="127"/>
                      </a:lnTo>
                      <a:lnTo>
                        <a:pt x="294" y="127"/>
                      </a:lnTo>
                      <a:lnTo>
                        <a:pt x="294" y="126"/>
                      </a:lnTo>
                      <a:lnTo>
                        <a:pt x="298" y="126"/>
                      </a:lnTo>
                      <a:lnTo>
                        <a:pt x="299" y="128"/>
                      </a:lnTo>
                      <a:lnTo>
                        <a:pt x="300" y="130"/>
                      </a:lnTo>
                      <a:lnTo>
                        <a:pt x="302" y="130"/>
                      </a:lnTo>
                      <a:lnTo>
                        <a:pt x="302" y="130"/>
                      </a:lnTo>
                      <a:lnTo>
                        <a:pt x="303" y="130"/>
                      </a:lnTo>
                      <a:lnTo>
                        <a:pt x="304" y="130"/>
                      </a:lnTo>
                      <a:lnTo>
                        <a:pt x="305" y="131"/>
                      </a:lnTo>
                      <a:lnTo>
                        <a:pt x="307" y="131"/>
                      </a:lnTo>
                      <a:lnTo>
                        <a:pt x="307" y="131"/>
                      </a:lnTo>
                      <a:lnTo>
                        <a:pt x="308" y="131"/>
                      </a:lnTo>
                      <a:lnTo>
                        <a:pt x="311" y="132"/>
                      </a:lnTo>
                      <a:lnTo>
                        <a:pt x="313" y="134"/>
                      </a:lnTo>
                      <a:lnTo>
                        <a:pt x="313" y="135"/>
                      </a:lnTo>
                      <a:lnTo>
                        <a:pt x="309" y="136"/>
                      </a:lnTo>
                      <a:lnTo>
                        <a:pt x="309" y="138"/>
                      </a:lnTo>
                      <a:lnTo>
                        <a:pt x="308" y="138"/>
                      </a:lnTo>
                      <a:lnTo>
                        <a:pt x="305" y="138"/>
                      </a:lnTo>
                      <a:lnTo>
                        <a:pt x="304" y="136"/>
                      </a:lnTo>
                      <a:lnTo>
                        <a:pt x="303" y="136"/>
                      </a:lnTo>
                      <a:lnTo>
                        <a:pt x="303" y="138"/>
                      </a:lnTo>
                      <a:lnTo>
                        <a:pt x="303" y="138"/>
                      </a:lnTo>
                      <a:lnTo>
                        <a:pt x="303" y="138"/>
                      </a:lnTo>
                      <a:lnTo>
                        <a:pt x="304" y="139"/>
                      </a:lnTo>
                      <a:lnTo>
                        <a:pt x="307" y="139"/>
                      </a:lnTo>
                      <a:lnTo>
                        <a:pt x="305" y="140"/>
                      </a:lnTo>
                      <a:lnTo>
                        <a:pt x="304" y="140"/>
                      </a:lnTo>
                      <a:lnTo>
                        <a:pt x="304" y="142"/>
                      </a:lnTo>
                      <a:lnTo>
                        <a:pt x="305" y="142"/>
                      </a:lnTo>
                      <a:lnTo>
                        <a:pt x="307" y="140"/>
                      </a:lnTo>
                      <a:lnTo>
                        <a:pt x="308" y="139"/>
                      </a:lnTo>
                      <a:lnTo>
                        <a:pt x="311" y="139"/>
                      </a:lnTo>
                      <a:lnTo>
                        <a:pt x="311" y="139"/>
                      </a:lnTo>
                      <a:lnTo>
                        <a:pt x="311" y="139"/>
                      </a:lnTo>
                      <a:lnTo>
                        <a:pt x="312" y="139"/>
                      </a:lnTo>
                      <a:lnTo>
                        <a:pt x="312" y="139"/>
                      </a:lnTo>
                      <a:lnTo>
                        <a:pt x="311" y="142"/>
                      </a:lnTo>
                      <a:lnTo>
                        <a:pt x="311" y="142"/>
                      </a:lnTo>
                      <a:lnTo>
                        <a:pt x="311" y="142"/>
                      </a:lnTo>
                      <a:lnTo>
                        <a:pt x="312" y="140"/>
                      </a:lnTo>
                      <a:lnTo>
                        <a:pt x="312" y="140"/>
                      </a:lnTo>
                      <a:lnTo>
                        <a:pt x="313" y="140"/>
                      </a:lnTo>
                      <a:lnTo>
                        <a:pt x="315" y="139"/>
                      </a:lnTo>
                      <a:lnTo>
                        <a:pt x="315" y="140"/>
                      </a:lnTo>
                      <a:lnTo>
                        <a:pt x="315" y="140"/>
                      </a:lnTo>
                      <a:lnTo>
                        <a:pt x="315" y="140"/>
                      </a:lnTo>
                      <a:lnTo>
                        <a:pt x="315" y="140"/>
                      </a:lnTo>
                      <a:lnTo>
                        <a:pt x="315" y="140"/>
                      </a:lnTo>
                      <a:lnTo>
                        <a:pt x="315" y="144"/>
                      </a:lnTo>
                      <a:lnTo>
                        <a:pt x="316" y="144"/>
                      </a:lnTo>
                      <a:lnTo>
                        <a:pt x="316" y="142"/>
                      </a:lnTo>
                      <a:lnTo>
                        <a:pt x="325" y="144"/>
                      </a:lnTo>
                      <a:lnTo>
                        <a:pt x="325" y="145"/>
                      </a:lnTo>
                      <a:lnTo>
                        <a:pt x="326" y="145"/>
                      </a:lnTo>
                      <a:lnTo>
                        <a:pt x="328" y="144"/>
                      </a:lnTo>
                      <a:lnTo>
                        <a:pt x="328" y="144"/>
                      </a:lnTo>
                      <a:lnTo>
                        <a:pt x="329" y="145"/>
                      </a:lnTo>
                      <a:lnTo>
                        <a:pt x="330" y="145"/>
                      </a:lnTo>
                      <a:lnTo>
                        <a:pt x="333" y="147"/>
                      </a:lnTo>
                      <a:lnTo>
                        <a:pt x="332" y="144"/>
                      </a:lnTo>
                      <a:lnTo>
                        <a:pt x="333" y="144"/>
                      </a:lnTo>
                      <a:lnTo>
                        <a:pt x="334" y="143"/>
                      </a:lnTo>
                      <a:lnTo>
                        <a:pt x="336" y="144"/>
                      </a:lnTo>
                      <a:lnTo>
                        <a:pt x="338" y="145"/>
                      </a:lnTo>
                      <a:lnTo>
                        <a:pt x="338" y="145"/>
                      </a:lnTo>
                      <a:lnTo>
                        <a:pt x="338" y="145"/>
                      </a:lnTo>
                      <a:lnTo>
                        <a:pt x="340" y="144"/>
                      </a:lnTo>
                      <a:lnTo>
                        <a:pt x="340" y="144"/>
                      </a:lnTo>
                      <a:lnTo>
                        <a:pt x="340" y="145"/>
                      </a:lnTo>
                      <a:lnTo>
                        <a:pt x="343" y="145"/>
                      </a:lnTo>
                      <a:lnTo>
                        <a:pt x="343" y="144"/>
                      </a:lnTo>
                      <a:lnTo>
                        <a:pt x="347" y="143"/>
                      </a:lnTo>
                      <a:lnTo>
                        <a:pt x="350" y="143"/>
                      </a:lnTo>
                      <a:lnTo>
                        <a:pt x="353" y="143"/>
                      </a:lnTo>
                      <a:lnTo>
                        <a:pt x="357" y="143"/>
                      </a:lnTo>
                      <a:lnTo>
                        <a:pt x="357" y="140"/>
                      </a:lnTo>
                      <a:lnTo>
                        <a:pt x="362" y="140"/>
                      </a:lnTo>
                      <a:lnTo>
                        <a:pt x="362" y="140"/>
                      </a:lnTo>
                      <a:lnTo>
                        <a:pt x="362" y="140"/>
                      </a:lnTo>
                      <a:lnTo>
                        <a:pt x="364" y="139"/>
                      </a:lnTo>
                      <a:lnTo>
                        <a:pt x="366" y="139"/>
                      </a:lnTo>
                      <a:lnTo>
                        <a:pt x="367" y="139"/>
                      </a:lnTo>
                      <a:lnTo>
                        <a:pt x="367" y="140"/>
                      </a:lnTo>
                      <a:lnTo>
                        <a:pt x="368" y="140"/>
                      </a:lnTo>
                      <a:lnTo>
                        <a:pt x="368" y="142"/>
                      </a:lnTo>
                      <a:lnTo>
                        <a:pt x="370" y="142"/>
                      </a:lnTo>
                      <a:lnTo>
                        <a:pt x="371" y="142"/>
                      </a:lnTo>
                      <a:lnTo>
                        <a:pt x="372" y="140"/>
                      </a:lnTo>
                      <a:lnTo>
                        <a:pt x="372" y="140"/>
                      </a:lnTo>
                      <a:lnTo>
                        <a:pt x="383" y="140"/>
                      </a:lnTo>
                      <a:lnTo>
                        <a:pt x="383" y="143"/>
                      </a:lnTo>
                      <a:lnTo>
                        <a:pt x="384" y="143"/>
                      </a:lnTo>
                      <a:lnTo>
                        <a:pt x="385" y="144"/>
                      </a:lnTo>
                      <a:lnTo>
                        <a:pt x="388" y="144"/>
                      </a:lnTo>
                      <a:lnTo>
                        <a:pt x="391" y="144"/>
                      </a:lnTo>
                      <a:lnTo>
                        <a:pt x="391" y="144"/>
                      </a:lnTo>
                      <a:lnTo>
                        <a:pt x="392" y="143"/>
                      </a:lnTo>
                      <a:lnTo>
                        <a:pt x="392" y="143"/>
                      </a:lnTo>
                      <a:lnTo>
                        <a:pt x="392" y="144"/>
                      </a:lnTo>
                      <a:lnTo>
                        <a:pt x="395" y="144"/>
                      </a:lnTo>
                      <a:lnTo>
                        <a:pt x="395" y="145"/>
                      </a:lnTo>
                      <a:lnTo>
                        <a:pt x="397" y="145"/>
                      </a:lnTo>
                      <a:lnTo>
                        <a:pt x="397" y="147"/>
                      </a:lnTo>
                      <a:lnTo>
                        <a:pt x="400" y="147"/>
                      </a:lnTo>
                      <a:lnTo>
                        <a:pt x="400" y="147"/>
                      </a:lnTo>
                      <a:lnTo>
                        <a:pt x="401" y="148"/>
                      </a:lnTo>
                      <a:lnTo>
                        <a:pt x="401" y="148"/>
                      </a:lnTo>
                      <a:lnTo>
                        <a:pt x="402" y="148"/>
                      </a:lnTo>
                      <a:lnTo>
                        <a:pt x="402" y="148"/>
                      </a:lnTo>
                      <a:lnTo>
                        <a:pt x="402" y="149"/>
                      </a:lnTo>
                      <a:lnTo>
                        <a:pt x="404" y="151"/>
                      </a:lnTo>
                      <a:lnTo>
                        <a:pt x="404" y="151"/>
                      </a:lnTo>
                      <a:lnTo>
                        <a:pt x="404" y="151"/>
                      </a:lnTo>
                      <a:lnTo>
                        <a:pt x="404" y="152"/>
                      </a:lnTo>
                      <a:lnTo>
                        <a:pt x="402" y="152"/>
                      </a:lnTo>
                      <a:lnTo>
                        <a:pt x="402" y="153"/>
                      </a:lnTo>
                      <a:lnTo>
                        <a:pt x="401" y="153"/>
                      </a:lnTo>
                      <a:lnTo>
                        <a:pt x="397" y="157"/>
                      </a:lnTo>
                      <a:lnTo>
                        <a:pt x="396" y="156"/>
                      </a:lnTo>
                      <a:lnTo>
                        <a:pt x="396" y="159"/>
                      </a:lnTo>
                      <a:lnTo>
                        <a:pt x="397" y="159"/>
                      </a:lnTo>
                      <a:lnTo>
                        <a:pt x="397" y="160"/>
                      </a:lnTo>
                      <a:lnTo>
                        <a:pt x="396" y="161"/>
                      </a:lnTo>
                      <a:lnTo>
                        <a:pt x="396" y="162"/>
                      </a:lnTo>
                      <a:lnTo>
                        <a:pt x="385" y="162"/>
                      </a:lnTo>
                      <a:lnTo>
                        <a:pt x="385" y="164"/>
                      </a:lnTo>
                      <a:lnTo>
                        <a:pt x="381" y="164"/>
                      </a:lnTo>
                      <a:lnTo>
                        <a:pt x="381" y="162"/>
                      </a:lnTo>
                      <a:lnTo>
                        <a:pt x="380" y="162"/>
                      </a:lnTo>
                      <a:lnTo>
                        <a:pt x="379" y="164"/>
                      </a:lnTo>
                      <a:lnTo>
                        <a:pt x="379" y="164"/>
                      </a:lnTo>
                      <a:lnTo>
                        <a:pt x="377" y="161"/>
                      </a:lnTo>
                      <a:lnTo>
                        <a:pt x="376" y="161"/>
                      </a:lnTo>
                      <a:lnTo>
                        <a:pt x="376" y="162"/>
                      </a:lnTo>
                      <a:lnTo>
                        <a:pt x="374" y="164"/>
                      </a:lnTo>
                      <a:lnTo>
                        <a:pt x="374" y="162"/>
                      </a:lnTo>
                      <a:lnTo>
                        <a:pt x="371" y="162"/>
                      </a:lnTo>
                      <a:lnTo>
                        <a:pt x="371" y="161"/>
                      </a:lnTo>
                      <a:lnTo>
                        <a:pt x="370" y="159"/>
                      </a:lnTo>
                      <a:lnTo>
                        <a:pt x="368" y="159"/>
                      </a:lnTo>
                      <a:lnTo>
                        <a:pt x="368" y="160"/>
                      </a:lnTo>
                      <a:lnTo>
                        <a:pt x="368" y="160"/>
                      </a:lnTo>
                      <a:lnTo>
                        <a:pt x="368" y="160"/>
                      </a:lnTo>
                      <a:lnTo>
                        <a:pt x="368" y="160"/>
                      </a:lnTo>
                      <a:lnTo>
                        <a:pt x="368" y="160"/>
                      </a:lnTo>
                      <a:lnTo>
                        <a:pt x="368" y="161"/>
                      </a:lnTo>
                      <a:lnTo>
                        <a:pt x="368" y="161"/>
                      </a:lnTo>
                      <a:lnTo>
                        <a:pt x="368" y="161"/>
                      </a:lnTo>
                      <a:lnTo>
                        <a:pt x="368" y="162"/>
                      </a:lnTo>
                      <a:lnTo>
                        <a:pt x="368" y="164"/>
                      </a:lnTo>
                      <a:lnTo>
                        <a:pt x="367" y="164"/>
                      </a:lnTo>
                      <a:lnTo>
                        <a:pt x="367" y="164"/>
                      </a:lnTo>
                      <a:lnTo>
                        <a:pt x="364" y="164"/>
                      </a:lnTo>
                      <a:lnTo>
                        <a:pt x="364" y="164"/>
                      </a:lnTo>
                      <a:lnTo>
                        <a:pt x="364" y="164"/>
                      </a:lnTo>
                      <a:lnTo>
                        <a:pt x="363" y="164"/>
                      </a:lnTo>
                      <a:lnTo>
                        <a:pt x="363" y="164"/>
                      </a:lnTo>
                      <a:lnTo>
                        <a:pt x="363" y="164"/>
                      </a:lnTo>
                      <a:lnTo>
                        <a:pt x="357" y="164"/>
                      </a:lnTo>
                      <a:lnTo>
                        <a:pt x="357" y="164"/>
                      </a:lnTo>
                      <a:lnTo>
                        <a:pt x="355" y="164"/>
                      </a:lnTo>
                      <a:lnTo>
                        <a:pt x="353" y="164"/>
                      </a:lnTo>
                      <a:lnTo>
                        <a:pt x="351" y="164"/>
                      </a:lnTo>
                      <a:lnTo>
                        <a:pt x="351" y="164"/>
                      </a:lnTo>
                      <a:lnTo>
                        <a:pt x="351" y="164"/>
                      </a:lnTo>
                      <a:lnTo>
                        <a:pt x="350" y="165"/>
                      </a:lnTo>
                      <a:lnTo>
                        <a:pt x="349" y="165"/>
                      </a:lnTo>
                      <a:lnTo>
                        <a:pt x="349" y="162"/>
                      </a:lnTo>
                      <a:lnTo>
                        <a:pt x="347" y="162"/>
                      </a:lnTo>
                      <a:lnTo>
                        <a:pt x="347" y="164"/>
                      </a:lnTo>
                      <a:lnTo>
                        <a:pt x="347" y="164"/>
                      </a:lnTo>
                      <a:lnTo>
                        <a:pt x="346" y="165"/>
                      </a:lnTo>
                      <a:lnTo>
                        <a:pt x="340" y="165"/>
                      </a:lnTo>
                      <a:lnTo>
                        <a:pt x="340" y="162"/>
                      </a:lnTo>
                      <a:lnTo>
                        <a:pt x="340" y="161"/>
                      </a:lnTo>
                      <a:lnTo>
                        <a:pt x="336" y="162"/>
                      </a:lnTo>
                      <a:lnTo>
                        <a:pt x="336" y="165"/>
                      </a:lnTo>
                      <a:lnTo>
                        <a:pt x="330" y="165"/>
                      </a:lnTo>
                      <a:lnTo>
                        <a:pt x="330" y="165"/>
                      </a:lnTo>
                      <a:lnTo>
                        <a:pt x="330" y="164"/>
                      </a:lnTo>
                      <a:lnTo>
                        <a:pt x="329" y="164"/>
                      </a:lnTo>
                      <a:lnTo>
                        <a:pt x="329" y="164"/>
                      </a:lnTo>
                      <a:lnTo>
                        <a:pt x="326" y="164"/>
                      </a:lnTo>
                      <a:lnTo>
                        <a:pt x="326" y="165"/>
                      </a:lnTo>
                      <a:lnTo>
                        <a:pt x="321" y="165"/>
                      </a:lnTo>
                      <a:lnTo>
                        <a:pt x="321" y="164"/>
                      </a:lnTo>
                      <a:lnTo>
                        <a:pt x="320" y="162"/>
                      </a:lnTo>
                      <a:lnTo>
                        <a:pt x="320" y="161"/>
                      </a:lnTo>
                      <a:lnTo>
                        <a:pt x="320" y="160"/>
                      </a:lnTo>
                      <a:lnTo>
                        <a:pt x="320" y="159"/>
                      </a:lnTo>
                      <a:lnTo>
                        <a:pt x="320" y="159"/>
                      </a:lnTo>
                      <a:lnTo>
                        <a:pt x="319" y="159"/>
                      </a:lnTo>
                      <a:lnTo>
                        <a:pt x="319" y="159"/>
                      </a:lnTo>
                      <a:lnTo>
                        <a:pt x="319" y="159"/>
                      </a:lnTo>
                      <a:lnTo>
                        <a:pt x="317" y="160"/>
                      </a:lnTo>
                      <a:lnTo>
                        <a:pt x="317" y="160"/>
                      </a:lnTo>
                      <a:lnTo>
                        <a:pt x="316" y="160"/>
                      </a:lnTo>
                      <a:lnTo>
                        <a:pt x="315" y="164"/>
                      </a:lnTo>
                      <a:lnTo>
                        <a:pt x="312" y="164"/>
                      </a:lnTo>
                      <a:lnTo>
                        <a:pt x="309" y="165"/>
                      </a:lnTo>
                      <a:lnTo>
                        <a:pt x="305" y="165"/>
                      </a:lnTo>
                      <a:lnTo>
                        <a:pt x="303" y="166"/>
                      </a:lnTo>
                      <a:lnTo>
                        <a:pt x="303" y="164"/>
                      </a:lnTo>
                      <a:lnTo>
                        <a:pt x="299" y="164"/>
                      </a:lnTo>
                      <a:lnTo>
                        <a:pt x="299" y="165"/>
                      </a:lnTo>
                      <a:lnTo>
                        <a:pt x="299" y="165"/>
                      </a:lnTo>
                      <a:lnTo>
                        <a:pt x="298" y="165"/>
                      </a:lnTo>
                      <a:lnTo>
                        <a:pt x="298" y="166"/>
                      </a:lnTo>
                      <a:lnTo>
                        <a:pt x="295" y="166"/>
                      </a:lnTo>
                      <a:lnTo>
                        <a:pt x="294" y="166"/>
                      </a:lnTo>
                      <a:lnTo>
                        <a:pt x="294" y="166"/>
                      </a:lnTo>
                      <a:lnTo>
                        <a:pt x="294" y="166"/>
                      </a:lnTo>
                      <a:lnTo>
                        <a:pt x="294" y="165"/>
                      </a:lnTo>
                      <a:lnTo>
                        <a:pt x="294" y="164"/>
                      </a:lnTo>
                      <a:lnTo>
                        <a:pt x="295" y="162"/>
                      </a:lnTo>
                      <a:lnTo>
                        <a:pt x="295" y="161"/>
                      </a:lnTo>
                      <a:lnTo>
                        <a:pt x="294" y="160"/>
                      </a:lnTo>
                      <a:lnTo>
                        <a:pt x="294" y="157"/>
                      </a:lnTo>
                      <a:lnTo>
                        <a:pt x="292" y="157"/>
                      </a:lnTo>
                      <a:lnTo>
                        <a:pt x="292" y="156"/>
                      </a:lnTo>
                      <a:lnTo>
                        <a:pt x="292" y="156"/>
                      </a:lnTo>
                      <a:lnTo>
                        <a:pt x="294" y="155"/>
                      </a:lnTo>
                      <a:lnTo>
                        <a:pt x="294" y="149"/>
                      </a:lnTo>
                      <a:lnTo>
                        <a:pt x="294" y="149"/>
                      </a:lnTo>
                      <a:lnTo>
                        <a:pt x="295" y="147"/>
                      </a:lnTo>
                      <a:lnTo>
                        <a:pt x="295" y="147"/>
                      </a:lnTo>
                      <a:lnTo>
                        <a:pt x="295" y="142"/>
                      </a:lnTo>
                      <a:lnTo>
                        <a:pt x="292" y="142"/>
                      </a:lnTo>
                      <a:lnTo>
                        <a:pt x="292" y="140"/>
                      </a:lnTo>
                      <a:lnTo>
                        <a:pt x="292" y="139"/>
                      </a:lnTo>
                      <a:lnTo>
                        <a:pt x="291" y="139"/>
                      </a:lnTo>
                      <a:lnTo>
                        <a:pt x="291" y="138"/>
                      </a:lnTo>
                      <a:lnTo>
                        <a:pt x="290" y="138"/>
                      </a:lnTo>
                      <a:lnTo>
                        <a:pt x="290" y="138"/>
                      </a:lnTo>
                      <a:lnTo>
                        <a:pt x="290" y="138"/>
                      </a:lnTo>
                      <a:lnTo>
                        <a:pt x="290" y="138"/>
                      </a:lnTo>
                      <a:lnTo>
                        <a:pt x="288" y="138"/>
                      </a:lnTo>
                      <a:lnTo>
                        <a:pt x="288" y="136"/>
                      </a:lnTo>
                      <a:lnTo>
                        <a:pt x="287" y="136"/>
                      </a:lnTo>
                      <a:lnTo>
                        <a:pt x="287" y="135"/>
                      </a:lnTo>
                      <a:lnTo>
                        <a:pt x="285" y="135"/>
                      </a:lnTo>
                      <a:lnTo>
                        <a:pt x="285" y="135"/>
                      </a:lnTo>
                      <a:lnTo>
                        <a:pt x="281" y="135"/>
                      </a:lnTo>
                      <a:lnTo>
                        <a:pt x="281" y="132"/>
                      </a:lnTo>
                      <a:lnTo>
                        <a:pt x="278" y="132"/>
                      </a:lnTo>
                      <a:lnTo>
                        <a:pt x="278" y="135"/>
                      </a:lnTo>
                      <a:lnTo>
                        <a:pt x="277" y="135"/>
                      </a:lnTo>
                      <a:lnTo>
                        <a:pt x="277" y="136"/>
                      </a:lnTo>
                      <a:lnTo>
                        <a:pt x="274" y="136"/>
                      </a:lnTo>
                      <a:lnTo>
                        <a:pt x="273" y="135"/>
                      </a:lnTo>
                      <a:lnTo>
                        <a:pt x="270" y="134"/>
                      </a:lnTo>
                      <a:lnTo>
                        <a:pt x="268" y="132"/>
                      </a:lnTo>
                      <a:lnTo>
                        <a:pt x="262" y="132"/>
                      </a:lnTo>
                      <a:lnTo>
                        <a:pt x="262" y="132"/>
                      </a:lnTo>
                      <a:lnTo>
                        <a:pt x="260" y="132"/>
                      </a:lnTo>
                      <a:lnTo>
                        <a:pt x="260" y="131"/>
                      </a:lnTo>
                      <a:lnTo>
                        <a:pt x="258" y="130"/>
                      </a:lnTo>
                      <a:lnTo>
                        <a:pt x="258" y="128"/>
                      </a:lnTo>
                      <a:lnTo>
                        <a:pt x="257" y="128"/>
                      </a:lnTo>
                      <a:lnTo>
                        <a:pt x="257" y="128"/>
                      </a:lnTo>
                      <a:lnTo>
                        <a:pt x="257" y="128"/>
                      </a:lnTo>
                      <a:lnTo>
                        <a:pt x="257" y="127"/>
                      </a:lnTo>
                      <a:lnTo>
                        <a:pt x="256" y="127"/>
                      </a:lnTo>
                      <a:lnTo>
                        <a:pt x="256" y="127"/>
                      </a:lnTo>
                      <a:lnTo>
                        <a:pt x="254" y="126"/>
                      </a:lnTo>
                      <a:lnTo>
                        <a:pt x="254" y="126"/>
                      </a:lnTo>
                      <a:lnTo>
                        <a:pt x="254" y="126"/>
                      </a:lnTo>
                      <a:lnTo>
                        <a:pt x="254" y="126"/>
                      </a:lnTo>
                      <a:lnTo>
                        <a:pt x="253" y="126"/>
                      </a:lnTo>
                      <a:lnTo>
                        <a:pt x="253" y="125"/>
                      </a:lnTo>
                      <a:lnTo>
                        <a:pt x="254" y="123"/>
                      </a:lnTo>
                      <a:lnTo>
                        <a:pt x="256" y="122"/>
                      </a:lnTo>
                      <a:lnTo>
                        <a:pt x="257" y="121"/>
                      </a:lnTo>
                      <a:lnTo>
                        <a:pt x="258" y="121"/>
                      </a:lnTo>
                      <a:lnTo>
                        <a:pt x="260" y="121"/>
                      </a:lnTo>
                      <a:close/>
                      <a:moveTo>
                        <a:pt x="134" y="119"/>
                      </a:moveTo>
                      <a:lnTo>
                        <a:pt x="134" y="119"/>
                      </a:lnTo>
                      <a:lnTo>
                        <a:pt x="135" y="122"/>
                      </a:lnTo>
                      <a:lnTo>
                        <a:pt x="138" y="123"/>
                      </a:lnTo>
                      <a:lnTo>
                        <a:pt x="137" y="125"/>
                      </a:lnTo>
                      <a:lnTo>
                        <a:pt x="137" y="125"/>
                      </a:lnTo>
                      <a:lnTo>
                        <a:pt x="137" y="126"/>
                      </a:lnTo>
                      <a:lnTo>
                        <a:pt x="138" y="127"/>
                      </a:lnTo>
                      <a:lnTo>
                        <a:pt x="139" y="128"/>
                      </a:lnTo>
                      <a:lnTo>
                        <a:pt x="139" y="130"/>
                      </a:lnTo>
                      <a:lnTo>
                        <a:pt x="142" y="130"/>
                      </a:lnTo>
                      <a:lnTo>
                        <a:pt x="143" y="131"/>
                      </a:lnTo>
                      <a:lnTo>
                        <a:pt x="144" y="131"/>
                      </a:lnTo>
                      <a:lnTo>
                        <a:pt x="146" y="134"/>
                      </a:lnTo>
                      <a:lnTo>
                        <a:pt x="147" y="135"/>
                      </a:lnTo>
                      <a:lnTo>
                        <a:pt x="147" y="134"/>
                      </a:lnTo>
                      <a:lnTo>
                        <a:pt x="147" y="134"/>
                      </a:lnTo>
                      <a:lnTo>
                        <a:pt x="148" y="134"/>
                      </a:lnTo>
                      <a:lnTo>
                        <a:pt x="150" y="132"/>
                      </a:lnTo>
                      <a:lnTo>
                        <a:pt x="150" y="131"/>
                      </a:lnTo>
                      <a:lnTo>
                        <a:pt x="152" y="131"/>
                      </a:lnTo>
                      <a:lnTo>
                        <a:pt x="152" y="134"/>
                      </a:lnTo>
                      <a:lnTo>
                        <a:pt x="154" y="135"/>
                      </a:lnTo>
                      <a:lnTo>
                        <a:pt x="152" y="136"/>
                      </a:lnTo>
                      <a:lnTo>
                        <a:pt x="152" y="136"/>
                      </a:lnTo>
                      <a:lnTo>
                        <a:pt x="152" y="139"/>
                      </a:lnTo>
                      <a:lnTo>
                        <a:pt x="151" y="140"/>
                      </a:lnTo>
                      <a:lnTo>
                        <a:pt x="151" y="142"/>
                      </a:lnTo>
                      <a:lnTo>
                        <a:pt x="152" y="142"/>
                      </a:lnTo>
                      <a:lnTo>
                        <a:pt x="152" y="139"/>
                      </a:lnTo>
                      <a:lnTo>
                        <a:pt x="152" y="139"/>
                      </a:lnTo>
                      <a:lnTo>
                        <a:pt x="154" y="139"/>
                      </a:lnTo>
                      <a:lnTo>
                        <a:pt x="154" y="139"/>
                      </a:lnTo>
                      <a:lnTo>
                        <a:pt x="154" y="139"/>
                      </a:lnTo>
                      <a:lnTo>
                        <a:pt x="154" y="138"/>
                      </a:lnTo>
                      <a:lnTo>
                        <a:pt x="156" y="138"/>
                      </a:lnTo>
                      <a:lnTo>
                        <a:pt x="156" y="140"/>
                      </a:lnTo>
                      <a:lnTo>
                        <a:pt x="158" y="143"/>
                      </a:lnTo>
                      <a:lnTo>
                        <a:pt x="158" y="144"/>
                      </a:lnTo>
                      <a:lnTo>
                        <a:pt x="158" y="144"/>
                      </a:lnTo>
                      <a:lnTo>
                        <a:pt x="158" y="144"/>
                      </a:lnTo>
                      <a:lnTo>
                        <a:pt x="159" y="143"/>
                      </a:lnTo>
                      <a:lnTo>
                        <a:pt x="159" y="143"/>
                      </a:lnTo>
                      <a:lnTo>
                        <a:pt x="159" y="140"/>
                      </a:lnTo>
                      <a:lnTo>
                        <a:pt x="160" y="140"/>
                      </a:lnTo>
                      <a:lnTo>
                        <a:pt x="160" y="139"/>
                      </a:lnTo>
                      <a:lnTo>
                        <a:pt x="161" y="138"/>
                      </a:lnTo>
                      <a:lnTo>
                        <a:pt x="160" y="136"/>
                      </a:lnTo>
                      <a:lnTo>
                        <a:pt x="160" y="135"/>
                      </a:lnTo>
                      <a:lnTo>
                        <a:pt x="160" y="132"/>
                      </a:lnTo>
                      <a:lnTo>
                        <a:pt x="160" y="132"/>
                      </a:lnTo>
                      <a:lnTo>
                        <a:pt x="160" y="132"/>
                      </a:lnTo>
                      <a:lnTo>
                        <a:pt x="163" y="132"/>
                      </a:lnTo>
                      <a:lnTo>
                        <a:pt x="164" y="134"/>
                      </a:lnTo>
                      <a:lnTo>
                        <a:pt x="164" y="135"/>
                      </a:lnTo>
                      <a:lnTo>
                        <a:pt x="165" y="135"/>
                      </a:lnTo>
                      <a:lnTo>
                        <a:pt x="165" y="136"/>
                      </a:lnTo>
                      <a:lnTo>
                        <a:pt x="167" y="136"/>
                      </a:lnTo>
                      <a:lnTo>
                        <a:pt x="167" y="139"/>
                      </a:lnTo>
                      <a:lnTo>
                        <a:pt x="167" y="139"/>
                      </a:lnTo>
                      <a:lnTo>
                        <a:pt x="169" y="151"/>
                      </a:lnTo>
                      <a:lnTo>
                        <a:pt x="167" y="152"/>
                      </a:lnTo>
                      <a:lnTo>
                        <a:pt x="164" y="153"/>
                      </a:lnTo>
                      <a:lnTo>
                        <a:pt x="164" y="153"/>
                      </a:lnTo>
                      <a:lnTo>
                        <a:pt x="161" y="153"/>
                      </a:lnTo>
                      <a:lnTo>
                        <a:pt x="161" y="153"/>
                      </a:lnTo>
                      <a:lnTo>
                        <a:pt x="159" y="153"/>
                      </a:lnTo>
                      <a:lnTo>
                        <a:pt x="159" y="153"/>
                      </a:lnTo>
                      <a:lnTo>
                        <a:pt x="154" y="153"/>
                      </a:lnTo>
                      <a:lnTo>
                        <a:pt x="154" y="153"/>
                      </a:lnTo>
                      <a:lnTo>
                        <a:pt x="151" y="152"/>
                      </a:lnTo>
                      <a:lnTo>
                        <a:pt x="151" y="153"/>
                      </a:lnTo>
                      <a:lnTo>
                        <a:pt x="150" y="155"/>
                      </a:lnTo>
                      <a:lnTo>
                        <a:pt x="150" y="156"/>
                      </a:lnTo>
                      <a:lnTo>
                        <a:pt x="142" y="156"/>
                      </a:lnTo>
                      <a:lnTo>
                        <a:pt x="142" y="153"/>
                      </a:lnTo>
                      <a:lnTo>
                        <a:pt x="141" y="153"/>
                      </a:lnTo>
                      <a:lnTo>
                        <a:pt x="138" y="153"/>
                      </a:lnTo>
                      <a:lnTo>
                        <a:pt x="137" y="155"/>
                      </a:lnTo>
                      <a:lnTo>
                        <a:pt x="137" y="156"/>
                      </a:lnTo>
                      <a:lnTo>
                        <a:pt x="135" y="156"/>
                      </a:lnTo>
                      <a:lnTo>
                        <a:pt x="134" y="156"/>
                      </a:lnTo>
                      <a:lnTo>
                        <a:pt x="133" y="156"/>
                      </a:lnTo>
                      <a:lnTo>
                        <a:pt x="130" y="156"/>
                      </a:lnTo>
                      <a:lnTo>
                        <a:pt x="130" y="156"/>
                      </a:lnTo>
                      <a:lnTo>
                        <a:pt x="126" y="157"/>
                      </a:lnTo>
                      <a:lnTo>
                        <a:pt x="126" y="157"/>
                      </a:lnTo>
                      <a:lnTo>
                        <a:pt x="121" y="157"/>
                      </a:lnTo>
                      <a:lnTo>
                        <a:pt x="121" y="159"/>
                      </a:lnTo>
                      <a:lnTo>
                        <a:pt x="120" y="159"/>
                      </a:lnTo>
                      <a:lnTo>
                        <a:pt x="118" y="160"/>
                      </a:lnTo>
                      <a:lnTo>
                        <a:pt x="117" y="160"/>
                      </a:lnTo>
                      <a:lnTo>
                        <a:pt x="117" y="161"/>
                      </a:lnTo>
                      <a:lnTo>
                        <a:pt x="116" y="162"/>
                      </a:lnTo>
                      <a:lnTo>
                        <a:pt x="116" y="164"/>
                      </a:lnTo>
                      <a:lnTo>
                        <a:pt x="112" y="164"/>
                      </a:lnTo>
                      <a:lnTo>
                        <a:pt x="110" y="166"/>
                      </a:lnTo>
                      <a:lnTo>
                        <a:pt x="105" y="168"/>
                      </a:lnTo>
                      <a:lnTo>
                        <a:pt x="105" y="166"/>
                      </a:lnTo>
                      <a:lnTo>
                        <a:pt x="104" y="166"/>
                      </a:lnTo>
                      <a:lnTo>
                        <a:pt x="104" y="168"/>
                      </a:lnTo>
                      <a:lnTo>
                        <a:pt x="99" y="168"/>
                      </a:lnTo>
                      <a:lnTo>
                        <a:pt x="99" y="166"/>
                      </a:lnTo>
                      <a:lnTo>
                        <a:pt x="96" y="166"/>
                      </a:lnTo>
                      <a:lnTo>
                        <a:pt x="95" y="164"/>
                      </a:lnTo>
                      <a:lnTo>
                        <a:pt x="95" y="161"/>
                      </a:lnTo>
                      <a:lnTo>
                        <a:pt x="96" y="161"/>
                      </a:lnTo>
                      <a:lnTo>
                        <a:pt x="97" y="160"/>
                      </a:lnTo>
                      <a:lnTo>
                        <a:pt x="97" y="160"/>
                      </a:lnTo>
                      <a:lnTo>
                        <a:pt x="99" y="160"/>
                      </a:lnTo>
                      <a:lnTo>
                        <a:pt x="100" y="160"/>
                      </a:lnTo>
                      <a:lnTo>
                        <a:pt x="100" y="160"/>
                      </a:lnTo>
                      <a:lnTo>
                        <a:pt x="103" y="159"/>
                      </a:lnTo>
                      <a:lnTo>
                        <a:pt x="104" y="157"/>
                      </a:lnTo>
                      <a:lnTo>
                        <a:pt x="105" y="157"/>
                      </a:lnTo>
                      <a:lnTo>
                        <a:pt x="105" y="156"/>
                      </a:lnTo>
                      <a:lnTo>
                        <a:pt x="108" y="156"/>
                      </a:lnTo>
                      <a:lnTo>
                        <a:pt x="108" y="156"/>
                      </a:lnTo>
                      <a:lnTo>
                        <a:pt x="113" y="155"/>
                      </a:lnTo>
                      <a:lnTo>
                        <a:pt x="113" y="156"/>
                      </a:lnTo>
                      <a:lnTo>
                        <a:pt x="117" y="156"/>
                      </a:lnTo>
                      <a:lnTo>
                        <a:pt x="117" y="155"/>
                      </a:lnTo>
                      <a:lnTo>
                        <a:pt x="118" y="155"/>
                      </a:lnTo>
                      <a:lnTo>
                        <a:pt x="121" y="153"/>
                      </a:lnTo>
                      <a:lnTo>
                        <a:pt x="124" y="152"/>
                      </a:lnTo>
                      <a:lnTo>
                        <a:pt x="124" y="149"/>
                      </a:lnTo>
                      <a:lnTo>
                        <a:pt x="125" y="149"/>
                      </a:lnTo>
                      <a:lnTo>
                        <a:pt x="125" y="147"/>
                      </a:lnTo>
                      <a:lnTo>
                        <a:pt x="124" y="147"/>
                      </a:lnTo>
                      <a:lnTo>
                        <a:pt x="124" y="147"/>
                      </a:lnTo>
                      <a:lnTo>
                        <a:pt x="122" y="147"/>
                      </a:lnTo>
                      <a:lnTo>
                        <a:pt x="122" y="149"/>
                      </a:lnTo>
                      <a:lnTo>
                        <a:pt x="122" y="149"/>
                      </a:lnTo>
                      <a:lnTo>
                        <a:pt x="121" y="151"/>
                      </a:lnTo>
                      <a:lnTo>
                        <a:pt x="120" y="151"/>
                      </a:lnTo>
                      <a:lnTo>
                        <a:pt x="120" y="151"/>
                      </a:lnTo>
                      <a:lnTo>
                        <a:pt x="118" y="151"/>
                      </a:lnTo>
                      <a:lnTo>
                        <a:pt x="117" y="151"/>
                      </a:lnTo>
                      <a:lnTo>
                        <a:pt x="117" y="149"/>
                      </a:lnTo>
                      <a:lnTo>
                        <a:pt x="113" y="151"/>
                      </a:lnTo>
                      <a:lnTo>
                        <a:pt x="112" y="148"/>
                      </a:lnTo>
                      <a:lnTo>
                        <a:pt x="112" y="148"/>
                      </a:lnTo>
                      <a:lnTo>
                        <a:pt x="110" y="149"/>
                      </a:lnTo>
                      <a:lnTo>
                        <a:pt x="110" y="149"/>
                      </a:lnTo>
                      <a:lnTo>
                        <a:pt x="108" y="148"/>
                      </a:lnTo>
                      <a:lnTo>
                        <a:pt x="107" y="151"/>
                      </a:lnTo>
                      <a:lnTo>
                        <a:pt x="100" y="152"/>
                      </a:lnTo>
                      <a:lnTo>
                        <a:pt x="99" y="151"/>
                      </a:lnTo>
                      <a:lnTo>
                        <a:pt x="99" y="151"/>
                      </a:lnTo>
                      <a:lnTo>
                        <a:pt x="97" y="152"/>
                      </a:lnTo>
                      <a:lnTo>
                        <a:pt x="96" y="152"/>
                      </a:lnTo>
                      <a:lnTo>
                        <a:pt x="93" y="152"/>
                      </a:lnTo>
                      <a:lnTo>
                        <a:pt x="93" y="148"/>
                      </a:lnTo>
                      <a:lnTo>
                        <a:pt x="95" y="144"/>
                      </a:lnTo>
                      <a:lnTo>
                        <a:pt x="93" y="144"/>
                      </a:lnTo>
                      <a:lnTo>
                        <a:pt x="91" y="143"/>
                      </a:lnTo>
                      <a:lnTo>
                        <a:pt x="92" y="148"/>
                      </a:lnTo>
                      <a:lnTo>
                        <a:pt x="91" y="148"/>
                      </a:lnTo>
                      <a:lnTo>
                        <a:pt x="91" y="153"/>
                      </a:lnTo>
                      <a:lnTo>
                        <a:pt x="89" y="153"/>
                      </a:lnTo>
                      <a:lnTo>
                        <a:pt x="88" y="155"/>
                      </a:lnTo>
                      <a:lnTo>
                        <a:pt x="88" y="156"/>
                      </a:lnTo>
                      <a:lnTo>
                        <a:pt x="86" y="156"/>
                      </a:lnTo>
                      <a:lnTo>
                        <a:pt x="86" y="155"/>
                      </a:lnTo>
                      <a:lnTo>
                        <a:pt x="86" y="155"/>
                      </a:lnTo>
                      <a:lnTo>
                        <a:pt x="86" y="152"/>
                      </a:lnTo>
                      <a:lnTo>
                        <a:pt x="86" y="152"/>
                      </a:lnTo>
                      <a:lnTo>
                        <a:pt x="86" y="152"/>
                      </a:lnTo>
                      <a:lnTo>
                        <a:pt x="86" y="151"/>
                      </a:lnTo>
                      <a:lnTo>
                        <a:pt x="83" y="151"/>
                      </a:lnTo>
                      <a:lnTo>
                        <a:pt x="83" y="155"/>
                      </a:lnTo>
                      <a:lnTo>
                        <a:pt x="82" y="155"/>
                      </a:lnTo>
                      <a:lnTo>
                        <a:pt x="82" y="152"/>
                      </a:lnTo>
                      <a:lnTo>
                        <a:pt x="79" y="152"/>
                      </a:lnTo>
                      <a:lnTo>
                        <a:pt x="79" y="152"/>
                      </a:lnTo>
                      <a:lnTo>
                        <a:pt x="78" y="152"/>
                      </a:lnTo>
                      <a:lnTo>
                        <a:pt x="78" y="153"/>
                      </a:lnTo>
                      <a:lnTo>
                        <a:pt x="74" y="153"/>
                      </a:lnTo>
                      <a:lnTo>
                        <a:pt x="74" y="153"/>
                      </a:lnTo>
                      <a:lnTo>
                        <a:pt x="72" y="153"/>
                      </a:lnTo>
                      <a:lnTo>
                        <a:pt x="72" y="153"/>
                      </a:lnTo>
                      <a:lnTo>
                        <a:pt x="72" y="153"/>
                      </a:lnTo>
                      <a:lnTo>
                        <a:pt x="71" y="153"/>
                      </a:lnTo>
                      <a:lnTo>
                        <a:pt x="70" y="152"/>
                      </a:lnTo>
                      <a:lnTo>
                        <a:pt x="69" y="151"/>
                      </a:lnTo>
                      <a:lnTo>
                        <a:pt x="70" y="151"/>
                      </a:lnTo>
                      <a:lnTo>
                        <a:pt x="70" y="149"/>
                      </a:lnTo>
                      <a:lnTo>
                        <a:pt x="70" y="149"/>
                      </a:lnTo>
                      <a:lnTo>
                        <a:pt x="72" y="149"/>
                      </a:lnTo>
                      <a:lnTo>
                        <a:pt x="75" y="148"/>
                      </a:lnTo>
                      <a:lnTo>
                        <a:pt x="78" y="147"/>
                      </a:lnTo>
                      <a:lnTo>
                        <a:pt x="80" y="145"/>
                      </a:lnTo>
                      <a:lnTo>
                        <a:pt x="79" y="145"/>
                      </a:lnTo>
                      <a:lnTo>
                        <a:pt x="78" y="147"/>
                      </a:lnTo>
                      <a:lnTo>
                        <a:pt x="75" y="147"/>
                      </a:lnTo>
                      <a:lnTo>
                        <a:pt x="72" y="147"/>
                      </a:lnTo>
                      <a:lnTo>
                        <a:pt x="71" y="147"/>
                      </a:lnTo>
                      <a:lnTo>
                        <a:pt x="71" y="145"/>
                      </a:lnTo>
                      <a:lnTo>
                        <a:pt x="71" y="144"/>
                      </a:lnTo>
                      <a:lnTo>
                        <a:pt x="72" y="143"/>
                      </a:lnTo>
                      <a:lnTo>
                        <a:pt x="72" y="143"/>
                      </a:lnTo>
                      <a:lnTo>
                        <a:pt x="74" y="143"/>
                      </a:lnTo>
                      <a:lnTo>
                        <a:pt x="75" y="144"/>
                      </a:lnTo>
                      <a:lnTo>
                        <a:pt x="76" y="143"/>
                      </a:lnTo>
                      <a:lnTo>
                        <a:pt x="78" y="143"/>
                      </a:lnTo>
                      <a:lnTo>
                        <a:pt x="80" y="142"/>
                      </a:lnTo>
                      <a:lnTo>
                        <a:pt x="80" y="140"/>
                      </a:lnTo>
                      <a:lnTo>
                        <a:pt x="76" y="140"/>
                      </a:lnTo>
                      <a:lnTo>
                        <a:pt x="76" y="135"/>
                      </a:lnTo>
                      <a:lnTo>
                        <a:pt x="78" y="135"/>
                      </a:lnTo>
                      <a:lnTo>
                        <a:pt x="80" y="134"/>
                      </a:lnTo>
                      <a:lnTo>
                        <a:pt x="80" y="135"/>
                      </a:lnTo>
                      <a:lnTo>
                        <a:pt x="83" y="135"/>
                      </a:lnTo>
                      <a:lnTo>
                        <a:pt x="83" y="134"/>
                      </a:lnTo>
                      <a:lnTo>
                        <a:pt x="84" y="132"/>
                      </a:lnTo>
                      <a:lnTo>
                        <a:pt x="86" y="132"/>
                      </a:lnTo>
                      <a:lnTo>
                        <a:pt x="89" y="132"/>
                      </a:lnTo>
                      <a:lnTo>
                        <a:pt x="91" y="135"/>
                      </a:lnTo>
                      <a:lnTo>
                        <a:pt x="91" y="135"/>
                      </a:lnTo>
                      <a:lnTo>
                        <a:pt x="91" y="134"/>
                      </a:lnTo>
                      <a:lnTo>
                        <a:pt x="96" y="134"/>
                      </a:lnTo>
                      <a:lnTo>
                        <a:pt x="96" y="135"/>
                      </a:lnTo>
                      <a:lnTo>
                        <a:pt x="100" y="135"/>
                      </a:lnTo>
                      <a:lnTo>
                        <a:pt x="101" y="136"/>
                      </a:lnTo>
                      <a:lnTo>
                        <a:pt x="104" y="138"/>
                      </a:lnTo>
                      <a:lnTo>
                        <a:pt x="104" y="138"/>
                      </a:lnTo>
                      <a:lnTo>
                        <a:pt x="109" y="138"/>
                      </a:lnTo>
                      <a:lnTo>
                        <a:pt x="109" y="139"/>
                      </a:lnTo>
                      <a:lnTo>
                        <a:pt x="113" y="139"/>
                      </a:lnTo>
                      <a:lnTo>
                        <a:pt x="113" y="140"/>
                      </a:lnTo>
                      <a:lnTo>
                        <a:pt x="114" y="142"/>
                      </a:lnTo>
                      <a:lnTo>
                        <a:pt x="117" y="142"/>
                      </a:lnTo>
                      <a:lnTo>
                        <a:pt x="118" y="144"/>
                      </a:lnTo>
                      <a:lnTo>
                        <a:pt x="138" y="145"/>
                      </a:lnTo>
                      <a:lnTo>
                        <a:pt x="138" y="143"/>
                      </a:lnTo>
                      <a:lnTo>
                        <a:pt x="138" y="142"/>
                      </a:lnTo>
                      <a:lnTo>
                        <a:pt x="137" y="142"/>
                      </a:lnTo>
                      <a:lnTo>
                        <a:pt x="135" y="142"/>
                      </a:lnTo>
                      <a:lnTo>
                        <a:pt x="134" y="142"/>
                      </a:lnTo>
                      <a:lnTo>
                        <a:pt x="134" y="140"/>
                      </a:lnTo>
                      <a:lnTo>
                        <a:pt x="135" y="139"/>
                      </a:lnTo>
                      <a:lnTo>
                        <a:pt x="137" y="136"/>
                      </a:lnTo>
                      <a:lnTo>
                        <a:pt x="130" y="134"/>
                      </a:lnTo>
                      <a:lnTo>
                        <a:pt x="130" y="131"/>
                      </a:lnTo>
                      <a:lnTo>
                        <a:pt x="131" y="131"/>
                      </a:lnTo>
                      <a:lnTo>
                        <a:pt x="131" y="130"/>
                      </a:lnTo>
                      <a:lnTo>
                        <a:pt x="131" y="128"/>
                      </a:lnTo>
                      <a:lnTo>
                        <a:pt x="130" y="127"/>
                      </a:lnTo>
                      <a:lnTo>
                        <a:pt x="133" y="127"/>
                      </a:lnTo>
                      <a:lnTo>
                        <a:pt x="131" y="125"/>
                      </a:lnTo>
                      <a:lnTo>
                        <a:pt x="131" y="123"/>
                      </a:lnTo>
                      <a:lnTo>
                        <a:pt x="131" y="122"/>
                      </a:lnTo>
                      <a:lnTo>
                        <a:pt x="130" y="121"/>
                      </a:lnTo>
                      <a:lnTo>
                        <a:pt x="134" y="122"/>
                      </a:lnTo>
                      <a:lnTo>
                        <a:pt x="134" y="119"/>
                      </a:lnTo>
                      <a:close/>
                      <a:moveTo>
                        <a:pt x="884" y="56"/>
                      </a:moveTo>
                      <a:lnTo>
                        <a:pt x="881" y="58"/>
                      </a:lnTo>
                      <a:lnTo>
                        <a:pt x="879" y="58"/>
                      </a:lnTo>
                      <a:lnTo>
                        <a:pt x="878" y="59"/>
                      </a:lnTo>
                      <a:lnTo>
                        <a:pt x="875" y="59"/>
                      </a:lnTo>
                      <a:lnTo>
                        <a:pt x="875" y="59"/>
                      </a:lnTo>
                      <a:lnTo>
                        <a:pt x="874" y="59"/>
                      </a:lnTo>
                      <a:lnTo>
                        <a:pt x="874" y="60"/>
                      </a:lnTo>
                      <a:lnTo>
                        <a:pt x="870" y="60"/>
                      </a:lnTo>
                      <a:lnTo>
                        <a:pt x="870" y="62"/>
                      </a:lnTo>
                      <a:lnTo>
                        <a:pt x="868" y="62"/>
                      </a:lnTo>
                      <a:lnTo>
                        <a:pt x="868" y="63"/>
                      </a:lnTo>
                      <a:lnTo>
                        <a:pt x="867" y="64"/>
                      </a:lnTo>
                      <a:lnTo>
                        <a:pt x="868" y="64"/>
                      </a:lnTo>
                      <a:lnTo>
                        <a:pt x="870" y="63"/>
                      </a:lnTo>
                      <a:lnTo>
                        <a:pt x="871" y="62"/>
                      </a:lnTo>
                      <a:lnTo>
                        <a:pt x="874" y="60"/>
                      </a:lnTo>
                      <a:lnTo>
                        <a:pt x="874" y="60"/>
                      </a:lnTo>
                      <a:lnTo>
                        <a:pt x="876" y="60"/>
                      </a:lnTo>
                      <a:lnTo>
                        <a:pt x="876" y="59"/>
                      </a:lnTo>
                      <a:lnTo>
                        <a:pt x="878" y="59"/>
                      </a:lnTo>
                      <a:lnTo>
                        <a:pt x="878" y="59"/>
                      </a:lnTo>
                      <a:lnTo>
                        <a:pt x="880" y="59"/>
                      </a:lnTo>
                      <a:lnTo>
                        <a:pt x="880" y="58"/>
                      </a:lnTo>
                      <a:lnTo>
                        <a:pt x="884" y="58"/>
                      </a:lnTo>
                      <a:lnTo>
                        <a:pt x="884" y="56"/>
                      </a:lnTo>
                      <a:lnTo>
                        <a:pt x="884" y="56"/>
                      </a:lnTo>
                      <a:close/>
                      <a:moveTo>
                        <a:pt x="887" y="55"/>
                      </a:moveTo>
                      <a:lnTo>
                        <a:pt x="885" y="56"/>
                      </a:lnTo>
                      <a:lnTo>
                        <a:pt x="888" y="55"/>
                      </a:lnTo>
                      <a:lnTo>
                        <a:pt x="888" y="55"/>
                      </a:lnTo>
                      <a:lnTo>
                        <a:pt x="887" y="55"/>
                      </a:lnTo>
                      <a:close/>
                      <a:moveTo>
                        <a:pt x="892" y="54"/>
                      </a:moveTo>
                      <a:lnTo>
                        <a:pt x="892" y="54"/>
                      </a:lnTo>
                      <a:lnTo>
                        <a:pt x="892" y="54"/>
                      </a:lnTo>
                      <a:lnTo>
                        <a:pt x="893" y="54"/>
                      </a:lnTo>
                      <a:lnTo>
                        <a:pt x="892" y="54"/>
                      </a:lnTo>
                      <a:lnTo>
                        <a:pt x="892" y="54"/>
                      </a:lnTo>
                      <a:lnTo>
                        <a:pt x="892" y="54"/>
                      </a:lnTo>
                      <a:close/>
                      <a:moveTo>
                        <a:pt x="837" y="32"/>
                      </a:moveTo>
                      <a:lnTo>
                        <a:pt x="837" y="32"/>
                      </a:lnTo>
                      <a:lnTo>
                        <a:pt x="837" y="32"/>
                      </a:lnTo>
                      <a:lnTo>
                        <a:pt x="838" y="32"/>
                      </a:lnTo>
                      <a:lnTo>
                        <a:pt x="837" y="32"/>
                      </a:lnTo>
                      <a:lnTo>
                        <a:pt x="837" y="32"/>
                      </a:lnTo>
                      <a:lnTo>
                        <a:pt x="837" y="32"/>
                      </a:lnTo>
                      <a:close/>
                      <a:moveTo>
                        <a:pt x="807" y="16"/>
                      </a:moveTo>
                      <a:lnTo>
                        <a:pt x="804" y="16"/>
                      </a:lnTo>
                      <a:lnTo>
                        <a:pt x="802" y="17"/>
                      </a:lnTo>
                      <a:lnTo>
                        <a:pt x="799" y="17"/>
                      </a:lnTo>
                      <a:lnTo>
                        <a:pt x="798" y="18"/>
                      </a:lnTo>
                      <a:lnTo>
                        <a:pt x="796" y="18"/>
                      </a:lnTo>
                      <a:lnTo>
                        <a:pt x="796" y="21"/>
                      </a:lnTo>
                      <a:lnTo>
                        <a:pt x="798" y="21"/>
                      </a:lnTo>
                      <a:lnTo>
                        <a:pt x="798" y="20"/>
                      </a:lnTo>
                      <a:lnTo>
                        <a:pt x="798" y="20"/>
                      </a:lnTo>
                      <a:lnTo>
                        <a:pt x="798" y="20"/>
                      </a:lnTo>
                      <a:lnTo>
                        <a:pt x="798" y="18"/>
                      </a:lnTo>
                      <a:lnTo>
                        <a:pt x="800" y="18"/>
                      </a:lnTo>
                      <a:lnTo>
                        <a:pt x="800" y="18"/>
                      </a:lnTo>
                      <a:lnTo>
                        <a:pt x="802" y="20"/>
                      </a:lnTo>
                      <a:lnTo>
                        <a:pt x="802" y="20"/>
                      </a:lnTo>
                      <a:lnTo>
                        <a:pt x="802" y="20"/>
                      </a:lnTo>
                      <a:lnTo>
                        <a:pt x="803" y="18"/>
                      </a:lnTo>
                      <a:lnTo>
                        <a:pt x="803" y="18"/>
                      </a:lnTo>
                      <a:lnTo>
                        <a:pt x="803" y="18"/>
                      </a:lnTo>
                      <a:lnTo>
                        <a:pt x="807" y="17"/>
                      </a:lnTo>
                      <a:lnTo>
                        <a:pt x="807" y="16"/>
                      </a:lnTo>
                      <a:close/>
                      <a:moveTo>
                        <a:pt x="845" y="13"/>
                      </a:moveTo>
                      <a:lnTo>
                        <a:pt x="842" y="13"/>
                      </a:lnTo>
                      <a:lnTo>
                        <a:pt x="840" y="15"/>
                      </a:lnTo>
                      <a:lnTo>
                        <a:pt x="836" y="15"/>
                      </a:lnTo>
                      <a:lnTo>
                        <a:pt x="832" y="16"/>
                      </a:lnTo>
                      <a:lnTo>
                        <a:pt x="832" y="17"/>
                      </a:lnTo>
                      <a:lnTo>
                        <a:pt x="836" y="17"/>
                      </a:lnTo>
                      <a:lnTo>
                        <a:pt x="836" y="17"/>
                      </a:lnTo>
                      <a:lnTo>
                        <a:pt x="836" y="17"/>
                      </a:lnTo>
                      <a:lnTo>
                        <a:pt x="838" y="17"/>
                      </a:lnTo>
                      <a:lnTo>
                        <a:pt x="838" y="17"/>
                      </a:lnTo>
                      <a:lnTo>
                        <a:pt x="840" y="17"/>
                      </a:lnTo>
                      <a:lnTo>
                        <a:pt x="842" y="17"/>
                      </a:lnTo>
                      <a:lnTo>
                        <a:pt x="842" y="16"/>
                      </a:lnTo>
                      <a:lnTo>
                        <a:pt x="845" y="16"/>
                      </a:lnTo>
                      <a:lnTo>
                        <a:pt x="859" y="15"/>
                      </a:lnTo>
                      <a:lnTo>
                        <a:pt x="872" y="15"/>
                      </a:lnTo>
                      <a:lnTo>
                        <a:pt x="872" y="13"/>
                      </a:lnTo>
                      <a:lnTo>
                        <a:pt x="845" y="13"/>
                      </a:lnTo>
                      <a:close/>
                      <a:moveTo>
                        <a:pt x="813" y="11"/>
                      </a:moveTo>
                      <a:lnTo>
                        <a:pt x="813" y="13"/>
                      </a:lnTo>
                      <a:lnTo>
                        <a:pt x="813" y="16"/>
                      </a:lnTo>
                      <a:lnTo>
                        <a:pt x="812" y="16"/>
                      </a:lnTo>
                      <a:lnTo>
                        <a:pt x="812" y="17"/>
                      </a:lnTo>
                      <a:lnTo>
                        <a:pt x="813" y="17"/>
                      </a:lnTo>
                      <a:lnTo>
                        <a:pt x="813" y="17"/>
                      </a:lnTo>
                      <a:lnTo>
                        <a:pt x="813" y="17"/>
                      </a:lnTo>
                      <a:lnTo>
                        <a:pt x="815" y="17"/>
                      </a:lnTo>
                      <a:lnTo>
                        <a:pt x="815" y="17"/>
                      </a:lnTo>
                      <a:lnTo>
                        <a:pt x="815" y="17"/>
                      </a:lnTo>
                      <a:lnTo>
                        <a:pt x="816" y="20"/>
                      </a:lnTo>
                      <a:lnTo>
                        <a:pt x="817" y="20"/>
                      </a:lnTo>
                      <a:lnTo>
                        <a:pt x="817" y="18"/>
                      </a:lnTo>
                      <a:lnTo>
                        <a:pt x="817" y="18"/>
                      </a:lnTo>
                      <a:lnTo>
                        <a:pt x="817" y="17"/>
                      </a:lnTo>
                      <a:lnTo>
                        <a:pt x="824" y="17"/>
                      </a:lnTo>
                      <a:lnTo>
                        <a:pt x="824" y="16"/>
                      </a:lnTo>
                      <a:lnTo>
                        <a:pt x="825" y="16"/>
                      </a:lnTo>
                      <a:lnTo>
                        <a:pt x="825" y="16"/>
                      </a:lnTo>
                      <a:lnTo>
                        <a:pt x="825" y="17"/>
                      </a:lnTo>
                      <a:lnTo>
                        <a:pt x="830" y="17"/>
                      </a:lnTo>
                      <a:lnTo>
                        <a:pt x="830" y="16"/>
                      </a:lnTo>
                      <a:lnTo>
                        <a:pt x="829" y="16"/>
                      </a:lnTo>
                      <a:lnTo>
                        <a:pt x="827" y="15"/>
                      </a:lnTo>
                      <a:lnTo>
                        <a:pt x="824" y="13"/>
                      </a:lnTo>
                      <a:lnTo>
                        <a:pt x="823" y="15"/>
                      </a:lnTo>
                      <a:lnTo>
                        <a:pt x="820" y="15"/>
                      </a:lnTo>
                      <a:lnTo>
                        <a:pt x="817" y="16"/>
                      </a:lnTo>
                      <a:lnTo>
                        <a:pt x="817" y="15"/>
                      </a:lnTo>
                      <a:lnTo>
                        <a:pt x="815" y="13"/>
                      </a:lnTo>
                      <a:lnTo>
                        <a:pt x="815" y="11"/>
                      </a:lnTo>
                      <a:lnTo>
                        <a:pt x="813" y="11"/>
                      </a:lnTo>
                      <a:close/>
                      <a:moveTo>
                        <a:pt x="833" y="0"/>
                      </a:moveTo>
                      <a:lnTo>
                        <a:pt x="833" y="0"/>
                      </a:lnTo>
                      <a:lnTo>
                        <a:pt x="833" y="0"/>
                      </a:lnTo>
                      <a:lnTo>
                        <a:pt x="836" y="1"/>
                      </a:lnTo>
                      <a:lnTo>
                        <a:pt x="837" y="3"/>
                      </a:lnTo>
                      <a:lnTo>
                        <a:pt x="841" y="3"/>
                      </a:lnTo>
                      <a:lnTo>
                        <a:pt x="841" y="4"/>
                      </a:lnTo>
                      <a:lnTo>
                        <a:pt x="844" y="4"/>
                      </a:lnTo>
                      <a:lnTo>
                        <a:pt x="844" y="4"/>
                      </a:lnTo>
                      <a:lnTo>
                        <a:pt x="849" y="4"/>
                      </a:lnTo>
                      <a:lnTo>
                        <a:pt x="849" y="3"/>
                      </a:lnTo>
                      <a:lnTo>
                        <a:pt x="853" y="3"/>
                      </a:lnTo>
                      <a:lnTo>
                        <a:pt x="853" y="3"/>
                      </a:lnTo>
                      <a:lnTo>
                        <a:pt x="855" y="3"/>
                      </a:lnTo>
                      <a:lnTo>
                        <a:pt x="857" y="1"/>
                      </a:lnTo>
                      <a:lnTo>
                        <a:pt x="863" y="3"/>
                      </a:lnTo>
                      <a:lnTo>
                        <a:pt x="863" y="3"/>
                      </a:lnTo>
                      <a:lnTo>
                        <a:pt x="866" y="3"/>
                      </a:lnTo>
                      <a:lnTo>
                        <a:pt x="866" y="4"/>
                      </a:lnTo>
                      <a:lnTo>
                        <a:pt x="872" y="4"/>
                      </a:lnTo>
                      <a:lnTo>
                        <a:pt x="875" y="4"/>
                      </a:lnTo>
                      <a:lnTo>
                        <a:pt x="879" y="4"/>
                      </a:lnTo>
                      <a:lnTo>
                        <a:pt x="880" y="4"/>
                      </a:lnTo>
                      <a:lnTo>
                        <a:pt x="880" y="4"/>
                      </a:lnTo>
                      <a:lnTo>
                        <a:pt x="881" y="4"/>
                      </a:lnTo>
                      <a:lnTo>
                        <a:pt x="881" y="4"/>
                      </a:lnTo>
                      <a:lnTo>
                        <a:pt x="883" y="4"/>
                      </a:lnTo>
                      <a:lnTo>
                        <a:pt x="884" y="5"/>
                      </a:lnTo>
                      <a:lnTo>
                        <a:pt x="884" y="5"/>
                      </a:lnTo>
                      <a:lnTo>
                        <a:pt x="884" y="7"/>
                      </a:lnTo>
                      <a:lnTo>
                        <a:pt x="883" y="8"/>
                      </a:lnTo>
                      <a:lnTo>
                        <a:pt x="880" y="8"/>
                      </a:lnTo>
                      <a:lnTo>
                        <a:pt x="879" y="9"/>
                      </a:lnTo>
                      <a:lnTo>
                        <a:pt x="876" y="12"/>
                      </a:lnTo>
                      <a:lnTo>
                        <a:pt x="875" y="13"/>
                      </a:lnTo>
                      <a:lnTo>
                        <a:pt x="875" y="13"/>
                      </a:lnTo>
                      <a:lnTo>
                        <a:pt x="879" y="13"/>
                      </a:lnTo>
                      <a:lnTo>
                        <a:pt x="879" y="13"/>
                      </a:lnTo>
                      <a:lnTo>
                        <a:pt x="883" y="12"/>
                      </a:lnTo>
                      <a:lnTo>
                        <a:pt x="883" y="12"/>
                      </a:lnTo>
                      <a:lnTo>
                        <a:pt x="885" y="12"/>
                      </a:lnTo>
                      <a:lnTo>
                        <a:pt x="887" y="11"/>
                      </a:lnTo>
                      <a:lnTo>
                        <a:pt x="888" y="9"/>
                      </a:lnTo>
                      <a:lnTo>
                        <a:pt x="889" y="8"/>
                      </a:lnTo>
                      <a:lnTo>
                        <a:pt x="891" y="8"/>
                      </a:lnTo>
                      <a:lnTo>
                        <a:pt x="893" y="8"/>
                      </a:lnTo>
                      <a:lnTo>
                        <a:pt x="896" y="9"/>
                      </a:lnTo>
                      <a:lnTo>
                        <a:pt x="897" y="11"/>
                      </a:lnTo>
                      <a:lnTo>
                        <a:pt x="899" y="12"/>
                      </a:lnTo>
                      <a:lnTo>
                        <a:pt x="900" y="13"/>
                      </a:lnTo>
                      <a:lnTo>
                        <a:pt x="900" y="16"/>
                      </a:lnTo>
                      <a:lnTo>
                        <a:pt x="899" y="17"/>
                      </a:lnTo>
                      <a:lnTo>
                        <a:pt x="897" y="17"/>
                      </a:lnTo>
                      <a:lnTo>
                        <a:pt x="895" y="17"/>
                      </a:lnTo>
                      <a:lnTo>
                        <a:pt x="895" y="18"/>
                      </a:lnTo>
                      <a:lnTo>
                        <a:pt x="892" y="18"/>
                      </a:lnTo>
                      <a:lnTo>
                        <a:pt x="892" y="20"/>
                      </a:lnTo>
                      <a:lnTo>
                        <a:pt x="896" y="20"/>
                      </a:lnTo>
                      <a:lnTo>
                        <a:pt x="901" y="18"/>
                      </a:lnTo>
                      <a:lnTo>
                        <a:pt x="901" y="17"/>
                      </a:lnTo>
                      <a:lnTo>
                        <a:pt x="904" y="17"/>
                      </a:lnTo>
                      <a:lnTo>
                        <a:pt x="904" y="16"/>
                      </a:lnTo>
                      <a:lnTo>
                        <a:pt x="905" y="16"/>
                      </a:lnTo>
                      <a:lnTo>
                        <a:pt x="905" y="16"/>
                      </a:lnTo>
                      <a:lnTo>
                        <a:pt x="905" y="15"/>
                      </a:lnTo>
                      <a:lnTo>
                        <a:pt x="906" y="16"/>
                      </a:lnTo>
                      <a:lnTo>
                        <a:pt x="906" y="16"/>
                      </a:lnTo>
                      <a:lnTo>
                        <a:pt x="906" y="16"/>
                      </a:lnTo>
                      <a:lnTo>
                        <a:pt x="906" y="18"/>
                      </a:lnTo>
                      <a:lnTo>
                        <a:pt x="908" y="18"/>
                      </a:lnTo>
                      <a:lnTo>
                        <a:pt x="908" y="17"/>
                      </a:lnTo>
                      <a:lnTo>
                        <a:pt x="909" y="17"/>
                      </a:lnTo>
                      <a:lnTo>
                        <a:pt x="910" y="17"/>
                      </a:lnTo>
                      <a:lnTo>
                        <a:pt x="910" y="17"/>
                      </a:lnTo>
                      <a:lnTo>
                        <a:pt x="913" y="17"/>
                      </a:lnTo>
                      <a:lnTo>
                        <a:pt x="913" y="18"/>
                      </a:lnTo>
                      <a:lnTo>
                        <a:pt x="913" y="18"/>
                      </a:lnTo>
                      <a:lnTo>
                        <a:pt x="914" y="18"/>
                      </a:lnTo>
                      <a:lnTo>
                        <a:pt x="914" y="21"/>
                      </a:lnTo>
                      <a:lnTo>
                        <a:pt x="925" y="20"/>
                      </a:lnTo>
                      <a:lnTo>
                        <a:pt x="926" y="21"/>
                      </a:lnTo>
                      <a:lnTo>
                        <a:pt x="934" y="22"/>
                      </a:lnTo>
                      <a:lnTo>
                        <a:pt x="934" y="25"/>
                      </a:lnTo>
                      <a:lnTo>
                        <a:pt x="933" y="26"/>
                      </a:lnTo>
                      <a:lnTo>
                        <a:pt x="931" y="26"/>
                      </a:lnTo>
                      <a:lnTo>
                        <a:pt x="930" y="28"/>
                      </a:lnTo>
                      <a:lnTo>
                        <a:pt x="926" y="28"/>
                      </a:lnTo>
                      <a:lnTo>
                        <a:pt x="923" y="30"/>
                      </a:lnTo>
                      <a:lnTo>
                        <a:pt x="922" y="30"/>
                      </a:lnTo>
                      <a:lnTo>
                        <a:pt x="922" y="32"/>
                      </a:lnTo>
                      <a:lnTo>
                        <a:pt x="919" y="32"/>
                      </a:lnTo>
                      <a:lnTo>
                        <a:pt x="919" y="30"/>
                      </a:lnTo>
                      <a:lnTo>
                        <a:pt x="908" y="32"/>
                      </a:lnTo>
                      <a:lnTo>
                        <a:pt x="908" y="32"/>
                      </a:lnTo>
                      <a:lnTo>
                        <a:pt x="905" y="32"/>
                      </a:lnTo>
                      <a:lnTo>
                        <a:pt x="905" y="33"/>
                      </a:lnTo>
                      <a:lnTo>
                        <a:pt x="902" y="33"/>
                      </a:lnTo>
                      <a:lnTo>
                        <a:pt x="899" y="33"/>
                      </a:lnTo>
                      <a:lnTo>
                        <a:pt x="896" y="32"/>
                      </a:lnTo>
                      <a:lnTo>
                        <a:pt x="892" y="32"/>
                      </a:lnTo>
                      <a:lnTo>
                        <a:pt x="889" y="32"/>
                      </a:lnTo>
                      <a:lnTo>
                        <a:pt x="885" y="32"/>
                      </a:lnTo>
                      <a:lnTo>
                        <a:pt x="885" y="32"/>
                      </a:lnTo>
                      <a:lnTo>
                        <a:pt x="876" y="32"/>
                      </a:lnTo>
                      <a:lnTo>
                        <a:pt x="871" y="32"/>
                      </a:lnTo>
                      <a:lnTo>
                        <a:pt x="871" y="32"/>
                      </a:lnTo>
                      <a:lnTo>
                        <a:pt x="867" y="32"/>
                      </a:lnTo>
                      <a:lnTo>
                        <a:pt x="867" y="30"/>
                      </a:lnTo>
                      <a:lnTo>
                        <a:pt x="867" y="30"/>
                      </a:lnTo>
                      <a:lnTo>
                        <a:pt x="867" y="32"/>
                      </a:lnTo>
                      <a:lnTo>
                        <a:pt x="851" y="32"/>
                      </a:lnTo>
                      <a:lnTo>
                        <a:pt x="850" y="32"/>
                      </a:lnTo>
                      <a:lnTo>
                        <a:pt x="849" y="30"/>
                      </a:lnTo>
                      <a:lnTo>
                        <a:pt x="846" y="30"/>
                      </a:lnTo>
                      <a:lnTo>
                        <a:pt x="845" y="30"/>
                      </a:lnTo>
                      <a:lnTo>
                        <a:pt x="845" y="32"/>
                      </a:lnTo>
                      <a:lnTo>
                        <a:pt x="844" y="32"/>
                      </a:lnTo>
                      <a:lnTo>
                        <a:pt x="844" y="32"/>
                      </a:lnTo>
                      <a:lnTo>
                        <a:pt x="840" y="33"/>
                      </a:lnTo>
                      <a:lnTo>
                        <a:pt x="840" y="34"/>
                      </a:lnTo>
                      <a:lnTo>
                        <a:pt x="838" y="34"/>
                      </a:lnTo>
                      <a:lnTo>
                        <a:pt x="837" y="36"/>
                      </a:lnTo>
                      <a:lnTo>
                        <a:pt x="834" y="36"/>
                      </a:lnTo>
                      <a:lnTo>
                        <a:pt x="832" y="36"/>
                      </a:lnTo>
                      <a:lnTo>
                        <a:pt x="832" y="36"/>
                      </a:lnTo>
                      <a:lnTo>
                        <a:pt x="832" y="37"/>
                      </a:lnTo>
                      <a:lnTo>
                        <a:pt x="830" y="38"/>
                      </a:lnTo>
                      <a:lnTo>
                        <a:pt x="829" y="38"/>
                      </a:lnTo>
                      <a:lnTo>
                        <a:pt x="829" y="38"/>
                      </a:lnTo>
                      <a:lnTo>
                        <a:pt x="827" y="38"/>
                      </a:lnTo>
                      <a:lnTo>
                        <a:pt x="827" y="39"/>
                      </a:lnTo>
                      <a:lnTo>
                        <a:pt x="823" y="39"/>
                      </a:lnTo>
                      <a:lnTo>
                        <a:pt x="820" y="39"/>
                      </a:lnTo>
                      <a:lnTo>
                        <a:pt x="819" y="41"/>
                      </a:lnTo>
                      <a:lnTo>
                        <a:pt x="817" y="41"/>
                      </a:lnTo>
                      <a:lnTo>
                        <a:pt x="816" y="43"/>
                      </a:lnTo>
                      <a:lnTo>
                        <a:pt x="820" y="43"/>
                      </a:lnTo>
                      <a:lnTo>
                        <a:pt x="820" y="42"/>
                      </a:lnTo>
                      <a:lnTo>
                        <a:pt x="821" y="41"/>
                      </a:lnTo>
                      <a:lnTo>
                        <a:pt x="824" y="41"/>
                      </a:lnTo>
                      <a:lnTo>
                        <a:pt x="825" y="41"/>
                      </a:lnTo>
                      <a:lnTo>
                        <a:pt x="829" y="41"/>
                      </a:lnTo>
                      <a:lnTo>
                        <a:pt x="830" y="39"/>
                      </a:lnTo>
                      <a:lnTo>
                        <a:pt x="832" y="39"/>
                      </a:lnTo>
                      <a:lnTo>
                        <a:pt x="833" y="39"/>
                      </a:lnTo>
                      <a:lnTo>
                        <a:pt x="834" y="38"/>
                      </a:lnTo>
                      <a:lnTo>
                        <a:pt x="836" y="38"/>
                      </a:lnTo>
                      <a:lnTo>
                        <a:pt x="836" y="37"/>
                      </a:lnTo>
                      <a:lnTo>
                        <a:pt x="840" y="37"/>
                      </a:lnTo>
                      <a:lnTo>
                        <a:pt x="840" y="36"/>
                      </a:lnTo>
                      <a:lnTo>
                        <a:pt x="844" y="37"/>
                      </a:lnTo>
                      <a:lnTo>
                        <a:pt x="844" y="36"/>
                      </a:lnTo>
                      <a:lnTo>
                        <a:pt x="847" y="36"/>
                      </a:lnTo>
                      <a:lnTo>
                        <a:pt x="849" y="36"/>
                      </a:lnTo>
                      <a:lnTo>
                        <a:pt x="850" y="37"/>
                      </a:lnTo>
                      <a:lnTo>
                        <a:pt x="853" y="37"/>
                      </a:lnTo>
                      <a:lnTo>
                        <a:pt x="854" y="37"/>
                      </a:lnTo>
                      <a:lnTo>
                        <a:pt x="854" y="36"/>
                      </a:lnTo>
                      <a:lnTo>
                        <a:pt x="858" y="36"/>
                      </a:lnTo>
                      <a:lnTo>
                        <a:pt x="858" y="36"/>
                      </a:lnTo>
                      <a:lnTo>
                        <a:pt x="868" y="36"/>
                      </a:lnTo>
                      <a:lnTo>
                        <a:pt x="874" y="36"/>
                      </a:lnTo>
                      <a:lnTo>
                        <a:pt x="878" y="36"/>
                      </a:lnTo>
                      <a:lnTo>
                        <a:pt x="883" y="36"/>
                      </a:lnTo>
                      <a:lnTo>
                        <a:pt x="883" y="38"/>
                      </a:lnTo>
                      <a:lnTo>
                        <a:pt x="881" y="41"/>
                      </a:lnTo>
                      <a:lnTo>
                        <a:pt x="881" y="42"/>
                      </a:lnTo>
                      <a:lnTo>
                        <a:pt x="888" y="42"/>
                      </a:lnTo>
                      <a:lnTo>
                        <a:pt x="888" y="41"/>
                      </a:lnTo>
                      <a:lnTo>
                        <a:pt x="892" y="41"/>
                      </a:lnTo>
                      <a:lnTo>
                        <a:pt x="900" y="41"/>
                      </a:lnTo>
                      <a:lnTo>
                        <a:pt x="900" y="41"/>
                      </a:lnTo>
                      <a:lnTo>
                        <a:pt x="902" y="41"/>
                      </a:lnTo>
                      <a:lnTo>
                        <a:pt x="902" y="36"/>
                      </a:lnTo>
                      <a:lnTo>
                        <a:pt x="904" y="36"/>
                      </a:lnTo>
                      <a:lnTo>
                        <a:pt x="905" y="36"/>
                      </a:lnTo>
                      <a:lnTo>
                        <a:pt x="908" y="34"/>
                      </a:lnTo>
                      <a:lnTo>
                        <a:pt x="908" y="34"/>
                      </a:lnTo>
                      <a:lnTo>
                        <a:pt x="909" y="36"/>
                      </a:lnTo>
                      <a:lnTo>
                        <a:pt x="912" y="36"/>
                      </a:lnTo>
                      <a:lnTo>
                        <a:pt x="916" y="36"/>
                      </a:lnTo>
                      <a:lnTo>
                        <a:pt x="919" y="34"/>
                      </a:lnTo>
                      <a:lnTo>
                        <a:pt x="919" y="38"/>
                      </a:lnTo>
                      <a:lnTo>
                        <a:pt x="919" y="38"/>
                      </a:lnTo>
                      <a:lnTo>
                        <a:pt x="919" y="39"/>
                      </a:lnTo>
                      <a:lnTo>
                        <a:pt x="918" y="39"/>
                      </a:lnTo>
                      <a:lnTo>
                        <a:pt x="918" y="42"/>
                      </a:lnTo>
                      <a:lnTo>
                        <a:pt x="914" y="45"/>
                      </a:lnTo>
                      <a:lnTo>
                        <a:pt x="914" y="46"/>
                      </a:lnTo>
                      <a:lnTo>
                        <a:pt x="909" y="47"/>
                      </a:lnTo>
                      <a:lnTo>
                        <a:pt x="908" y="49"/>
                      </a:lnTo>
                      <a:lnTo>
                        <a:pt x="905" y="49"/>
                      </a:lnTo>
                      <a:lnTo>
                        <a:pt x="905" y="49"/>
                      </a:lnTo>
                      <a:lnTo>
                        <a:pt x="904" y="49"/>
                      </a:lnTo>
                      <a:lnTo>
                        <a:pt x="901" y="49"/>
                      </a:lnTo>
                      <a:lnTo>
                        <a:pt x="899" y="50"/>
                      </a:lnTo>
                      <a:lnTo>
                        <a:pt x="897" y="51"/>
                      </a:lnTo>
                      <a:lnTo>
                        <a:pt x="897" y="51"/>
                      </a:lnTo>
                      <a:lnTo>
                        <a:pt x="897" y="53"/>
                      </a:lnTo>
                      <a:lnTo>
                        <a:pt x="897" y="53"/>
                      </a:lnTo>
                      <a:lnTo>
                        <a:pt x="897" y="53"/>
                      </a:lnTo>
                      <a:lnTo>
                        <a:pt x="900" y="53"/>
                      </a:lnTo>
                      <a:lnTo>
                        <a:pt x="902" y="54"/>
                      </a:lnTo>
                      <a:lnTo>
                        <a:pt x="902" y="53"/>
                      </a:lnTo>
                      <a:lnTo>
                        <a:pt x="904" y="53"/>
                      </a:lnTo>
                      <a:lnTo>
                        <a:pt x="905" y="53"/>
                      </a:lnTo>
                      <a:lnTo>
                        <a:pt x="906" y="53"/>
                      </a:lnTo>
                      <a:lnTo>
                        <a:pt x="906" y="53"/>
                      </a:lnTo>
                      <a:lnTo>
                        <a:pt x="908" y="53"/>
                      </a:lnTo>
                      <a:lnTo>
                        <a:pt x="910" y="53"/>
                      </a:lnTo>
                      <a:lnTo>
                        <a:pt x="913" y="53"/>
                      </a:lnTo>
                      <a:lnTo>
                        <a:pt x="916" y="53"/>
                      </a:lnTo>
                      <a:lnTo>
                        <a:pt x="918" y="51"/>
                      </a:lnTo>
                      <a:lnTo>
                        <a:pt x="919" y="51"/>
                      </a:lnTo>
                      <a:lnTo>
                        <a:pt x="923" y="47"/>
                      </a:lnTo>
                      <a:lnTo>
                        <a:pt x="926" y="47"/>
                      </a:lnTo>
                      <a:lnTo>
                        <a:pt x="926" y="46"/>
                      </a:lnTo>
                      <a:lnTo>
                        <a:pt x="929" y="46"/>
                      </a:lnTo>
                      <a:lnTo>
                        <a:pt x="929" y="45"/>
                      </a:lnTo>
                      <a:lnTo>
                        <a:pt x="930" y="45"/>
                      </a:lnTo>
                      <a:lnTo>
                        <a:pt x="931" y="43"/>
                      </a:lnTo>
                      <a:lnTo>
                        <a:pt x="934" y="43"/>
                      </a:lnTo>
                      <a:lnTo>
                        <a:pt x="935" y="41"/>
                      </a:lnTo>
                      <a:lnTo>
                        <a:pt x="936" y="41"/>
                      </a:lnTo>
                      <a:lnTo>
                        <a:pt x="936" y="41"/>
                      </a:lnTo>
                      <a:lnTo>
                        <a:pt x="936" y="43"/>
                      </a:lnTo>
                      <a:lnTo>
                        <a:pt x="938" y="43"/>
                      </a:lnTo>
                      <a:lnTo>
                        <a:pt x="938" y="46"/>
                      </a:lnTo>
                      <a:lnTo>
                        <a:pt x="939" y="46"/>
                      </a:lnTo>
                      <a:lnTo>
                        <a:pt x="939" y="45"/>
                      </a:lnTo>
                      <a:lnTo>
                        <a:pt x="940" y="43"/>
                      </a:lnTo>
                      <a:lnTo>
                        <a:pt x="940" y="42"/>
                      </a:lnTo>
                      <a:lnTo>
                        <a:pt x="944" y="45"/>
                      </a:lnTo>
                      <a:lnTo>
                        <a:pt x="948" y="46"/>
                      </a:lnTo>
                      <a:lnTo>
                        <a:pt x="948" y="43"/>
                      </a:lnTo>
                      <a:lnTo>
                        <a:pt x="957" y="42"/>
                      </a:lnTo>
                      <a:lnTo>
                        <a:pt x="959" y="38"/>
                      </a:lnTo>
                      <a:lnTo>
                        <a:pt x="965" y="38"/>
                      </a:lnTo>
                      <a:lnTo>
                        <a:pt x="965" y="39"/>
                      </a:lnTo>
                      <a:lnTo>
                        <a:pt x="967" y="39"/>
                      </a:lnTo>
                      <a:lnTo>
                        <a:pt x="968" y="39"/>
                      </a:lnTo>
                      <a:lnTo>
                        <a:pt x="969" y="38"/>
                      </a:lnTo>
                      <a:lnTo>
                        <a:pt x="972" y="38"/>
                      </a:lnTo>
                      <a:lnTo>
                        <a:pt x="976" y="39"/>
                      </a:lnTo>
                      <a:lnTo>
                        <a:pt x="978" y="39"/>
                      </a:lnTo>
                      <a:lnTo>
                        <a:pt x="986" y="39"/>
                      </a:lnTo>
                      <a:lnTo>
                        <a:pt x="986" y="41"/>
                      </a:lnTo>
                      <a:lnTo>
                        <a:pt x="990" y="41"/>
                      </a:lnTo>
                      <a:lnTo>
                        <a:pt x="990" y="41"/>
                      </a:lnTo>
                      <a:lnTo>
                        <a:pt x="991" y="41"/>
                      </a:lnTo>
                      <a:lnTo>
                        <a:pt x="994" y="41"/>
                      </a:lnTo>
                      <a:lnTo>
                        <a:pt x="998" y="41"/>
                      </a:lnTo>
                      <a:lnTo>
                        <a:pt x="1003" y="41"/>
                      </a:lnTo>
                      <a:lnTo>
                        <a:pt x="1003" y="42"/>
                      </a:lnTo>
                      <a:lnTo>
                        <a:pt x="1003" y="43"/>
                      </a:lnTo>
                      <a:lnTo>
                        <a:pt x="1005" y="43"/>
                      </a:lnTo>
                      <a:lnTo>
                        <a:pt x="1006" y="45"/>
                      </a:lnTo>
                      <a:lnTo>
                        <a:pt x="1005" y="45"/>
                      </a:lnTo>
                      <a:lnTo>
                        <a:pt x="1003" y="47"/>
                      </a:lnTo>
                      <a:lnTo>
                        <a:pt x="1002" y="47"/>
                      </a:lnTo>
                      <a:lnTo>
                        <a:pt x="1001" y="47"/>
                      </a:lnTo>
                      <a:lnTo>
                        <a:pt x="999" y="46"/>
                      </a:lnTo>
                      <a:lnTo>
                        <a:pt x="998" y="46"/>
                      </a:lnTo>
                      <a:lnTo>
                        <a:pt x="998" y="47"/>
                      </a:lnTo>
                      <a:lnTo>
                        <a:pt x="997" y="47"/>
                      </a:lnTo>
                      <a:lnTo>
                        <a:pt x="995" y="49"/>
                      </a:lnTo>
                      <a:lnTo>
                        <a:pt x="994" y="49"/>
                      </a:lnTo>
                      <a:lnTo>
                        <a:pt x="994" y="50"/>
                      </a:lnTo>
                      <a:lnTo>
                        <a:pt x="990" y="50"/>
                      </a:lnTo>
                      <a:lnTo>
                        <a:pt x="990" y="50"/>
                      </a:lnTo>
                      <a:lnTo>
                        <a:pt x="989" y="50"/>
                      </a:lnTo>
                      <a:lnTo>
                        <a:pt x="989" y="53"/>
                      </a:lnTo>
                      <a:lnTo>
                        <a:pt x="986" y="54"/>
                      </a:lnTo>
                      <a:lnTo>
                        <a:pt x="984" y="54"/>
                      </a:lnTo>
                      <a:lnTo>
                        <a:pt x="981" y="54"/>
                      </a:lnTo>
                      <a:lnTo>
                        <a:pt x="981" y="55"/>
                      </a:lnTo>
                      <a:lnTo>
                        <a:pt x="980" y="55"/>
                      </a:lnTo>
                      <a:lnTo>
                        <a:pt x="980" y="56"/>
                      </a:lnTo>
                      <a:lnTo>
                        <a:pt x="972" y="55"/>
                      </a:lnTo>
                      <a:lnTo>
                        <a:pt x="972" y="56"/>
                      </a:lnTo>
                      <a:lnTo>
                        <a:pt x="967" y="56"/>
                      </a:lnTo>
                      <a:lnTo>
                        <a:pt x="967" y="56"/>
                      </a:lnTo>
                      <a:lnTo>
                        <a:pt x="957" y="55"/>
                      </a:lnTo>
                      <a:lnTo>
                        <a:pt x="956" y="58"/>
                      </a:lnTo>
                      <a:lnTo>
                        <a:pt x="947" y="58"/>
                      </a:lnTo>
                      <a:lnTo>
                        <a:pt x="947" y="59"/>
                      </a:lnTo>
                      <a:lnTo>
                        <a:pt x="948" y="59"/>
                      </a:lnTo>
                      <a:lnTo>
                        <a:pt x="951" y="60"/>
                      </a:lnTo>
                      <a:lnTo>
                        <a:pt x="953" y="62"/>
                      </a:lnTo>
                      <a:lnTo>
                        <a:pt x="957" y="60"/>
                      </a:lnTo>
                      <a:lnTo>
                        <a:pt x="961" y="59"/>
                      </a:lnTo>
                      <a:lnTo>
                        <a:pt x="967" y="60"/>
                      </a:lnTo>
                      <a:lnTo>
                        <a:pt x="969" y="58"/>
                      </a:lnTo>
                      <a:lnTo>
                        <a:pt x="971" y="58"/>
                      </a:lnTo>
                      <a:lnTo>
                        <a:pt x="972" y="58"/>
                      </a:lnTo>
                      <a:lnTo>
                        <a:pt x="973" y="58"/>
                      </a:lnTo>
                      <a:lnTo>
                        <a:pt x="976" y="58"/>
                      </a:lnTo>
                      <a:lnTo>
                        <a:pt x="977" y="58"/>
                      </a:lnTo>
                      <a:lnTo>
                        <a:pt x="977" y="58"/>
                      </a:lnTo>
                      <a:lnTo>
                        <a:pt x="977" y="60"/>
                      </a:lnTo>
                      <a:lnTo>
                        <a:pt x="976" y="62"/>
                      </a:lnTo>
                      <a:lnTo>
                        <a:pt x="974" y="63"/>
                      </a:lnTo>
                      <a:lnTo>
                        <a:pt x="973" y="64"/>
                      </a:lnTo>
                      <a:lnTo>
                        <a:pt x="972" y="64"/>
                      </a:lnTo>
                      <a:lnTo>
                        <a:pt x="972" y="64"/>
                      </a:lnTo>
                      <a:lnTo>
                        <a:pt x="969" y="67"/>
                      </a:lnTo>
                      <a:lnTo>
                        <a:pt x="968" y="68"/>
                      </a:lnTo>
                      <a:lnTo>
                        <a:pt x="964" y="68"/>
                      </a:lnTo>
                      <a:lnTo>
                        <a:pt x="964" y="68"/>
                      </a:lnTo>
                      <a:lnTo>
                        <a:pt x="963" y="68"/>
                      </a:lnTo>
                      <a:lnTo>
                        <a:pt x="960" y="68"/>
                      </a:lnTo>
                      <a:lnTo>
                        <a:pt x="959" y="68"/>
                      </a:lnTo>
                      <a:lnTo>
                        <a:pt x="957" y="68"/>
                      </a:lnTo>
                      <a:lnTo>
                        <a:pt x="951" y="67"/>
                      </a:lnTo>
                      <a:lnTo>
                        <a:pt x="946" y="66"/>
                      </a:lnTo>
                      <a:lnTo>
                        <a:pt x="938" y="66"/>
                      </a:lnTo>
                      <a:lnTo>
                        <a:pt x="938" y="66"/>
                      </a:lnTo>
                      <a:lnTo>
                        <a:pt x="938" y="67"/>
                      </a:lnTo>
                      <a:lnTo>
                        <a:pt x="936" y="67"/>
                      </a:lnTo>
                      <a:lnTo>
                        <a:pt x="936" y="67"/>
                      </a:lnTo>
                      <a:lnTo>
                        <a:pt x="935" y="68"/>
                      </a:lnTo>
                      <a:lnTo>
                        <a:pt x="935" y="68"/>
                      </a:lnTo>
                      <a:lnTo>
                        <a:pt x="935" y="70"/>
                      </a:lnTo>
                      <a:lnTo>
                        <a:pt x="935" y="70"/>
                      </a:lnTo>
                      <a:lnTo>
                        <a:pt x="936" y="70"/>
                      </a:lnTo>
                      <a:lnTo>
                        <a:pt x="936" y="71"/>
                      </a:lnTo>
                      <a:lnTo>
                        <a:pt x="936" y="72"/>
                      </a:lnTo>
                      <a:lnTo>
                        <a:pt x="938" y="72"/>
                      </a:lnTo>
                      <a:lnTo>
                        <a:pt x="938" y="75"/>
                      </a:lnTo>
                      <a:lnTo>
                        <a:pt x="938" y="75"/>
                      </a:lnTo>
                      <a:lnTo>
                        <a:pt x="940" y="73"/>
                      </a:lnTo>
                      <a:lnTo>
                        <a:pt x="942" y="73"/>
                      </a:lnTo>
                      <a:lnTo>
                        <a:pt x="944" y="72"/>
                      </a:lnTo>
                      <a:lnTo>
                        <a:pt x="944" y="72"/>
                      </a:lnTo>
                      <a:lnTo>
                        <a:pt x="946" y="72"/>
                      </a:lnTo>
                      <a:lnTo>
                        <a:pt x="946" y="71"/>
                      </a:lnTo>
                      <a:lnTo>
                        <a:pt x="947" y="71"/>
                      </a:lnTo>
                      <a:lnTo>
                        <a:pt x="947" y="70"/>
                      </a:lnTo>
                      <a:lnTo>
                        <a:pt x="950" y="70"/>
                      </a:lnTo>
                      <a:lnTo>
                        <a:pt x="953" y="70"/>
                      </a:lnTo>
                      <a:lnTo>
                        <a:pt x="957" y="71"/>
                      </a:lnTo>
                      <a:lnTo>
                        <a:pt x="960" y="71"/>
                      </a:lnTo>
                      <a:lnTo>
                        <a:pt x="963" y="72"/>
                      </a:lnTo>
                      <a:lnTo>
                        <a:pt x="963" y="73"/>
                      </a:lnTo>
                      <a:lnTo>
                        <a:pt x="961" y="75"/>
                      </a:lnTo>
                      <a:lnTo>
                        <a:pt x="961" y="76"/>
                      </a:lnTo>
                      <a:lnTo>
                        <a:pt x="960" y="76"/>
                      </a:lnTo>
                      <a:lnTo>
                        <a:pt x="959" y="77"/>
                      </a:lnTo>
                      <a:lnTo>
                        <a:pt x="957" y="77"/>
                      </a:lnTo>
                      <a:lnTo>
                        <a:pt x="957" y="77"/>
                      </a:lnTo>
                      <a:lnTo>
                        <a:pt x="957" y="79"/>
                      </a:lnTo>
                      <a:lnTo>
                        <a:pt x="957" y="81"/>
                      </a:lnTo>
                      <a:lnTo>
                        <a:pt x="955" y="81"/>
                      </a:lnTo>
                      <a:lnTo>
                        <a:pt x="951" y="81"/>
                      </a:lnTo>
                      <a:lnTo>
                        <a:pt x="947" y="83"/>
                      </a:lnTo>
                      <a:lnTo>
                        <a:pt x="944" y="83"/>
                      </a:lnTo>
                      <a:lnTo>
                        <a:pt x="944" y="84"/>
                      </a:lnTo>
                      <a:lnTo>
                        <a:pt x="947" y="84"/>
                      </a:lnTo>
                      <a:lnTo>
                        <a:pt x="947" y="88"/>
                      </a:lnTo>
                      <a:lnTo>
                        <a:pt x="946" y="88"/>
                      </a:lnTo>
                      <a:lnTo>
                        <a:pt x="944" y="89"/>
                      </a:lnTo>
                      <a:lnTo>
                        <a:pt x="944" y="92"/>
                      </a:lnTo>
                      <a:lnTo>
                        <a:pt x="944" y="92"/>
                      </a:lnTo>
                      <a:lnTo>
                        <a:pt x="944" y="93"/>
                      </a:lnTo>
                      <a:lnTo>
                        <a:pt x="944" y="93"/>
                      </a:lnTo>
                      <a:lnTo>
                        <a:pt x="944" y="96"/>
                      </a:lnTo>
                      <a:lnTo>
                        <a:pt x="944" y="96"/>
                      </a:lnTo>
                      <a:lnTo>
                        <a:pt x="942" y="97"/>
                      </a:lnTo>
                      <a:lnTo>
                        <a:pt x="940" y="98"/>
                      </a:lnTo>
                      <a:lnTo>
                        <a:pt x="939" y="100"/>
                      </a:lnTo>
                      <a:lnTo>
                        <a:pt x="938" y="100"/>
                      </a:lnTo>
                      <a:lnTo>
                        <a:pt x="936" y="105"/>
                      </a:lnTo>
                      <a:lnTo>
                        <a:pt x="935" y="105"/>
                      </a:lnTo>
                      <a:lnTo>
                        <a:pt x="935" y="105"/>
                      </a:lnTo>
                      <a:lnTo>
                        <a:pt x="934" y="104"/>
                      </a:lnTo>
                      <a:lnTo>
                        <a:pt x="934" y="104"/>
                      </a:lnTo>
                      <a:lnTo>
                        <a:pt x="931" y="104"/>
                      </a:lnTo>
                      <a:lnTo>
                        <a:pt x="931" y="102"/>
                      </a:lnTo>
                      <a:lnTo>
                        <a:pt x="930" y="102"/>
                      </a:lnTo>
                      <a:lnTo>
                        <a:pt x="930" y="102"/>
                      </a:lnTo>
                      <a:lnTo>
                        <a:pt x="923" y="101"/>
                      </a:lnTo>
                      <a:lnTo>
                        <a:pt x="923" y="102"/>
                      </a:lnTo>
                      <a:lnTo>
                        <a:pt x="923" y="105"/>
                      </a:lnTo>
                      <a:lnTo>
                        <a:pt x="923" y="105"/>
                      </a:lnTo>
                      <a:lnTo>
                        <a:pt x="922" y="106"/>
                      </a:lnTo>
                      <a:lnTo>
                        <a:pt x="922" y="106"/>
                      </a:lnTo>
                      <a:lnTo>
                        <a:pt x="923" y="106"/>
                      </a:lnTo>
                      <a:lnTo>
                        <a:pt x="923" y="108"/>
                      </a:lnTo>
                      <a:lnTo>
                        <a:pt x="925" y="108"/>
                      </a:lnTo>
                      <a:lnTo>
                        <a:pt x="925" y="106"/>
                      </a:lnTo>
                      <a:lnTo>
                        <a:pt x="931" y="108"/>
                      </a:lnTo>
                      <a:lnTo>
                        <a:pt x="931" y="109"/>
                      </a:lnTo>
                      <a:lnTo>
                        <a:pt x="938" y="108"/>
                      </a:lnTo>
                      <a:lnTo>
                        <a:pt x="939" y="109"/>
                      </a:lnTo>
                      <a:lnTo>
                        <a:pt x="942" y="110"/>
                      </a:lnTo>
                      <a:lnTo>
                        <a:pt x="946" y="111"/>
                      </a:lnTo>
                      <a:lnTo>
                        <a:pt x="944" y="111"/>
                      </a:lnTo>
                      <a:lnTo>
                        <a:pt x="944" y="111"/>
                      </a:lnTo>
                      <a:lnTo>
                        <a:pt x="944" y="113"/>
                      </a:lnTo>
                      <a:lnTo>
                        <a:pt x="943" y="113"/>
                      </a:lnTo>
                      <a:lnTo>
                        <a:pt x="940" y="114"/>
                      </a:lnTo>
                      <a:lnTo>
                        <a:pt x="939" y="113"/>
                      </a:lnTo>
                      <a:lnTo>
                        <a:pt x="938" y="111"/>
                      </a:lnTo>
                      <a:lnTo>
                        <a:pt x="935" y="111"/>
                      </a:lnTo>
                      <a:lnTo>
                        <a:pt x="935" y="113"/>
                      </a:lnTo>
                      <a:lnTo>
                        <a:pt x="935" y="113"/>
                      </a:lnTo>
                      <a:lnTo>
                        <a:pt x="935" y="114"/>
                      </a:lnTo>
                      <a:lnTo>
                        <a:pt x="936" y="114"/>
                      </a:lnTo>
                      <a:lnTo>
                        <a:pt x="936" y="115"/>
                      </a:lnTo>
                      <a:lnTo>
                        <a:pt x="935" y="115"/>
                      </a:lnTo>
                      <a:lnTo>
                        <a:pt x="935" y="115"/>
                      </a:lnTo>
                      <a:lnTo>
                        <a:pt x="935" y="118"/>
                      </a:lnTo>
                      <a:lnTo>
                        <a:pt x="936" y="118"/>
                      </a:lnTo>
                      <a:lnTo>
                        <a:pt x="938" y="119"/>
                      </a:lnTo>
                      <a:lnTo>
                        <a:pt x="938" y="118"/>
                      </a:lnTo>
                      <a:lnTo>
                        <a:pt x="939" y="118"/>
                      </a:lnTo>
                      <a:lnTo>
                        <a:pt x="940" y="118"/>
                      </a:lnTo>
                      <a:lnTo>
                        <a:pt x="942" y="119"/>
                      </a:lnTo>
                      <a:lnTo>
                        <a:pt x="944" y="119"/>
                      </a:lnTo>
                      <a:lnTo>
                        <a:pt x="944" y="118"/>
                      </a:lnTo>
                      <a:lnTo>
                        <a:pt x="946" y="117"/>
                      </a:lnTo>
                      <a:lnTo>
                        <a:pt x="948" y="117"/>
                      </a:lnTo>
                      <a:lnTo>
                        <a:pt x="950" y="118"/>
                      </a:lnTo>
                      <a:lnTo>
                        <a:pt x="951" y="118"/>
                      </a:lnTo>
                      <a:lnTo>
                        <a:pt x="951" y="119"/>
                      </a:lnTo>
                      <a:lnTo>
                        <a:pt x="951" y="122"/>
                      </a:lnTo>
                      <a:lnTo>
                        <a:pt x="951" y="122"/>
                      </a:lnTo>
                      <a:lnTo>
                        <a:pt x="952" y="122"/>
                      </a:lnTo>
                      <a:lnTo>
                        <a:pt x="953" y="123"/>
                      </a:lnTo>
                      <a:lnTo>
                        <a:pt x="953" y="126"/>
                      </a:lnTo>
                      <a:lnTo>
                        <a:pt x="952" y="126"/>
                      </a:lnTo>
                      <a:lnTo>
                        <a:pt x="953" y="128"/>
                      </a:lnTo>
                      <a:lnTo>
                        <a:pt x="952" y="128"/>
                      </a:lnTo>
                      <a:lnTo>
                        <a:pt x="952" y="128"/>
                      </a:lnTo>
                      <a:lnTo>
                        <a:pt x="947" y="128"/>
                      </a:lnTo>
                      <a:lnTo>
                        <a:pt x="944" y="127"/>
                      </a:lnTo>
                      <a:lnTo>
                        <a:pt x="942" y="127"/>
                      </a:lnTo>
                      <a:lnTo>
                        <a:pt x="938" y="126"/>
                      </a:lnTo>
                      <a:lnTo>
                        <a:pt x="933" y="126"/>
                      </a:lnTo>
                      <a:lnTo>
                        <a:pt x="930" y="126"/>
                      </a:lnTo>
                      <a:lnTo>
                        <a:pt x="929" y="127"/>
                      </a:lnTo>
                      <a:lnTo>
                        <a:pt x="931" y="127"/>
                      </a:lnTo>
                      <a:lnTo>
                        <a:pt x="931" y="128"/>
                      </a:lnTo>
                      <a:lnTo>
                        <a:pt x="930" y="128"/>
                      </a:lnTo>
                      <a:lnTo>
                        <a:pt x="930" y="128"/>
                      </a:lnTo>
                      <a:lnTo>
                        <a:pt x="930" y="130"/>
                      </a:lnTo>
                      <a:lnTo>
                        <a:pt x="931" y="130"/>
                      </a:lnTo>
                      <a:lnTo>
                        <a:pt x="931" y="130"/>
                      </a:lnTo>
                      <a:lnTo>
                        <a:pt x="931" y="131"/>
                      </a:lnTo>
                      <a:lnTo>
                        <a:pt x="931" y="131"/>
                      </a:lnTo>
                      <a:lnTo>
                        <a:pt x="929" y="132"/>
                      </a:lnTo>
                      <a:lnTo>
                        <a:pt x="927" y="134"/>
                      </a:lnTo>
                      <a:lnTo>
                        <a:pt x="927" y="134"/>
                      </a:lnTo>
                      <a:lnTo>
                        <a:pt x="926" y="134"/>
                      </a:lnTo>
                      <a:lnTo>
                        <a:pt x="926" y="134"/>
                      </a:lnTo>
                      <a:lnTo>
                        <a:pt x="923" y="134"/>
                      </a:lnTo>
                      <a:lnTo>
                        <a:pt x="923" y="136"/>
                      </a:lnTo>
                      <a:lnTo>
                        <a:pt x="929" y="136"/>
                      </a:lnTo>
                      <a:lnTo>
                        <a:pt x="929" y="138"/>
                      </a:lnTo>
                      <a:lnTo>
                        <a:pt x="930" y="138"/>
                      </a:lnTo>
                      <a:lnTo>
                        <a:pt x="931" y="136"/>
                      </a:lnTo>
                      <a:lnTo>
                        <a:pt x="931" y="135"/>
                      </a:lnTo>
                      <a:lnTo>
                        <a:pt x="933" y="134"/>
                      </a:lnTo>
                      <a:lnTo>
                        <a:pt x="934" y="134"/>
                      </a:lnTo>
                      <a:lnTo>
                        <a:pt x="934" y="135"/>
                      </a:lnTo>
                      <a:lnTo>
                        <a:pt x="934" y="135"/>
                      </a:lnTo>
                      <a:lnTo>
                        <a:pt x="935" y="135"/>
                      </a:lnTo>
                      <a:lnTo>
                        <a:pt x="936" y="135"/>
                      </a:lnTo>
                      <a:lnTo>
                        <a:pt x="936" y="135"/>
                      </a:lnTo>
                      <a:lnTo>
                        <a:pt x="938" y="135"/>
                      </a:lnTo>
                      <a:lnTo>
                        <a:pt x="938" y="135"/>
                      </a:lnTo>
                      <a:lnTo>
                        <a:pt x="938" y="136"/>
                      </a:lnTo>
                      <a:lnTo>
                        <a:pt x="938" y="139"/>
                      </a:lnTo>
                      <a:lnTo>
                        <a:pt x="938" y="139"/>
                      </a:lnTo>
                      <a:lnTo>
                        <a:pt x="936" y="140"/>
                      </a:lnTo>
                      <a:lnTo>
                        <a:pt x="939" y="140"/>
                      </a:lnTo>
                      <a:lnTo>
                        <a:pt x="939" y="140"/>
                      </a:lnTo>
                      <a:lnTo>
                        <a:pt x="940" y="144"/>
                      </a:lnTo>
                      <a:lnTo>
                        <a:pt x="942" y="147"/>
                      </a:lnTo>
                      <a:lnTo>
                        <a:pt x="942" y="149"/>
                      </a:lnTo>
                      <a:lnTo>
                        <a:pt x="942" y="152"/>
                      </a:lnTo>
                      <a:lnTo>
                        <a:pt x="942" y="153"/>
                      </a:lnTo>
                      <a:lnTo>
                        <a:pt x="940" y="153"/>
                      </a:lnTo>
                      <a:lnTo>
                        <a:pt x="940" y="155"/>
                      </a:lnTo>
                      <a:lnTo>
                        <a:pt x="938" y="155"/>
                      </a:lnTo>
                      <a:lnTo>
                        <a:pt x="936" y="153"/>
                      </a:lnTo>
                      <a:lnTo>
                        <a:pt x="936" y="153"/>
                      </a:lnTo>
                      <a:lnTo>
                        <a:pt x="936" y="151"/>
                      </a:lnTo>
                      <a:lnTo>
                        <a:pt x="934" y="152"/>
                      </a:lnTo>
                      <a:lnTo>
                        <a:pt x="933" y="152"/>
                      </a:lnTo>
                      <a:lnTo>
                        <a:pt x="930" y="153"/>
                      </a:lnTo>
                      <a:lnTo>
                        <a:pt x="929" y="152"/>
                      </a:lnTo>
                      <a:lnTo>
                        <a:pt x="929" y="152"/>
                      </a:lnTo>
                      <a:lnTo>
                        <a:pt x="926" y="152"/>
                      </a:lnTo>
                      <a:lnTo>
                        <a:pt x="926" y="151"/>
                      </a:lnTo>
                      <a:lnTo>
                        <a:pt x="923" y="151"/>
                      </a:lnTo>
                      <a:lnTo>
                        <a:pt x="922" y="152"/>
                      </a:lnTo>
                      <a:lnTo>
                        <a:pt x="925" y="153"/>
                      </a:lnTo>
                      <a:lnTo>
                        <a:pt x="927" y="153"/>
                      </a:lnTo>
                      <a:lnTo>
                        <a:pt x="930" y="153"/>
                      </a:lnTo>
                      <a:lnTo>
                        <a:pt x="930" y="156"/>
                      </a:lnTo>
                      <a:lnTo>
                        <a:pt x="931" y="156"/>
                      </a:lnTo>
                      <a:lnTo>
                        <a:pt x="933" y="157"/>
                      </a:lnTo>
                      <a:lnTo>
                        <a:pt x="933" y="157"/>
                      </a:lnTo>
                      <a:lnTo>
                        <a:pt x="931" y="157"/>
                      </a:lnTo>
                      <a:lnTo>
                        <a:pt x="929" y="162"/>
                      </a:lnTo>
                      <a:lnTo>
                        <a:pt x="926" y="161"/>
                      </a:lnTo>
                      <a:lnTo>
                        <a:pt x="925" y="161"/>
                      </a:lnTo>
                      <a:lnTo>
                        <a:pt x="925" y="161"/>
                      </a:lnTo>
                      <a:lnTo>
                        <a:pt x="926" y="162"/>
                      </a:lnTo>
                      <a:lnTo>
                        <a:pt x="926" y="162"/>
                      </a:lnTo>
                      <a:lnTo>
                        <a:pt x="927" y="162"/>
                      </a:lnTo>
                      <a:lnTo>
                        <a:pt x="930" y="162"/>
                      </a:lnTo>
                      <a:lnTo>
                        <a:pt x="930" y="161"/>
                      </a:lnTo>
                      <a:lnTo>
                        <a:pt x="931" y="161"/>
                      </a:lnTo>
                      <a:lnTo>
                        <a:pt x="934" y="160"/>
                      </a:lnTo>
                      <a:lnTo>
                        <a:pt x="934" y="161"/>
                      </a:lnTo>
                      <a:lnTo>
                        <a:pt x="934" y="164"/>
                      </a:lnTo>
                      <a:lnTo>
                        <a:pt x="933" y="165"/>
                      </a:lnTo>
                      <a:lnTo>
                        <a:pt x="933" y="166"/>
                      </a:lnTo>
                      <a:lnTo>
                        <a:pt x="940" y="166"/>
                      </a:lnTo>
                      <a:lnTo>
                        <a:pt x="940" y="165"/>
                      </a:lnTo>
                      <a:lnTo>
                        <a:pt x="943" y="165"/>
                      </a:lnTo>
                      <a:lnTo>
                        <a:pt x="943" y="165"/>
                      </a:lnTo>
                      <a:lnTo>
                        <a:pt x="947" y="165"/>
                      </a:lnTo>
                      <a:lnTo>
                        <a:pt x="948" y="166"/>
                      </a:lnTo>
                      <a:lnTo>
                        <a:pt x="948" y="169"/>
                      </a:lnTo>
                      <a:lnTo>
                        <a:pt x="947" y="169"/>
                      </a:lnTo>
                      <a:lnTo>
                        <a:pt x="944" y="170"/>
                      </a:lnTo>
                      <a:lnTo>
                        <a:pt x="942" y="172"/>
                      </a:lnTo>
                      <a:lnTo>
                        <a:pt x="940" y="170"/>
                      </a:lnTo>
                      <a:lnTo>
                        <a:pt x="939" y="169"/>
                      </a:lnTo>
                      <a:lnTo>
                        <a:pt x="938" y="169"/>
                      </a:lnTo>
                      <a:lnTo>
                        <a:pt x="938" y="168"/>
                      </a:lnTo>
                      <a:lnTo>
                        <a:pt x="925" y="166"/>
                      </a:lnTo>
                      <a:lnTo>
                        <a:pt x="925" y="166"/>
                      </a:lnTo>
                      <a:lnTo>
                        <a:pt x="923" y="165"/>
                      </a:lnTo>
                      <a:lnTo>
                        <a:pt x="921" y="164"/>
                      </a:lnTo>
                      <a:lnTo>
                        <a:pt x="921" y="166"/>
                      </a:lnTo>
                      <a:lnTo>
                        <a:pt x="919" y="169"/>
                      </a:lnTo>
                      <a:lnTo>
                        <a:pt x="919" y="170"/>
                      </a:lnTo>
                      <a:lnTo>
                        <a:pt x="918" y="173"/>
                      </a:lnTo>
                      <a:lnTo>
                        <a:pt x="919" y="173"/>
                      </a:lnTo>
                      <a:lnTo>
                        <a:pt x="919" y="174"/>
                      </a:lnTo>
                      <a:lnTo>
                        <a:pt x="922" y="174"/>
                      </a:lnTo>
                      <a:lnTo>
                        <a:pt x="923" y="178"/>
                      </a:lnTo>
                      <a:lnTo>
                        <a:pt x="923" y="178"/>
                      </a:lnTo>
                      <a:lnTo>
                        <a:pt x="925" y="176"/>
                      </a:lnTo>
                      <a:lnTo>
                        <a:pt x="925" y="176"/>
                      </a:lnTo>
                      <a:lnTo>
                        <a:pt x="926" y="174"/>
                      </a:lnTo>
                      <a:lnTo>
                        <a:pt x="926" y="173"/>
                      </a:lnTo>
                      <a:lnTo>
                        <a:pt x="929" y="174"/>
                      </a:lnTo>
                      <a:lnTo>
                        <a:pt x="929" y="174"/>
                      </a:lnTo>
                      <a:lnTo>
                        <a:pt x="931" y="176"/>
                      </a:lnTo>
                      <a:lnTo>
                        <a:pt x="933" y="176"/>
                      </a:lnTo>
                      <a:lnTo>
                        <a:pt x="935" y="176"/>
                      </a:lnTo>
                      <a:lnTo>
                        <a:pt x="934" y="176"/>
                      </a:lnTo>
                      <a:lnTo>
                        <a:pt x="934" y="178"/>
                      </a:lnTo>
                      <a:lnTo>
                        <a:pt x="935" y="180"/>
                      </a:lnTo>
                      <a:lnTo>
                        <a:pt x="935" y="181"/>
                      </a:lnTo>
                      <a:lnTo>
                        <a:pt x="934" y="181"/>
                      </a:lnTo>
                      <a:lnTo>
                        <a:pt x="933" y="181"/>
                      </a:lnTo>
                      <a:lnTo>
                        <a:pt x="930" y="182"/>
                      </a:lnTo>
                      <a:lnTo>
                        <a:pt x="929" y="182"/>
                      </a:lnTo>
                      <a:lnTo>
                        <a:pt x="929" y="183"/>
                      </a:lnTo>
                      <a:lnTo>
                        <a:pt x="926" y="183"/>
                      </a:lnTo>
                      <a:lnTo>
                        <a:pt x="926" y="185"/>
                      </a:lnTo>
                      <a:lnTo>
                        <a:pt x="923" y="185"/>
                      </a:lnTo>
                      <a:lnTo>
                        <a:pt x="923" y="186"/>
                      </a:lnTo>
                      <a:lnTo>
                        <a:pt x="919" y="186"/>
                      </a:lnTo>
                      <a:lnTo>
                        <a:pt x="919" y="187"/>
                      </a:lnTo>
                      <a:lnTo>
                        <a:pt x="917" y="186"/>
                      </a:lnTo>
                      <a:lnTo>
                        <a:pt x="917" y="186"/>
                      </a:lnTo>
                      <a:lnTo>
                        <a:pt x="916" y="186"/>
                      </a:lnTo>
                      <a:lnTo>
                        <a:pt x="916" y="185"/>
                      </a:lnTo>
                      <a:lnTo>
                        <a:pt x="910" y="185"/>
                      </a:lnTo>
                      <a:lnTo>
                        <a:pt x="910" y="185"/>
                      </a:lnTo>
                      <a:lnTo>
                        <a:pt x="909" y="185"/>
                      </a:lnTo>
                      <a:lnTo>
                        <a:pt x="909" y="183"/>
                      </a:lnTo>
                      <a:lnTo>
                        <a:pt x="905" y="183"/>
                      </a:lnTo>
                      <a:lnTo>
                        <a:pt x="905" y="183"/>
                      </a:lnTo>
                      <a:lnTo>
                        <a:pt x="904" y="182"/>
                      </a:lnTo>
                      <a:lnTo>
                        <a:pt x="902" y="182"/>
                      </a:lnTo>
                      <a:lnTo>
                        <a:pt x="901" y="181"/>
                      </a:lnTo>
                      <a:lnTo>
                        <a:pt x="902" y="181"/>
                      </a:lnTo>
                      <a:lnTo>
                        <a:pt x="902" y="178"/>
                      </a:lnTo>
                      <a:lnTo>
                        <a:pt x="900" y="178"/>
                      </a:lnTo>
                      <a:lnTo>
                        <a:pt x="900" y="182"/>
                      </a:lnTo>
                      <a:lnTo>
                        <a:pt x="897" y="182"/>
                      </a:lnTo>
                      <a:lnTo>
                        <a:pt x="895" y="182"/>
                      </a:lnTo>
                      <a:lnTo>
                        <a:pt x="895" y="183"/>
                      </a:lnTo>
                      <a:lnTo>
                        <a:pt x="895" y="183"/>
                      </a:lnTo>
                      <a:lnTo>
                        <a:pt x="895" y="183"/>
                      </a:lnTo>
                      <a:lnTo>
                        <a:pt x="895" y="185"/>
                      </a:lnTo>
                      <a:lnTo>
                        <a:pt x="891" y="185"/>
                      </a:lnTo>
                      <a:lnTo>
                        <a:pt x="891" y="186"/>
                      </a:lnTo>
                      <a:lnTo>
                        <a:pt x="888" y="187"/>
                      </a:lnTo>
                      <a:lnTo>
                        <a:pt x="888" y="187"/>
                      </a:lnTo>
                      <a:lnTo>
                        <a:pt x="885" y="187"/>
                      </a:lnTo>
                      <a:lnTo>
                        <a:pt x="883" y="187"/>
                      </a:lnTo>
                      <a:lnTo>
                        <a:pt x="881" y="187"/>
                      </a:lnTo>
                      <a:lnTo>
                        <a:pt x="880" y="187"/>
                      </a:lnTo>
                      <a:lnTo>
                        <a:pt x="879" y="189"/>
                      </a:lnTo>
                      <a:lnTo>
                        <a:pt x="880" y="189"/>
                      </a:lnTo>
                      <a:lnTo>
                        <a:pt x="880" y="190"/>
                      </a:lnTo>
                      <a:lnTo>
                        <a:pt x="879" y="191"/>
                      </a:lnTo>
                      <a:lnTo>
                        <a:pt x="876" y="191"/>
                      </a:lnTo>
                      <a:lnTo>
                        <a:pt x="876" y="191"/>
                      </a:lnTo>
                      <a:lnTo>
                        <a:pt x="876" y="191"/>
                      </a:lnTo>
                      <a:lnTo>
                        <a:pt x="876" y="194"/>
                      </a:lnTo>
                      <a:lnTo>
                        <a:pt x="878" y="194"/>
                      </a:lnTo>
                      <a:lnTo>
                        <a:pt x="879" y="194"/>
                      </a:lnTo>
                      <a:lnTo>
                        <a:pt x="879" y="197"/>
                      </a:lnTo>
                      <a:lnTo>
                        <a:pt x="880" y="197"/>
                      </a:lnTo>
                      <a:lnTo>
                        <a:pt x="881" y="197"/>
                      </a:lnTo>
                      <a:lnTo>
                        <a:pt x="881" y="197"/>
                      </a:lnTo>
                      <a:lnTo>
                        <a:pt x="881" y="197"/>
                      </a:lnTo>
                      <a:lnTo>
                        <a:pt x="883" y="198"/>
                      </a:lnTo>
                      <a:lnTo>
                        <a:pt x="883" y="198"/>
                      </a:lnTo>
                      <a:lnTo>
                        <a:pt x="883" y="199"/>
                      </a:lnTo>
                      <a:lnTo>
                        <a:pt x="883" y="199"/>
                      </a:lnTo>
                      <a:lnTo>
                        <a:pt x="883" y="199"/>
                      </a:lnTo>
                      <a:lnTo>
                        <a:pt x="883" y="199"/>
                      </a:lnTo>
                      <a:lnTo>
                        <a:pt x="885" y="199"/>
                      </a:lnTo>
                      <a:lnTo>
                        <a:pt x="885" y="200"/>
                      </a:lnTo>
                      <a:lnTo>
                        <a:pt x="885" y="200"/>
                      </a:lnTo>
                      <a:lnTo>
                        <a:pt x="887" y="199"/>
                      </a:lnTo>
                      <a:lnTo>
                        <a:pt x="887" y="199"/>
                      </a:lnTo>
                      <a:lnTo>
                        <a:pt x="888" y="198"/>
                      </a:lnTo>
                      <a:lnTo>
                        <a:pt x="891" y="198"/>
                      </a:lnTo>
                      <a:lnTo>
                        <a:pt x="891" y="198"/>
                      </a:lnTo>
                      <a:lnTo>
                        <a:pt x="892" y="197"/>
                      </a:lnTo>
                      <a:lnTo>
                        <a:pt x="895" y="195"/>
                      </a:lnTo>
                      <a:lnTo>
                        <a:pt x="895" y="197"/>
                      </a:lnTo>
                      <a:lnTo>
                        <a:pt x="897" y="197"/>
                      </a:lnTo>
                      <a:lnTo>
                        <a:pt x="899" y="199"/>
                      </a:lnTo>
                      <a:lnTo>
                        <a:pt x="899" y="199"/>
                      </a:lnTo>
                      <a:lnTo>
                        <a:pt x="899" y="199"/>
                      </a:lnTo>
                      <a:lnTo>
                        <a:pt x="899" y="200"/>
                      </a:lnTo>
                      <a:lnTo>
                        <a:pt x="893" y="202"/>
                      </a:lnTo>
                      <a:lnTo>
                        <a:pt x="893" y="203"/>
                      </a:lnTo>
                      <a:lnTo>
                        <a:pt x="896" y="203"/>
                      </a:lnTo>
                      <a:lnTo>
                        <a:pt x="896" y="202"/>
                      </a:lnTo>
                      <a:lnTo>
                        <a:pt x="899" y="203"/>
                      </a:lnTo>
                      <a:lnTo>
                        <a:pt x="899" y="202"/>
                      </a:lnTo>
                      <a:lnTo>
                        <a:pt x="900" y="202"/>
                      </a:lnTo>
                      <a:lnTo>
                        <a:pt x="902" y="202"/>
                      </a:lnTo>
                      <a:lnTo>
                        <a:pt x="905" y="203"/>
                      </a:lnTo>
                      <a:lnTo>
                        <a:pt x="906" y="203"/>
                      </a:lnTo>
                      <a:lnTo>
                        <a:pt x="908" y="206"/>
                      </a:lnTo>
                      <a:lnTo>
                        <a:pt x="912" y="207"/>
                      </a:lnTo>
                      <a:lnTo>
                        <a:pt x="913" y="208"/>
                      </a:lnTo>
                      <a:lnTo>
                        <a:pt x="916" y="208"/>
                      </a:lnTo>
                      <a:lnTo>
                        <a:pt x="916" y="210"/>
                      </a:lnTo>
                      <a:lnTo>
                        <a:pt x="917" y="210"/>
                      </a:lnTo>
                      <a:lnTo>
                        <a:pt x="916" y="211"/>
                      </a:lnTo>
                      <a:lnTo>
                        <a:pt x="916" y="212"/>
                      </a:lnTo>
                      <a:lnTo>
                        <a:pt x="919" y="212"/>
                      </a:lnTo>
                      <a:lnTo>
                        <a:pt x="918" y="214"/>
                      </a:lnTo>
                      <a:lnTo>
                        <a:pt x="918" y="216"/>
                      </a:lnTo>
                      <a:lnTo>
                        <a:pt x="919" y="216"/>
                      </a:lnTo>
                      <a:lnTo>
                        <a:pt x="919" y="216"/>
                      </a:lnTo>
                      <a:lnTo>
                        <a:pt x="919" y="215"/>
                      </a:lnTo>
                      <a:lnTo>
                        <a:pt x="919" y="215"/>
                      </a:lnTo>
                      <a:lnTo>
                        <a:pt x="919" y="215"/>
                      </a:lnTo>
                      <a:lnTo>
                        <a:pt x="922" y="215"/>
                      </a:lnTo>
                      <a:lnTo>
                        <a:pt x="922" y="219"/>
                      </a:lnTo>
                      <a:lnTo>
                        <a:pt x="925" y="219"/>
                      </a:lnTo>
                      <a:lnTo>
                        <a:pt x="925" y="220"/>
                      </a:lnTo>
                      <a:lnTo>
                        <a:pt x="925" y="221"/>
                      </a:lnTo>
                      <a:lnTo>
                        <a:pt x="926" y="221"/>
                      </a:lnTo>
                      <a:lnTo>
                        <a:pt x="926" y="227"/>
                      </a:lnTo>
                      <a:lnTo>
                        <a:pt x="925" y="227"/>
                      </a:lnTo>
                      <a:lnTo>
                        <a:pt x="926" y="228"/>
                      </a:lnTo>
                      <a:lnTo>
                        <a:pt x="923" y="228"/>
                      </a:lnTo>
                      <a:lnTo>
                        <a:pt x="925" y="229"/>
                      </a:lnTo>
                      <a:lnTo>
                        <a:pt x="925" y="229"/>
                      </a:lnTo>
                      <a:lnTo>
                        <a:pt x="926" y="229"/>
                      </a:lnTo>
                      <a:lnTo>
                        <a:pt x="926" y="232"/>
                      </a:lnTo>
                      <a:lnTo>
                        <a:pt x="926" y="232"/>
                      </a:lnTo>
                      <a:lnTo>
                        <a:pt x="925" y="233"/>
                      </a:lnTo>
                      <a:lnTo>
                        <a:pt x="923" y="233"/>
                      </a:lnTo>
                      <a:lnTo>
                        <a:pt x="922" y="233"/>
                      </a:lnTo>
                      <a:lnTo>
                        <a:pt x="922" y="232"/>
                      </a:lnTo>
                      <a:lnTo>
                        <a:pt x="918" y="231"/>
                      </a:lnTo>
                      <a:lnTo>
                        <a:pt x="917" y="231"/>
                      </a:lnTo>
                      <a:lnTo>
                        <a:pt x="917" y="232"/>
                      </a:lnTo>
                      <a:lnTo>
                        <a:pt x="916" y="232"/>
                      </a:lnTo>
                      <a:lnTo>
                        <a:pt x="916" y="232"/>
                      </a:lnTo>
                      <a:lnTo>
                        <a:pt x="916" y="233"/>
                      </a:lnTo>
                      <a:lnTo>
                        <a:pt x="914" y="232"/>
                      </a:lnTo>
                      <a:lnTo>
                        <a:pt x="913" y="232"/>
                      </a:lnTo>
                      <a:lnTo>
                        <a:pt x="913" y="231"/>
                      </a:lnTo>
                      <a:lnTo>
                        <a:pt x="909" y="229"/>
                      </a:lnTo>
                      <a:lnTo>
                        <a:pt x="908" y="228"/>
                      </a:lnTo>
                      <a:lnTo>
                        <a:pt x="904" y="224"/>
                      </a:lnTo>
                      <a:lnTo>
                        <a:pt x="902" y="221"/>
                      </a:lnTo>
                      <a:lnTo>
                        <a:pt x="901" y="221"/>
                      </a:lnTo>
                      <a:lnTo>
                        <a:pt x="899" y="216"/>
                      </a:lnTo>
                      <a:lnTo>
                        <a:pt x="891" y="215"/>
                      </a:lnTo>
                      <a:lnTo>
                        <a:pt x="889" y="212"/>
                      </a:lnTo>
                      <a:lnTo>
                        <a:pt x="884" y="212"/>
                      </a:lnTo>
                      <a:lnTo>
                        <a:pt x="884" y="211"/>
                      </a:lnTo>
                      <a:lnTo>
                        <a:pt x="883" y="211"/>
                      </a:lnTo>
                      <a:lnTo>
                        <a:pt x="883" y="211"/>
                      </a:lnTo>
                      <a:lnTo>
                        <a:pt x="876" y="210"/>
                      </a:lnTo>
                      <a:lnTo>
                        <a:pt x="876" y="211"/>
                      </a:lnTo>
                      <a:lnTo>
                        <a:pt x="871" y="211"/>
                      </a:lnTo>
                      <a:lnTo>
                        <a:pt x="871" y="211"/>
                      </a:lnTo>
                      <a:lnTo>
                        <a:pt x="870" y="210"/>
                      </a:lnTo>
                      <a:lnTo>
                        <a:pt x="868" y="208"/>
                      </a:lnTo>
                      <a:lnTo>
                        <a:pt x="867" y="207"/>
                      </a:lnTo>
                      <a:lnTo>
                        <a:pt x="867" y="208"/>
                      </a:lnTo>
                      <a:lnTo>
                        <a:pt x="866" y="208"/>
                      </a:lnTo>
                      <a:lnTo>
                        <a:pt x="866" y="210"/>
                      </a:lnTo>
                      <a:lnTo>
                        <a:pt x="867" y="210"/>
                      </a:lnTo>
                      <a:lnTo>
                        <a:pt x="868" y="211"/>
                      </a:lnTo>
                      <a:lnTo>
                        <a:pt x="868" y="212"/>
                      </a:lnTo>
                      <a:lnTo>
                        <a:pt x="868" y="212"/>
                      </a:lnTo>
                      <a:lnTo>
                        <a:pt x="868" y="212"/>
                      </a:lnTo>
                      <a:lnTo>
                        <a:pt x="868" y="212"/>
                      </a:lnTo>
                      <a:lnTo>
                        <a:pt x="868" y="214"/>
                      </a:lnTo>
                      <a:lnTo>
                        <a:pt x="864" y="214"/>
                      </a:lnTo>
                      <a:lnTo>
                        <a:pt x="864" y="214"/>
                      </a:lnTo>
                      <a:lnTo>
                        <a:pt x="864" y="215"/>
                      </a:lnTo>
                      <a:lnTo>
                        <a:pt x="864" y="215"/>
                      </a:lnTo>
                      <a:lnTo>
                        <a:pt x="864" y="215"/>
                      </a:lnTo>
                      <a:lnTo>
                        <a:pt x="868" y="215"/>
                      </a:lnTo>
                      <a:lnTo>
                        <a:pt x="868" y="215"/>
                      </a:lnTo>
                      <a:lnTo>
                        <a:pt x="870" y="215"/>
                      </a:lnTo>
                      <a:lnTo>
                        <a:pt x="870" y="214"/>
                      </a:lnTo>
                      <a:lnTo>
                        <a:pt x="881" y="214"/>
                      </a:lnTo>
                      <a:lnTo>
                        <a:pt x="881" y="214"/>
                      </a:lnTo>
                      <a:lnTo>
                        <a:pt x="884" y="214"/>
                      </a:lnTo>
                      <a:lnTo>
                        <a:pt x="885" y="215"/>
                      </a:lnTo>
                      <a:lnTo>
                        <a:pt x="887" y="215"/>
                      </a:lnTo>
                      <a:lnTo>
                        <a:pt x="888" y="216"/>
                      </a:lnTo>
                      <a:lnTo>
                        <a:pt x="889" y="216"/>
                      </a:lnTo>
                      <a:lnTo>
                        <a:pt x="889" y="216"/>
                      </a:lnTo>
                      <a:lnTo>
                        <a:pt x="892" y="216"/>
                      </a:lnTo>
                      <a:lnTo>
                        <a:pt x="892" y="220"/>
                      </a:lnTo>
                      <a:lnTo>
                        <a:pt x="885" y="220"/>
                      </a:lnTo>
                      <a:lnTo>
                        <a:pt x="885" y="221"/>
                      </a:lnTo>
                      <a:lnTo>
                        <a:pt x="883" y="221"/>
                      </a:lnTo>
                      <a:lnTo>
                        <a:pt x="883" y="223"/>
                      </a:lnTo>
                      <a:lnTo>
                        <a:pt x="883" y="223"/>
                      </a:lnTo>
                      <a:lnTo>
                        <a:pt x="883" y="223"/>
                      </a:lnTo>
                      <a:lnTo>
                        <a:pt x="881" y="221"/>
                      </a:lnTo>
                      <a:lnTo>
                        <a:pt x="881" y="221"/>
                      </a:lnTo>
                      <a:lnTo>
                        <a:pt x="881" y="221"/>
                      </a:lnTo>
                      <a:lnTo>
                        <a:pt x="871" y="221"/>
                      </a:lnTo>
                      <a:lnTo>
                        <a:pt x="871" y="221"/>
                      </a:lnTo>
                      <a:lnTo>
                        <a:pt x="871" y="220"/>
                      </a:lnTo>
                      <a:lnTo>
                        <a:pt x="868" y="220"/>
                      </a:lnTo>
                      <a:lnTo>
                        <a:pt x="868" y="221"/>
                      </a:lnTo>
                      <a:lnTo>
                        <a:pt x="867" y="223"/>
                      </a:lnTo>
                      <a:lnTo>
                        <a:pt x="866" y="223"/>
                      </a:lnTo>
                      <a:lnTo>
                        <a:pt x="864" y="224"/>
                      </a:lnTo>
                      <a:lnTo>
                        <a:pt x="863" y="225"/>
                      </a:lnTo>
                      <a:lnTo>
                        <a:pt x="863" y="228"/>
                      </a:lnTo>
                      <a:lnTo>
                        <a:pt x="863" y="228"/>
                      </a:lnTo>
                      <a:lnTo>
                        <a:pt x="864" y="229"/>
                      </a:lnTo>
                      <a:lnTo>
                        <a:pt x="866" y="231"/>
                      </a:lnTo>
                      <a:lnTo>
                        <a:pt x="867" y="231"/>
                      </a:lnTo>
                      <a:lnTo>
                        <a:pt x="868" y="231"/>
                      </a:lnTo>
                      <a:lnTo>
                        <a:pt x="870" y="229"/>
                      </a:lnTo>
                      <a:lnTo>
                        <a:pt x="872" y="229"/>
                      </a:lnTo>
                      <a:lnTo>
                        <a:pt x="875" y="229"/>
                      </a:lnTo>
                      <a:lnTo>
                        <a:pt x="876" y="229"/>
                      </a:lnTo>
                      <a:lnTo>
                        <a:pt x="880" y="229"/>
                      </a:lnTo>
                      <a:lnTo>
                        <a:pt x="880" y="229"/>
                      </a:lnTo>
                      <a:lnTo>
                        <a:pt x="883" y="229"/>
                      </a:lnTo>
                      <a:lnTo>
                        <a:pt x="883" y="232"/>
                      </a:lnTo>
                      <a:lnTo>
                        <a:pt x="881" y="233"/>
                      </a:lnTo>
                      <a:lnTo>
                        <a:pt x="880" y="233"/>
                      </a:lnTo>
                      <a:lnTo>
                        <a:pt x="880" y="234"/>
                      </a:lnTo>
                      <a:lnTo>
                        <a:pt x="883" y="234"/>
                      </a:lnTo>
                      <a:lnTo>
                        <a:pt x="884" y="233"/>
                      </a:lnTo>
                      <a:lnTo>
                        <a:pt x="887" y="233"/>
                      </a:lnTo>
                      <a:lnTo>
                        <a:pt x="889" y="234"/>
                      </a:lnTo>
                      <a:lnTo>
                        <a:pt x="891" y="234"/>
                      </a:lnTo>
                      <a:lnTo>
                        <a:pt x="891" y="233"/>
                      </a:lnTo>
                      <a:lnTo>
                        <a:pt x="893" y="233"/>
                      </a:lnTo>
                      <a:lnTo>
                        <a:pt x="893" y="233"/>
                      </a:lnTo>
                      <a:lnTo>
                        <a:pt x="895" y="233"/>
                      </a:lnTo>
                      <a:lnTo>
                        <a:pt x="896" y="232"/>
                      </a:lnTo>
                      <a:lnTo>
                        <a:pt x="897" y="232"/>
                      </a:lnTo>
                      <a:lnTo>
                        <a:pt x="897" y="231"/>
                      </a:lnTo>
                      <a:lnTo>
                        <a:pt x="899" y="231"/>
                      </a:lnTo>
                      <a:lnTo>
                        <a:pt x="900" y="231"/>
                      </a:lnTo>
                      <a:lnTo>
                        <a:pt x="900" y="232"/>
                      </a:lnTo>
                      <a:lnTo>
                        <a:pt x="900" y="232"/>
                      </a:lnTo>
                      <a:lnTo>
                        <a:pt x="902" y="232"/>
                      </a:lnTo>
                      <a:lnTo>
                        <a:pt x="902" y="232"/>
                      </a:lnTo>
                      <a:lnTo>
                        <a:pt x="905" y="232"/>
                      </a:lnTo>
                      <a:lnTo>
                        <a:pt x="905" y="233"/>
                      </a:lnTo>
                      <a:lnTo>
                        <a:pt x="906" y="233"/>
                      </a:lnTo>
                      <a:lnTo>
                        <a:pt x="906" y="234"/>
                      </a:lnTo>
                      <a:lnTo>
                        <a:pt x="909" y="234"/>
                      </a:lnTo>
                      <a:lnTo>
                        <a:pt x="909" y="234"/>
                      </a:lnTo>
                      <a:lnTo>
                        <a:pt x="913" y="234"/>
                      </a:lnTo>
                      <a:lnTo>
                        <a:pt x="913" y="236"/>
                      </a:lnTo>
                      <a:lnTo>
                        <a:pt x="921" y="234"/>
                      </a:lnTo>
                      <a:lnTo>
                        <a:pt x="922" y="236"/>
                      </a:lnTo>
                      <a:lnTo>
                        <a:pt x="921" y="236"/>
                      </a:lnTo>
                      <a:lnTo>
                        <a:pt x="919" y="237"/>
                      </a:lnTo>
                      <a:lnTo>
                        <a:pt x="917" y="238"/>
                      </a:lnTo>
                      <a:lnTo>
                        <a:pt x="916" y="238"/>
                      </a:lnTo>
                      <a:lnTo>
                        <a:pt x="914" y="240"/>
                      </a:lnTo>
                      <a:lnTo>
                        <a:pt x="913" y="242"/>
                      </a:lnTo>
                      <a:lnTo>
                        <a:pt x="914" y="242"/>
                      </a:lnTo>
                      <a:lnTo>
                        <a:pt x="914" y="242"/>
                      </a:lnTo>
                      <a:lnTo>
                        <a:pt x="913" y="244"/>
                      </a:lnTo>
                      <a:lnTo>
                        <a:pt x="913" y="244"/>
                      </a:lnTo>
                      <a:lnTo>
                        <a:pt x="912" y="244"/>
                      </a:lnTo>
                      <a:lnTo>
                        <a:pt x="910" y="242"/>
                      </a:lnTo>
                      <a:lnTo>
                        <a:pt x="910" y="244"/>
                      </a:lnTo>
                      <a:lnTo>
                        <a:pt x="910" y="245"/>
                      </a:lnTo>
                      <a:lnTo>
                        <a:pt x="909" y="245"/>
                      </a:lnTo>
                      <a:lnTo>
                        <a:pt x="910" y="245"/>
                      </a:lnTo>
                      <a:lnTo>
                        <a:pt x="910" y="246"/>
                      </a:lnTo>
                      <a:lnTo>
                        <a:pt x="910" y="248"/>
                      </a:lnTo>
                      <a:lnTo>
                        <a:pt x="909" y="248"/>
                      </a:lnTo>
                      <a:lnTo>
                        <a:pt x="909" y="248"/>
                      </a:lnTo>
                      <a:lnTo>
                        <a:pt x="908" y="249"/>
                      </a:lnTo>
                      <a:lnTo>
                        <a:pt x="906" y="248"/>
                      </a:lnTo>
                      <a:lnTo>
                        <a:pt x="906" y="248"/>
                      </a:lnTo>
                      <a:lnTo>
                        <a:pt x="905" y="249"/>
                      </a:lnTo>
                      <a:lnTo>
                        <a:pt x="902" y="249"/>
                      </a:lnTo>
                      <a:lnTo>
                        <a:pt x="899" y="249"/>
                      </a:lnTo>
                      <a:lnTo>
                        <a:pt x="899" y="250"/>
                      </a:lnTo>
                      <a:lnTo>
                        <a:pt x="897" y="250"/>
                      </a:lnTo>
                      <a:lnTo>
                        <a:pt x="897" y="250"/>
                      </a:lnTo>
                      <a:lnTo>
                        <a:pt x="897" y="250"/>
                      </a:lnTo>
                      <a:lnTo>
                        <a:pt x="896" y="250"/>
                      </a:lnTo>
                      <a:lnTo>
                        <a:pt x="895" y="253"/>
                      </a:lnTo>
                      <a:lnTo>
                        <a:pt x="893" y="252"/>
                      </a:lnTo>
                      <a:lnTo>
                        <a:pt x="893" y="252"/>
                      </a:lnTo>
                      <a:lnTo>
                        <a:pt x="892" y="252"/>
                      </a:lnTo>
                      <a:lnTo>
                        <a:pt x="892" y="250"/>
                      </a:lnTo>
                      <a:lnTo>
                        <a:pt x="891" y="250"/>
                      </a:lnTo>
                      <a:lnTo>
                        <a:pt x="889" y="252"/>
                      </a:lnTo>
                      <a:lnTo>
                        <a:pt x="889" y="253"/>
                      </a:lnTo>
                      <a:lnTo>
                        <a:pt x="888" y="253"/>
                      </a:lnTo>
                      <a:lnTo>
                        <a:pt x="888" y="253"/>
                      </a:lnTo>
                      <a:lnTo>
                        <a:pt x="888" y="254"/>
                      </a:lnTo>
                      <a:lnTo>
                        <a:pt x="888" y="254"/>
                      </a:lnTo>
                      <a:lnTo>
                        <a:pt x="887" y="255"/>
                      </a:lnTo>
                      <a:lnTo>
                        <a:pt x="885" y="257"/>
                      </a:lnTo>
                      <a:lnTo>
                        <a:pt x="883" y="257"/>
                      </a:lnTo>
                      <a:lnTo>
                        <a:pt x="881" y="255"/>
                      </a:lnTo>
                      <a:lnTo>
                        <a:pt x="880" y="254"/>
                      </a:lnTo>
                      <a:lnTo>
                        <a:pt x="881" y="258"/>
                      </a:lnTo>
                      <a:lnTo>
                        <a:pt x="880" y="258"/>
                      </a:lnTo>
                      <a:lnTo>
                        <a:pt x="879" y="261"/>
                      </a:lnTo>
                      <a:lnTo>
                        <a:pt x="875" y="261"/>
                      </a:lnTo>
                      <a:lnTo>
                        <a:pt x="871" y="262"/>
                      </a:lnTo>
                      <a:lnTo>
                        <a:pt x="868" y="262"/>
                      </a:lnTo>
                      <a:lnTo>
                        <a:pt x="868" y="263"/>
                      </a:lnTo>
                      <a:lnTo>
                        <a:pt x="867" y="265"/>
                      </a:lnTo>
                      <a:lnTo>
                        <a:pt x="866" y="265"/>
                      </a:lnTo>
                      <a:lnTo>
                        <a:pt x="866" y="265"/>
                      </a:lnTo>
                      <a:lnTo>
                        <a:pt x="864" y="263"/>
                      </a:lnTo>
                      <a:lnTo>
                        <a:pt x="863" y="265"/>
                      </a:lnTo>
                      <a:lnTo>
                        <a:pt x="863" y="266"/>
                      </a:lnTo>
                      <a:lnTo>
                        <a:pt x="862" y="266"/>
                      </a:lnTo>
                      <a:lnTo>
                        <a:pt x="862" y="265"/>
                      </a:lnTo>
                      <a:lnTo>
                        <a:pt x="859" y="265"/>
                      </a:lnTo>
                      <a:lnTo>
                        <a:pt x="859" y="266"/>
                      </a:lnTo>
                      <a:lnTo>
                        <a:pt x="858" y="266"/>
                      </a:lnTo>
                      <a:lnTo>
                        <a:pt x="857" y="266"/>
                      </a:lnTo>
                      <a:lnTo>
                        <a:pt x="855" y="265"/>
                      </a:lnTo>
                      <a:lnTo>
                        <a:pt x="855" y="265"/>
                      </a:lnTo>
                      <a:lnTo>
                        <a:pt x="853" y="265"/>
                      </a:lnTo>
                      <a:lnTo>
                        <a:pt x="853" y="265"/>
                      </a:lnTo>
                      <a:lnTo>
                        <a:pt x="853" y="265"/>
                      </a:lnTo>
                      <a:lnTo>
                        <a:pt x="853" y="267"/>
                      </a:lnTo>
                      <a:lnTo>
                        <a:pt x="851" y="267"/>
                      </a:lnTo>
                      <a:lnTo>
                        <a:pt x="850" y="267"/>
                      </a:lnTo>
                      <a:lnTo>
                        <a:pt x="849" y="269"/>
                      </a:lnTo>
                      <a:lnTo>
                        <a:pt x="847" y="269"/>
                      </a:lnTo>
                      <a:lnTo>
                        <a:pt x="847" y="266"/>
                      </a:lnTo>
                      <a:lnTo>
                        <a:pt x="846" y="266"/>
                      </a:lnTo>
                      <a:lnTo>
                        <a:pt x="846" y="266"/>
                      </a:lnTo>
                      <a:lnTo>
                        <a:pt x="844" y="266"/>
                      </a:lnTo>
                      <a:lnTo>
                        <a:pt x="845" y="267"/>
                      </a:lnTo>
                      <a:lnTo>
                        <a:pt x="845" y="267"/>
                      </a:lnTo>
                      <a:lnTo>
                        <a:pt x="844" y="269"/>
                      </a:lnTo>
                      <a:lnTo>
                        <a:pt x="840" y="270"/>
                      </a:lnTo>
                      <a:lnTo>
                        <a:pt x="840" y="271"/>
                      </a:lnTo>
                      <a:lnTo>
                        <a:pt x="838" y="270"/>
                      </a:lnTo>
                      <a:lnTo>
                        <a:pt x="838" y="271"/>
                      </a:lnTo>
                      <a:lnTo>
                        <a:pt x="833" y="271"/>
                      </a:lnTo>
                      <a:lnTo>
                        <a:pt x="833" y="270"/>
                      </a:lnTo>
                      <a:lnTo>
                        <a:pt x="830" y="270"/>
                      </a:lnTo>
                      <a:lnTo>
                        <a:pt x="828" y="269"/>
                      </a:lnTo>
                      <a:lnTo>
                        <a:pt x="825" y="266"/>
                      </a:lnTo>
                      <a:lnTo>
                        <a:pt x="824" y="265"/>
                      </a:lnTo>
                      <a:lnTo>
                        <a:pt x="824" y="262"/>
                      </a:lnTo>
                      <a:lnTo>
                        <a:pt x="824" y="262"/>
                      </a:lnTo>
                      <a:lnTo>
                        <a:pt x="824" y="266"/>
                      </a:lnTo>
                      <a:lnTo>
                        <a:pt x="824" y="267"/>
                      </a:lnTo>
                      <a:lnTo>
                        <a:pt x="825" y="270"/>
                      </a:lnTo>
                      <a:lnTo>
                        <a:pt x="825" y="271"/>
                      </a:lnTo>
                      <a:lnTo>
                        <a:pt x="828" y="271"/>
                      </a:lnTo>
                      <a:lnTo>
                        <a:pt x="828" y="274"/>
                      </a:lnTo>
                      <a:lnTo>
                        <a:pt x="828" y="275"/>
                      </a:lnTo>
                      <a:lnTo>
                        <a:pt x="827" y="278"/>
                      </a:lnTo>
                      <a:lnTo>
                        <a:pt x="825" y="279"/>
                      </a:lnTo>
                      <a:lnTo>
                        <a:pt x="824" y="279"/>
                      </a:lnTo>
                      <a:lnTo>
                        <a:pt x="824" y="278"/>
                      </a:lnTo>
                      <a:lnTo>
                        <a:pt x="823" y="278"/>
                      </a:lnTo>
                      <a:lnTo>
                        <a:pt x="821" y="280"/>
                      </a:lnTo>
                      <a:lnTo>
                        <a:pt x="820" y="280"/>
                      </a:lnTo>
                      <a:lnTo>
                        <a:pt x="820" y="282"/>
                      </a:lnTo>
                      <a:lnTo>
                        <a:pt x="816" y="287"/>
                      </a:lnTo>
                      <a:lnTo>
                        <a:pt x="809" y="288"/>
                      </a:lnTo>
                      <a:lnTo>
                        <a:pt x="809" y="289"/>
                      </a:lnTo>
                      <a:lnTo>
                        <a:pt x="808" y="289"/>
                      </a:lnTo>
                      <a:lnTo>
                        <a:pt x="807" y="292"/>
                      </a:lnTo>
                      <a:lnTo>
                        <a:pt x="806" y="292"/>
                      </a:lnTo>
                      <a:lnTo>
                        <a:pt x="804" y="292"/>
                      </a:lnTo>
                      <a:lnTo>
                        <a:pt x="804" y="292"/>
                      </a:lnTo>
                      <a:lnTo>
                        <a:pt x="803" y="292"/>
                      </a:lnTo>
                      <a:lnTo>
                        <a:pt x="803" y="293"/>
                      </a:lnTo>
                      <a:lnTo>
                        <a:pt x="802" y="293"/>
                      </a:lnTo>
                      <a:lnTo>
                        <a:pt x="802" y="297"/>
                      </a:lnTo>
                      <a:lnTo>
                        <a:pt x="799" y="299"/>
                      </a:lnTo>
                      <a:lnTo>
                        <a:pt x="799" y="299"/>
                      </a:lnTo>
                      <a:lnTo>
                        <a:pt x="798" y="299"/>
                      </a:lnTo>
                      <a:lnTo>
                        <a:pt x="798" y="300"/>
                      </a:lnTo>
                      <a:lnTo>
                        <a:pt x="798" y="300"/>
                      </a:lnTo>
                      <a:lnTo>
                        <a:pt x="798" y="301"/>
                      </a:lnTo>
                      <a:lnTo>
                        <a:pt x="798" y="301"/>
                      </a:lnTo>
                      <a:lnTo>
                        <a:pt x="798" y="301"/>
                      </a:lnTo>
                      <a:lnTo>
                        <a:pt x="796" y="303"/>
                      </a:lnTo>
                      <a:lnTo>
                        <a:pt x="796" y="305"/>
                      </a:lnTo>
                      <a:lnTo>
                        <a:pt x="795" y="305"/>
                      </a:lnTo>
                      <a:lnTo>
                        <a:pt x="794" y="303"/>
                      </a:lnTo>
                      <a:lnTo>
                        <a:pt x="790" y="301"/>
                      </a:lnTo>
                      <a:lnTo>
                        <a:pt x="789" y="305"/>
                      </a:lnTo>
                      <a:lnTo>
                        <a:pt x="787" y="305"/>
                      </a:lnTo>
                      <a:lnTo>
                        <a:pt x="785" y="309"/>
                      </a:lnTo>
                      <a:lnTo>
                        <a:pt x="785" y="309"/>
                      </a:lnTo>
                      <a:lnTo>
                        <a:pt x="785" y="308"/>
                      </a:lnTo>
                      <a:lnTo>
                        <a:pt x="782" y="306"/>
                      </a:lnTo>
                      <a:lnTo>
                        <a:pt x="782" y="303"/>
                      </a:lnTo>
                      <a:lnTo>
                        <a:pt x="778" y="304"/>
                      </a:lnTo>
                      <a:lnTo>
                        <a:pt x="775" y="306"/>
                      </a:lnTo>
                      <a:lnTo>
                        <a:pt x="774" y="306"/>
                      </a:lnTo>
                      <a:lnTo>
                        <a:pt x="774" y="306"/>
                      </a:lnTo>
                      <a:lnTo>
                        <a:pt x="768" y="306"/>
                      </a:lnTo>
                      <a:lnTo>
                        <a:pt x="768" y="308"/>
                      </a:lnTo>
                      <a:lnTo>
                        <a:pt x="760" y="306"/>
                      </a:lnTo>
                      <a:lnTo>
                        <a:pt x="760" y="310"/>
                      </a:lnTo>
                      <a:lnTo>
                        <a:pt x="758" y="312"/>
                      </a:lnTo>
                      <a:lnTo>
                        <a:pt x="758" y="313"/>
                      </a:lnTo>
                      <a:lnTo>
                        <a:pt x="757" y="313"/>
                      </a:lnTo>
                      <a:lnTo>
                        <a:pt x="756" y="314"/>
                      </a:lnTo>
                      <a:lnTo>
                        <a:pt x="755" y="313"/>
                      </a:lnTo>
                      <a:lnTo>
                        <a:pt x="755" y="313"/>
                      </a:lnTo>
                      <a:lnTo>
                        <a:pt x="753" y="313"/>
                      </a:lnTo>
                      <a:lnTo>
                        <a:pt x="752" y="313"/>
                      </a:lnTo>
                      <a:lnTo>
                        <a:pt x="753" y="316"/>
                      </a:lnTo>
                      <a:lnTo>
                        <a:pt x="755" y="318"/>
                      </a:lnTo>
                      <a:lnTo>
                        <a:pt x="756" y="318"/>
                      </a:lnTo>
                      <a:lnTo>
                        <a:pt x="756" y="321"/>
                      </a:lnTo>
                      <a:lnTo>
                        <a:pt x="757" y="321"/>
                      </a:lnTo>
                      <a:lnTo>
                        <a:pt x="757" y="322"/>
                      </a:lnTo>
                      <a:lnTo>
                        <a:pt x="757" y="325"/>
                      </a:lnTo>
                      <a:lnTo>
                        <a:pt x="756" y="326"/>
                      </a:lnTo>
                      <a:lnTo>
                        <a:pt x="753" y="326"/>
                      </a:lnTo>
                      <a:lnTo>
                        <a:pt x="751" y="326"/>
                      </a:lnTo>
                      <a:lnTo>
                        <a:pt x="749" y="326"/>
                      </a:lnTo>
                      <a:lnTo>
                        <a:pt x="749" y="326"/>
                      </a:lnTo>
                      <a:lnTo>
                        <a:pt x="747" y="326"/>
                      </a:lnTo>
                      <a:lnTo>
                        <a:pt x="747" y="327"/>
                      </a:lnTo>
                      <a:lnTo>
                        <a:pt x="749" y="327"/>
                      </a:lnTo>
                      <a:lnTo>
                        <a:pt x="752" y="327"/>
                      </a:lnTo>
                      <a:lnTo>
                        <a:pt x="755" y="329"/>
                      </a:lnTo>
                      <a:lnTo>
                        <a:pt x="753" y="330"/>
                      </a:lnTo>
                      <a:lnTo>
                        <a:pt x="753" y="333"/>
                      </a:lnTo>
                      <a:lnTo>
                        <a:pt x="752" y="333"/>
                      </a:lnTo>
                      <a:lnTo>
                        <a:pt x="753" y="339"/>
                      </a:lnTo>
                      <a:lnTo>
                        <a:pt x="751" y="338"/>
                      </a:lnTo>
                      <a:lnTo>
                        <a:pt x="749" y="338"/>
                      </a:lnTo>
                      <a:lnTo>
                        <a:pt x="748" y="337"/>
                      </a:lnTo>
                      <a:lnTo>
                        <a:pt x="745" y="337"/>
                      </a:lnTo>
                      <a:lnTo>
                        <a:pt x="745" y="338"/>
                      </a:lnTo>
                      <a:lnTo>
                        <a:pt x="748" y="338"/>
                      </a:lnTo>
                      <a:lnTo>
                        <a:pt x="748" y="338"/>
                      </a:lnTo>
                      <a:lnTo>
                        <a:pt x="748" y="339"/>
                      </a:lnTo>
                      <a:lnTo>
                        <a:pt x="748" y="341"/>
                      </a:lnTo>
                      <a:lnTo>
                        <a:pt x="748" y="342"/>
                      </a:lnTo>
                      <a:lnTo>
                        <a:pt x="748" y="342"/>
                      </a:lnTo>
                      <a:lnTo>
                        <a:pt x="748" y="342"/>
                      </a:lnTo>
                      <a:lnTo>
                        <a:pt x="748" y="343"/>
                      </a:lnTo>
                      <a:lnTo>
                        <a:pt x="747" y="343"/>
                      </a:lnTo>
                      <a:lnTo>
                        <a:pt x="747" y="344"/>
                      </a:lnTo>
                      <a:lnTo>
                        <a:pt x="748" y="346"/>
                      </a:lnTo>
                      <a:lnTo>
                        <a:pt x="748" y="346"/>
                      </a:lnTo>
                      <a:lnTo>
                        <a:pt x="745" y="346"/>
                      </a:lnTo>
                      <a:lnTo>
                        <a:pt x="745" y="346"/>
                      </a:lnTo>
                      <a:lnTo>
                        <a:pt x="745" y="346"/>
                      </a:lnTo>
                      <a:lnTo>
                        <a:pt x="744" y="346"/>
                      </a:lnTo>
                      <a:lnTo>
                        <a:pt x="744" y="344"/>
                      </a:lnTo>
                      <a:lnTo>
                        <a:pt x="743" y="344"/>
                      </a:lnTo>
                      <a:lnTo>
                        <a:pt x="741" y="346"/>
                      </a:lnTo>
                      <a:lnTo>
                        <a:pt x="741" y="347"/>
                      </a:lnTo>
                      <a:lnTo>
                        <a:pt x="741" y="348"/>
                      </a:lnTo>
                      <a:lnTo>
                        <a:pt x="743" y="348"/>
                      </a:lnTo>
                      <a:lnTo>
                        <a:pt x="743" y="352"/>
                      </a:lnTo>
                      <a:lnTo>
                        <a:pt x="739" y="352"/>
                      </a:lnTo>
                      <a:lnTo>
                        <a:pt x="739" y="354"/>
                      </a:lnTo>
                      <a:lnTo>
                        <a:pt x="739" y="355"/>
                      </a:lnTo>
                      <a:lnTo>
                        <a:pt x="739" y="356"/>
                      </a:lnTo>
                      <a:lnTo>
                        <a:pt x="739" y="356"/>
                      </a:lnTo>
                      <a:lnTo>
                        <a:pt x="739" y="356"/>
                      </a:lnTo>
                      <a:lnTo>
                        <a:pt x="740" y="358"/>
                      </a:lnTo>
                      <a:lnTo>
                        <a:pt x="740" y="358"/>
                      </a:lnTo>
                      <a:lnTo>
                        <a:pt x="740" y="359"/>
                      </a:lnTo>
                      <a:lnTo>
                        <a:pt x="740" y="359"/>
                      </a:lnTo>
                      <a:lnTo>
                        <a:pt x="739" y="361"/>
                      </a:lnTo>
                      <a:lnTo>
                        <a:pt x="737" y="363"/>
                      </a:lnTo>
                      <a:lnTo>
                        <a:pt x="735" y="363"/>
                      </a:lnTo>
                      <a:lnTo>
                        <a:pt x="735" y="364"/>
                      </a:lnTo>
                      <a:lnTo>
                        <a:pt x="736" y="364"/>
                      </a:lnTo>
                      <a:lnTo>
                        <a:pt x="736" y="367"/>
                      </a:lnTo>
                      <a:lnTo>
                        <a:pt x="736" y="368"/>
                      </a:lnTo>
                      <a:lnTo>
                        <a:pt x="735" y="369"/>
                      </a:lnTo>
                      <a:lnTo>
                        <a:pt x="735" y="369"/>
                      </a:lnTo>
                      <a:lnTo>
                        <a:pt x="734" y="369"/>
                      </a:lnTo>
                      <a:lnTo>
                        <a:pt x="734" y="373"/>
                      </a:lnTo>
                      <a:lnTo>
                        <a:pt x="732" y="375"/>
                      </a:lnTo>
                      <a:lnTo>
                        <a:pt x="732" y="376"/>
                      </a:lnTo>
                      <a:lnTo>
                        <a:pt x="732" y="376"/>
                      </a:lnTo>
                      <a:lnTo>
                        <a:pt x="732" y="376"/>
                      </a:lnTo>
                      <a:lnTo>
                        <a:pt x="730" y="376"/>
                      </a:lnTo>
                      <a:lnTo>
                        <a:pt x="730" y="376"/>
                      </a:lnTo>
                      <a:lnTo>
                        <a:pt x="727" y="376"/>
                      </a:lnTo>
                      <a:lnTo>
                        <a:pt x="727" y="377"/>
                      </a:lnTo>
                      <a:lnTo>
                        <a:pt x="727" y="377"/>
                      </a:lnTo>
                      <a:lnTo>
                        <a:pt x="727" y="377"/>
                      </a:lnTo>
                      <a:lnTo>
                        <a:pt x="727" y="377"/>
                      </a:lnTo>
                      <a:lnTo>
                        <a:pt x="728" y="377"/>
                      </a:lnTo>
                      <a:lnTo>
                        <a:pt x="728" y="377"/>
                      </a:lnTo>
                      <a:lnTo>
                        <a:pt x="731" y="377"/>
                      </a:lnTo>
                      <a:lnTo>
                        <a:pt x="731" y="378"/>
                      </a:lnTo>
                      <a:lnTo>
                        <a:pt x="732" y="378"/>
                      </a:lnTo>
                      <a:lnTo>
                        <a:pt x="732" y="378"/>
                      </a:lnTo>
                      <a:lnTo>
                        <a:pt x="734" y="380"/>
                      </a:lnTo>
                      <a:lnTo>
                        <a:pt x="734" y="381"/>
                      </a:lnTo>
                      <a:lnTo>
                        <a:pt x="732" y="381"/>
                      </a:lnTo>
                      <a:lnTo>
                        <a:pt x="731" y="381"/>
                      </a:lnTo>
                      <a:lnTo>
                        <a:pt x="731" y="382"/>
                      </a:lnTo>
                      <a:lnTo>
                        <a:pt x="731" y="382"/>
                      </a:lnTo>
                      <a:lnTo>
                        <a:pt x="732" y="382"/>
                      </a:lnTo>
                      <a:lnTo>
                        <a:pt x="732" y="384"/>
                      </a:lnTo>
                      <a:lnTo>
                        <a:pt x="734" y="384"/>
                      </a:lnTo>
                      <a:lnTo>
                        <a:pt x="734" y="384"/>
                      </a:lnTo>
                      <a:lnTo>
                        <a:pt x="734" y="384"/>
                      </a:lnTo>
                      <a:lnTo>
                        <a:pt x="735" y="384"/>
                      </a:lnTo>
                      <a:lnTo>
                        <a:pt x="735" y="385"/>
                      </a:lnTo>
                      <a:lnTo>
                        <a:pt x="731" y="385"/>
                      </a:lnTo>
                      <a:lnTo>
                        <a:pt x="731" y="386"/>
                      </a:lnTo>
                      <a:lnTo>
                        <a:pt x="732" y="386"/>
                      </a:lnTo>
                      <a:lnTo>
                        <a:pt x="732" y="388"/>
                      </a:lnTo>
                      <a:lnTo>
                        <a:pt x="731" y="388"/>
                      </a:lnTo>
                      <a:lnTo>
                        <a:pt x="730" y="388"/>
                      </a:lnTo>
                      <a:lnTo>
                        <a:pt x="730" y="389"/>
                      </a:lnTo>
                      <a:lnTo>
                        <a:pt x="728" y="389"/>
                      </a:lnTo>
                      <a:lnTo>
                        <a:pt x="728" y="389"/>
                      </a:lnTo>
                      <a:lnTo>
                        <a:pt x="727" y="388"/>
                      </a:lnTo>
                      <a:lnTo>
                        <a:pt x="727" y="388"/>
                      </a:lnTo>
                      <a:lnTo>
                        <a:pt x="727" y="386"/>
                      </a:lnTo>
                      <a:lnTo>
                        <a:pt x="724" y="386"/>
                      </a:lnTo>
                      <a:lnTo>
                        <a:pt x="724" y="386"/>
                      </a:lnTo>
                      <a:lnTo>
                        <a:pt x="723" y="386"/>
                      </a:lnTo>
                      <a:lnTo>
                        <a:pt x="723" y="384"/>
                      </a:lnTo>
                      <a:lnTo>
                        <a:pt x="724" y="384"/>
                      </a:lnTo>
                      <a:lnTo>
                        <a:pt x="724" y="382"/>
                      </a:lnTo>
                      <a:lnTo>
                        <a:pt x="724" y="382"/>
                      </a:lnTo>
                      <a:lnTo>
                        <a:pt x="724" y="381"/>
                      </a:lnTo>
                      <a:lnTo>
                        <a:pt x="723" y="381"/>
                      </a:lnTo>
                      <a:lnTo>
                        <a:pt x="723" y="381"/>
                      </a:lnTo>
                      <a:lnTo>
                        <a:pt x="723" y="381"/>
                      </a:lnTo>
                      <a:lnTo>
                        <a:pt x="722" y="385"/>
                      </a:lnTo>
                      <a:lnTo>
                        <a:pt x="720" y="386"/>
                      </a:lnTo>
                      <a:lnTo>
                        <a:pt x="720" y="385"/>
                      </a:lnTo>
                      <a:lnTo>
                        <a:pt x="719" y="385"/>
                      </a:lnTo>
                      <a:lnTo>
                        <a:pt x="719" y="384"/>
                      </a:lnTo>
                      <a:lnTo>
                        <a:pt x="719" y="382"/>
                      </a:lnTo>
                      <a:lnTo>
                        <a:pt x="719" y="382"/>
                      </a:lnTo>
                      <a:lnTo>
                        <a:pt x="720" y="381"/>
                      </a:lnTo>
                      <a:lnTo>
                        <a:pt x="720" y="380"/>
                      </a:lnTo>
                      <a:lnTo>
                        <a:pt x="719" y="380"/>
                      </a:lnTo>
                      <a:lnTo>
                        <a:pt x="719" y="381"/>
                      </a:lnTo>
                      <a:lnTo>
                        <a:pt x="718" y="382"/>
                      </a:lnTo>
                      <a:lnTo>
                        <a:pt x="717" y="384"/>
                      </a:lnTo>
                      <a:lnTo>
                        <a:pt x="715" y="385"/>
                      </a:lnTo>
                      <a:lnTo>
                        <a:pt x="715" y="384"/>
                      </a:lnTo>
                      <a:lnTo>
                        <a:pt x="717" y="382"/>
                      </a:lnTo>
                      <a:lnTo>
                        <a:pt x="717" y="382"/>
                      </a:lnTo>
                      <a:lnTo>
                        <a:pt x="717" y="381"/>
                      </a:lnTo>
                      <a:lnTo>
                        <a:pt x="719" y="380"/>
                      </a:lnTo>
                      <a:lnTo>
                        <a:pt x="719" y="377"/>
                      </a:lnTo>
                      <a:lnTo>
                        <a:pt x="718" y="377"/>
                      </a:lnTo>
                      <a:lnTo>
                        <a:pt x="718" y="378"/>
                      </a:lnTo>
                      <a:lnTo>
                        <a:pt x="715" y="378"/>
                      </a:lnTo>
                      <a:lnTo>
                        <a:pt x="715" y="378"/>
                      </a:lnTo>
                      <a:lnTo>
                        <a:pt x="715" y="378"/>
                      </a:lnTo>
                      <a:lnTo>
                        <a:pt x="715" y="377"/>
                      </a:lnTo>
                      <a:lnTo>
                        <a:pt x="715" y="377"/>
                      </a:lnTo>
                      <a:lnTo>
                        <a:pt x="714" y="377"/>
                      </a:lnTo>
                      <a:lnTo>
                        <a:pt x="714" y="378"/>
                      </a:lnTo>
                      <a:lnTo>
                        <a:pt x="713" y="380"/>
                      </a:lnTo>
                      <a:lnTo>
                        <a:pt x="713" y="380"/>
                      </a:lnTo>
                      <a:lnTo>
                        <a:pt x="711" y="380"/>
                      </a:lnTo>
                      <a:lnTo>
                        <a:pt x="711" y="380"/>
                      </a:lnTo>
                      <a:lnTo>
                        <a:pt x="711" y="380"/>
                      </a:lnTo>
                      <a:lnTo>
                        <a:pt x="709" y="380"/>
                      </a:lnTo>
                      <a:lnTo>
                        <a:pt x="710" y="376"/>
                      </a:lnTo>
                      <a:lnTo>
                        <a:pt x="709" y="376"/>
                      </a:lnTo>
                      <a:lnTo>
                        <a:pt x="709" y="377"/>
                      </a:lnTo>
                      <a:lnTo>
                        <a:pt x="703" y="377"/>
                      </a:lnTo>
                      <a:lnTo>
                        <a:pt x="703" y="376"/>
                      </a:lnTo>
                      <a:lnTo>
                        <a:pt x="705" y="376"/>
                      </a:lnTo>
                      <a:lnTo>
                        <a:pt x="706" y="376"/>
                      </a:lnTo>
                      <a:lnTo>
                        <a:pt x="706" y="376"/>
                      </a:lnTo>
                      <a:lnTo>
                        <a:pt x="707" y="375"/>
                      </a:lnTo>
                      <a:lnTo>
                        <a:pt x="707" y="373"/>
                      </a:lnTo>
                      <a:lnTo>
                        <a:pt x="705" y="375"/>
                      </a:lnTo>
                      <a:lnTo>
                        <a:pt x="706" y="373"/>
                      </a:lnTo>
                      <a:lnTo>
                        <a:pt x="706" y="372"/>
                      </a:lnTo>
                      <a:lnTo>
                        <a:pt x="706" y="369"/>
                      </a:lnTo>
                      <a:lnTo>
                        <a:pt x="706" y="369"/>
                      </a:lnTo>
                      <a:lnTo>
                        <a:pt x="706" y="369"/>
                      </a:lnTo>
                      <a:lnTo>
                        <a:pt x="706" y="369"/>
                      </a:lnTo>
                      <a:lnTo>
                        <a:pt x="706" y="369"/>
                      </a:lnTo>
                      <a:lnTo>
                        <a:pt x="706" y="368"/>
                      </a:lnTo>
                      <a:lnTo>
                        <a:pt x="706" y="369"/>
                      </a:lnTo>
                      <a:lnTo>
                        <a:pt x="706" y="369"/>
                      </a:lnTo>
                      <a:lnTo>
                        <a:pt x="705" y="369"/>
                      </a:lnTo>
                      <a:lnTo>
                        <a:pt x="705" y="369"/>
                      </a:lnTo>
                      <a:lnTo>
                        <a:pt x="702" y="371"/>
                      </a:lnTo>
                      <a:lnTo>
                        <a:pt x="702" y="372"/>
                      </a:lnTo>
                      <a:lnTo>
                        <a:pt x="702" y="373"/>
                      </a:lnTo>
                      <a:lnTo>
                        <a:pt x="702" y="373"/>
                      </a:lnTo>
                      <a:lnTo>
                        <a:pt x="701" y="375"/>
                      </a:lnTo>
                      <a:lnTo>
                        <a:pt x="701" y="375"/>
                      </a:lnTo>
                      <a:lnTo>
                        <a:pt x="698" y="375"/>
                      </a:lnTo>
                      <a:lnTo>
                        <a:pt x="698" y="376"/>
                      </a:lnTo>
                      <a:lnTo>
                        <a:pt x="696" y="376"/>
                      </a:lnTo>
                      <a:lnTo>
                        <a:pt x="696" y="376"/>
                      </a:lnTo>
                      <a:lnTo>
                        <a:pt x="696" y="376"/>
                      </a:lnTo>
                      <a:lnTo>
                        <a:pt x="694" y="375"/>
                      </a:lnTo>
                      <a:lnTo>
                        <a:pt x="694" y="375"/>
                      </a:lnTo>
                      <a:lnTo>
                        <a:pt x="693" y="376"/>
                      </a:lnTo>
                      <a:lnTo>
                        <a:pt x="692" y="376"/>
                      </a:lnTo>
                      <a:lnTo>
                        <a:pt x="692" y="378"/>
                      </a:lnTo>
                      <a:lnTo>
                        <a:pt x="689" y="378"/>
                      </a:lnTo>
                      <a:lnTo>
                        <a:pt x="689" y="376"/>
                      </a:lnTo>
                      <a:lnTo>
                        <a:pt x="690" y="376"/>
                      </a:lnTo>
                      <a:lnTo>
                        <a:pt x="690" y="375"/>
                      </a:lnTo>
                      <a:lnTo>
                        <a:pt x="686" y="375"/>
                      </a:lnTo>
                      <a:lnTo>
                        <a:pt x="688" y="371"/>
                      </a:lnTo>
                      <a:lnTo>
                        <a:pt x="684" y="371"/>
                      </a:lnTo>
                      <a:lnTo>
                        <a:pt x="684" y="369"/>
                      </a:lnTo>
                      <a:lnTo>
                        <a:pt x="688" y="368"/>
                      </a:lnTo>
                      <a:lnTo>
                        <a:pt x="688" y="368"/>
                      </a:lnTo>
                      <a:lnTo>
                        <a:pt x="688" y="368"/>
                      </a:lnTo>
                      <a:lnTo>
                        <a:pt x="688" y="368"/>
                      </a:lnTo>
                      <a:lnTo>
                        <a:pt x="688" y="367"/>
                      </a:lnTo>
                      <a:lnTo>
                        <a:pt x="688" y="367"/>
                      </a:lnTo>
                      <a:lnTo>
                        <a:pt x="686" y="367"/>
                      </a:lnTo>
                      <a:lnTo>
                        <a:pt x="686" y="367"/>
                      </a:lnTo>
                      <a:lnTo>
                        <a:pt x="686" y="367"/>
                      </a:lnTo>
                      <a:lnTo>
                        <a:pt x="686" y="368"/>
                      </a:lnTo>
                      <a:lnTo>
                        <a:pt x="683" y="368"/>
                      </a:lnTo>
                      <a:lnTo>
                        <a:pt x="683" y="368"/>
                      </a:lnTo>
                      <a:lnTo>
                        <a:pt x="683" y="368"/>
                      </a:lnTo>
                      <a:lnTo>
                        <a:pt x="683" y="368"/>
                      </a:lnTo>
                      <a:lnTo>
                        <a:pt x="681" y="368"/>
                      </a:lnTo>
                      <a:lnTo>
                        <a:pt x="684" y="364"/>
                      </a:lnTo>
                      <a:lnTo>
                        <a:pt x="683" y="364"/>
                      </a:lnTo>
                      <a:lnTo>
                        <a:pt x="683" y="363"/>
                      </a:lnTo>
                      <a:lnTo>
                        <a:pt x="681" y="361"/>
                      </a:lnTo>
                      <a:lnTo>
                        <a:pt x="681" y="363"/>
                      </a:lnTo>
                      <a:lnTo>
                        <a:pt x="680" y="363"/>
                      </a:lnTo>
                      <a:lnTo>
                        <a:pt x="680" y="361"/>
                      </a:lnTo>
                      <a:lnTo>
                        <a:pt x="681" y="361"/>
                      </a:lnTo>
                      <a:lnTo>
                        <a:pt x="683" y="360"/>
                      </a:lnTo>
                      <a:lnTo>
                        <a:pt x="683" y="358"/>
                      </a:lnTo>
                      <a:lnTo>
                        <a:pt x="681" y="358"/>
                      </a:lnTo>
                      <a:lnTo>
                        <a:pt x="681" y="359"/>
                      </a:lnTo>
                      <a:lnTo>
                        <a:pt x="681" y="360"/>
                      </a:lnTo>
                      <a:lnTo>
                        <a:pt x="680" y="360"/>
                      </a:lnTo>
                      <a:lnTo>
                        <a:pt x="679" y="360"/>
                      </a:lnTo>
                      <a:lnTo>
                        <a:pt x="679" y="359"/>
                      </a:lnTo>
                      <a:lnTo>
                        <a:pt x="677" y="359"/>
                      </a:lnTo>
                      <a:lnTo>
                        <a:pt x="679" y="355"/>
                      </a:lnTo>
                      <a:lnTo>
                        <a:pt x="676" y="355"/>
                      </a:lnTo>
                      <a:lnTo>
                        <a:pt x="675" y="356"/>
                      </a:lnTo>
                      <a:lnTo>
                        <a:pt x="675" y="356"/>
                      </a:lnTo>
                      <a:lnTo>
                        <a:pt x="673" y="356"/>
                      </a:lnTo>
                      <a:lnTo>
                        <a:pt x="673" y="356"/>
                      </a:lnTo>
                      <a:lnTo>
                        <a:pt x="672" y="358"/>
                      </a:lnTo>
                      <a:lnTo>
                        <a:pt x="671" y="358"/>
                      </a:lnTo>
                      <a:lnTo>
                        <a:pt x="672" y="351"/>
                      </a:lnTo>
                      <a:lnTo>
                        <a:pt x="669" y="352"/>
                      </a:lnTo>
                      <a:lnTo>
                        <a:pt x="669" y="352"/>
                      </a:lnTo>
                      <a:lnTo>
                        <a:pt x="667" y="354"/>
                      </a:lnTo>
                      <a:lnTo>
                        <a:pt x="667" y="352"/>
                      </a:lnTo>
                      <a:lnTo>
                        <a:pt x="667" y="352"/>
                      </a:lnTo>
                      <a:lnTo>
                        <a:pt x="665" y="351"/>
                      </a:lnTo>
                      <a:lnTo>
                        <a:pt x="665" y="348"/>
                      </a:lnTo>
                      <a:lnTo>
                        <a:pt x="667" y="346"/>
                      </a:lnTo>
                      <a:lnTo>
                        <a:pt x="664" y="346"/>
                      </a:lnTo>
                      <a:lnTo>
                        <a:pt x="663" y="348"/>
                      </a:lnTo>
                      <a:lnTo>
                        <a:pt x="662" y="348"/>
                      </a:lnTo>
                      <a:lnTo>
                        <a:pt x="662" y="348"/>
                      </a:lnTo>
                      <a:lnTo>
                        <a:pt x="662" y="348"/>
                      </a:lnTo>
                      <a:lnTo>
                        <a:pt x="662" y="348"/>
                      </a:lnTo>
                      <a:lnTo>
                        <a:pt x="662" y="346"/>
                      </a:lnTo>
                      <a:lnTo>
                        <a:pt x="663" y="346"/>
                      </a:lnTo>
                      <a:lnTo>
                        <a:pt x="663" y="344"/>
                      </a:lnTo>
                      <a:lnTo>
                        <a:pt x="660" y="344"/>
                      </a:lnTo>
                      <a:lnTo>
                        <a:pt x="660" y="344"/>
                      </a:lnTo>
                      <a:lnTo>
                        <a:pt x="659" y="344"/>
                      </a:lnTo>
                      <a:lnTo>
                        <a:pt x="659" y="344"/>
                      </a:lnTo>
                      <a:lnTo>
                        <a:pt x="659" y="343"/>
                      </a:lnTo>
                      <a:lnTo>
                        <a:pt x="660" y="343"/>
                      </a:lnTo>
                      <a:lnTo>
                        <a:pt x="660" y="343"/>
                      </a:lnTo>
                      <a:lnTo>
                        <a:pt x="660" y="343"/>
                      </a:lnTo>
                      <a:lnTo>
                        <a:pt x="660" y="343"/>
                      </a:lnTo>
                      <a:lnTo>
                        <a:pt x="662" y="343"/>
                      </a:lnTo>
                      <a:lnTo>
                        <a:pt x="662" y="341"/>
                      </a:lnTo>
                      <a:lnTo>
                        <a:pt x="656" y="341"/>
                      </a:lnTo>
                      <a:lnTo>
                        <a:pt x="655" y="339"/>
                      </a:lnTo>
                      <a:lnTo>
                        <a:pt x="656" y="338"/>
                      </a:lnTo>
                      <a:lnTo>
                        <a:pt x="656" y="338"/>
                      </a:lnTo>
                      <a:lnTo>
                        <a:pt x="658" y="337"/>
                      </a:lnTo>
                      <a:lnTo>
                        <a:pt x="655" y="338"/>
                      </a:lnTo>
                      <a:lnTo>
                        <a:pt x="654" y="334"/>
                      </a:lnTo>
                      <a:lnTo>
                        <a:pt x="655" y="334"/>
                      </a:lnTo>
                      <a:lnTo>
                        <a:pt x="655" y="334"/>
                      </a:lnTo>
                      <a:lnTo>
                        <a:pt x="659" y="334"/>
                      </a:lnTo>
                      <a:lnTo>
                        <a:pt x="659" y="333"/>
                      </a:lnTo>
                      <a:lnTo>
                        <a:pt x="654" y="333"/>
                      </a:lnTo>
                      <a:lnTo>
                        <a:pt x="654" y="331"/>
                      </a:lnTo>
                      <a:lnTo>
                        <a:pt x="656" y="330"/>
                      </a:lnTo>
                      <a:lnTo>
                        <a:pt x="658" y="330"/>
                      </a:lnTo>
                      <a:lnTo>
                        <a:pt x="660" y="330"/>
                      </a:lnTo>
                      <a:lnTo>
                        <a:pt x="663" y="330"/>
                      </a:lnTo>
                      <a:lnTo>
                        <a:pt x="662" y="326"/>
                      </a:lnTo>
                      <a:lnTo>
                        <a:pt x="663" y="326"/>
                      </a:lnTo>
                      <a:lnTo>
                        <a:pt x="664" y="326"/>
                      </a:lnTo>
                      <a:lnTo>
                        <a:pt x="665" y="327"/>
                      </a:lnTo>
                      <a:lnTo>
                        <a:pt x="665" y="325"/>
                      </a:lnTo>
                      <a:lnTo>
                        <a:pt x="665" y="324"/>
                      </a:lnTo>
                      <a:lnTo>
                        <a:pt x="665" y="322"/>
                      </a:lnTo>
                      <a:lnTo>
                        <a:pt x="662" y="322"/>
                      </a:lnTo>
                      <a:lnTo>
                        <a:pt x="662" y="324"/>
                      </a:lnTo>
                      <a:lnTo>
                        <a:pt x="660" y="324"/>
                      </a:lnTo>
                      <a:lnTo>
                        <a:pt x="660" y="325"/>
                      </a:lnTo>
                      <a:lnTo>
                        <a:pt x="659" y="325"/>
                      </a:lnTo>
                      <a:lnTo>
                        <a:pt x="658" y="324"/>
                      </a:lnTo>
                      <a:lnTo>
                        <a:pt x="658" y="325"/>
                      </a:lnTo>
                      <a:lnTo>
                        <a:pt x="655" y="326"/>
                      </a:lnTo>
                      <a:lnTo>
                        <a:pt x="654" y="327"/>
                      </a:lnTo>
                      <a:lnTo>
                        <a:pt x="652" y="329"/>
                      </a:lnTo>
                      <a:lnTo>
                        <a:pt x="651" y="325"/>
                      </a:lnTo>
                      <a:lnTo>
                        <a:pt x="652" y="325"/>
                      </a:lnTo>
                      <a:lnTo>
                        <a:pt x="652" y="324"/>
                      </a:lnTo>
                      <a:lnTo>
                        <a:pt x="652" y="324"/>
                      </a:lnTo>
                      <a:lnTo>
                        <a:pt x="654" y="324"/>
                      </a:lnTo>
                      <a:lnTo>
                        <a:pt x="654" y="322"/>
                      </a:lnTo>
                      <a:lnTo>
                        <a:pt x="652" y="322"/>
                      </a:lnTo>
                      <a:lnTo>
                        <a:pt x="651" y="321"/>
                      </a:lnTo>
                      <a:lnTo>
                        <a:pt x="651" y="320"/>
                      </a:lnTo>
                      <a:lnTo>
                        <a:pt x="648" y="320"/>
                      </a:lnTo>
                      <a:lnTo>
                        <a:pt x="648" y="317"/>
                      </a:lnTo>
                      <a:lnTo>
                        <a:pt x="651" y="317"/>
                      </a:lnTo>
                      <a:lnTo>
                        <a:pt x="651" y="316"/>
                      </a:lnTo>
                      <a:lnTo>
                        <a:pt x="650" y="314"/>
                      </a:lnTo>
                      <a:lnTo>
                        <a:pt x="648" y="314"/>
                      </a:lnTo>
                      <a:lnTo>
                        <a:pt x="647" y="313"/>
                      </a:lnTo>
                      <a:lnTo>
                        <a:pt x="647" y="313"/>
                      </a:lnTo>
                      <a:lnTo>
                        <a:pt x="647" y="313"/>
                      </a:lnTo>
                      <a:lnTo>
                        <a:pt x="647" y="313"/>
                      </a:lnTo>
                      <a:lnTo>
                        <a:pt x="647" y="313"/>
                      </a:lnTo>
                      <a:lnTo>
                        <a:pt x="650" y="310"/>
                      </a:lnTo>
                      <a:lnTo>
                        <a:pt x="652" y="309"/>
                      </a:lnTo>
                      <a:lnTo>
                        <a:pt x="652" y="308"/>
                      </a:lnTo>
                      <a:lnTo>
                        <a:pt x="650" y="308"/>
                      </a:lnTo>
                      <a:lnTo>
                        <a:pt x="648" y="309"/>
                      </a:lnTo>
                      <a:lnTo>
                        <a:pt x="647" y="310"/>
                      </a:lnTo>
                      <a:lnTo>
                        <a:pt x="647" y="310"/>
                      </a:lnTo>
                      <a:lnTo>
                        <a:pt x="647" y="310"/>
                      </a:lnTo>
                      <a:lnTo>
                        <a:pt x="646" y="310"/>
                      </a:lnTo>
                      <a:lnTo>
                        <a:pt x="646" y="310"/>
                      </a:lnTo>
                      <a:lnTo>
                        <a:pt x="641" y="310"/>
                      </a:lnTo>
                      <a:lnTo>
                        <a:pt x="641" y="308"/>
                      </a:lnTo>
                      <a:lnTo>
                        <a:pt x="645" y="306"/>
                      </a:lnTo>
                      <a:lnTo>
                        <a:pt x="645" y="306"/>
                      </a:lnTo>
                      <a:lnTo>
                        <a:pt x="642" y="306"/>
                      </a:lnTo>
                      <a:lnTo>
                        <a:pt x="642" y="306"/>
                      </a:lnTo>
                      <a:lnTo>
                        <a:pt x="638" y="306"/>
                      </a:lnTo>
                      <a:lnTo>
                        <a:pt x="637" y="304"/>
                      </a:lnTo>
                      <a:lnTo>
                        <a:pt x="641" y="303"/>
                      </a:lnTo>
                      <a:lnTo>
                        <a:pt x="641" y="301"/>
                      </a:lnTo>
                      <a:lnTo>
                        <a:pt x="641" y="301"/>
                      </a:lnTo>
                      <a:lnTo>
                        <a:pt x="641" y="301"/>
                      </a:lnTo>
                      <a:lnTo>
                        <a:pt x="638" y="301"/>
                      </a:lnTo>
                      <a:lnTo>
                        <a:pt x="638" y="300"/>
                      </a:lnTo>
                      <a:lnTo>
                        <a:pt x="639" y="300"/>
                      </a:lnTo>
                      <a:lnTo>
                        <a:pt x="638" y="299"/>
                      </a:lnTo>
                      <a:lnTo>
                        <a:pt x="641" y="299"/>
                      </a:lnTo>
                      <a:lnTo>
                        <a:pt x="642" y="296"/>
                      </a:lnTo>
                      <a:lnTo>
                        <a:pt x="642" y="296"/>
                      </a:lnTo>
                      <a:lnTo>
                        <a:pt x="642" y="296"/>
                      </a:lnTo>
                      <a:lnTo>
                        <a:pt x="642" y="296"/>
                      </a:lnTo>
                      <a:lnTo>
                        <a:pt x="641" y="296"/>
                      </a:lnTo>
                      <a:lnTo>
                        <a:pt x="642" y="293"/>
                      </a:lnTo>
                      <a:lnTo>
                        <a:pt x="641" y="293"/>
                      </a:lnTo>
                      <a:lnTo>
                        <a:pt x="641" y="293"/>
                      </a:lnTo>
                      <a:lnTo>
                        <a:pt x="639" y="292"/>
                      </a:lnTo>
                      <a:lnTo>
                        <a:pt x="639" y="292"/>
                      </a:lnTo>
                      <a:lnTo>
                        <a:pt x="639" y="292"/>
                      </a:lnTo>
                      <a:lnTo>
                        <a:pt x="638" y="292"/>
                      </a:lnTo>
                      <a:lnTo>
                        <a:pt x="637" y="292"/>
                      </a:lnTo>
                      <a:lnTo>
                        <a:pt x="638" y="292"/>
                      </a:lnTo>
                      <a:lnTo>
                        <a:pt x="637" y="288"/>
                      </a:lnTo>
                      <a:lnTo>
                        <a:pt x="635" y="288"/>
                      </a:lnTo>
                      <a:lnTo>
                        <a:pt x="635" y="288"/>
                      </a:lnTo>
                      <a:lnTo>
                        <a:pt x="635" y="288"/>
                      </a:lnTo>
                      <a:lnTo>
                        <a:pt x="637" y="288"/>
                      </a:lnTo>
                      <a:lnTo>
                        <a:pt x="637" y="287"/>
                      </a:lnTo>
                      <a:lnTo>
                        <a:pt x="638" y="286"/>
                      </a:lnTo>
                      <a:lnTo>
                        <a:pt x="641" y="286"/>
                      </a:lnTo>
                      <a:lnTo>
                        <a:pt x="641" y="284"/>
                      </a:lnTo>
                      <a:lnTo>
                        <a:pt x="642" y="283"/>
                      </a:lnTo>
                      <a:lnTo>
                        <a:pt x="643" y="283"/>
                      </a:lnTo>
                      <a:lnTo>
                        <a:pt x="643" y="282"/>
                      </a:lnTo>
                      <a:lnTo>
                        <a:pt x="646" y="282"/>
                      </a:lnTo>
                      <a:lnTo>
                        <a:pt x="648" y="282"/>
                      </a:lnTo>
                      <a:lnTo>
                        <a:pt x="648" y="282"/>
                      </a:lnTo>
                      <a:lnTo>
                        <a:pt x="648" y="282"/>
                      </a:lnTo>
                      <a:lnTo>
                        <a:pt x="652" y="283"/>
                      </a:lnTo>
                      <a:lnTo>
                        <a:pt x="652" y="283"/>
                      </a:lnTo>
                      <a:lnTo>
                        <a:pt x="655" y="284"/>
                      </a:lnTo>
                      <a:lnTo>
                        <a:pt x="655" y="284"/>
                      </a:lnTo>
                      <a:lnTo>
                        <a:pt x="662" y="284"/>
                      </a:lnTo>
                      <a:lnTo>
                        <a:pt x="662" y="283"/>
                      </a:lnTo>
                      <a:lnTo>
                        <a:pt x="663" y="282"/>
                      </a:lnTo>
                      <a:lnTo>
                        <a:pt x="663" y="282"/>
                      </a:lnTo>
                      <a:lnTo>
                        <a:pt x="664" y="280"/>
                      </a:lnTo>
                      <a:lnTo>
                        <a:pt x="663" y="280"/>
                      </a:lnTo>
                      <a:lnTo>
                        <a:pt x="663" y="279"/>
                      </a:lnTo>
                      <a:lnTo>
                        <a:pt x="664" y="278"/>
                      </a:lnTo>
                      <a:lnTo>
                        <a:pt x="660" y="276"/>
                      </a:lnTo>
                      <a:lnTo>
                        <a:pt x="660" y="278"/>
                      </a:lnTo>
                      <a:lnTo>
                        <a:pt x="660" y="280"/>
                      </a:lnTo>
                      <a:lnTo>
                        <a:pt x="660" y="280"/>
                      </a:lnTo>
                      <a:lnTo>
                        <a:pt x="660" y="282"/>
                      </a:lnTo>
                      <a:lnTo>
                        <a:pt x="660" y="282"/>
                      </a:lnTo>
                      <a:lnTo>
                        <a:pt x="660" y="283"/>
                      </a:lnTo>
                      <a:lnTo>
                        <a:pt x="655" y="283"/>
                      </a:lnTo>
                      <a:lnTo>
                        <a:pt x="654" y="282"/>
                      </a:lnTo>
                      <a:lnTo>
                        <a:pt x="654" y="282"/>
                      </a:lnTo>
                      <a:lnTo>
                        <a:pt x="652" y="279"/>
                      </a:lnTo>
                      <a:lnTo>
                        <a:pt x="654" y="279"/>
                      </a:lnTo>
                      <a:lnTo>
                        <a:pt x="654" y="278"/>
                      </a:lnTo>
                      <a:lnTo>
                        <a:pt x="652" y="278"/>
                      </a:lnTo>
                      <a:lnTo>
                        <a:pt x="652" y="279"/>
                      </a:lnTo>
                      <a:lnTo>
                        <a:pt x="648" y="279"/>
                      </a:lnTo>
                      <a:lnTo>
                        <a:pt x="648" y="280"/>
                      </a:lnTo>
                      <a:lnTo>
                        <a:pt x="646" y="280"/>
                      </a:lnTo>
                      <a:lnTo>
                        <a:pt x="646" y="280"/>
                      </a:lnTo>
                      <a:lnTo>
                        <a:pt x="642" y="280"/>
                      </a:lnTo>
                      <a:lnTo>
                        <a:pt x="642" y="282"/>
                      </a:lnTo>
                      <a:lnTo>
                        <a:pt x="641" y="283"/>
                      </a:lnTo>
                      <a:lnTo>
                        <a:pt x="639" y="283"/>
                      </a:lnTo>
                      <a:lnTo>
                        <a:pt x="639" y="283"/>
                      </a:lnTo>
                      <a:lnTo>
                        <a:pt x="638" y="284"/>
                      </a:lnTo>
                      <a:lnTo>
                        <a:pt x="637" y="284"/>
                      </a:lnTo>
                      <a:lnTo>
                        <a:pt x="637" y="282"/>
                      </a:lnTo>
                      <a:lnTo>
                        <a:pt x="638" y="280"/>
                      </a:lnTo>
                      <a:lnTo>
                        <a:pt x="639" y="279"/>
                      </a:lnTo>
                      <a:lnTo>
                        <a:pt x="641" y="276"/>
                      </a:lnTo>
                      <a:lnTo>
                        <a:pt x="642" y="276"/>
                      </a:lnTo>
                      <a:lnTo>
                        <a:pt x="646" y="275"/>
                      </a:lnTo>
                      <a:lnTo>
                        <a:pt x="646" y="276"/>
                      </a:lnTo>
                      <a:lnTo>
                        <a:pt x="648" y="278"/>
                      </a:lnTo>
                      <a:lnTo>
                        <a:pt x="650" y="278"/>
                      </a:lnTo>
                      <a:lnTo>
                        <a:pt x="651" y="278"/>
                      </a:lnTo>
                      <a:lnTo>
                        <a:pt x="650" y="278"/>
                      </a:lnTo>
                      <a:lnTo>
                        <a:pt x="648" y="276"/>
                      </a:lnTo>
                      <a:lnTo>
                        <a:pt x="646" y="275"/>
                      </a:lnTo>
                      <a:lnTo>
                        <a:pt x="645" y="275"/>
                      </a:lnTo>
                      <a:lnTo>
                        <a:pt x="645" y="274"/>
                      </a:lnTo>
                      <a:lnTo>
                        <a:pt x="645" y="272"/>
                      </a:lnTo>
                      <a:lnTo>
                        <a:pt x="645" y="272"/>
                      </a:lnTo>
                      <a:lnTo>
                        <a:pt x="647" y="272"/>
                      </a:lnTo>
                      <a:lnTo>
                        <a:pt x="647" y="272"/>
                      </a:lnTo>
                      <a:lnTo>
                        <a:pt x="648" y="272"/>
                      </a:lnTo>
                      <a:lnTo>
                        <a:pt x="650" y="275"/>
                      </a:lnTo>
                      <a:lnTo>
                        <a:pt x="658" y="274"/>
                      </a:lnTo>
                      <a:lnTo>
                        <a:pt x="658" y="274"/>
                      </a:lnTo>
                      <a:lnTo>
                        <a:pt x="659" y="274"/>
                      </a:lnTo>
                      <a:lnTo>
                        <a:pt x="662" y="274"/>
                      </a:lnTo>
                      <a:lnTo>
                        <a:pt x="663" y="274"/>
                      </a:lnTo>
                      <a:lnTo>
                        <a:pt x="663" y="271"/>
                      </a:lnTo>
                      <a:lnTo>
                        <a:pt x="662" y="269"/>
                      </a:lnTo>
                      <a:lnTo>
                        <a:pt x="660" y="270"/>
                      </a:lnTo>
                      <a:lnTo>
                        <a:pt x="659" y="271"/>
                      </a:lnTo>
                      <a:lnTo>
                        <a:pt x="659" y="271"/>
                      </a:lnTo>
                      <a:lnTo>
                        <a:pt x="656" y="272"/>
                      </a:lnTo>
                      <a:lnTo>
                        <a:pt x="654" y="272"/>
                      </a:lnTo>
                      <a:lnTo>
                        <a:pt x="650" y="272"/>
                      </a:lnTo>
                      <a:lnTo>
                        <a:pt x="647" y="271"/>
                      </a:lnTo>
                      <a:lnTo>
                        <a:pt x="643" y="271"/>
                      </a:lnTo>
                      <a:lnTo>
                        <a:pt x="643" y="270"/>
                      </a:lnTo>
                      <a:lnTo>
                        <a:pt x="646" y="270"/>
                      </a:lnTo>
                      <a:lnTo>
                        <a:pt x="647" y="270"/>
                      </a:lnTo>
                      <a:lnTo>
                        <a:pt x="647" y="270"/>
                      </a:lnTo>
                      <a:lnTo>
                        <a:pt x="650" y="269"/>
                      </a:lnTo>
                      <a:lnTo>
                        <a:pt x="650" y="267"/>
                      </a:lnTo>
                      <a:lnTo>
                        <a:pt x="651" y="266"/>
                      </a:lnTo>
                      <a:lnTo>
                        <a:pt x="651" y="267"/>
                      </a:lnTo>
                      <a:lnTo>
                        <a:pt x="652" y="267"/>
                      </a:lnTo>
                      <a:lnTo>
                        <a:pt x="652" y="267"/>
                      </a:lnTo>
                      <a:lnTo>
                        <a:pt x="655" y="269"/>
                      </a:lnTo>
                      <a:lnTo>
                        <a:pt x="658" y="267"/>
                      </a:lnTo>
                      <a:lnTo>
                        <a:pt x="659" y="267"/>
                      </a:lnTo>
                      <a:lnTo>
                        <a:pt x="660" y="266"/>
                      </a:lnTo>
                      <a:lnTo>
                        <a:pt x="662" y="266"/>
                      </a:lnTo>
                      <a:lnTo>
                        <a:pt x="662" y="265"/>
                      </a:lnTo>
                      <a:lnTo>
                        <a:pt x="662" y="265"/>
                      </a:lnTo>
                      <a:lnTo>
                        <a:pt x="662" y="262"/>
                      </a:lnTo>
                      <a:lnTo>
                        <a:pt x="660" y="262"/>
                      </a:lnTo>
                      <a:lnTo>
                        <a:pt x="660" y="262"/>
                      </a:lnTo>
                      <a:lnTo>
                        <a:pt x="660" y="262"/>
                      </a:lnTo>
                      <a:lnTo>
                        <a:pt x="660" y="262"/>
                      </a:lnTo>
                      <a:lnTo>
                        <a:pt x="660" y="259"/>
                      </a:lnTo>
                      <a:lnTo>
                        <a:pt x="659" y="259"/>
                      </a:lnTo>
                      <a:lnTo>
                        <a:pt x="660" y="255"/>
                      </a:lnTo>
                      <a:lnTo>
                        <a:pt x="663" y="255"/>
                      </a:lnTo>
                      <a:lnTo>
                        <a:pt x="663" y="258"/>
                      </a:lnTo>
                      <a:lnTo>
                        <a:pt x="663" y="258"/>
                      </a:lnTo>
                      <a:lnTo>
                        <a:pt x="664" y="259"/>
                      </a:lnTo>
                      <a:lnTo>
                        <a:pt x="665" y="259"/>
                      </a:lnTo>
                      <a:lnTo>
                        <a:pt x="665" y="257"/>
                      </a:lnTo>
                      <a:lnTo>
                        <a:pt x="667" y="255"/>
                      </a:lnTo>
                      <a:lnTo>
                        <a:pt x="667" y="254"/>
                      </a:lnTo>
                      <a:lnTo>
                        <a:pt x="664" y="254"/>
                      </a:lnTo>
                      <a:lnTo>
                        <a:pt x="665" y="253"/>
                      </a:lnTo>
                      <a:lnTo>
                        <a:pt x="665" y="252"/>
                      </a:lnTo>
                      <a:lnTo>
                        <a:pt x="665" y="250"/>
                      </a:lnTo>
                      <a:lnTo>
                        <a:pt x="665" y="250"/>
                      </a:lnTo>
                      <a:lnTo>
                        <a:pt x="665" y="250"/>
                      </a:lnTo>
                      <a:lnTo>
                        <a:pt x="662" y="252"/>
                      </a:lnTo>
                      <a:lnTo>
                        <a:pt x="662" y="250"/>
                      </a:lnTo>
                      <a:lnTo>
                        <a:pt x="660" y="250"/>
                      </a:lnTo>
                      <a:lnTo>
                        <a:pt x="662" y="249"/>
                      </a:lnTo>
                      <a:lnTo>
                        <a:pt x="663" y="249"/>
                      </a:lnTo>
                      <a:lnTo>
                        <a:pt x="663" y="248"/>
                      </a:lnTo>
                      <a:lnTo>
                        <a:pt x="662" y="248"/>
                      </a:lnTo>
                      <a:lnTo>
                        <a:pt x="660" y="246"/>
                      </a:lnTo>
                      <a:lnTo>
                        <a:pt x="662" y="246"/>
                      </a:lnTo>
                      <a:lnTo>
                        <a:pt x="662" y="245"/>
                      </a:lnTo>
                      <a:lnTo>
                        <a:pt x="662" y="244"/>
                      </a:lnTo>
                      <a:lnTo>
                        <a:pt x="664" y="244"/>
                      </a:lnTo>
                      <a:lnTo>
                        <a:pt x="663" y="242"/>
                      </a:lnTo>
                      <a:lnTo>
                        <a:pt x="663" y="240"/>
                      </a:lnTo>
                      <a:lnTo>
                        <a:pt x="663" y="240"/>
                      </a:lnTo>
                      <a:lnTo>
                        <a:pt x="664" y="238"/>
                      </a:lnTo>
                      <a:lnTo>
                        <a:pt x="662" y="238"/>
                      </a:lnTo>
                      <a:lnTo>
                        <a:pt x="659" y="240"/>
                      </a:lnTo>
                      <a:lnTo>
                        <a:pt x="658" y="240"/>
                      </a:lnTo>
                      <a:lnTo>
                        <a:pt x="656" y="237"/>
                      </a:lnTo>
                      <a:lnTo>
                        <a:pt x="654" y="238"/>
                      </a:lnTo>
                      <a:lnTo>
                        <a:pt x="651" y="240"/>
                      </a:lnTo>
                      <a:lnTo>
                        <a:pt x="648" y="238"/>
                      </a:lnTo>
                      <a:lnTo>
                        <a:pt x="648" y="238"/>
                      </a:lnTo>
                      <a:lnTo>
                        <a:pt x="647" y="238"/>
                      </a:lnTo>
                      <a:lnTo>
                        <a:pt x="646" y="236"/>
                      </a:lnTo>
                      <a:lnTo>
                        <a:pt x="645" y="236"/>
                      </a:lnTo>
                      <a:lnTo>
                        <a:pt x="642" y="234"/>
                      </a:lnTo>
                      <a:lnTo>
                        <a:pt x="641" y="234"/>
                      </a:lnTo>
                      <a:lnTo>
                        <a:pt x="641" y="233"/>
                      </a:lnTo>
                      <a:lnTo>
                        <a:pt x="638" y="233"/>
                      </a:lnTo>
                      <a:lnTo>
                        <a:pt x="635" y="233"/>
                      </a:lnTo>
                      <a:lnTo>
                        <a:pt x="635" y="233"/>
                      </a:lnTo>
                      <a:lnTo>
                        <a:pt x="637" y="233"/>
                      </a:lnTo>
                      <a:lnTo>
                        <a:pt x="637" y="236"/>
                      </a:lnTo>
                      <a:lnTo>
                        <a:pt x="639" y="237"/>
                      </a:lnTo>
                      <a:lnTo>
                        <a:pt x="643" y="238"/>
                      </a:lnTo>
                      <a:lnTo>
                        <a:pt x="645" y="241"/>
                      </a:lnTo>
                      <a:lnTo>
                        <a:pt x="647" y="244"/>
                      </a:lnTo>
                      <a:lnTo>
                        <a:pt x="651" y="246"/>
                      </a:lnTo>
                      <a:lnTo>
                        <a:pt x="650" y="249"/>
                      </a:lnTo>
                      <a:lnTo>
                        <a:pt x="650" y="249"/>
                      </a:lnTo>
                      <a:lnTo>
                        <a:pt x="648" y="250"/>
                      </a:lnTo>
                      <a:lnTo>
                        <a:pt x="646" y="252"/>
                      </a:lnTo>
                      <a:lnTo>
                        <a:pt x="645" y="252"/>
                      </a:lnTo>
                      <a:lnTo>
                        <a:pt x="643" y="253"/>
                      </a:lnTo>
                      <a:lnTo>
                        <a:pt x="642" y="253"/>
                      </a:lnTo>
                      <a:lnTo>
                        <a:pt x="642" y="254"/>
                      </a:lnTo>
                      <a:lnTo>
                        <a:pt x="638" y="254"/>
                      </a:lnTo>
                      <a:lnTo>
                        <a:pt x="638" y="254"/>
                      </a:lnTo>
                      <a:lnTo>
                        <a:pt x="637" y="254"/>
                      </a:lnTo>
                      <a:lnTo>
                        <a:pt x="635" y="255"/>
                      </a:lnTo>
                      <a:lnTo>
                        <a:pt x="628" y="255"/>
                      </a:lnTo>
                      <a:lnTo>
                        <a:pt x="626" y="254"/>
                      </a:lnTo>
                      <a:lnTo>
                        <a:pt x="626" y="254"/>
                      </a:lnTo>
                      <a:lnTo>
                        <a:pt x="625" y="253"/>
                      </a:lnTo>
                      <a:lnTo>
                        <a:pt x="625" y="252"/>
                      </a:lnTo>
                      <a:lnTo>
                        <a:pt x="633" y="252"/>
                      </a:lnTo>
                      <a:lnTo>
                        <a:pt x="633" y="249"/>
                      </a:lnTo>
                      <a:lnTo>
                        <a:pt x="631" y="249"/>
                      </a:lnTo>
                      <a:lnTo>
                        <a:pt x="631" y="250"/>
                      </a:lnTo>
                      <a:lnTo>
                        <a:pt x="630" y="250"/>
                      </a:lnTo>
                      <a:lnTo>
                        <a:pt x="629" y="249"/>
                      </a:lnTo>
                      <a:lnTo>
                        <a:pt x="628" y="249"/>
                      </a:lnTo>
                      <a:lnTo>
                        <a:pt x="625" y="249"/>
                      </a:lnTo>
                      <a:lnTo>
                        <a:pt x="624" y="249"/>
                      </a:lnTo>
                      <a:lnTo>
                        <a:pt x="621" y="249"/>
                      </a:lnTo>
                      <a:lnTo>
                        <a:pt x="621" y="249"/>
                      </a:lnTo>
                      <a:lnTo>
                        <a:pt x="620" y="248"/>
                      </a:lnTo>
                      <a:lnTo>
                        <a:pt x="620" y="246"/>
                      </a:lnTo>
                      <a:lnTo>
                        <a:pt x="622" y="245"/>
                      </a:lnTo>
                      <a:lnTo>
                        <a:pt x="622" y="244"/>
                      </a:lnTo>
                      <a:lnTo>
                        <a:pt x="622" y="241"/>
                      </a:lnTo>
                      <a:lnTo>
                        <a:pt x="625" y="240"/>
                      </a:lnTo>
                      <a:lnTo>
                        <a:pt x="624" y="238"/>
                      </a:lnTo>
                      <a:lnTo>
                        <a:pt x="624" y="237"/>
                      </a:lnTo>
                      <a:lnTo>
                        <a:pt x="624" y="236"/>
                      </a:lnTo>
                      <a:lnTo>
                        <a:pt x="625" y="234"/>
                      </a:lnTo>
                      <a:lnTo>
                        <a:pt x="626" y="234"/>
                      </a:lnTo>
                      <a:lnTo>
                        <a:pt x="628" y="233"/>
                      </a:lnTo>
                      <a:lnTo>
                        <a:pt x="630" y="233"/>
                      </a:lnTo>
                      <a:lnTo>
                        <a:pt x="630" y="234"/>
                      </a:lnTo>
                      <a:lnTo>
                        <a:pt x="633" y="234"/>
                      </a:lnTo>
                      <a:lnTo>
                        <a:pt x="633" y="234"/>
                      </a:lnTo>
                      <a:lnTo>
                        <a:pt x="633" y="234"/>
                      </a:lnTo>
                      <a:lnTo>
                        <a:pt x="634" y="234"/>
                      </a:lnTo>
                      <a:lnTo>
                        <a:pt x="635" y="232"/>
                      </a:lnTo>
                      <a:lnTo>
                        <a:pt x="631" y="232"/>
                      </a:lnTo>
                      <a:lnTo>
                        <a:pt x="631" y="231"/>
                      </a:lnTo>
                      <a:lnTo>
                        <a:pt x="628" y="231"/>
                      </a:lnTo>
                      <a:lnTo>
                        <a:pt x="628" y="229"/>
                      </a:lnTo>
                      <a:lnTo>
                        <a:pt x="626" y="228"/>
                      </a:lnTo>
                      <a:lnTo>
                        <a:pt x="625" y="227"/>
                      </a:lnTo>
                      <a:lnTo>
                        <a:pt x="626" y="227"/>
                      </a:lnTo>
                      <a:lnTo>
                        <a:pt x="626" y="227"/>
                      </a:lnTo>
                      <a:lnTo>
                        <a:pt x="626" y="227"/>
                      </a:lnTo>
                      <a:lnTo>
                        <a:pt x="626" y="227"/>
                      </a:lnTo>
                      <a:lnTo>
                        <a:pt x="626" y="225"/>
                      </a:lnTo>
                      <a:lnTo>
                        <a:pt x="628" y="225"/>
                      </a:lnTo>
                      <a:lnTo>
                        <a:pt x="628" y="225"/>
                      </a:lnTo>
                      <a:lnTo>
                        <a:pt x="628" y="225"/>
                      </a:lnTo>
                      <a:lnTo>
                        <a:pt x="628" y="224"/>
                      </a:lnTo>
                      <a:lnTo>
                        <a:pt x="642" y="225"/>
                      </a:lnTo>
                      <a:lnTo>
                        <a:pt x="642" y="225"/>
                      </a:lnTo>
                      <a:lnTo>
                        <a:pt x="645" y="225"/>
                      </a:lnTo>
                      <a:lnTo>
                        <a:pt x="646" y="227"/>
                      </a:lnTo>
                      <a:lnTo>
                        <a:pt x="648" y="227"/>
                      </a:lnTo>
                      <a:lnTo>
                        <a:pt x="650" y="229"/>
                      </a:lnTo>
                      <a:lnTo>
                        <a:pt x="652" y="229"/>
                      </a:lnTo>
                      <a:lnTo>
                        <a:pt x="652" y="231"/>
                      </a:lnTo>
                      <a:lnTo>
                        <a:pt x="656" y="231"/>
                      </a:lnTo>
                      <a:lnTo>
                        <a:pt x="658" y="233"/>
                      </a:lnTo>
                      <a:lnTo>
                        <a:pt x="663" y="233"/>
                      </a:lnTo>
                      <a:lnTo>
                        <a:pt x="663" y="232"/>
                      </a:lnTo>
                      <a:lnTo>
                        <a:pt x="660" y="231"/>
                      </a:lnTo>
                      <a:lnTo>
                        <a:pt x="659" y="229"/>
                      </a:lnTo>
                      <a:lnTo>
                        <a:pt x="659" y="228"/>
                      </a:lnTo>
                      <a:lnTo>
                        <a:pt x="660" y="228"/>
                      </a:lnTo>
                      <a:lnTo>
                        <a:pt x="662" y="228"/>
                      </a:lnTo>
                      <a:lnTo>
                        <a:pt x="662" y="228"/>
                      </a:lnTo>
                      <a:lnTo>
                        <a:pt x="663" y="227"/>
                      </a:lnTo>
                      <a:lnTo>
                        <a:pt x="663" y="227"/>
                      </a:lnTo>
                      <a:lnTo>
                        <a:pt x="663" y="227"/>
                      </a:lnTo>
                      <a:lnTo>
                        <a:pt x="660" y="225"/>
                      </a:lnTo>
                      <a:lnTo>
                        <a:pt x="659" y="225"/>
                      </a:lnTo>
                      <a:lnTo>
                        <a:pt x="659" y="225"/>
                      </a:lnTo>
                      <a:lnTo>
                        <a:pt x="658" y="227"/>
                      </a:lnTo>
                      <a:lnTo>
                        <a:pt x="658" y="224"/>
                      </a:lnTo>
                      <a:lnTo>
                        <a:pt x="658" y="224"/>
                      </a:lnTo>
                      <a:lnTo>
                        <a:pt x="658" y="224"/>
                      </a:lnTo>
                      <a:lnTo>
                        <a:pt x="659" y="223"/>
                      </a:lnTo>
                      <a:lnTo>
                        <a:pt x="663" y="223"/>
                      </a:lnTo>
                      <a:lnTo>
                        <a:pt x="663" y="223"/>
                      </a:lnTo>
                      <a:lnTo>
                        <a:pt x="662" y="221"/>
                      </a:lnTo>
                      <a:lnTo>
                        <a:pt x="662" y="221"/>
                      </a:lnTo>
                      <a:lnTo>
                        <a:pt x="660" y="220"/>
                      </a:lnTo>
                      <a:lnTo>
                        <a:pt x="659" y="220"/>
                      </a:lnTo>
                      <a:lnTo>
                        <a:pt x="659" y="220"/>
                      </a:lnTo>
                      <a:lnTo>
                        <a:pt x="659" y="220"/>
                      </a:lnTo>
                      <a:lnTo>
                        <a:pt x="658" y="220"/>
                      </a:lnTo>
                      <a:lnTo>
                        <a:pt x="664" y="220"/>
                      </a:lnTo>
                      <a:lnTo>
                        <a:pt x="663" y="217"/>
                      </a:lnTo>
                      <a:lnTo>
                        <a:pt x="662" y="216"/>
                      </a:lnTo>
                      <a:lnTo>
                        <a:pt x="660" y="216"/>
                      </a:lnTo>
                      <a:lnTo>
                        <a:pt x="656" y="216"/>
                      </a:lnTo>
                      <a:lnTo>
                        <a:pt x="656" y="217"/>
                      </a:lnTo>
                      <a:lnTo>
                        <a:pt x="654" y="217"/>
                      </a:lnTo>
                      <a:lnTo>
                        <a:pt x="654" y="216"/>
                      </a:lnTo>
                      <a:lnTo>
                        <a:pt x="660" y="214"/>
                      </a:lnTo>
                      <a:lnTo>
                        <a:pt x="660" y="214"/>
                      </a:lnTo>
                      <a:lnTo>
                        <a:pt x="659" y="214"/>
                      </a:lnTo>
                      <a:lnTo>
                        <a:pt x="659" y="212"/>
                      </a:lnTo>
                      <a:lnTo>
                        <a:pt x="656" y="214"/>
                      </a:lnTo>
                      <a:lnTo>
                        <a:pt x="654" y="215"/>
                      </a:lnTo>
                      <a:lnTo>
                        <a:pt x="650" y="215"/>
                      </a:lnTo>
                      <a:lnTo>
                        <a:pt x="648" y="215"/>
                      </a:lnTo>
                      <a:lnTo>
                        <a:pt x="647" y="214"/>
                      </a:lnTo>
                      <a:lnTo>
                        <a:pt x="647" y="214"/>
                      </a:lnTo>
                      <a:lnTo>
                        <a:pt x="647" y="214"/>
                      </a:lnTo>
                      <a:lnTo>
                        <a:pt x="648" y="212"/>
                      </a:lnTo>
                      <a:lnTo>
                        <a:pt x="648" y="212"/>
                      </a:lnTo>
                      <a:lnTo>
                        <a:pt x="645" y="212"/>
                      </a:lnTo>
                      <a:lnTo>
                        <a:pt x="645" y="211"/>
                      </a:lnTo>
                      <a:lnTo>
                        <a:pt x="643" y="211"/>
                      </a:lnTo>
                      <a:lnTo>
                        <a:pt x="643" y="211"/>
                      </a:lnTo>
                      <a:lnTo>
                        <a:pt x="639" y="211"/>
                      </a:lnTo>
                      <a:lnTo>
                        <a:pt x="638" y="210"/>
                      </a:lnTo>
                      <a:lnTo>
                        <a:pt x="635" y="210"/>
                      </a:lnTo>
                      <a:lnTo>
                        <a:pt x="635" y="211"/>
                      </a:lnTo>
                      <a:lnTo>
                        <a:pt x="634" y="211"/>
                      </a:lnTo>
                      <a:lnTo>
                        <a:pt x="633" y="208"/>
                      </a:lnTo>
                      <a:lnTo>
                        <a:pt x="633" y="208"/>
                      </a:lnTo>
                      <a:lnTo>
                        <a:pt x="633" y="207"/>
                      </a:lnTo>
                      <a:lnTo>
                        <a:pt x="631" y="207"/>
                      </a:lnTo>
                      <a:lnTo>
                        <a:pt x="631" y="210"/>
                      </a:lnTo>
                      <a:lnTo>
                        <a:pt x="630" y="211"/>
                      </a:lnTo>
                      <a:lnTo>
                        <a:pt x="630" y="214"/>
                      </a:lnTo>
                      <a:lnTo>
                        <a:pt x="629" y="214"/>
                      </a:lnTo>
                      <a:lnTo>
                        <a:pt x="628" y="215"/>
                      </a:lnTo>
                      <a:lnTo>
                        <a:pt x="625" y="215"/>
                      </a:lnTo>
                      <a:lnTo>
                        <a:pt x="624" y="215"/>
                      </a:lnTo>
                      <a:lnTo>
                        <a:pt x="624" y="214"/>
                      </a:lnTo>
                      <a:lnTo>
                        <a:pt x="620" y="214"/>
                      </a:lnTo>
                      <a:lnTo>
                        <a:pt x="620" y="214"/>
                      </a:lnTo>
                      <a:lnTo>
                        <a:pt x="620" y="212"/>
                      </a:lnTo>
                      <a:lnTo>
                        <a:pt x="620" y="212"/>
                      </a:lnTo>
                      <a:lnTo>
                        <a:pt x="620" y="212"/>
                      </a:lnTo>
                      <a:lnTo>
                        <a:pt x="618" y="211"/>
                      </a:lnTo>
                      <a:lnTo>
                        <a:pt x="617" y="211"/>
                      </a:lnTo>
                      <a:lnTo>
                        <a:pt x="617" y="210"/>
                      </a:lnTo>
                      <a:lnTo>
                        <a:pt x="620" y="208"/>
                      </a:lnTo>
                      <a:lnTo>
                        <a:pt x="621" y="207"/>
                      </a:lnTo>
                      <a:lnTo>
                        <a:pt x="621" y="206"/>
                      </a:lnTo>
                      <a:lnTo>
                        <a:pt x="621" y="206"/>
                      </a:lnTo>
                      <a:lnTo>
                        <a:pt x="621" y="206"/>
                      </a:lnTo>
                      <a:lnTo>
                        <a:pt x="618" y="206"/>
                      </a:lnTo>
                      <a:lnTo>
                        <a:pt x="618" y="203"/>
                      </a:lnTo>
                      <a:lnTo>
                        <a:pt x="620" y="203"/>
                      </a:lnTo>
                      <a:lnTo>
                        <a:pt x="620" y="202"/>
                      </a:lnTo>
                      <a:lnTo>
                        <a:pt x="621" y="199"/>
                      </a:lnTo>
                      <a:lnTo>
                        <a:pt x="622" y="198"/>
                      </a:lnTo>
                      <a:lnTo>
                        <a:pt x="620" y="198"/>
                      </a:lnTo>
                      <a:lnTo>
                        <a:pt x="620" y="197"/>
                      </a:lnTo>
                      <a:lnTo>
                        <a:pt x="621" y="195"/>
                      </a:lnTo>
                      <a:lnTo>
                        <a:pt x="624" y="195"/>
                      </a:lnTo>
                      <a:lnTo>
                        <a:pt x="625" y="195"/>
                      </a:lnTo>
                      <a:lnTo>
                        <a:pt x="626" y="195"/>
                      </a:lnTo>
                      <a:lnTo>
                        <a:pt x="626" y="193"/>
                      </a:lnTo>
                      <a:lnTo>
                        <a:pt x="628" y="191"/>
                      </a:lnTo>
                      <a:lnTo>
                        <a:pt x="628" y="190"/>
                      </a:lnTo>
                      <a:lnTo>
                        <a:pt x="628" y="190"/>
                      </a:lnTo>
                      <a:lnTo>
                        <a:pt x="626" y="190"/>
                      </a:lnTo>
                      <a:lnTo>
                        <a:pt x="626" y="189"/>
                      </a:lnTo>
                      <a:lnTo>
                        <a:pt x="628" y="189"/>
                      </a:lnTo>
                      <a:lnTo>
                        <a:pt x="628" y="187"/>
                      </a:lnTo>
                      <a:lnTo>
                        <a:pt x="624" y="187"/>
                      </a:lnTo>
                      <a:lnTo>
                        <a:pt x="625" y="185"/>
                      </a:lnTo>
                      <a:lnTo>
                        <a:pt x="624" y="185"/>
                      </a:lnTo>
                      <a:lnTo>
                        <a:pt x="624" y="182"/>
                      </a:lnTo>
                      <a:lnTo>
                        <a:pt x="622" y="182"/>
                      </a:lnTo>
                      <a:lnTo>
                        <a:pt x="621" y="181"/>
                      </a:lnTo>
                      <a:lnTo>
                        <a:pt x="621" y="180"/>
                      </a:lnTo>
                      <a:lnTo>
                        <a:pt x="621" y="180"/>
                      </a:lnTo>
                      <a:lnTo>
                        <a:pt x="621" y="180"/>
                      </a:lnTo>
                      <a:lnTo>
                        <a:pt x="621" y="178"/>
                      </a:lnTo>
                      <a:lnTo>
                        <a:pt x="622" y="178"/>
                      </a:lnTo>
                      <a:lnTo>
                        <a:pt x="622" y="178"/>
                      </a:lnTo>
                      <a:lnTo>
                        <a:pt x="622" y="178"/>
                      </a:lnTo>
                      <a:lnTo>
                        <a:pt x="621" y="178"/>
                      </a:lnTo>
                      <a:lnTo>
                        <a:pt x="621" y="177"/>
                      </a:lnTo>
                      <a:lnTo>
                        <a:pt x="620" y="176"/>
                      </a:lnTo>
                      <a:lnTo>
                        <a:pt x="620" y="176"/>
                      </a:lnTo>
                      <a:lnTo>
                        <a:pt x="618" y="176"/>
                      </a:lnTo>
                      <a:lnTo>
                        <a:pt x="618" y="173"/>
                      </a:lnTo>
                      <a:lnTo>
                        <a:pt x="614" y="170"/>
                      </a:lnTo>
                      <a:lnTo>
                        <a:pt x="614" y="169"/>
                      </a:lnTo>
                      <a:lnTo>
                        <a:pt x="608" y="170"/>
                      </a:lnTo>
                      <a:lnTo>
                        <a:pt x="608" y="169"/>
                      </a:lnTo>
                      <a:lnTo>
                        <a:pt x="613" y="168"/>
                      </a:lnTo>
                      <a:lnTo>
                        <a:pt x="613" y="166"/>
                      </a:lnTo>
                      <a:lnTo>
                        <a:pt x="613" y="166"/>
                      </a:lnTo>
                      <a:lnTo>
                        <a:pt x="614" y="165"/>
                      </a:lnTo>
                      <a:lnTo>
                        <a:pt x="613" y="164"/>
                      </a:lnTo>
                      <a:lnTo>
                        <a:pt x="613" y="164"/>
                      </a:lnTo>
                      <a:lnTo>
                        <a:pt x="613" y="164"/>
                      </a:lnTo>
                      <a:lnTo>
                        <a:pt x="614" y="161"/>
                      </a:lnTo>
                      <a:lnTo>
                        <a:pt x="613" y="161"/>
                      </a:lnTo>
                      <a:lnTo>
                        <a:pt x="612" y="160"/>
                      </a:lnTo>
                      <a:lnTo>
                        <a:pt x="611" y="160"/>
                      </a:lnTo>
                      <a:lnTo>
                        <a:pt x="608" y="160"/>
                      </a:lnTo>
                      <a:lnTo>
                        <a:pt x="608" y="160"/>
                      </a:lnTo>
                      <a:lnTo>
                        <a:pt x="608" y="159"/>
                      </a:lnTo>
                      <a:lnTo>
                        <a:pt x="608" y="159"/>
                      </a:lnTo>
                      <a:lnTo>
                        <a:pt x="608" y="157"/>
                      </a:lnTo>
                      <a:lnTo>
                        <a:pt x="605" y="156"/>
                      </a:lnTo>
                      <a:lnTo>
                        <a:pt x="605" y="155"/>
                      </a:lnTo>
                      <a:lnTo>
                        <a:pt x="604" y="155"/>
                      </a:lnTo>
                      <a:lnTo>
                        <a:pt x="604" y="153"/>
                      </a:lnTo>
                      <a:lnTo>
                        <a:pt x="601" y="153"/>
                      </a:lnTo>
                      <a:lnTo>
                        <a:pt x="600" y="152"/>
                      </a:lnTo>
                      <a:lnTo>
                        <a:pt x="596" y="151"/>
                      </a:lnTo>
                      <a:lnTo>
                        <a:pt x="596" y="147"/>
                      </a:lnTo>
                      <a:lnTo>
                        <a:pt x="592" y="144"/>
                      </a:lnTo>
                      <a:lnTo>
                        <a:pt x="592" y="143"/>
                      </a:lnTo>
                      <a:lnTo>
                        <a:pt x="588" y="143"/>
                      </a:lnTo>
                      <a:lnTo>
                        <a:pt x="588" y="143"/>
                      </a:lnTo>
                      <a:lnTo>
                        <a:pt x="587" y="143"/>
                      </a:lnTo>
                      <a:lnTo>
                        <a:pt x="586" y="143"/>
                      </a:lnTo>
                      <a:lnTo>
                        <a:pt x="584" y="143"/>
                      </a:lnTo>
                      <a:lnTo>
                        <a:pt x="583" y="143"/>
                      </a:lnTo>
                      <a:lnTo>
                        <a:pt x="583" y="143"/>
                      </a:lnTo>
                      <a:lnTo>
                        <a:pt x="583" y="143"/>
                      </a:lnTo>
                      <a:lnTo>
                        <a:pt x="583" y="143"/>
                      </a:lnTo>
                      <a:lnTo>
                        <a:pt x="583" y="142"/>
                      </a:lnTo>
                      <a:lnTo>
                        <a:pt x="580" y="140"/>
                      </a:lnTo>
                      <a:lnTo>
                        <a:pt x="580" y="140"/>
                      </a:lnTo>
                      <a:lnTo>
                        <a:pt x="579" y="139"/>
                      </a:lnTo>
                      <a:lnTo>
                        <a:pt x="578" y="138"/>
                      </a:lnTo>
                      <a:lnTo>
                        <a:pt x="576" y="136"/>
                      </a:lnTo>
                      <a:lnTo>
                        <a:pt x="574" y="136"/>
                      </a:lnTo>
                      <a:lnTo>
                        <a:pt x="571" y="135"/>
                      </a:lnTo>
                      <a:lnTo>
                        <a:pt x="569" y="134"/>
                      </a:lnTo>
                      <a:lnTo>
                        <a:pt x="563" y="134"/>
                      </a:lnTo>
                      <a:lnTo>
                        <a:pt x="563" y="132"/>
                      </a:lnTo>
                      <a:lnTo>
                        <a:pt x="562" y="132"/>
                      </a:lnTo>
                      <a:lnTo>
                        <a:pt x="561" y="132"/>
                      </a:lnTo>
                      <a:lnTo>
                        <a:pt x="559" y="132"/>
                      </a:lnTo>
                      <a:lnTo>
                        <a:pt x="558" y="131"/>
                      </a:lnTo>
                      <a:lnTo>
                        <a:pt x="557" y="134"/>
                      </a:lnTo>
                      <a:lnTo>
                        <a:pt x="554" y="135"/>
                      </a:lnTo>
                      <a:lnTo>
                        <a:pt x="553" y="136"/>
                      </a:lnTo>
                      <a:lnTo>
                        <a:pt x="553" y="134"/>
                      </a:lnTo>
                      <a:lnTo>
                        <a:pt x="552" y="132"/>
                      </a:lnTo>
                      <a:lnTo>
                        <a:pt x="552" y="130"/>
                      </a:lnTo>
                      <a:lnTo>
                        <a:pt x="549" y="131"/>
                      </a:lnTo>
                      <a:lnTo>
                        <a:pt x="546" y="132"/>
                      </a:lnTo>
                      <a:lnTo>
                        <a:pt x="546" y="134"/>
                      </a:lnTo>
                      <a:lnTo>
                        <a:pt x="539" y="134"/>
                      </a:lnTo>
                      <a:lnTo>
                        <a:pt x="537" y="135"/>
                      </a:lnTo>
                      <a:lnTo>
                        <a:pt x="537" y="135"/>
                      </a:lnTo>
                      <a:lnTo>
                        <a:pt x="536" y="135"/>
                      </a:lnTo>
                      <a:lnTo>
                        <a:pt x="535" y="135"/>
                      </a:lnTo>
                      <a:lnTo>
                        <a:pt x="533" y="134"/>
                      </a:lnTo>
                      <a:lnTo>
                        <a:pt x="533" y="135"/>
                      </a:lnTo>
                      <a:lnTo>
                        <a:pt x="533" y="136"/>
                      </a:lnTo>
                      <a:lnTo>
                        <a:pt x="532" y="138"/>
                      </a:lnTo>
                      <a:lnTo>
                        <a:pt x="531" y="138"/>
                      </a:lnTo>
                      <a:lnTo>
                        <a:pt x="529" y="138"/>
                      </a:lnTo>
                      <a:lnTo>
                        <a:pt x="528" y="136"/>
                      </a:lnTo>
                      <a:lnTo>
                        <a:pt x="528" y="135"/>
                      </a:lnTo>
                      <a:lnTo>
                        <a:pt x="527" y="132"/>
                      </a:lnTo>
                      <a:lnTo>
                        <a:pt x="527" y="132"/>
                      </a:lnTo>
                      <a:lnTo>
                        <a:pt x="523" y="134"/>
                      </a:lnTo>
                      <a:lnTo>
                        <a:pt x="519" y="134"/>
                      </a:lnTo>
                      <a:lnTo>
                        <a:pt x="518" y="135"/>
                      </a:lnTo>
                      <a:lnTo>
                        <a:pt x="518" y="136"/>
                      </a:lnTo>
                      <a:lnTo>
                        <a:pt x="515" y="135"/>
                      </a:lnTo>
                      <a:lnTo>
                        <a:pt x="514" y="132"/>
                      </a:lnTo>
                      <a:lnTo>
                        <a:pt x="511" y="132"/>
                      </a:lnTo>
                      <a:lnTo>
                        <a:pt x="511" y="132"/>
                      </a:lnTo>
                      <a:lnTo>
                        <a:pt x="510" y="134"/>
                      </a:lnTo>
                      <a:lnTo>
                        <a:pt x="508" y="135"/>
                      </a:lnTo>
                      <a:lnTo>
                        <a:pt x="508" y="136"/>
                      </a:lnTo>
                      <a:lnTo>
                        <a:pt x="510" y="136"/>
                      </a:lnTo>
                      <a:lnTo>
                        <a:pt x="510" y="140"/>
                      </a:lnTo>
                      <a:lnTo>
                        <a:pt x="510" y="140"/>
                      </a:lnTo>
                      <a:lnTo>
                        <a:pt x="510" y="140"/>
                      </a:lnTo>
                      <a:lnTo>
                        <a:pt x="510" y="142"/>
                      </a:lnTo>
                      <a:lnTo>
                        <a:pt x="501" y="140"/>
                      </a:lnTo>
                      <a:lnTo>
                        <a:pt x="501" y="139"/>
                      </a:lnTo>
                      <a:lnTo>
                        <a:pt x="495" y="140"/>
                      </a:lnTo>
                      <a:lnTo>
                        <a:pt x="495" y="139"/>
                      </a:lnTo>
                      <a:lnTo>
                        <a:pt x="493" y="139"/>
                      </a:lnTo>
                      <a:lnTo>
                        <a:pt x="489" y="134"/>
                      </a:lnTo>
                      <a:lnTo>
                        <a:pt x="487" y="134"/>
                      </a:lnTo>
                      <a:lnTo>
                        <a:pt x="487" y="132"/>
                      </a:lnTo>
                      <a:lnTo>
                        <a:pt x="491" y="131"/>
                      </a:lnTo>
                      <a:lnTo>
                        <a:pt x="491" y="130"/>
                      </a:lnTo>
                      <a:lnTo>
                        <a:pt x="491" y="130"/>
                      </a:lnTo>
                      <a:lnTo>
                        <a:pt x="489" y="130"/>
                      </a:lnTo>
                      <a:lnTo>
                        <a:pt x="486" y="130"/>
                      </a:lnTo>
                      <a:lnTo>
                        <a:pt x="484" y="128"/>
                      </a:lnTo>
                      <a:lnTo>
                        <a:pt x="482" y="127"/>
                      </a:lnTo>
                      <a:lnTo>
                        <a:pt x="478" y="128"/>
                      </a:lnTo>
                      <a:lnTo>
                        <a:pt x="478" y="127"/>
                      </a:lnTo>
                      <a:lnTo>
                        <a:pt x="477" y="127"/>
                      </a:lnTo>
                      <a:lnTo>
                        <a:pt x="477" y="123"/>
                      </a:lnTo>
                      <a:lnTo>
                        <a:pt x="476" y="123"/>
                      </a:lnTo>
                      <a:lnTo>
                        <a:pt x="476" y="122"/>
                      </a:lnTo>
                      <a:lnTo>
                        <a:pt x="477" y="122"/>
                      </a:lnTo>
                      <a:lnTo>
                        <a:pt x="478" y="121"/>
                      </a:lnTo>
                      <a:lnTo>
                        <a:pt x="480" y="119"/>
                      </a:lnTo>
                      <a:lnTo>
                        <a:pt x="481" y="121"/>
                      </a:lnTo>
                      <a:lnTo>
                        <a:pt x="481" y="121"/>
                      </a:lnTo>
                      <a:lnTo>
                        <a:pt x="482" y="121"/>
                      </a:lnTo>
                      <a:lnTo>
                        <a:pt x="484" y="123"/>
                      </a:lnTo>
                      <a:lnTo>
                        <a:pt x="486" y="123"/>
                      </a:lnTo>
                      <a:lnTo>
                        <a:pt x="489" y="123"/>
                      </a:lnTo>
                      <a:lnTo>
                        <a:pt x="491" y="123"/>
                      </a:lnTo>
                      <a:lnTo>
                        <a:pt x="493" y="123"/>
                      </a:lnTo>
                      <a:lnTo>
                        <a:pt x="490" y="122"/>
                      </a:lnTo>
                      <a:lnTo>
                        <a:pt x="490" y="121"/>
                      </a:lnTo>
                      <a:lnTo>
                        <a:pt x="495" y="119"/>
                      </a:lnTo>
                      <a:lnTo>
                        <a:pt x="499" y="118"/>
                      </a:lnTo>
                      <a:lnTo>
                        <a:pt x="503" y="117"/>
                      </a:lnTo>
                      <a:lnTo>
                        <a:pt x="510" y="117"/>
                      </a:lnTo>
                      <a:lnTo>
                        <a:pt x="510" y="117"/>
                      </a:lnTo>
                      <a:lnTo>
                        <a:pt x="511" y="117"/>
                      </a:lnTo>
                      <a:lnTo>
                        <a:pt x="511" y="115"/>
                      </a:lnTo>
                      <a:lnTo>
                        <a:pt x="521" y="115"/>
                      </a:lnTo>
                      <a:lnTo>
                        <a:pt x="521" y="115"/>
                      </a:lnTo>
                      <a:lnTo>
                        <a:pt x="523" y="115"/>
                      </a:lnTo>
                      <a:lnTo>
                        <a:pt x="523" y="115"/>
                      </a:lnTo>
                      <a:lnTo>
                        <a:pt x="523" y="117"/>
                      </a:lnTo>
                      <a:lnTo>
                        <a:pt x="524" y="117"/>
                      </a:lnTo>
                      <a:lnTo>
                        <a:pt x="525" y="118"/>
                      </a:lnTo>
                      <a:lnTo>
                        <a:pt x="525" y="117"/>
                      </a:lnTo>
                      <a:lnTo>
                        <a:pt x="527" y="115"/>
                      </a:lnTo>
                      <a:lnTo>
                        <a:pt x="528" y="115"/>
                      </a:lnTo>
                      <a:lnTo>
                        <a:pt x="528" y="114"/>
                      </a:lnTo>
                      <a:lnTo>
                        <a:pt x="528" y="114"/>
                      </a:lnTo>
                      <a:lnTo>
                        <a:pt x="528" y="114"/>
                      </a:lnTo>
                      <a:lnTo>
                        <a:pt x="527" y="111"/>
                      </a:lnTo>
                      <a:lnTo>
                        <a:pt x="516" y="111"/>
                      </a:lnTo>
                      <a:lnTo>
                        <a:pt x="515" y="113"/>
                      </a:lnTo>
                      <a:lnTo>
                        <a:pt x="512" y="113"/>
                      </a:lnTo>
                      <a:lnTo>
                        <a:pt x="508" y="113"/>
                      </a:lnTo>
                      <a:lnTo>
                        <a:pt x="506" y="113"/>
                      </a:lnTo>
                      <a:lnTo>
                        <a:pt x="503" y="114"/>
                      </a:lnTo>
                      <a:lnTo>
                        <a:pt x="502" y="113"/>
                      </a:lnTo>
                      <a:lnTo>
                        <a:pt x="501" y="110"/>
                      </a:lnTo>
                      <a:lnTo>
                        <a:pt x="501" y="109"/>
                      </a:lnTo>
                      <a:lnTo>
                        <a:pt x="498" y="108"/>
                      </a:lnTo>
                      <a:lnTo>
                        <a:pt x="497" y="110"/>
                      </a:lnTo>
                      <a:lnTo>
                        <a:pt x="495" y="113"/>
                      </a:lnTo>
                      <a:lnTo>
                        <a:pt x="494" y="114"/>
                      </a:lnTo>
                      <a:lnTo>
                        <a:pt x="491" y="114"/>
                      </a:lnTo>
                      <a:lnTo>
                        <a:pt x="490" y="114"/>
                      </a:lnTo>
                      <a:lnTo>
                        <a:pt x="489" y="113"/>
                      </a:lnTo>
                      <a:lnTo>
                        <a:pt x="487" y="113"/>
                      </a:lnTo>
                      <a:lnTo>
                        <a:pt x="486" y="113"/>
                      </a:lnTo>
                      <a:lnTo>
                        <a:pt x="485" y="113"/>
                      </a:lnTo>
                      <a:lnTo>
                        <a:pt x="484" y="113"/>
                      </a:lnTo>
                      <a:lnTo>
                        <a:pt x="484" y="113"/>
                      </a:lnTo>
                      <a:lnTo>
                        <a:pt x="482" y="111"/>
                      </a:lnTo>
                      <a:lnTo>
                        <a:pt x="482" y="111"/>
                      </a:lnTo>
                      <a:lnTo>
                        <a:pt x="481" y="110"/>
                      </a:lnTo>
                      <a:lnTo>
                        <a:pt x="480" y="110"/>
                      </a:lnTo>
                      <a:lnTo>
                        <a:pt x="480" y="109"/>
                      </a:lnTo>
                      <a:lnTo>
                        <a:pt x="476" y="109"/>
                      </a:lnTo>
                      <a:lnTo>
                        <a:pt x="474" y="106"/>
                      </a:lnTo>
                      <a:lnTo>
                        <a:pt x="473" y="106"/>
                      </a:lnTo>
                      <a:lnTo>
                        <a:pt x="472" y="105"/>
                      </a:lnTo>
                      <a:lnTo>
                        <a:pt x="472" y="104"/>
                      </a:lnTo>
                      <a:lnTo>
                        <a:pt x="470" y="104"/>
                      </a:lnTo>
                      <a:lnTo>
                        <a:pt x="470" y="102"/>
                      </a:lnTo>
                      <a:lnTo>
                        <a:pt x="470" y="101"/>
                      </a:lnTo>
                      <a:lnTo>
                        <a:pt x="469" y="101"/>
                      </a:lnTo>
                      <a:lnTo>
                        <a:pt x="469" y="100"/>
                      </a:lnTo>
                      <a:lnTo>
                        <a:pt x="472" y="97"/>
                      </a:lnTo>
                      <a:lnTo>
                        <a:pt x="472" y="96"/>
                      </a:lnTo>
                      <a:lnTo>
                        <a:pt x="473" y="96"/>
                      </a:lnTo>
                      <a:lnTo>
                        <a:pt x="474" y="94"/>
                      </a:lnTo>
                      <a:lnTo>
                        <a:pt x="476" y="94"/>
                      </a:lnTo>
                      <a:lnTo>
                        <a:pt x="477" y="94"/>
                      </a:lnTo>
                      <a:lnTo>
                        <a:pt x="480" y="94"/>
                      </a:lnTo>
                      <a:lnTo>
                        <a:pt x="482" y="94"/>
                      </a:lnTo>
                      <a:lnTo>
                        <a:pt x="482" y="94"/>
                      </a:lnTo>
                      <a:lnTo>
                        <a:pt x="484" y="94"/>
                      </a:lnTo>
                      <a:lnTo>
                        <a:pt x="484" y="93"/>
                      </a:lnTo>
                      <a:lnTo>
                        <a:pt x="489" y="93"/>
                      </a:lnTo>
                      <a:lnTo>
                        <a:pt x="489" y="93"/>
                      </a:lnTo>
                      <a:lnTo>
                        <a:pt x="498" y="92"/>
                      </a:lnTo>
                      <a:lnTo>
                        <a:pt x="498" y="92"/>
                      </a:lnTo>
                      <a:lnTo>
                        <a:pt x="503" y="92"/>
                      </a:lnTo>
                      <a:lnTo>
                        <a:pt x="503" y="92"/>
                      </a:lnTo>
                      <a:lnTo>
                        <a:pt x="506" y="90"/>
                      </a:lnTo>
                      <a:lnTo>
                        <a:pt x="506" y="90"/>
                      </a:lnTo>
                      <a:lnTo>
                        <a:pt x="508" y="90"/>
                      </a:lnTo>
                      <a:lnTo>
                        <a:pt x="508" y="89"/>
                      </a:lnTo>
                      <a:lnTo>
                        <a:pt x="511" y="89"/>
                      </a:lnTo>
                      <a:lnTo>
                        <a:pt x="511" y="89"/>
                      </a:lnTo>
                      <a:lnTo>
                        <a:pt x="514" y="89"/>
                      </a:lnTo>
                      <a:lnTo>
                        <a:pt x="514" y="88"/>
                      </a:lnTo>
                      <a:lnTo>
                        <a:pt x="514" y="88"/>
                      </a:lnTo>
                      <a:lnTo>
                        <a:pt x="515" y="88"/>
                      </a:lnTo>
                      <a:lnTo>
                        <a:pt x="516" y="89"/>
                      </a:lnTo>
                      <a:lnTo>
                        <a:pt x="518" y="89"/>
                      </a:lnTo>
                      <a:lnTo>
                        <a:pt x="518" y="88"/>
                      </a:lnTo>
                      <a:lnTo>
                        <a:pt x="524" y="88"/>
                      </a:lnTo>
                      <a:lnTo>
                        <a:pt x="524" y="89"/>
                      </a:lnTo>
                      <a:lnTo>
                        <a:pt x="527" y="88"/>
                      </a:lnTo>
                      <a:lnTo>
                        <a:pt x="527" y="89"/>
                      </a:lnTo>
                      <a:lnTo>
                        <a:pt x="529" y="90"/>
                      </a:lnTo>
                      <a:lnTo>
                        <a:pt x="529" y="89"/>
                      </a:lnTo>
                      <a:lnTo>
                        <a:pt x="529" y="89"/>
                      </a:lnTo>
                      <a:lnTo>
                        <a:pt x="531" y="88"/>
                      </a:lnTo>
                      <a:lnTo>
                        <a:pt x="531" y="88"/>
                      </a:lnTo>
                      <a:lnTo>
                        <a:pt x="533" y="88"/>
                      </a:lnTo>
                      <a:lnTo>
                        <a:pt x="536" y="85"/>
                      </a:lnTo>
                      <a:lnTo>
                        <a:pt x="537" y="85"/>
                      </a:lnTo>
                      <a:lnTo>
                        <a:pt x="537" y="84"/>
                      </a:lnTo>
                      <a:lnTo>
                        <a:pt x="540" y="83"/>
                      </a:lnTo>
                      <a:lnTo>
                        <a:pt x="541" y="81"/>
                      </a:lnTo>
                      <a:lnTo>
                        <a:pt x="542" y="80"/>
                      </a:lnTo>
                      <a:lnTo>
                        <a:pt x="542" y="79"/>
                      </a:lnTo>
                      <a:lnTo>
                        <a:pt x="542" y="77"/>
                      </a:lnTo>
                      <a:lnTo>
                        <a:pt x="542" y="76"/>
                      </a:lnTo>
                      <a:lnTo>
                        <a:pt x="541" y="75"/>
                      </a:lnTo>
                      <a:lnTo>
                        <a:pt x="542" y="75"/>
                      </a:lnTo>
                      <a:lnTo>
                        <a:pt x="542" y="73"/>
                      </a:lnTo>
                      <a:lnTo>
                        <a:pt x="544" y="73"/>
                      </a:lnTo>
                      <a:lnTo>
                        <a:pt x="544" y="72"/>
                      </a:lnTo>
                      <a:lnTo>
                        <a:pt x="542" y="72"/>
                      </a:lnTo>
                      <a:lnTo>
                        <a:pt x="542" y="71"/>
                      </a:lnTo>
                      <a:lnTo>
                        <a:pt x="542" y="70"/>
                      </a:lnTo>
                      <a:lnTo>
                        <a:pt x="544" y="70"/>
                      </a:lnTo>
                      <a:lnTo>
                        <a:pt x="544" y="68"/>
                      </a:lnTo>
                      <a:lnTo>
                        <a:pt x="541" y="68"/>
                      </a:lnTo>
                      <a:lnTo>
                        <a:pt x="540" y="70"/>
                      </a:lnTo>
                      <a:lnTo>
                        <a:pt x="539" y="70"/>
                      </a:lnTo>
                      <a:lnTo>
                        <a:pt x="537" y="68"/>
                      </a:lnTo>
                      <a:lnTo>
                        <a:pt x="535" y="68"/>
                      </a:lnTo>
                      <a:lnTo>
                        <a:pt x="533" y="68"/>
                      </a:lnTo>
                      <a:lnTo>
                        <a:pt x="532" y="70"/>
                      </a:lnTo>
                      <a:lnTo>
                        <a:pt x="531" y="71"/>
                      </a:lnTo>
                      <a:lnTo>
                        <a:pt x="528" y="71"/>
                      </a:lnTo>
                      <a:lnTo>
                        <a:pt x="527" y="70"/>
                      </a:lnTo>
                      <a:lnTo>
                        <a:pt x="525" y="68"/>
                      </a:lnTo>
                      <a:lnTo>
                        <a:pt x="523" y="68"/>
                      </a:lnTo>
                      <a:lnTo>
                        <a:pt x="523" y="68"/>
                      </a:lnTo>
                      <a:lnTo>
                        <a:pt x="520" y="68"/>
                      </a:lnTo>
                      <a:lnTo>
                        <a:pt x="519" y="70"/>
                      </a:lnTo>
                      <a:lnTo>
                        <a:pt x="516" y="70"/>
                      </a:lnTo>
                      <a:lnTo>
                        <a:pt x="515" y="71"/>
                      </a:lnTo>
                      <a:lnTo>
                        <a:pt x="514" y="70"/>
                      </a:lnTo>
                      <a:lnTo>
                        <a:pt x="514" y="68"/>
                      </a:lnTo>
                      <a:lnTo>
                        <a:pt x="512" y="67"/>
                      </a:lnTo>
                      <a:lnTo>
                        <a:pt x="514" y="67"/>
                      </a:lnTo>
                      <a:lnTo>
                        <a:pt x="514" y="67"/>
                      </a:lnTo>
                      <a:lnTo>
                        <a:pt x="514" y="67"/>
                      </a:lnTo>
                      <a:lnTo>
                        <a:pt x="514" y="67"/>
                      </a:lnTo>
                      <a:lnTo>
                        <a:pt x="514" y="66"/>
                      </a:lnTo>
                      <a:lnTo>
                        <a:pt x="514" y="66"/>
                      </a:lnTo>
                      <a:lnTo>
                        <a:pt x="515" y="64"/>
                      </a:lnTo>
                      <a:lnTo>
                        <a:pt x="515" y="63"/>
                      </a:lnTo>
                      <a:lnTo>
                        <a:pt x="515" y="62"/>
                      </a:lnTo>
                      <a:lnTo>
                        <a:pt x="516" y="60"/>
                      </a:lnTo>
                      <a:lnTo>
                        <a:pt x="518" y="60"/>
                      </a:lnTo>
                      <a:lnTo>
                        <a:pt x="518" y="59"/>
                      </a:lnTo>
                      <a:lnTo>
                        <a:pt x="521" y="59"/>
                      </a:lnTo>
                      <a:lnTo>
                        <a:pt x="521" y="58"/>
                      </a:lnTo>
                      <a:lnTo>
                        <a:pt x="523" y="58"/>
                      </a:lnTo>
                      <a:lnTo>
                        <a:pt x="523" y="58"/>
                      </a:lnTo>
                      <a:lnTo>
                        <a:pt x="525" y="58"/>
                      </a:lnTo>
                      <a:lnTo>
                        <a:pt x="525" y="56"/>
                      </a:lnTo>
                      <a:lnTo>
                        <a:pt x="531" y="56"/>
                      </a:lnTo>
                      <a:lnTo>
                        <a:pt x="531" y="56"/>
                      </a:lnTo>
                      <a:lnTo>
                        <a:pt x="532" y="56"/>
                      </a:lnTo>
                      <a:lnTo>
                        <a:pt x="532" y="55"/>
                      </a:lnTo>
                      <a:lnTo>
                        <a:pt x="535" y="55"/>
                      </a:lnTo>
                      <a:lnTo>
                        <a:pt x="535" y="55"/>
                      </a:lnTo>
                      <a:lnTo>
                        <a:pt x="537" y="55"/>
                      </a:lnTo>
                      <a:lnTo>
                        <a:pt x="537" y="54"/>
                      </a:lnTo>
                      <a:lnTo>
                        <a:pt x="539" y="54"/>
                      </a:lnTo>
                      <a:lnTo>
                        <a:pt x="539" y="54"/>
                      </a:lnTo>
                      <a:lnTo>
                        <a:pt x="540" y="54"/>
                      </a:lnTo>
                      <a:lnTo>
                        <a:pt x="540" y="53"/>
                      </a:lnTo>
                      <a:lnTo>
                        <a:pt x="541" y="53"/>
                      </a:lnTo>
                      <a:lnTo>
                        <a:pt x="541" y="53"/>
                      </a:lnTo>
                      <a:lnTo>
                        <a:pt x="542" y="53"/>
                      </a:lnTo>
                      <a:lnTo>
                        <a:pt x="544" y="51"/>
                      </a:lnTo>
                      <a:lnTo>
                        <a:pt x="549" y="50"/>
                      </a:lnTo>
                      <a:lnTo>
                        <a:pt x="549" y="50"/>
                      </a:lnTo>
                      <a:lnTo>
                        <a:pt x="550" y="50"/>
                      </a:lnTo>
                      <a:lnTo>
                        <a:pt x="550" y="49"/>
                      </a:lnTo>
                      <a:lnTo>
                        <a:pt x="559" y="50"/>
                      </a:lnTo>
                      <a:lnTo>
                        <a:pt x="559" y="50"/>
                      </a:lnTo>
                      <a:lnTo>
                        <a:pt x="561" y="51"/>
                      </a:lnTo>
                      <a:lnTo>
                        <a:pt x="561" y="51"/>
                      </a:lnTo>
                      <a:lnTo>
                        <a:pt x="561" y="51"/>
                      </a:lnTo>
                      <a:lnTo>
                        <a:pt x="562" y="51"/>
                      </a:lnTo>
                      <a:lnTo>
                        <a:pt x="563" y="54"/>
                      </a:lnTo>
                      <a:lnTo>
                        <a:pt x="565" y="54"/>
                      </a:lnTo>
                      <a:lnTo>
                        <a:pt x="565" y="53"/>
                      </a:lnTo>
                      <a:lnTo>
                        <a:pt x="566" y="53"/>
                      </a:lnTo>
                      <a:lnTo>
                        <a:pt x="566" y="53"/>
                      </a:lnTo>
                      <a:lnTo>
                        <a:pt x="566" y="51"/>
                      </a:lnTo>
                      <a:lnTo>
                        <a:pt x="565" y="51"/>
                      </a:lnTo>
                      <a:lnTo>
                        <a:pt x="565" y="51"/>
                      </a:lnTo>
                      <a:lnTo>
                        <a:pt x="565" y="50"/>
                      </a:lnTo>
                      <a:lnTo>
                        <a:pt x="565" y="50"/>
                      </a:lnTo>
                      <a:lnTo>
                        <a:pt x="563" y="50"/>
                      </a:lnTo>
                      <a:lnTo>
                        <a:pt x="563" y="49"/>
                      </a:lnTo>
                      <a:lnTo>
                        <a:pt x="563" y="46"/>
                      </a:lnTo>
                      <a:lnTo>
                        <a:pt x="565" y="45"/>
                      </a:lnTo>
                      <a:lnTo>
                        <a:pt x="565" y="43"/>
                      </a:lnTo>
                      <a:lnTo>
                        <a:pt x="566" y="41"/>
                      </a:lnTo>
                      <a:lnTo>
                        <a:pt x="566" y="39"/>
                      </a:lnTo>
                      <a:lnTo>
                        <a:pt x="567" y="38"/>
                      </a:lnTo>
                      <a:lnTo>
                        <a:pt x="570" y="37"/>
                      </a:lnTo>
                      <a:lnTo>
                        <a:pt x="570" y="38"/>
                      </a:lnTo>
                      <a:lnTo>
                        <a:pt x="574" y="38"/>
                      </a:lnTo>
                      <a:lnTo>
                        <a:pt x="574" y="39"/>
                      </a:lnTo>
                      <a:lnTo>
                        <a:pt x="575" y="39"/>
                      </a:lnTo>
                      <a:lnTo>
                        <a:pt x="576" y="41"/>
                      </a:lnTo>
                      <a:lnTo>
                        <a:pt x="576" y="42"/>
                      </a:lnTo>
                      <a:lnTo>
                        <a:pt x="578" y="43"/>
                      </a:lnTo>
                      <a:lnTo>
                        <a:pt x="578" y="43"/>
                      </a:lnTo>
                      <a:lnTo>
                        <a:pt x="578" y="46"/>
                      </a:lnTo>
                      <a:lnTo>
                        <a:pt x="579" y="46"/>
                      </a:lnTo>
                      <a:lnTo>
                        <a:pt x="580" y="49"/>
                      </a:lnTo>
                      <a:lnTo>
                        <a:pt x="582" y="49"/>
                      </a:lnTo>
                      <a:lnTo>
                        <a:pt x="582" y="47"/>
                      </a:lnTo>
                      <a:lnTo>
                        <a:pt x="580" y="46"/>
                      </a:lnTo>
                      <a:lnTo>
                        <a:pt x="579" y="43"/>
                      </a:lnTo>
                      <a:lnTo>
                        <a:pt x="579" y="41"/>
                      </a:lnTo>
                      <a:lnTo>
                        <a:pt x="579" y="41"/>
                      </a:lnTo>
                      <a:lnTo>
                        <a:pt x="578" y="39"/>
                      </a:lnTo>
                      <a:lnTo>
                        <a:pt x="578" y="38"/>
                      </a:lnTo>
                      <a:lnTo>
                        <a:pt x="580" y="38"/>
                      </a:lnTo>
                      <a:lnTo>
                        <a:pt x="582" y="37"/>
                      </a:lnTo>
                      <a:lnTo>
                        <a:pt x="583" y="36"/>
                      </a:lnTo>
                      <a:lnTo>
                        <a:pt x="586" y="36"/>
                      </a:lnTo>
                      <a:lnTo>
                        <a:pt x="586" y="34"/>
                      </a:lnTo>
                      <a:lnTo>
                        <a:pt x="591" y="34"/>
                      </a:lnTo>
                      <a:lnTo>
                        <a:pt x="591" y="34"/>
                      </a:lnTo>
                      <a:lnTo>
                        <a:pt x="595" y="34"/>
                      </a:lnTo>
                      <a:lnTo>
                        <a:pt x="595" y="33"/>
                      </a:lnTo>
                      <a:lnTo>
                        <a:pt x="600" y="33"/>
                      </a:lnTo>
                      <a:lnTo>
                        <a:pt x="600" y="33"/>
                      </a:lnTo>
                      <a:lnTo>
                        <a:pt x="601" y="33"/>
                      </a:lnTo>
                      <a:lnTo>
                        <a:pt x="601" y="32"/>
                      </a:lnTo>
                      <a:lnTo>
                        <a:pt x="607" y="32"/>
                      </a:lnTo>
                      <a:lnTo>
                        <a:pt x="607" y="32"/>
                      </a:lnTo>
                      <a:lnTo>
                        <a:pt x="608" y="32"/>
                      </a:lnTo>
                      <a:lnTo>
                        <a:pt x="611" y="32"/>
                      </a:lnTo>
                      <a:lnTo>
                        <a:pt x="612" y="33"/>
                      </a:lnTo>
                      <a:lnTo>
                        <a:pt x="613" y="34"/>
                      </a:lnTo>
                      <a:lnTo>
                        <a:pt x="614" y="34"/>
                      </a:lnTo>
                      <a:lnTo>
                        <a:pt x="616" y="32"/>
                      </a:lnTo>
                      <a:lnTo>
                        <a:pt x="618" y="30"/>
                      </a:lnTo>
                      <a:lnTo>
                        <a:pt x="618" y="32"/>
                      </a:lnTo>
                      <a:lnTo>
                        <a:pt x="620" y="32"/>
                      </a:lnTo>
                      <a:lnTo>
                        <a:pt x="620" y="33"/>
                      </a:lnTo>
                      <a:lnTo>
                        <a:pt x="621" y="33"/>
                      </a:lnTo>
                      <a:lnTo>
                        <a:pt x="622" y="33"/>
                      </a:lnTo>
                      <a:lnTo>
                        <a:pt x="622" y="34"/>
                      </a:lnTo>
                      <a:lnTo>
                        <a:pt x="622" y="33"/>
                      </a:lnTo>
                      <a:lnTo>
                        <a:pt x="624" y="33"/>
                      </a:lnTo>
                      <a:lnTo>
                        <a:pt x="624" y="32"/>
                      </a:lnTo>
                      <a:lnTo>
                        <a:pt x="622" y="32"/>
                      </a:lnTo>
                      <a:lnTo>
                        <a:pt x="624" y="29"/>
                      </a:lnTo>
                      <a:lnTo>
                        <a:pt x="631" y="28"/>
                      </a:lnTo>
                      <a:lnTo>
                        <a:pt x="633" y="30"/>
                      </a:lnTo>
                      <a:lnTo>
                        <a:pt x="633" y="30"/>
                      </a:lnTo>
                      <a:lnTo>
                        <a:pt x="633" y="32"/>
                      </a:lnTo>
                      <a:lnTo>
                        <a:pt x="634" y="32"/>
                      </a:lnTo>
                      <a:lnTo>
                        <a:pt x="634" y="33"/>
                      </a:lnTo>
                      <a:lnTo>
                        <a:pt x="634" y="33"/>
                      </a:lnTo>
                      <a:lnTo>
                        <a:pt x="634" y="34"/>
                      </a:lnTo>
                      <a:lnTo>
                        <a:pt x="635" y="34"/>
                      </a:lnTo>
                      <a:lnTo>
                        <a:pt x="635" y="36"/>
                      </a:lnTo>
                      <a:lnTo>
                        <a:pt x="635" y="36"/>
                      </a:lnTo>
                      <a:lnTo>
                        <a:pt x="635" y="38"/>
                      </a:lnTo>
                      <a:lnTo>
                        <a:pt x="635" y="39"/>
                      </a:lnTo>
                      <a:lnTo>
                        <a:pt x="635" y="41"/>
                      </a:lnTo>
                      <a:lnTo>
                        <a:pt x="635" y="41"/>
                      </a:lnTo>
                      <a:lnTo>
                        <a:pt x="637" y="46"/>
                      </a:lnTo>
                      <a:lnTo>
                        <a:pt x="638" y="46"/>
                      </a:lnTo>
                      <a:lnTo>
                        <a:pt x="638" y="45"/>
                      </a:lnTo>
                      <a:lnTo>
                        <a:pt x="637" y="45"/>
                      </a:lnTo>
                      <a:lnTo>
                        <a:pt x="638" y="43"/>
                      </a:lnTo>
                      <a:lnTo>
                        <a:pt x="639" y="43"/>
                      </a:lnTo>
                      <a:lnTo>
                        <a:pt x="641" y="41"/>
                      </a:lnTo>
                      <a:lnTo>
                        <a:pt x="642" y="41"/>
                      </a:lnTo>
                      <a:lnTo>
                        <a:pt x="643" y="39"/>
                      </a:lnTo>
                      <a:lnTo>
                        <a:pt x="645" y="39"/>
                      </a:lnTo>
                      <a:lnTo>
                        <a:pt x="645" y="38"/>
                      </a:lnTo>
                      <a:lnTo>
                        <a:pt x="646" y="38"/>
                      </a:lnTo>
                      <a:lnTo>
                        <a:pt x="646" y="39"/>
                      </a:lnTo>
                      <a:lnTo>
                        <a:pt x="647" y="41"/>
                      </a:lnTo>
                      <a:lnTo>
                        <a:pt x="652" y="41"/>
                      </a:lnTo>
                      <a:lnTo>
                        <a:pt x="652" y="39"/>
                      </a:lnTo>
                      <a:lnTo>
                        <a:pt x="654" y="39"/>
                      </a:lnTo>
                      <a:lnTo>
                        <a:pt x="654" y="42"/>
                      </a:lnTo>
                      <a:lnTo>
                        <a:pt x="654" y="42"/>
                      </a:lnTo>
                      <a:lnTo>
                        <a:pt x="655" y="42"/>
                      </a:lnTo>
                      <a:lnTo>
                        <a:pt x="655" y="41"/>
                      </a:lnTo>
                      <a:lnTo>
                        <a:pt x="655" y="41"/>
                      </a:lnTo>
                      <a:lnTo>
                        <a:pt x="655" y="42"/>
                      </a:lnTo>
                      <a:lnTo>
                        <a:pt x="658" y="42"/>
                      </a:lnTo>
                      <a:lnTo>
                        <a:pt x="658" y="42"/>
                      </a:lnTo>
                      <a:lnTo>
                        <a:pt x="659" y="42"/>
                      </a:lnTo>
                      <a:lnTo>
                        <a:pt x="659" y="43"/>
                      </a:lnTo>
                      <a:lnTo>
                        <a:pt x="663" y="43"/>
                      </a:lnTo>
                      <a:lnTo>
                        <a:pt x="663" y="45"/>
                      </a:lnTo>
                      <a:lnTo>
                        <a:pt x="664" y="46"/>
                      </a:lnTo>
                      <a:lnTo>
                        <a:pt x="665" y="46"/>
                      </a:lnTo>
                      <a:lnTo>
                        <a:pt x="667" y="46"/>
                      </a:lnTo>
                      <a:lnTo>
                        <a:pt x="667" y="45"/>
                      </a:lnTo>
                      <a:lnTo>
                        <a:pt x="668" y="45"/>
                      </a:lnTo>
                      <a:lnTo>
                        <a:pt x="668" y="43"/>
                      </a:lnTo>
                      <a:lnTo>
                        <a:pt x="668" y="43"/>
                      </a:lnTo>
                      <a:lnTo>
                        <a:pt x="668" y="41"/>
                      </a:lnTo>
                      <a:lnTo>
                        <a:pt x="667" y="41"/>
                      </a:lnTo>
                      <a:lnTo>
                        <a:pt x="667" y="37"/>
                      </a:lnTo>
                      <a:lnTo>
                        <a:pt x="667" y="37"/>
                      </a:lnTo>
                      <a:lnTo>
                        <a:pt x="667" y="37"/>
                      </a:lnTo>
                      <a:lnTo>
                        <a:pt x="667" y="34"/>
                      </a:lnTo>
                      <a:lnTo>
                        <a:pt x="671" y="36"/>
                      </a:lnTo>
                      <a:lnTo>
                        <a:pt x="669" y="32"/>
                      </a:lnTo>
                      <a:lnTo>
                        <a:pt x="668" y="32"/>
                      </a:lnTo>
                      <a:lnTo>
                        <a:pt x="668" y="24"/>
                      </a:lnTo>
                      <a:lnTo>
                        <a:pt x="668" y="24"/>
                      </a:lnTo>
                      <a:lnTo>
                        <a:pt x="673" y="24"/>
                      </a:lnTo>
                      <a:lnTo>
                        <a:pt x="679" y="25"/>
                      </a:lnTo>
                      <a:lnTo>
                        <a:pt x="679" y="26"/>
                      </a:lnTo>
                      <a:lnTo>
                        <a:pt x="681" y="26"/>
                      </a:lnTo>
                      <a:lnTo>
                        <a:pt x="684" y="29"/>
                      </a:lnTo>
                      <a:lnTo>
                        <a:pt x="685" y="29"/>
                      </a:lnTo>
                      <a:lnTo>
                        <a:pt x="686" y="32"/>
                      </a:lnTo>
                      <a:lnTo>
                        <a:pt x="688" y="33"/>
                      </a:lnTo>
                      <a:lnTo>
                        <a:pt x="689" y="33"/>
                      </a:lnTo>
                      <a:lnTo>
                        <a:pt x="690" y="34"/>
                      </a:lnTo>
                      <a:lnTo>
                        <a:pt x="690" y="36"/>
                      </a:lnTo>
                      <a:lnTo>
                        <a:pt x="692" y="36"/>
                      </a:lnTo>
                      <a:lnTo>
                        <a:pt x="692" y="39"/>
                      </a:lnTo>
                      <a:lnTo>
                        <a:pt x="692" y="39"/>
                      </a:lnTo>
                      <a:lnTo>
                        <a:pt x="692" y="39"/>
                      </a:lnTo>
                      <a:lnTo>
                        <a:pt x="692" y="41"/>
                      </a:lnTo>
                      <a:lnTo>
                        <a:pt x="693" y="41"/>
                      </a:lnTo>
                      <a:lnTo>
                        <a:pt x="694" y="42"/>
                      </a:lnTo>
                      <a:lnTo>
                        <a:pt x="696" y="43"/>
                      </a:lnTo>
                      <a:lnTo>
                        <a:pt x="698" y="46"/>
                      </a:lnTo>
                      <a:lnTo>
                        <a:pt x="700" y="46"/>
                      </a:lnTo>
                      <a:lnTo>
                        <a:pt x="700" y="47"/>
                      </a:lnTo>
                      <a:lnTo>
                        <a:pt x="703" y="46"/>
                      </a:lnTo>
                      <a:lnTo>
                        <a:pt x="703" y="47"/>
                      </a:lnTo>
                      <a:lnTo>
                        <a:pt x="705" y="49"/>
                      </a:lnTo>
                      <a:lnTo>
                        <a:pt x="707" y="50"/>
                      </a:lnTo>
                      <a:lnTo>
                        <a:pt x="709" y="49"/>
                      </a:lnTo>
                      <a:lnTo>
                        <a:pt x="710" y="47"/>
                      </a:lnTo>
                      <a:lnTo>
                        <a:pt x="711" y="46"/>
                      </a:lnTo>
                      <a:lnTo>
                        <a:pt x="713" y="46"/>
                      </a:lnTo>
                      <a:lnTo>
                        <a:pt x="714" y="45"/>
                      </a:lnTo>
                      <a:lnTo>
                        <a:pt x="720" y="46"/>
                      </a:lnTo>
                      <a:lnTo>
                        <a:pt x="720" y="46"/>
                      </a:lnTo>
                      <a:lnTo>
                        <a:pt x="720" y="46"/>
                      </a:lnTo>
                      <a:lnTo>
                        <a:pt x="722" y="46"/>
                      </a:lnTo>
                      <a:lnTo>
                        <a:pt x="722" y="47"/>
                      </a:lnTo>
                      <a:lnTo>
                        <a:pt x="723" y="47"/>
                      </a:lnTo>
                      <a:lnTo>
                        <a:pt x="724" y="49"/>
                      </a:lnTo>
                      <a:lnTo>
                        <a:pt x="727" y="49"/>
                      </a:lnTo>
                      <a:lnTo>
                        <a:pt x="727" y="47"/>
                      </a:lnTo>
                      <a:lnTo>
                        <a:pt x="724" y="46"/>
                      </a:lnTo>
                      <a:lnTo>
                        <a:pt x="724" y="46"/>
                      </a:lnTo>
                      <a:lnTo>
                        <a:pt x="723" y="46"/>
                      </a:lnTo>
                      <a:lnTo>
                        <a:pt x="723" y="45"/>
                      </a:lnTo>
                      <a:lnTo>
                        <a:pt x="720" y="45"/>
                      </a:lnTo>
                      <a:lnTo>
                        <a:pt x="720" y="43"/>
                      </a:lnTo>
                      <a:lnTo>
                        <a:pt x="718" y="43"/>
                      </a:lnTo>
                      <a:lnTo>
                        <a:pt x="718" y="43"/>
                      </a:lnTo>
                      <a:lnTo>
                        <a:pt x="717" y="43"/>
                      </a:lnTo>
                      <a:lnTo>
                        <a:pt x="715" y="42"/>
                      </a:lnTo>
                      <a:lnTo>
                        <a:pt x="713" y="41"/>
                      </a:lnTo>
                      <a:lnTo>
                        <a:pt x="709" y="38"/>
                      </a:lnTo>
                      <a:lnTo>
                        <a:pt x="707" y="38"/>
                      </a:lnTo>
                      <a:lnTo>
                        <a:pt x="705" y="34"/>
                      </a:lnTo>
                      <a:lnTo>
                        <a:pt x="703" y="34"/>
                      </a:lnTo>
                      <a:lnTo>
                        <a:pt x="701" y="32"/>
                      </a:lnTo>
                      <a:lnTo>
                        <a:pt x="700" y="32"/>
                      </a:lnTo>
                      <a:lnTo>
                        <a:pt x="698" y="30"/>
                      </a:lnTo>
                      <a:lnTo>
                        <a:pt x="698" y="29"/>
                      </a:lnTo>
                      <a:lnTo>
                        <a:pt x="698" y="28"/>
                      </a:lnTo>
                      <a:lnTo>
                        <a:pt x="694" y="26"/>
                      </a:lnTo>
                      <a:lnTo>
                        <a:pt x="694" y="24"/>
                      </a:lnTo>
                      <a:lnTo>
                        <a:pt x="702" y="24"/>
                      </a:lnTo>
                      <a:lnTo>
                        <a:pt x="702" y="24"/>
                      </a:lnTo>
                      <a:lnTo>
                        <a:pt x="706" y="22"/>
                      </a:lnTo>
                      <a:lnTo>
                        <a:pt x="706" y="22"/>
                      </a:lnTo>
                      <a:lnTo>
                        <a:pt x="715" y="22"/>
                      </a:lnTo>
                      <a:lnTo>
                        <a:pt x="717" y="25"/>
                      </a:lnTo>
                      <a:lnTo>
                        <a:pt x="718" y="28"/>
                      </a:lnTo>
                      <a:lnTo>
                        <a:pt x="720" y="29"/>
                      </a:lnTo>
                      <a:lnTo>
                        <a:pt x="720" y="28"/>
                      </a:lnTo>
                      <a:lnTo>
                        <a:pt x="720" y="26"/>
                      </a:lnTo>
                      <a:lnTo>
                        <a:pt x="719" y="25"/>
                      </a:lnTo>
                      <a:lnTo>
                        <a:pt x="718" y="25"/>
                      </a:lnTo>
                      <a:lnTo>
                        <a:pt x="718" y="24"/>
                      </a:lnTo>
                      <a:lnTo>
                        <a:pt x="717" y="22"/>
                      </a:lnTo>
                      <a:lnTo>
                        <a:pt x="717" y="21"/>
                      </a:lnTo>
                      <a:lnTo>
                        <a:pt x="727" y="21"/>
                      </a:lnTo>
                      <a:lnTo>
                        <a:pt x="727" y="21"/>
                      </a:lnTo>
                      <a:lnTo>
                        <a:pt x="728" y="21"/>
                      </a:lnTo>
                      <a:lnTo>
                        <a:pt x="728" y="21"/>
                      </a:lnTo>
                      <a:lnTo>
                        <a:pt x="731" y="22"/>
                      </a:lnTo>
                      <a:lnTo>
                        <a:pt x="734" y="22"/>
                      </a:lnTo>
                      <a:lnTo>
                        <a:pt x="736" y="22"/>
                      </a:lnTo>
                      <a:lnTo>
                        <a:pt x="739" y="22"/>
                      </a:lnTo>
                      <a:lnTo>
                        <a:pt x="740" y="25"/>
                      </a:lnTo>
                      <a:lnTo>
                        <a:pt x="740" y="25"/>
                      </a:lnTo>
                      <a:lnTo>
                        <a:pt x="740" y="26"/>
                      </a:lnTo>
                      <a:lnTo>
                        <a:pt x="741" y="26"/>
                      </a:lnTo>
                      <a:lnTo>
                        <a:pt x="741" y="28"/>
                      </a:lnTo>
                      <a:lnTo>
                        <a:pt x="741" y="28"/>
                      </a:lnTo>
                      <a:lnTo>
                        <a:pt x="743" y="29"/>
                      </a:lnTo>
                      <a:lnTo>
                        <a:pt x="744" y="29"/>
                      </a:lnTo>
                      <a:lnTo>
                        <a:pt x="745" y="30"/>
                      </a:lnTo>
                      <a:lnTo>
                        <a:pt x="748" y="30"/>
                      </a:lnTo>
                      <a:lnTo>
                        <a:pt x="748" y="30"/>
                      </a:lnTo>
                      <a:lnTo>
                        <a:pt x="745" y="29"/>
                      </a:lnTo>
                      <a:lnTo>
                        <a:pt x="743" y="26"/>
                      </a:lnTo>
                      <a:lnTo>
                        <a:pt x="741" y="25"/>
                      </a:lnTo>
                      <a:lnTo>
                        <a:pt x="740" y="24"/>
                      </a:lnTo>
                      <a:lnTo>
                        <a:pt x="740" y="24"/>
                      </a:lnTo>
                      <a:lnTo>
                        <a:pt x="740" y="22"/>
                      </a:lnTo>
                      <a:lnTo>
                        <a:pt x="740" y="22"/>
                      </a:lnTo>
                      <a:lnTo>
                        <a:pt x="739" y="21"/>
                      </a:lnTo>
                      <a:lnTo>
                        <a:pt x="737" y="20"/>
                      </a:lnTo>
                      <a:lnTo>
                        <a:pt x="735" y="20"/>
                      </a:lnTo>
                      <a:lnTo>
                        <a:pt x="735" y="20"/>
                      </a:lnTo>
                      <a:lnTo>
                        <a:pt x="735" y="21"/>
                      </a:lnTo>
                      <a:lnTo>
                        <a:pt x="732" y="21"/>
                      </a:lnTo>
                      <a:lnTo>
                        <a:pt x="732" y="21"/>
                      </a:lnTo>
                      <a:lnTo>
                        <a:pt x="730" y="21"/>
                      </a:lnTo>
                      <a:lnTo>
                        <a:pt x="730" y="20"/>
                      </a:lnTo>
                      <a:lnTo>
                        <a:pt x="723" y="20"/>
                      </a:lnTo>
                      <a:lnTo>
                        <a:pt x="723" y="20"/>
                      </a:lnTo>
                      <a:lnTo>
                        <a:pt x="723" y="20"/>
                      </a:lnTo>
                      <a:lnTo>
                        <a:pt x="723" y="16"/>
                      </a:lnTo>
                      <a:lnTo>
                        <a:pt x="727" y="16"/>
                      </a:lnTo>
                      <a:lnTo>
                        <a:pt x="727" y="16"/>
                      </a:lnTo>
                      <a:lnTo>
                        <a:pt x="724" y="13"/>
                      </a:lnTo>
                      <a:lnTo>
                        <a:pt x="723" y="12"/>
                      </a:lnTo>
                      <a:lnTo>
                        <a:pt x="723" y="11"/>
                      </a:lnTo>
                      <a:lnTo>
                        <a:pt x="724" y="11"/>
                      </a:lnTo>
                      <a:lnTo>
                        <a:pt x="726" y="11"/>
                      </a:lnTo>
                      <a:lnTo>
                        <a:pt x="727" y="12"/>
                      </a:lnTo>
                      <a:lnTo>
                        <a:pt x="727" y="12"/>
                      </a:lnTo>
                      <a:lnTo>
                        <a:pt x="727" y="11"/>
                      </a:lnTo>
                      <a:lnTo>
                        <a:pt x="728" y="11"/>
                      </a:lnTo>
                      <a:lnTo>
                        <a:pt x="728" y="11"/>
                      </a:lnTo>
                      <a:lnTo>
                        <a:pt x="728" y="12"/>
                      </a:lnTo>
                      <a:lnTo>
                        <a:pt x="732" y="12"/>
                      </a:lnTo>
                      <a:lnTo>
                        <a:pt x="731" y="9"/>
                      </a:lnTo>
                      <a:lnTo>
                        <a:pt x="734" y="9"/>
                      </a:lnTo>
                      <a:lnTo>
                        <a:pt x="737" y="9"/>
                      </a:lnTo>
                      <a:lnTo>
                        <a:pt x="740" y="9"/>
                      </a:lnTo>
                      <a:lnTo>
                        <a:pt x="743" y="9"/>
                      </a:lnTo>
                      <a:lnTo>
                        <a:pt x="744" y="11"/>
                      </a:lnTo>
                      <a:lnTo>
                        <a:pt x="744" y="12"/>
                      </a:lnTo>
                      <a:lnTo>
                        <a:pt x="744" y="12"/>
                      </a:lnTo>
                      <a:lnTo>
                        <a:pt x="744" y="13"/>
                      </a:lnTo>
                      <a:lnTo>
                        <a:pt x="744" y="15"/>
                      </a:lnTo>
                      <a:lnTo>
                        <a:pt x="745" y="16"/>
                      </a:lnTo>
                      <a:lnTo>
                        <a:pt x="752" y="18"/>
                      </a:lnTo>
                      <a:lnTo>
                        <a:pt x="752" y="16"/>
                      </a:lnTo>
                      <a:lnTo>
                        <a:pt x="753" y="15"/>
                      </a:lnTo>
                      <a:lnTo>
                        <a:pt x="755" y="15"/>
                      </a:lnTo>
                      <a:lnTo>
                        <a:pt x="756" y="15"/>
                      </a:lnTo>
                      <a:lnTo>
                        <a:pt x="757" y="16"/>
                      </a:lnTo>
                      <a:lnTo>
                        <a:pt x="757" y="15"/>
                      </a:lnTo>
                      <a:lnTo>
                        <a:pt x="756" y="15"/>
                      </a:lnTo>
                      <a:lnTo>
                        <a:pt x="756" y="15"/>
                      </a:lnTo>
                      <a:lnTo>
                        <a:pt x="756" y="13"/>
                      </a:lnTo>
                      <a:lnTo>
                        <a:pt x="755" y="13"/>
                      </a:lnTo>
                      <a:lnTo>
                        <a:pt x="755" y="13"/>
                      </a:lnTo>
                      <a:lnTo>
                        <a:pt x="755" y="12"/>
                      </a:lnTo>
                      <a:lnTo>
                        <a:pt x="757" y="12"/>
                      </a:lnTo>
                      <a:lnTo>
                        <a:pt x="758" y="15"/>
                      </a:lnTo>
                      <a:lnTo>
                        <a:pt x="760" y="15"/>
                      </a:lnTo>
                      <a:lnTo>
                        <a:pt x="762" y="17"/>
                      </a:lnTo>
                      <a:lnTo>
                        <a:pt x="765" y="17"/>
                      </a:lnTo>
                      <a:lnTo>
                        <a:pt x="765" y="17"/>
                      </a:lnTo>
                      <a:lnTo>
                        <a:pt x="764" y="16"/>
                      </a:lnTo>
                      <a:lnTo>
                        <a:pt x="764" y="16"/>
                      </a:lnTo>
                      <a:lnTo>
                        <a:pt x="762" y="15"/>
                      </a:lnTo>
                      <a:lnTo>
                        <a:pt x="762" y="15"/>
                      </a:lnTo>
                      <a:lnTo>
                        <a:pt x="761" y="15"/>
                      </a:lnTo>
                      <a:lnTo>
                        <a:pt x="760" y="13"/>
                      </a:lnTo>
                      <a:lnTo>
                        <a:pt x="758" y="11"/>
                      </a:lnTo>
                      <a:lnTo>
                        <a:pt x="761" y="11"/>
                      </a:lnTo>
                      <a:lnTo>
                        <a:pt x="761" y="9"/>
                      </a:lnTo>
                      <a:lnTo>
                        <a:pt x="762" y="9"/>
                      </a:lnTo>
                      <a:lnTo>
                        <a:pt x="765" y="9"/>
                      </a:lnTo>
                      <a:lnTo>
                        <a:pt x="768" y="9"/>
                      </a:lnTo>
                      <a:lnTo>
                        <a:pt x="769" y="9"/>
                      </a:lnTo>
                      <a:lnTo>
                        <a:pt x="770" y="9"/>
                      </a:lnTo>
                      <a:lnTo>
                        <a:pt x="768" y="8"/>
                      </a:lnTo>
                      <a:lnTo>
                        <a:pt x="764" y="8"/>
                      </a:lnTo>
                      <a:lnTo>
                        <a:pt x="764" y="7"/>
                      </a:lnTo>
                      <a:lnTo>
                        <a:pt x="766" y="7"/>
                      </a:lnTo>
                      <a:lnTo>
                        <a:pt x="768" y="4"/>
                      </a:lnTo>
                      <a:lnTo>
                        <a:pt x="770" y="4"/>
                      </a:lnTo>
                      <a:lnTo>
                        <a:pt x="773" y="4"/>
                      </a:lnTo>
                      <a:lnTo>
                        <a:pt x="775" y="4"/>
                      </a:lnTo>
                      <a:lnTo>
                        <a:pt x="777" y="4"/>
                      </a:lnTo>
                      <a:lnTo>
                        <a:pt x="777" y="4"/>
                      </a:lnTo>
                      <a:lnTo>
                        <a:pt x="777" y="5"/>
                      </a:lnTo>
                      <a:lnTo>
                        <a:pt x="777" y="5"/>
                      </a:lnTo>
                      <a:lnTo>
                        <a:pt x="777" y="4"/>
                      </a:lnTo>
                      <a:lnTo>
                        <a:pt x="778" y="4"/>
                      </a:lnTo>
                      <a:lnTo>
                        <a:pt x="778" y="4"/>
                      </a:lnTo>
                      <a:lnTo>
                        <a:pt x="777" y="3"/>
                      </a:lnTo>
                      <a:lnTo>
                        <a:pt x="777" y="3"/>
                      </a:lnTo>
                      <a:lnTo>
                        <a:pt x="777" y="1"/>
                      </a:lnTo>
                      <a:lnTo>
                        <a:pt x="777" y="1"/>
                      </a:lnTo>
                      <a:lnTo>
                        <a:pt x="777" y="0"/>
                      </a:lnTo>
                      <a:lnTo>
                        <a:pt x="786" y="3"/>
                      </a:lnTo>
                      <a:lnTo>
                        <a:pt x="786" y="0"/>
                      </a:lnTo>
                      <a:lnTo>
                        <a:pt x="787" y="0"/>
                      </a:lnTo>
                      <a:lnTo>
                        <a:pt x="789" y="0"/>
                      </a:lnTo>
                      <a:lnTo>
                        <a:pt x="790" y="0"/>
                      </a:lnTo>
                      <a:lnTo>
                        <a:pt x="791" y="0"/>
                      </a:lnTo>
                      <a:lnTo>
                        <a:pt x="792" y="0"/>
                      </a:lnTo>
                      <a:lnTo>
                        <a:pt x="794" y="0"/>
                      </a:lnTo>
                      <a:lnTo>
                        <a:pt x="795" y="0"/>
                      </a:lnTo>
                      <a:lnTo>
                        <a:pt x="795" y="1"/>
                      </a:lnTo>
                      <a:lnTo>
                        <a:pt x="813" y="1"/>
                      </a:lnTo>
                      <a:lnTo>
                        <a:pt x="813" y="1"/>
                      </a:lnTo>
                      <a:lnTo>
                        <a:pt x="815" y="0"/>
                      </a:lnTo>
                      <a:lnTo>
                        <a:pt x="817" y="0"/>
                      </a:lnTo>
                      <a:lnTo>
                        <a:pt x="820" y="0"/>
                      </a:lnTo>
                      <a:lnTo>
                        <a:pt x="823" y="1"/>
                      </a:lnTo>
                      <a:lnTo>
                        <a:pt x="825" y="1"/>
                      </a:lnTo>
                      <a:lnTo>
                        <a:pt x="828" y="1"/>
                      </a:lnTo>
                      <a:lnTo>
                        <a:pt x="829" y="1"/>
                      </a:lnTo>
                      <a:lnTo>
                        <a:pt x="830" y="0"/>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7">
                  <a:extLst>
                    <a:ext uri="{FF2B5EF4-FFF2-40B4-BE49-F238E27FC236}">
                      <a16:creationId xmlns:a16="http://schemas.microsoft.com/office/drawing/2014/main" id="{5D59CDEA-2983-4A82-8AC0-66C2B215FA99}"/>
                    </a:ext>
                  </a:extLst>
                </p:cNvPr>
                <p:cNvSpPr>
                  <a:spLocks noEditPoints="1"/>
                </p:cNvSpPr>
                <p:nvPr/>
              </p:nvSpPr>
              <p:spPr bwMode="auto">
                <a:xfrm>
                  <a:off x="4064000" y="1243467"/>
                  <a:ext cx="3241675" cy="158750"/>
                </a:xfrm>
                <a:custGeom>
                  <a:avLst/>
                  <a:gdLst>
                    <a:gd name="T0" fmla="*/ 947 w 2042"/>
                    <a:gd name="T1" fmla="*/ 91 h 100"/>
                    <a:gd name="T2" fmla="*/ 247 w 2042"/>
                    <a:gd name="T3" fmla="*/ 88 h 100"/>
                    <a:gd name="T4" fmla="*/ 1941 w 2042"/>
                    <a:gd name="T5" fmla="*/ 79 h 100"/>
                    <a:gd name="T6" fmla="*/ 402 w 2042"/>
                    <a:gd name="T7" fmla="*/ 76 h 100"/>
                    <a:gd name="T8" fmla="*/ 1974 w 2042"/>
                    <a:gd name="T9" fmla="*/ 75 h 100"/>
                    <a:gd name="T10" fmla="*/ 72 w 2042"/>
                    <a:gd name="T11" fmla="*/ 72 h 100"/>
                    <a:gd name="T12" fmla="*/ 196 w 2042"/>
                    <a:gd name="T13" fmla="*/ 82 h 100"/>
                    <a:gd name="T14" fmla="*/ 175 w 2042"/>
                    <a:gd name="T15" fmla="*/ 72 h 100"/>
                    <a:gd name="T16" fmla="*/ 182 w 2042"/>
                    <a:gd name="T17" fmla="*/ 63 h 100"/>
                    <a:gd name="T18" fmla="*/ 224 w 2042"/>
                    <a:gd name="T19" fmla="*/ 63 h 100"/>
                    <a:gd name="T20" fmla="*/ 241 w 2042"/>
                    <a:gd name="T21" fmla="*/ 91 h 100"/>
                    <a:gd name="T22" fmla="*/ 216 w 2042"/>
                    <a:gd name="T23" fmla="*/ 88 h 100"/>
                    <a:gd name="T24" fmla="*/ 200 w 2042"/>
                    <a:gd name="T25" fmla="*/ 71 h 100"/>
                    <a:gd name="T26" fmla="*/ 212 w 2042"/>
                    <a:gd name="T27" fmla="*/ 65 h 100"/>
                    <a:gd name="T28" fmla="*/ 1319 w 2042"/>
                    <a:gd name="T29" fmla="*/ 61 h 100"/>
                    <a:gd name="T30" fmla="*/ 1293 w 2042"/>
                    <a:gd name="T31" fmla="*/ 67 h 100"/>
                    <a:gd name="T32" fmla="*/ 378 w 2042"/>
                    <a:gd name="T33" fmla="*/ 53 h 100"/>
                    <a:gd name="T34" fmla="*/ 262 w 2042"/>
                    <a:gd name="T35" fmla="*/ 55 h 100"/>
                    <a:gd name="T36" fmla="*/ 200 w 2042"/>
                    <a:gd name="T37" fmla="*/ 46 h 100"/>
                    <a:gd name="T38" fmla="*/ 298 w 2042"/>
                    <a:gd name="T39" fmla="*/ 55 h 100"/>
                    <a:gd name="T40" fmla="*/ 1284 w 2042"/>
                    <a:gd name="T41" fmla="*/ 48 h 100"/>
                    <a:gd name="T42" fmla="*/ 59 w 2042"/>
                    <a:gd name="T43" fmla="*/ 67 h 100"/>
                    <a:gd name="T44" fmla="*/ 39 w 2042"/>
                    <a:gd name="T45" fmla="*/ 75 h 100"/>
                    <a:gd name="T46" fmla="*/ 22 w 2042"/>
                    <a:gd name="T47" fmla="*/ 80 h 100"/>
                    <a:gd name="T48" fmla="*/ 13 w 2042"/>
                    <a:gd name="T49" fmla="*/ 66 h 100"/>
                    <a:gd name="T50" fmla="*/ 57 w 2042"/>
                    <a:gd name="T51" fmla="*/ 46 h 100"/>
                    <a:gd name="T52" fmla="*/ 119 w 2042"/>
                    <a:gd name="T53" fmla="*/ 59 h 100"/>
                    <a:gd name="T54" fmla="*/ 120 w 2042"/>
                    <a:gd name="T55" fmla="*/ 42 h 100"/>
                    <a:gd name="T56" fmla="*/ 303 w 2042"/>
                    <a:gd name="T57" fmla="*/ 38 h 100"/>
                    <a:gd name="T58" fmla="*/ 99 w 2042"/>
                    <a:gd name="T59" fmla="*/ 34 h 100"/>
                    <a:gd name="T60" fmla="*/ 1217 w 2042"/>
                    <a:gd name="T61" fmla="*/ 41 h 100"/>
                    <a:gd name="T62" fmla="*/ 115 w 2042"/>
                    <a:gd name="T63" fmla="*/ 38 h 100"/>
                    <a:gd name="T64" fmla="*/ 239 w 2042"/>
                    <a:gd name="T65" fmla="*/ 33 h 100"/>
                    <a:gd name="T66" fmla="*/ 245 w 2042"/>
                    <a:gd name="T67" fmla="*/ 53 h 100"/>
                    <a:gd name="T68" fmla="*/ 234 w 2042"/>
                    <a:gd name="T69" fmla="*/ 29 h 100"/>
                    <a:gd name="T70" fmla="*/ 190 w 2042"/>
                    <a:gd name="T71" fmla="*/ 30 h 100"/>
                    <a:gd name="T72" fmla="*/ 213 w 2042"/>
                    <a:gd name="T73" fmla="*/ 49 h 100"/>
                    <a:gd name="T74" fmla="*/ 174 w 2042"/>
                    <a:gd name="T75" fmla="*/ 38 h 100"/>
                    <a:gd name="T76" fmla="*/ 162 w 2042"/>
                    <a:gd name="T77" fmla="*/ 25 h 100"/>
                    <a:gd name="T78" fmla="*/ 2020 w 2042"/>
                    <a:gd name="T79" fmla="*/ 21 h 100"/>
                    <a:gd name="T80" fmla="*/ 2037 w 2042"/>
                    <a:gd name="T81" fmla="*/ 41 h 100"/>
                    <a:gd name="T82" fmla="*/ 2005 w 2042"/>
                    <a:gd name="T83" fmla="*/ 41 h 100"/>
                    <a:gd name="T84" fmla="*/ 1945 w 2042"/>
                    <a:gd name="T85" fmla="*/ 25 h 100"/>
                    <a:gd name="T86" fmla="*/ 281 w 2042"/>
                    <a:gd name="T87" fmla="*/ 13 h 100"/>
                    <a:gd name="T88" fmla="*/ 1554 w 2042"/>
                    <a:gd name="T89" fmla="*/ 12 h 100"/>
                    <a:gd name="T90" fmla="*/ 1279 w 2042"/>
                    <a:gd name="T91" fmla="*/ 36 h 100"/>
                    <a:gd name="T92" fmla="*/ 1267 w 2042"/>
                    <a:gd name="T93" fmla="*/ 68 h 100"/>
                    <a:gd name="T94" fmla="*/ 1232 w 2042"/>
                    <a:gd name="T95" fmla="*/ 59 h 100"/>
                    <a:gd name="T96" fmla="*/ 1235 w 2042"/>
                    <a:gd name="T97" fmla="*/ 54 h 100"/>
                    <a:gd name="T98" fmla="*/ 1251 w 2042"/>
                    <a:gd name="T99" fmla="*/ 42 h 100"/>
                    <a:gd name="T100" fmla="*/ 1218 w 2042"/>
                    <a:gd name="T101" fmla="*/ 28 h 100"/>
                    <a:gd name="T102" fmla="*/ 1226 w 2042"/>
                    <a:gd name="T103" fmla="*/ 20 h 100"/>
                    <a:gd name="T104" fmla="*/ 1249 w 2042"/>
                    <a:gd name="T105" fmla="*/ 28 h 100"/>
                    <a:gd name="T106" fmla="*/ 224 w 2042"/>
                    <a:gd name="T107" fmla="*/ 17 h 100"/>
                    <a:gd name="T108" fmla="*/ 1620 w 2042"/>
                    <a:gd name="T109" fmla="*/ 12 h 100"/>
                    <a:gd name="T110" fmla="*/ 280 w 2042"/>
                    <a:gd name="T111" fmla="*/ 6 h 100"/>
                    <a:gd name="T112" fmla="*/ 1630 w 2042"/>
                    <a:gd name="T113" fmla="*/ 10 h 100"/>
                    <a:gd name="T114" fmla="*/ 1315 w 2042"/>
                    <a:gd name="T115" fmla="*/ 12 h 100"/>
                    <a:gd name="T116" fmla="*/ 1338 w 2042"/>
                    <a:gd name="T117" fmla="*/ 8 h 100"/>
                    <a:gd name="T118" fmla="*/ 1325 w 2042"/>
                    <a:gd name="T119" fmla="*/ 33 h 100"/>
                    <a:gd name="T120" fmla="*/ 1289 w 2042"/>
                    <a:gd name="T121" fmla="*/ 24 h 100"/>
                    <a:gd name="T122" fmla="*/ 1272 w 2042"/>
                    <a:gd name="T123" fmla="*/ 1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2" h="100">
                      <a:moveTo>
                        <a:pt x="394" y="97"/>
                      </a:moveTo>
                      <a:lnTo>
                        <a:pt x="396" y="97"/>
                      </a:lnTo>
                      <a:lnTo>
                        <a:pt x="398" y="97"/>
                      </a:lnTo>
                      <a:lnTo>
                        <a:pt x="396" y="99"/>
                      </a:lnTo>
                      <a:lnTo>
                        <a:pt x="395" y="100"/>
                      </a:lnTo>
                      <a:lnTo>
                        <a:pt x="395" y="99"/>
                      </a:lnTo>
                      <a:lnTo>
                        <a:pt x="394" y="99"/>
                      </a:lnTo>
                      <a:lnTo>
                        <a:pt x="394" y="97"/>
                      </a:lnTo>
                      <a:close/>
                      <a:moveTo>
                        <a:pt x="129" y="97"/>
                      </a:moveTo>
                      <a:lnTo>
                        <a:pt x="131" y="97"/>
                      </a:lnTo>
                      <a:lnTo>
                        <a:pt x="131" y="97"/>
                      </a:lnTo>
                      <a:lnTo>
                        <a:pt x="131" y="97"/>
                      </a:lnTo>
                      <a:lnTo>
                        <a:pt x="131" y="99"/>
                      </a:lnTo>
                      <a:lnTo>
                        <a:pt x="129" y="99"/>
                      </a:lnTo>
                      <a:lnTo>
                        <a:pt x="128" y="100"/>
                      </a:lnTo>
                      <a:lnTo>
                        <a:pt x="128" y="99"/>
                      </a:lnTo>
                      <a:lnTo>
                        <a:pt x="129" y="97"/>
                      </a:lnTo>
                      <a:close/>
                      <a:moveTo>
                        <a:pt x="180" y="89"/>
                      </a:moveTo>
                      <a:lnTo>
                        <a:pt x="180" y="91"/>
                      </a:lnTo>
                      <a:lnTo>
                        <a:pt x="180" y="92"/>
                      </a:lnTo>
                      <a:lnTo>
                        <a:pt x="182" y="95"/>
                      </a:lnTo>
                      <a:lnTo>
                        <a:pt x="180" y="95"/>
                      </a:lnTo>
                      <a:lnTo>
                        <a:pt x="180" y="95"/>
                      </a:lnTo>
                      <a:lnTo>
                        <a:pt x="179" y="95"/>
                      </a:lnTo>
                      <a:lnTo>
                        <a:pt x="179" y="95"/>
                      </a:lnTo>
                      <a:lnTo>
                        <a:pt x="178" y="93"/>
                      </a:lnTo>
                      <a:lnTo>
                        <a:pt x="178" y="91"/>
                      </a:lnTo>
                      <a:lnTo>
                        <a:pt x="178" y="91"/>
                      </a:lnTo>
                      <a:lnTo>
                        <a:pt x="180" y="89"/>
                      </a:lnTo>
                      <a:close/>
                      <a:moveTo>
                        <a:pt x="946" y="85"/>
                      </a:moveTo>
                      <a:lnTo>
                        <a:pt x="946" y="89"/>
                      </a:lnTo>
                      <a:lnTo>
                        <a:pt x="947" y="91"/>
                      </a:lnTo>
                      <a:lnTo>
                        <a:pt x="949" y="91"/>
                      </a:lnTo>
                      <a:lnTo>
                        <a:pt x="951" y="92"/>
                      </a:lnTo>
                      <a:lnTo>
                        <a:pt x="951" y="91"/>
                      </a:lnTo>
                      <a:lnTo>
                        <a:pt x="953" y="89"/>
                      </a:lnTo>
                      <a:lnTo>
                        <a:pt x="953" y="91"/>
                      </a:lnTo>
                      <a:lnTo>
                        <a:pt x="954" y="91"/>
                      </a:lnTo>
                      <a:lnTo>
                        <a:pt x="954" y="93"/>
                      </a:lnTo>
                      <a:lnTo>
                        <a:pt x="953" y="93"/>
                      </a:lnTo>
                      <a:lnTo>
                        <a:pt x="953" y="95"/>
                      </a:lnTo>
                      <a:lnTo>
                        <a:pt x="951" y="95"/>
                      </a:lnTo>
                      <a:lnTo>
                        <a:pt x="950" y="95"/>
                      </a:lnTo>
                      <a:lnTo>
                        <a:pt x="949" y="95"/>
                      </a:lnTo>
                      <a:lnTo>
                        <a:pt x="947" y="95"/>
                      </a:lnTo>
                      <a:lnTo>
                        <a:pt x="947" y="96"/>
                      </a:lnTo>
                      <a:lnTo>
                        <a:pt x="942" y="96"/>
                      </a:lnTo>
                      <a:lnTo>
                        <a:pt x="942" y="96"/>
                      </a:lnTo>
                      <a:lnTo>
                        <a:pt x="942" y="96"/>
                      </a:lnTo>
                      <a:lnTo>
                        <a:pt x="941" y="96"/>
                      </a:lnTo>
                      <a:lnTo>
                        <a:pt x="941" y="88"/>
                      </a:lnTo>
                      <a:lnTo>
                        <a:pt x="942" y="88"/>
                      </a:lnTo>
                      <a:lnTo>
                        <a:pt x="944" y="87"/>
                      </a:lnTo>
                      <a:lnTo>
                        <a:pt x="945" y="87"/>
                      </a:lnTo>
                      <a:lnTo>
                        <a:pt x="946" y="85"/>
                      </a:lnTo>
                      <a:close/>
                      <a:moveTo>
                        <a:pt x="251" y="82"/>
                      </a:moveTo>
                      <a:lnTo>
                        <a:pt x="251" y="82"/>
                      </a:lnTo>
                      <a:lnTo>
                        <a:pt x="251" y="82"/>
                      </a:lnTo>
                      <a:lnTo>
                        <a:pt x="252" y="82"/>
                      </a:lnTo>
                      <a:lnTo>
                        <a:pt x="251" y="85"/>
                      </a:lnTo>
                      <a:lnTo>
                        <a:pt x="248" y="85"/>
                      </a:lnTo>
                      <a:lnTo>
                        <a:pt x="247" y="87"/>
                      </a:lnTo>
                      <a:lnTo>
                        <a:pt x="247" y="87"/>
                      </a:lnTo>
                      <a:lnTo>
                        <a:pt x="247" y="88"/>
                      </a:lnTo>
                      <a:lnTo>
                        <a:pt x="245" y="88"/>
                      </a:lnTo>
                      <a:lnTo>
                        <a:pt x="245" y="88"/>
                      </a:lnTo>
                      <a:lnTo>
                        <a:pt x="245" y="85"/>
                      </a:lnTo>
                      <a:lnTo>
                        <a:pt x="247" y="85"/>
                      </a:lnTo>
                      <a:lnTo>
                        <a:pt x="248" y="84"/>
                      </a:lnTo>
                      <a:lnTo>
                        <a:pt x="251" y="83"/>
                      </a:lnTo>
                      <a:lnTo>
                        <a:pt x="251" y="82"/>
                      </a:lnTo>
                      <a:close/>
                      <a:moveTo>
                        <a:pt x="246" y="80"/>
                      </a:moveTo>
                      <a:lnTo>
                        <a:pt x="246" y="82"/>
                      </a:lnTo>
                      <a:lnTo>
                        <a:pt x="246" y="82"/>
                      </a:lnTo>
                      <a:lnTo>
                        <a:pt x="246" y="82"/>
                      </a:lnTo>
                      <a:lnTo>
                        <a:pt x="246" y="82"/>
                      </a:lnTo>
                      <a:lnTo>
                        <a:pt x="246" y="80"/>
                      </a:lnTo>
                      <a:close/>
                      <a:moveTo>
                        <a:pt x="242" y="80"/>
                      </a:moveTo>
                      <a:lnTo>
                        <a:pt x="242" y="80"/>
                      </a:lnTo>
                      <a:lnTo>
                        <a:pt x="242" y="82"/>
                      </a:lnTo>
                      <a:lnTo>
                        <a:pt x="243" y="82"/>
                      </a:lnTo>
                      <a:lnTo>
                        <a:pt x="243" y="83"/>
                      </a:lnTo>
                      <a:lnTo>
                        <a:pt x="243" y="83"/>
                      </a:lnTo>
                      <a:lnTo>
                        <a:pt x="242" y="83"/>
                      </a:lnTo>
                      <a:lnTo>
                        <a:pt x="242" y="83"/>
                      </a:lnTo>
                      <a:lnTo>
                        <a:pt x="242" y="80"/>
                      </a:lnTo>
                      <a:close/>
                      <a:moveTo>
                        <a:pt x="1941" y="79"/>
                      </a:moveTo>
                      <a:lnTo>
                        <a:pt x="1944" y="80"/>
                      </a:lnTo>
                      <a:lnTo>
                        <a:pt x="1944" y="80"/>
                      </a:lnTo>
                      <a:lnTo>
                        <a:pt x="1942" y="80"/>
                      </a:lnTo>
                      <a:lnTo>
                        <a:pt x="1942" y="82"/>
                      </a:lnTo>
                      <a:lnTo>
                        <a:pt x="1942" y="82"/>
                      </a:lnTo>
                      <a:lnTo>
                        <a:pt x="1941" y="82"/>
                      </a:lnTo>
                      <a:lnTo>
                        <a:pt x="1941" y="80"/>
                      </a:lnTo>
                      <a:lnTo>
                        <a:pt x="1941" y="80"/>
                      </a:lnTo>
                      <a:lnTo>
                        <a:pt x="1941" y="79"/>
                      </a:lnTo>
                      <a:close/>
                      <a:moveTo>
                        <a:pt x="262" y="79"/>
                      </a:moveTo>
                      <a:lnTo>
                        <a:pt x="262" y="82"/>
                      </a:lnTo>
                      <a:lnTo>
                        <a:pt x="260" y="82"/>
                      </a:lnTo>
                      <a:lnTo>
                        <a:pt x="260" y="80"/>
                      </a:lnTo>
                      <a:lnTo>
                        <a:pt x="260" y="80"/>
                      </a:lnTo>
                      <a:lnTo>
                        <a:pt x="260" y="80"/>
                      </a:lnTo>
                      <a:lnTo>
                        <a:pt x="260" y="80"/>
                      </a:lnTo>
                      <a:lnTo>
                        <a:pt x="260" y="80"/>
                      </a:lnTo>
                      <a:lnTo>
                        <a:pt x="262" y="80"/>
                      </a:lnTo>
                      <a:lnTo>
                        <a:pt x="262" y="79"/>
                      </a:lnTo>
                      <a:close/>
                      <a:moveTo>
                        <a:pt x="402" y="76"/>
                      </a:moveTo>
                      <a:lnTo>
                        <a:pt x="402" y="78"/>
                      </a:lnTo>
                      <a:lnTo>
                        <a:pt x="400" y="79"/>
                      </a:lnTo>
                      <a:lnTo>
                        <a:pt x="400" y="79"/>
                      </a:lnTo>
                      <a:lnTo>
                        <a:pt x="399" y="79"/>
                      </a:lnTo>
                      <a:lnTo>
                        <a:pt x="399" y="79"/>
                      </a:lnTo>
                      <a:lnTo>
                        <a:pt x="399" y="82"/>
                      </a:lnTo>
                      <a:lnTo>
                        <a:pt x="398" y="82"/>
                      </a:lnTo>
                      <a:lnTo>
                        <a:pt x="396" y="80"/>
                      </a:lnTo>
                      <a:lnTo>
                        <a:pt x="396" y="80"/>
                      </a:lnTo>
                      <a:lnTo>
                        <a:pt x="395" y="80"/>
                      </a:lnTo>
                      <a:lnTo>
                        <a:pt x="395" y="80"/>
                      </a:lnTo>
                      <a:lnTo>
                        <a:pt x="394" y="80"/>
                      </a:lnTo>
                      <a:lnTo>
                        <a:pt x="394" y="80"/>
                      </a:lnTo>
                      <a:lnTo>
                        <a:pt x="394" y="80"/>
                      </a:lnTo>
                      <a:lnTo>
                        <a:pt x="394" y="79"/>
                      </a:lnTo>
                      <a:lnTo>
                        <a:pt x="394" y="79"/>
                      </a:lnTo>
                      <a:lnTo>
                        <a:pt x="394" y="78"/>
                      </a:lnTo>
                      <a:lnTo>
                        <a:pt x="396" y="78"/>
                      </a:lnTo>
                      <a:lnTo>
                        <a:pt x="398" y="78"/>
                      </a:lnTo>
                      <a:lnTo>
                        <a:pt x="399" y="76"/>
                      </a:lnTo>
                      <a:lnTo>
                        <a:pt x="402" y="76"/>
                      </a:lnTo>
                      <a:close/>
                      <a:moveTo>
                        <a:pt x="57" y="75"/>
                      </a:moveTo>
                      <a:lnTo>
                        <a:pt x="57" y="76"/>
                      </a:lnTo>
                      <a:lnTo>
                        <a:pt x="59" y="78"/>
                      </a:lnTo>
                      <a:lnTo>
                        <a:pt x="57" y="78"/>
                      </a:lnTo>
                      <a:lnTo>
                        <a:pt x="57" y="82"/>
                      </a:lnTo>
                      <a:lnTo>
                        <a:pt x="55" y="82"/>
                      </a:lnTo>
                      <a:lnTo>
                        <a:pt x="55" y="85"/>
                      </a:lnTo>
                      <a:lnTo>
                        <a:pt x="53" y="87"/>
                      </a:lnTo>
                      <a:lnTo>
                        <a:pt x="53" y="89"/>
                      </a:lnTo>
                      <a:lnTo>
                        <a:pt x="46" y="88"/>
                      </a:lnTo>
                      <a:lnTo>
                        <a:pt x="46" y="85"/>
                      </a:lnTo>
                      <a:lnTo>
                        <a:pt x="48" y="84"/>
                      </a:lnTo>
                      <a:lnTo>
                        <a:pt x="49" y="82"/>
                      </a:lnTo>
                      <a:lnTo>
                        <a:pt x="51" y="80"/>
                      </a:lnTo>
                      <a:lnTo>
                        <a:pt x="53" y="79"/>
                      </a:lnTo>
                      <a:lnTo>
                        <a:pt x="53" y="76"/>
                      </a:lnTo>
                      <a:lnTo>
                        <a:pt x="55" y="76"/>
                      </a:lnTo>
                      <a:lnTo>
                        <a:pt x="56" y="75"/>
                      </a:lnTo>
                      <a:lnTo>
                        <a:pt x="57" y="75"/>
                      </a:lnTo>
                      <a:close/>
                      <a:moveTo>
                        <a:pt x="1974" y="74"/>
                      </a:moveTo>
                      <a:lnTo>
                        <a:pt x="1976" y="74"/>
                      </a:lnTo>
                      <a:lnTo>
                        <a:pt x="1976" y="76"/>
                      </a:lnTo>
                      <a:lnTo>
                        <a:pt x="1974" y="76"/>
                      </a:lnTo>
                      <a:lnTo>
                        <a:pt x="1974" y="78"/>
                      </a:lnTo>
                      <a:lnTo>
                        <a:pt x="1966" y="78"/>
                      </a:lnTo>
                      <a:lnTo>
                        <a:pt x="1966" y="76"/>
                      </a:lnTo>
                      <a:lnTo>
                        <a:pt x="1965" y="76"/>
                      </a:lnTo>
                      <a:lnTo>
                        <a:pt x="1965" y="75"/>
                      </a:lnTo>
                      <a:lnTo>
                        <a:pt x="1967" y="75"/>
                      </a:lnTo>
                      <a:lnTo>
                        <a:pt x="1970" y="74"/>
                      </a:lnTo>
                      <a:lnTo>
                        <a:pt x="1970" y="75"/>
                      </a:lnTo>
                      <a:lnTo>
                        <a:pt x="1974" y="75"/>
                      </a:lnTo>
                      <a:lnTo>
                        <a:pt x="1974" y="74"/>
                      </a:lnTo>
                      <a:close/>
                      <a:moveTo>
                        <a:pt x="938" y="71"/>
                      </a:moveTo>
                      <a:lnTo>
                        <a:pt x="940" y="71"/>
                      </a:lnTo>
                      <a:lnTo>
                        <a:pt x="940" y="74"/>
                      </a:lnTo>
                      <a:lnTo>
                        <a:pt x="941" y="74"/>
                      </a:lnTo>
                      <a:lnTo>
                        <a:pt x="942" y="80"/>
                      </a:lnTo>
                      <a:lnTo>
                        <a:pt x="941" y="80"/>
                      </a:lnTo>
                      <a:lnTo>
                        <a:pt x="941" y="79"/>
                      </a:lnTo>
                      <a:lnTo>
                        <a:pt x="941" y="79"/>
                      </a:lnTo>
                      <a:lnTo>
                        <a:pt x="941" y="78"/>
                      </a:lnTo>
                      <a:lnTo>
                        <a:pt x="940" y="78"/>
                      </a:lnTo>
                      <a:lnTo>
                        <a:pt x="938" y="75"/>
                      </a:lnTo>
                      <a:lnTo>
                        <a:pt x="938" y="72"/>
                      </a:lnTo>
                      <a:lnTo>
                        <a:pt x="937" y="72"/>
                      </a:lnTo>
                      <a:lnTo>
                        <a:pt x="938" y="71"/>
                      </a:lnTo>
                      <a:close/>
                      <a:moveTo>
                        <a:pt x="937" y="68"/>
                      </a:moveTo>
                      <a:lnTo>
                        <a:pt x="937" y="70"/>
                      </a:lnTo>
                      <a:lnTo>
                        <a:pt x="937" y="70"/>
                      </a:lnTo>
                      <a:lnTo>
                        <a:pt x="938" y="70"/>
                      </a:lnTo>
                      <a:lnTo>
                        <a:pt x="937" y="70"/>
                      </a:lnTo>
                      <a:lnTo>
                        <a:pt x="937" y="68"/>
                      </a:lnTo>
                      <a:close/>
                      <a:moveTo>
                        <a:pt x="73" y="68"/>
                      </a:moveTo>
                      <a:lnTo>
                        <a:pt x="74" y="70"/>
                      </a:lnTo>
                      <a:lnTo>
                        <a:pt x="76" y="71"/>
                      </a:lnTo>
                      <a:lnTo>
                        <a:pt x="76" y="72"/>
                      </a:lnTo>
                      <a:lnTo>
                        <a:pt x="74" y="72"/>
                      </a:lnTo>
                      <a:lnTo>
                        <a:pt x="74" y="72"/>
                      </a:lnTo>
                      <a:lnTo>
                        <a:pt x="74" y="72"/>
                      </a:lnTo>
                      <a:lnTo>
                        <a:pt x="74" y="72"/>
                      </a:lnTo>
                      <a:lnTo>
                        <a:pt x="73" y="72"/>
                      </a:lnTo>
                      <a:lnTo>
                        <a:pt x="73" y="72"/>
                      </a:lnTo>
                      <a:lnTo>
                        <a:pt x="72" y="72"/>
                      </a:lnTo>
                      <a:lnTo>
                        <a:pt x="72" y="71"/>
                      </a:lnTo>
                      <a:lnTo>
                        <a:pt x="73" y="71"/>
                      </a:lnTo>
                      <a:lnTo>
                        <a:pt x="73" y="70"/>
                      </a:lnTo>
                      <a:lnTo>
                        <a:pt x="73" y="70"/>
                      </a:lnTo>
                      <a:lnTo>
                        <a:pt x="73" y="70"/>
                      </a:lnTo>
                      <a:lnTo>
                        <a:pt x="73" y="70"/>
                      </a:lnTo>
                      <a:lnTo>
                        <a:pt x="73" y="68"/>
                      </a:lnTo>
                      <a:close/>
                      <a:moveTo>
                        <a:pt x="36" y="68"/>
                      </a:moveTo>
                      <a:lnTo>
                        <a:pt x="36" y="70"/>
                      </a:lnTo>
                      <a:lnTo>
                        <a:pt x="36" y="70"/>
                      </a:lnTo>
                      <a:lnTo>
                        <a:pt x="36" y="68"/>
                      </a:lnTo>
                      <a:lnTo>
                        <a:pt x="36" y="68"/>
                      </a:lnTo>
                      <a:close/>
                      <a:moveTo>
                        <a:pt x="190" y="68"/>
                      </a:moveTo>
                      <a:lnTo>
                        <a:pt x="190" y="68"/>
                      </a:lnTo>
                      <a:lnTo>
                        <a:pt x="191" y="68"/>
                      </a:lnTo>
                      <a:lnTo>
                        <a:pt x="192" y="70"/>
                      </a:lnTo>
                      <a:lnTo>
                        <a:pt x="192" y="71"/>
                      </a:lnTo>
                      <a:lnTo>
                        <a:pt x="191" y="72"/>
                      </a:lnTo>
                      <a:lnTo>
                        <a:pt x="190" y="74"/>
                      </a:lnTo>
                      <a:lnTo>
                        <a:pt x="192" y="74"/>
                      </a:lnTo>
                      <a:lnTo>
                        <a:pt x="192" y="74"/>
                      </a:lnTo>
                      <a:lnTo>
                        <a:pt x="196" y="74"/>
                      </a:lnTo>
                      <a:lnTo>
                        <a:pt x="196" y="75"/>
                      </a:lnTo>
                      <a:lnTo>
                        <a:pt x="196" y="76"/>
                      </a:lnTo>
                      <a:lnTo>
                        <a:pt x="196" y="78"/>
                      </a:lnTo>
                      <a:lnTo>
                        <a:pt x="195" y="79"/>
                      </a:lnTo>
                      <a:lnTo>
                        <a:pt x="196" y="79"/>
                      </a:lnTo>
                      <a:lnTo>
                        <a:pt x="196" y="80"/>
                      </a:lnTo>
                      <a:lnTo>
                        <a:pt x="196" y="82"/>
                      </a:lnTo>
                      <a:lnTo>
                        <a:pt x="196" y="82"/>
                      </a:lnTo>
                      <a:lnTo>
                        <a:pt x="196" y="82"/>
                      </a:lnTo>
                      <a:lnTo>
                        <a:pt x="196" y="82"/>
                      </a:lnTo>
                      <a:lnTo>
                        <a:pt x="195" y="82"/>
                      </a:lnTo>
                      <a:lnTo>
                        <a:pt x="195" y="82"/>
                      </a:lnTo>
                      <a:lnTo>
                        <a:pt x="195" y="82"/>
                      </a:lnTo>
                      <a:lnTo>
                        <a:pt x="193" y="82"/>
                      </a:lnTo>
                      <a:lnTo>
                        <a:pt x="193" y="83"/>
                      </a:lnTo>
                      <a:lnTo>
                        <a:pt x="192" y="83"/>
                      </a:lnTo>
                      <a:lnTo>
                        <a:pt x="191" y="84"/>
                      </a:lnTo>
                      <a:lnTo>
                        <a:pt x="190" y="85"/>
                      </a:lnTo>
                      <a:lnTo>
                        <a:pt x="188" y="85"/>
                      </a:lnTo>
                      <a:lnTo>
                        <a:pt x="180" y="87"/>
                      </a:lnTo>
                      <a:lnTo>
                        <a:pt x="180" y="84"/>
                      </a:lnTo>
                      <a:lnTo>
                        <a:pt x="182" y="84"/>
                      </a:lnTo>
                      <a:lnTo>
                        <a:pt x="183" y="84"/>
                      </a:lnTo>
                      <a:lnTo>
                        <a:pt x="184" y="83"/>
                      </a:lnTo>
                      <a:lnTo>
                        <a:pt x="184" y="82"/>
                      </a:lnTo>
                      <a:lnTo>
                        <a:pt x="187" y="80"/>
                      </a:lnTo>
                      <a:lnTo>
                        <a:pt x="187" y="79"/>
                      </a:lnTo>
                      <a:lnTo>
                        <a:pt x="183" y="79"/>
                      </a:lnTo>
                      <a:lnTo>
                        <a:pt x="183" y="80"/>
                      </a:lnTo>
                      <a:lnTo>
                        <a:pt x="179" y="80"/>
                      </a:lnTo>
                      <a:lnTo>
                        <a:pt x="180" y="79"/>
                      </a:lnTo>
                      <a:lnTo>
                        <a:pt x="182" y="78"/>
                      </a:lnTo>
                      <a:lnTo>
                        <a:pt x="184" y="76"/>
                      </a:lnTo>
                      <a:lnTo>
                        <a:pt x="187" y="75"/>
                      </a:lnTo>
                      <a:lnTo>
                        <a:pt x="187" y="75"/>
                      </a:lnTo>
                      <a:lnTo>
                        <a:pt x="182" y="75"/>
                      </a:lnTo>
                      <a:lnTo>
                        <a:pt x="182" y="76"/>
                      </a:lnTo>
                      <a:lnTo>
                        <a:pt x="180" y="76"/>
                      </a:lnTo>
                      <a:lnTo>
                        <a:pt x="178" y="76"/>
                      </a:lnTo>
                      <a:lnTo>
                        <a:pt x="176" y="75"/>
                      </a:lnTo>
                      <a:lnTo>
                        <a:pt x="176" y="74"/>
                      </a:lnTo>
                      <a:lnTo>
                        <a:pt x="175" y="72"/>
                      </a:lnTo>
                      <a:lnTo>
                        <a:pt x="178" y="71"/>
                      </a:lnTo>
                      <a:lnTo>
                        <a:pt x="179" y="70"/>
                      </a:lnTo>
                      <a:lnTo>
                        <a:pt x="179" y="70"/>
                      </a:lnTo>
                      <a:lnTo>
                        <a:pt x="183" y="70"/>
                      </a:lnTo>
                      <a:lnTo>
                        <a:pt x="183" y="68"/>
                      </a:lnTo>
                      <a:lnTo>
                        <a:pt x="190" y="68"/>
                      </a:lnTo>
                      <a:close/>
                      <a:moveTo>
                        <a:pt x="365" y="63"/>
                      </a:moveTo>
                      <a:lnTo>
                        <a:pt x="362" y="65"/>
                      </a:lnTo>
                      <a:lnTo>
                        <a:pt x="364" y="65"/>
                      </a:lnTo>
                      <a:lnTo>
                        <a:pt x="364" y="65"/>
                      </a:lnTo>
                      <a:lnTo>
                        <a:pt x="364" y="65"/>
                      </a:lnTo>
                      <a:lnTo>
                        <a:pt x="365" y="66"/>
                      </a:lnTo>
                      <a:lnTo>
                        <a:pt x="366" y="67"/>
                      </a:lnTo>
                      <a:lnTo>
                        <a:pt x="368" y="68"/>
                      </a:lnTo>
                      <a:lnTo>
                        <a:pt x="368" y="66"/>
                      </a:lnTo>
                      <a:lnTo>
                        <a:pt x="365" y="65"/>
                      </a:lnTo>
                      <a:lnTo>
                        <a:pt x="365" y="63"/>
                      </a:lnTo>
                      <a:close/>
                      <a:moveTo>
                        <a:pt x="302" y="63"/>
                      </a:moveTo>
                      <a:lnTo>
                        <a:pt x="302" y="66"/>
                      </a:lnTo>
                      <a:lnTo>
                        <a:pt x="303" y="67"/>
                      </a:lnTo>
                      <a:lnTo>
                        <a:pt x="303" y="68"/>
                      </a:lnTo>
                      <a:lnTo>
                        <a:pt x="301" y="68"/>
                      </a:lnTo>
                      <a:lnTo>
                        <a:pt x="299" y="68"/>
                      </a:lnTo>
                      <a:lnTo>
                        <a:pt x="299" y="68"/>
                      </a:lnTo>
                      <a:lnTo>
                        <a:pt x="299" y="68"/>
                      </a:lnTo>
                      <a:lnTo>
                        <a:pt x="298" y="66"/>
                      </a:lnTo>
                      <a:lnTo>
                        <a:pt x="297" y="65"/>
                      </a:lnTo>
                      <a:lnTo>
                        <a:pt x="297" y="65"/>
                      </a:lnTo>
                      <a:lnTo>
                        <a:pt x="297" y="63"/>
                      </a:lnTo>
                      <a:lnTo>
                        <a:pt x="302" y="63"/>
                      </a:lnTo>
                      <a:close/>
                      <a:moveTo>
                        <a:pt x="179" y="63"/>
                      </a:moveTo>
                      <a:lnTo>
                        <a:pt x="182" y="63"/>
                      </a:lnTo>
                      <a:lnTo>
                        <a:pt x="182" y="65"/>
                      </a:lnTo>
                      <a:lnTo>
                        <a:pt x="183" y="65"/>
                      </a:lnTo>
                      <a:lnTo>
                        <a:pt x="183" y="65"/>
                      </a:lnTo>
                      <a:lnTo>
                        <a:pt x="183" y="65"/>
                      </a:lnTo>
                      <a:lnTo>
                        <a:pt x="184" y="65"/>
                      </a:lnTo>
                      <a:lnTo>
                        <a:pt x="184" y="65"/>
                      </a:lnTo>
                      <a:lnTo>
                        <a:pt x="184" y="65"/>
                      </a:lnTo>
                      <a:lnTo>
                        <a:pt x="186" y="67"/>
                      </a:lnTo>
                      <a:lnTo>
                        <a:pt x="184" y="67"/>
                      </a:lnTo>
                      <a:lnTo>
                        <a:pt x="184" y="67"/>
                      </a:lnTo>
                      <a:lnTo>
                        <a:pt x="175" y="68"/>
                      </a:lnTo>
                      <a:lnTo>
                        <a:pt x="175" y="68"/>
                      </a:lnTo>
                      <a:lnTo>
                        <a:pt x="176" y="67"/>
                      </a:lnTo>
                      <a:lnTo>
                        <a:pt x="178" y="65"/>
                      </a:lnTo>
                      <a:lnTo>
                        <a:pt x="179" y="63"/>
                      </a:lnTo>
                      <a:close/>
                      <a:moveTo>
                        <a:pt x="217" y="62"/>
                      </a:moveTo>
                      <a:lnTo>
                        <a:pt x="218" y="65"/>
                      </a:lnTo>
                      <a:lnTo>
                        <a:pt x="220" y="66"/>
                      </a:lnTo>
                      <a:lnTo>
                        <a:pt x="220" y="67"/>
                      </a:lnTo>
                      <a:lnTo>
                        <a:pt x="220" y="67"/>
                      </a:lnTo>
                      <a:lnTo>
                        <a:pt x="220" y="67"/>
                      </a:lnTo>
                      <a:lnTo>
                        <a:pt x="218" y="67"/>
                      </a:lnTo>
                      <a:lnTo>
                        <a:pt x="218" y="68"/>
                      </a:lnTo>
                      <a:lnTo>
                        <a:pt x="220" y="70"/>
                      </a:lnTo>
                      <a:lnTo>
                        <a:pt x="220" y="70"/>
                      </a:lnTo>
                      <a:lnTo>
                        <a:pt x="222" y="70"/>
                      </a:lnTo>
                      <a:lnTo>
                        <a:pt x="225" y="68"/>
                      </a:lnTo>
                      <a:lnTo>
                        <a:pt x="224" y="67"/>
                      </a:lnTo>
                      <a:lnTo>
                        <a:pt x="222" y="66"/>
                      </a:lnTo>
                      <a:lnTo>
                        <a:pt x="224" y="66"/>
                      </a:lnTo>
                      <a:lnTo>
                        <a:pt x="224" y="63"/>
                      </a:lnTo>
                      <a:lnTo>
                        <a:pt x="224" y="63"/>
                      </a:lnTo>
                      <a:lnTo>
                        <a:pt x="224" y="63"/>
                      </a:lnTo>
                      <a:lnTo>
                        <a:pt x="225" y="63"/>
                      </a:lnTo>
                      <a:lnTo>
                        <a:pt x="227" y="65"/>
                      </a:lnTo>
                      <a:lnTo>
                        <a:pt x="229" y="66"/>
                      </a:lnTo>
                      <a:lnTo>
                        <a:pt x="227" y="68"/>
                      </a:lnTo>
                      <a:lnTo>
                        <a:pt x="231" y="68"/>
                      </a:lnTo>
                      <a:lnTo>
                        <a:pt x="231" y="68"/>
                      </a:lnTo>
                      <a:lnTo>
                        <a:pt x="233" y="70"/>
                      </a:lnTo>
                      <a:lnTo>
                        <a:pt x="233" y="70"/>
                      </a:lnTo>
                      <a:lnTo>
                        <a:pt x="233" y="70"/>
                      </a:lnTo>
                      <a:lnTo>
                        <a:pt x="234" y="70"/>
                      </a:lnTo>
                      <a:lnTo>
                        <a:pt x="234" y="70"/>
                      </a:lnTo>
                      <a:lnTo>
                        <a:pt x="234" y="71"/>
                      </a:lnTo>
                      <a:lnTo>
                        <a:pt x="234" y="71"/>
                      </a:lnTo>
                      <a:lnTo>
                        <a:pt x="234" y="75"/>
                      </a:lnTo>
                      <a:lnTo>
                        <a:pt x="235" y="75"/>
                      </a:lnTo>
                      <a:lnTo>
                        <a:pt x="235" y="78"/>
                      </a:lnTo>
                      <a:lnTo>
                        <a:pt x="235" y="78"/>
                      </a:lnTo>
                      <a:lnTo>
                        <a:pt x="235" y="79"/>
                      </a:lnTo>
                      <a:lnTo>
                        <a:pt x="235" y="80"/>
                      </a:lnTo>
                      <a:lnTo>
                        <a:pt x="235" y="82"/>
                      </a:lnTo>
                      <a:lnTo>
                        <a:pt x="235" y="83"/>
                      </a:lnTo>
                      <a:lnTo>
                        <a:pt x="235" y="83"/>
                      </a:lnTo>
                      <a:lnTo>
                        <a:pt x="238" y="83"/>
                      </a:lnTo>
                      <a:lnTo>
                        <a:pt x="238" y="84"/>
                      </a:lnTo>
                      <a:lnTo>
                        <a:pt x="239" y="84"/>
                      </a:lnTo>
                      <a:lnTo>
                        <a:pt x="239" y="85"/>
                      </a:lnTo>
                      <a:lnTo>
                        <a:pt x="238" y="85"/>
                      </a:lnTo>
                      <a:lnTo>
                        <a:pt x="238" y="89"/>
                      </a:lnTo>
                      <a:lnTo>
                        <a:pt x="238" y="89"/>
                      </a:lnTo>
                      <a:lnTo>
                        <a:pt x="239" y="91"/>
                      </a:lnTo>
                      <a:lnTo>
                        <a:pt x="241" y="91"/>
                      </a:lnTo>
                      <a:lnTo>
                        <a:pt x="241" y="92"/>
                      </a:lnTo>
                      <a:lnTo>
                        <a:pt x="241" y="92"/>
                      </a:lnTo>
                      <a:lnTo>
                        <a:pt x="241" y="93"/>
                      </a:lnTo>
                      <a:lnTo>
                        <a:pt x="238" y="93"/>
                      </a:lnTo>
                      <a:lnTo>
                        <a:pt x="238" y="93"/>
                      </a:lnTo>
                      <a:lnTo>
                        <a:pt x="239" y="95"/>
                      </a:lnTo>
                      <a:lnTo>
                        <a:pt x="239" y="95"/>
                      </a:lnTo>
                      <a:lnTo>
                        <a:pt x="239" y="96"/>
                      </a:lnTo>
                      <a:lnTo>
                        <a:pt x="238" y="97"/>
                      </a:lnTo>
                      <a:lnTo>
                        <a:pt x="235" y="97"/>
                      </a:lnTo>
                      <a:lnTo>
                        <a:pt x="233" y="97"/>
                      </a:lnTo>
                      <a:lnTo>
                        <a:pt x="231" y="97"/>
                      </a:lnTo>
                      <a:lnTo>
                        <a:pt x="230" y="97"/>
                      </a:lnTo>
                      <a:lnTo>
                        <a:pt x="229" y="97"/>
                      </a:lnTo>
                      <a:lnTo>
                        <a:pt x="227" y="97"/>
                      </a:lnTo>
                      <a:lnTo>
                        <a:pt x="225" y="97"/>
                      </a:lnTo>
                      <a:lnTo>
                        <a:pt x="225" y="97"/>
                      </a:lnTo>
                      <a:lnTo>
                        <a:pt x="221" y="97"/>
                      </a:lnTo>
                      <a:lnTo>
                        <a:pt x="220" y="97"/>
                      </a:lnTo>
                      <a:lnTo>
                        <a:pt x="220" y="97"/>
                      </a:lnTo>
                      <a:lnTo>
                        <a:pt x="220" y="97"/>
                      </a:lnTo>
                      <a:lnTo>
                        <a:pt x="217" y="99"/>
                      </a:lnTo>
                      <a:lnTo>
                        <a:pt x="213" y="97"/>
                      </a:lnTo>
                      <a:lnTo>
                        <a:pt x="209" y="97"/>
                      </a:lnTo>
                      <a:lnTo>
                        <a:pt x="209" y="96"/>
                      </a:lnTo>
                      <a:lnTo>
                        <a:pt x="209" y="95"/>
                      </a:lnTo>
                      <a:lnTo>
                        <a:pt x="209" y="93"/>
                      </a:lnTo>
                      <a:lnTo>
                        <a:pt x="209" y="92"/>
                      </a:lnTo>
                      <a:lnTo>
                        <a:pt x="212" y="91"/>
                      </a:lnTo>
                      <a:lnTo>
                        <a:pt x="213" y="91"/>
                      </a:lnTo>
                      <a:lnTo>
                        <a:pt x="213" y="88"/>
                      </a:lnTo>
                      <a:lnTo>
                        <a:pt x="216" y="88"/>
                      </a:lnTo>
                      <a:lnTo>
                        <a:pt x="216" y="85"/>
                      </a:lnTo>
                      <a:lnTo>
                        <a:pt x="214" y="87"/>
                      </a:lnTo>
                      <a:lnTo>
                        <a:pt x="212" y="88"/>
                      </a:lnTo>
                      <a:lnTo>
                        <a:pt x="205" y="87"/>
                      </a:lnTo>
                      <a:lnTo>
                        <a:pt x="205" y="88"/>
                      </a:lnTo>
                      <a:lnTo>
                        <a:pt x="201" y="88"/>
                      </a:lnTo>
                      <a:lnTo>
                        <a:pt x="200" y="91"/>
                      </a:lnTo>
                      <a:lnTo>
                        <a:pt x="193" y="92"/>
                      </a:lnTo>
                      <a:lnTo>
                        <a:pt x="193" y="91"/>
                      </a:lnTo>
                      <a:lnTo>
                        <a:pt x="192" y="91"/>
                      </a:lnTo>
                      <a:lnTo>
                        <a:pt x="192" y="87"/>
                      </a:lnTo>
                      <a:lnTo>
                        <a:pt x="195" y="87"/>
                      </a:lnTo>
                      <a:lnTo>
                        <a:pt x="196" y="85"/>
                      </a:lnTo>
                      <a:lnTo>
                        <a:pt x="193" y="85"/>
                      </a:lnTo>
                      <a:lnTo>
                        <a:pt x="195" y="83"/>
                      </a:lnTo>
                      <a:lnTo>
                        <a:pt x="200" y="83"/>
                      </a:lnTo>
                      <a:lnTo>
                        <a:pt x="200" y="83"/>
                      </a:lnTo>
                      <a:lnTo>
                        <a:pt x="201" y="84"/>
                      </a:lnTo>
                      <a:lnTo>
                        <a:pt x="204" y="84"/>
                      </a:lnTo>
                      <a:lnTo>
                        <a:pt x="204" y="84"/>
                      </a:lnTo>
                      <a:lnTo>
                        <a:pt x="204" y="84"/>
                      </a:lnTo>
                      <a:lnTo>
                        <a:pt x="204" y="83"/>
                      </a:lnTo>
                      <a:lnTo>
                        <a:pt x="204" y="82"/>
                      </a:lnTo>
                      <a:lnTo>
                        <a:pt x="203" y="80"/>
                      </a:lnTo>
                      <a:lnTo>
                        <a:pt x="203" y="79"/>
                      </a:lnTo>
                      <a:lnTo>
                        <a:pt x="200" y="79"/>
                      </a:lnTo>
                      <a:lnTo>
                        <a:pt x="200" y="78"/>
                      </a:lnTo>
                      <a:lnTo>
                        <a:pt x="200" y="76"/>
                      </a:lnTo>
                      <a:lnTo>
                        <a:pt x="199" y="75"/>
                      </a:lnTo>
                      <a:lnTo>
                        <a:pt x="199" y="75"/>
                      </a:lnTo>
                      <a:lnTo>
                        <a:pt x="200" y="74"/>
                      </a:lnTo>
                      <a:lnTo>
                        <a:pt x="200" y="71"/>
                      </a:lnTo>
                      <a:lnTo>
                        <a:pt x="197" y="71"/>
                      </a:lnTo>
                      <a:lnTo>
                        <a:pt x="199" y="68"/>
                      </a:lnTo>
                      <a:lnTo>
                        <a:pt x="200" y="68"/>
                      </a:lnTo>
                      <a:lnTo>
                        <a:pt x="203" y="68"/>
                      </a:lnTo>
                      <a:lnTo>
                        <a:pt x="204" y="68"/>
                      </a:lnTo>
                      <a:lnTo>
                        <a:pt x="204" y="68"/>
                      </a:lnTo>
                      <a:lnTo>
                        <a:pt x="204" y="71"/>
                      </a:lnTo>
                      <a:lnTo>
                        <a:pt x="207" y="74"/>
                      </a:lnTo>
                      <a:lnTo>
                        <a:pt x="209" y="76"/>
                      </a:lnTo>
                      <a:lnTo>
                        <a:pt x="212" y="78"/>
                      </a:lnTo>
                      <a:lnTo>
                        <a:pt x="212" y="82"/>
                      </a:lnTo>
                      <a:lnTo>
                        <a:pt x="213" y="83"/>
                      </a:lnTo>
                      <a:lnTo>
                        <a:pt x="214" y="83"/>
                      </a:lnTo>
                      <a:lnTo>
                        <a:pt x="214" y="82"/>
                      </a:lnTo>
                      <a:lnTo>
                        <a:pt x="216" y="82"/>
                      </a:lnTo>
                      <a:lnTo>
                        <a:pt x="216" y="79"/>
                      </a:lnTo>
                      <a:lnTo>
                        <a:pt x="214" y="79"/>
                      </a:lnTo>
                      <a:lnTo>
                        <a:pt x="214" y="76"/>
                      </a:lnTo>
                      <a:lnTo>
                        <a:pt x="214" y="74"/>
                      </a:lnTo>
                      <a:lnTo>
                        <a:pt x="213" y="74"/>
                      </a:lnTo>
                      <a:lnTo>
                        <a:pt x="210" y="71"/>
                      </a:lnTo>
                      <a:lnTo>
                        <a:pt x="210" y="71"/>
                      </a:lnTo>
                      <a:lnTo>
                        <a:pt x="210" y="70"/>
                      </a:lnTo>
                      <a:lnTo>
                        <a:pt x="217" y="68"/>
                      </a:lnTo>
                      <a:lnTo>
                        <a:pt x="218" y="67"/>
                      </a:lnTo>
                      <a:lnTo>
                        <a:pt x="216" y="67"/>
                      </a:lnTo>
                      <a:lnTo>
                        <a:pt x="213" y="67"/>
                      </a:lnTo>
                      <a:lnTo>
                        <a:pt x="212" y="66"/>
                      </a:lnTo>
                      <a:lnTo>
                        <a:pt x="210" y="66"/>
                      </a:lnTo>
                      <a:lnTo>
                        <a:pt x="210" y="66"/>
                      </a:lnTo>
                      <a:lnTo>
                        <a:pt x="210" y="65"/>
                      </a:lnTo>
                      <a:lnTo>
                        <a:pt x="212" y="65"/>
                      </a:lnTo>
                      <a:lnTo>
                        <a:pt x="212" y="65"/>
                      </a:lnTo>
                      <a:lnTo>
                        <a:pt x="212" y="63"/>
                      </a:lnTo>
                      <a:lnTo>
                        <a:pt x="214" y="62"/>
                      </a:lnTo>
                      <a:lnTo>
                        <a:pt x="217" y="62"/>
                      </a:lnTo>
                      <a:close/>
                      <a:moveTo>
                        <a:pt x="80" y="62"/>
                      </a:moveTo>
                      <a:lnTo>
                        <a:pt x="83" y="62"/>
                      </a:lnTo>
                      <a:lnTo>
                        <a:pt x="83" y="63"/>
                      </a:lnTo>
                      <a:lnTo>
                        <a:pt x="83" y="63"/>
                      </a:lnTo>
                      <a:lnTo>
                        <a:pt x="83" y="66"/>
                      </a:lnTo>
                      <a:lnTo>
                        <a:pt x="80" y="66"/>
                      </a:lnTo>
                      <a:lnTo>
                        <a:pt x="80" y="62"/>
                      </a:lnTo>
                      <a:close/>
                      <a:moveTo>
                        <a:pt x="1235" y="58"/>
                      </a:moveTo>
                      <a:lnTo>
                        <a:pt x="1237" y="58"/>
                      </a:lnTo>
                      <a:lnTo>
                        <a:pt x="1237" y="58"/>
                      </a:lnTo>
                      <a:lnTo>
                        <a:pt x="1237" y="58"/>
                      </a:lnTo>
                      <a:lnTo>
                        <a:pt x="1235" y="58"/>
                      </a:lnTo>
                      <a:lnTo>
                        <a:pt x="1235" y="58"/>
                      </a:lnTo>
                      <a:close/>
                      <a:moveTo>
                        <a:pt x="471" y="55"/>
                      </a:moveTo>
                      <a:lnTo>
                        <a:pt x="475" y="55"/>
                      </a:lnTo>
                      <a:lnTo>
                        <a:pt x="475" y="57"/>
                      </a:lnTo>
                      <a:lnTo>
                        <a:pt x="472" y="55"/>
                      </a:lnTo>
                      <a:lnTo>
                        <a:pt x="472" y="55"/>
                      </a:lnTo>
                      <a:lnTo>
                        <a:pt x="471" y="55"/>
                      </a:lnTo>
                      <a:close/>
                      <a:moveTo>
                        <a:pt x="1307" y="54"/>
                      </a:moveTo>
                      <a:lnTo>
                        <a:pt x="1311" y="54"/>
                      </a:lnTo>
                      <a:lnTo>
                        <a:pt x="1313" y="57"/>
                      </a:lnTo>
                      <a:lnTo>
                        <a:pt x="1315" y="58"/>
                      </a:lnTo>
                      <a:lnTo>
                        <a:pt x="1315" y="58"/>
                      </a:lnTo>
                      <a:lnTo>
                        <a:pt x="1317" y="58"/>
                      </a:lnTo>
                      <a:lnTo>
                        <a:pt x="1317" y="59"/>
                      </a:lnTo>
                      <a:lnTo>
                        <a:pt x="1319" y="59"/>
                      </a:lnTo>
                      <a:lnTo>
                        <a:pt x="1319" y="61"/>
                      </a:lnTo>
                      <a:lnTo>
                        <a:pt x="1321" y="61"/>
                      </a:lnTo>
                      <a:lnTo>
                        <a:pt x="1321" y="61"/>
                      </a:lnTo>
                      <a:lnTo>
                        <a:pt x="1322" y="61"/>
                      </a:lnTo>
                      <a:lnTo>
                        <a:pt x="1322" y="61"/>
                      </a:lnTo>
                      <a:lnTo>
                        <a:pt x="1323" y="61"/>
                      </a:lnTo>
                      <a:lnTo>
                        <a:pt x="1325" y="59"/>
                      </a:lnTo>
                      <a:lnTo>
                        <a:pt x="1326" y="61"/>
                      </a:lnTo>
                      <a:lnTo>
                        <a:pt x="1326" y="61"/>
                      </a:lnTo>
                      <a:lnTo>
                        <a:pt x="1326" y="62"/>
                      </a:lnTo>
                      <a:lnTo>
                        <a:pt x="1326" y="62"/>
                      </a:lnTo>
                      <a:lnTo>
                        <a:pt x="1326" y="63"/>
                      </a:lnTo>
                      <a:lnTo>
                        <a:pt x="1325" y="65"/>
                      </a:lnTo>
                      <a:lnTo>
                        <a:pt x="1325" y="65"/>
                      </a:lnTo>
                      <a:lnTo>
                        <a:pt x="1318" y="65"/>
                      </a:lnTo>
                      <a:lnTo>
                        <a:pt x="1318" y="66"/>
                      </a:lnTo>
                      <a:lnTo>
                        <a:pt x="1315" y="66"/>
                      </a:lnTo>
                      <a:lnTo>
                        <a:pt x="1315" y="67"/>
                      </a:lnTo>
                      <a:lnTo>
                        <a:pt x="1310" y="67"/>
                      </a:lnTo>
                      <a:lnTo>
                        <a:pt x="1310" y="67"/>
                      </a:lnTo>
                      <a:lnTo>
                        <a:pt x="1309" y="67"/>
                      </a:lnTo>
                      <a:lnTo>
                        <a:pt x="1309" y="68"/>
                      </a:lnTo>
                      <a:lnTo>
                        <a:pt x="1307" y="68"/>
                      </a:lnTo>
                      <a:lnTo>
                        <a:pt x="1307" y="67"/>
                      </a:lnTo>
                      <a:lnTo>
                        <a:pt x="1307" y="67"/>
                      </a:lnTo>
                      <a:lnTo>
                        <a:pt x="1306" y="67"/>
                      </a:lnTo>
                      <a:lnTo>
                        <a:pt x="1305" y="68"/>
                      </a:lnTo>
                      <a:lnTo>
                        <a:pt x="1305" y="65"/>
                      </a:lnTo>
                      <a:lnTo>
                        <a:pt x="1305" y="65"/>
                      </a:lnTo>
                      <a:lnTo>
                        <a:pt x="1302" y="65"/>
                      </a:lnTo>
                      <a:lnTo>
                        <a:pt x="1300" y="66"/>
                      </a:lnTo>
                      <a:lnTo>
                        <a:pt x="1297" y="67"/>
                      </a:lnTo>
                      <a:lnTo>
                        <a:pt x="1293" y="67"/>
                      </a:lnTo>
                      <a:lnTo>
                        <a:pt x="1294" y="65"/>
                      </a:lnTo>
                      <a:lnTo>
                        <a:pt x="1294" y="63"/>
                      </a:lnTo>
                      <a:lnTo>
                        <a:pt x="1296" y="62"/>
                      </a:lnTo>
                      <a:lnTo>
                        <a:pt x="1296" y="61"/>
                      </a:lnTo>
                      <a:lnTo>
                        <a:pt x="1294" y="61"/>
                      </a:lnTo>
                      <a:lnTo>
                        <a:pt x="1293" y="57"/>
                      </a:lnTo>
                      <a:lnTo>
                        <a:pt x="1296" y="55"/>
                      </a:lnTo>
                      <a:lnTo>
                        <a:pt x="1297" y="54"/>
                      </a:lnTo>
                      <a:lnTo>
                        <a:pt x="1298" y="54"/>
                      </a:lnTo>
                      <a:lnTo>
                        <a:pt x="1301" y="54"/>
                      </a:lnTo>
                      <a:lnTo>
                        <a:pt x="1304" y="55"/>
                      </a:lnTo>
                      <a:lnTo>
                        <a:pt x="1306" y="55"/>
                      </a:lnTo>
                      <a:lnTo>
                        <a:pt x="1307" y="54"/>
                      </a:lnTo>
                      <a:close/>
                      <a:moveTo>
                        <a:pt x="1256" y="54"/>
                      </a:moveTo>
                      <a:lnTo>
                        <a:pt x="1256" y="54"/>
                      </a:lnTo>
                      <a:lnTo>
                        <a:pt x="1256" y="54"/>
                      </a:lnTo>
                      <a:lnTo>
                        <a:pt x="1258" y="54"/>
                      </a:lnTo>
                      <a:lnTo>
                        <a:pt x="1258" y="54"/>
                      </a:lnTo>
                      <a:lnTo>
                        <a:pt x="1256" y="54"/>
                      </a:lnTo>
                      <a:lnTo>
                        <a:pt x="1256" y="54"/>
                      </a:lnTo>
                      <a:close/>
                      <a:moveTo>
                        <a:pt x="463" y="54"/>
                      </a:moveTo>
                      <a:lnTo>
                        <a:pt x="466" y="54"/>
                      </a:lnTo>
                      <a:lnTo>
                        <a:pt x="466" y="55"/>
                      </a:lnTo>
                      <a:lnTo>
                        <a:pt x="463" y="57"/>
                      </a:lnTo>
                      <a:lnTo>
                        <a:pt x="462" y="54"/>
                      </a:lnTo>
                      <a:lnTo>
                        <a:pt x="462" y="54"/>
                      </a:lnTo>
                      <a:lnTo>
                        <a:pt x="462" y="54"/>
                      </a:lnTo>
                      <a:lnTo>
                        <a:pt x="463" y="54"/>
                      </a:lnTo>
                      <a:close/>
                      <a:moveTo>
                        <a:pt x="383" y="51"/>
                      </a:moveTo>
                      <a:lnTo>
                        <a:pt x="383" y="53"/>
                      </a:lnTo>
                      <a:lnTo>
                        <a:pt x="378" y="53"/>
                      </a:lnTo>
                      <a:lnTo>
                        <a:pt x="378" y="53"/>
                      </a:lnTo>
                      <a:lnTo>
                        <a:pt x="378" y="53"/>
                      </a:lnTo>
                      <a:lnTo>
                        <a:pt x="378" y="53"/>
                      </a:lnTo>
                      <a:lnTo>
                        <a:pt x="378" y="54"/>
                      </a:lnTo>
                      <a:lnTo>
                        <a:pt x="378" y="54"/>
                      </a:lnTo>
                      <a:lnTo>
                        <a:pt x="381" y="54"/>
                      </a:lnTo>
                      <a:lnTo>
                        <a:pt x="383" y="54"/>
                      </a:lnTo>
                      <a:lnTo>
                        <a:pt x="386" y="54"/>
                      </a:lnTo>
                      <a:lnTo>
                        <a:pt x="386" y="54"/>
                      </a:lnTo>
                      <a:lnTo>
                        <a:pt x="385" y="53"/>
                      </a:lnTo>
                      <a:lnTo>
                        <a:pt x="385" y="51"/>
                      </a:lnTo>
                      <a:lnTo>
                        <a:pt x="383" y="51"/>
                      </a:lnTo>
                      <a:close/>
                      <a:moveTo>
                        <a:pt x="268" y="49"/>
                      </a:moveTo>
                      <a:lnTo>
                        <a:pt x="271" y="49"/>
                      </a:lnTo>
                      <a:lnTo>
                        <a:pt x="271" y="50"/>
                      </a:lnTo>
                      <a:lnTo>
                        <a:pt x="272" y="50"/>
                      </a:lnTo>
                      <a:lnTo>
                        <a:pt x="273" y="50"/>
                      </a:lnTo>
                      <a:lnTo>
                        <a:pt x="276" y="49"/>
                      </a:lnTo>
                      <a:lnTo>
                        <a:pt x="277" y="49"/>
                      </a:lnTo>
                      <a:lnTo>
                        <a:pt x="277" y="50"/>
                      </a:lnTo>
                      <a:lnTo>
                        <a:pt x="281" y="50"/>
                      </a:lnTo>
                      <a:lnTo>
                        <a:pt x="280" y="54"/>
                      </a:lnTo>
                      <a:lnTo>
                        <a:pt x="279" y="54"/>
                      </a:lnTo>
                      <a:lnTo>
                        <a:pt x="276" y="55"/>
                      </a:lnTo>
                      <a:lnTo>
                        <a:pt x="276" y="57"/>
                      </a:lnTo>
                      <a:lnTo>
                        <a:pt x="269" y="57"/>
                      </a:lnTo>
                      <a:lnTo>
                        <a:pt x="269" y="57"/>
                      </a:lnTo>
                      <a:lnTo>
                        <a:pt x="268" y="57"/>
                      </a:lnTo>
                      <a:lnTo>
                        <a:pt x="268" y="58"/>
                      </a:lnTo>
                      <a:lnTo>
                        <a:pt x="265" y="57"/>
                      </a:lnTo>
                      <a:lnTo>
                        <a:pt x="265" y="57"/>
                      </a:lnTo>
                      <a:lnTo>
                        <a:pt x="262" y="57"/>
                      </a:lnTo>
                      <a:lnTo>
                        <a:pt x="262" y="55"/>
                      </a:lnTo>
                      <a:lnTo>
                        <a:pt x="258" y="55"/>
                      </a:lnTo>
                      <a:lnTo>
                        <a:pt x="258" y="55"/>
                      </a:lnTo>
                      <a:lnTo>
                        <a:pt x="255" y="55"/>
                      </a:lnTo>
                      <a:lnTo>
                        <a:pt x="255" y="54"/>
                      </a:lnTo>
                      <a:lnTo>
                        <a:pt x="250" y="55"/>
                      </a:lnTo>
                      <a:lnTo>
                        <a:pt x="250" y="54"/>
                      </a:lnTo>
                      <a:lnTo>
                        <a:pt x="252" y="51"/>
                      </a:lnTo>
                      <a:lnTo>
                        <a:pt x="252" y="51"/>
                      </a:lnTo>
                      <a:lnTo>
                        <a:pt x="254" y="51"/>
                      </a:lnTo>
                      <a:lnTo>
                        <a:pt x="256" y="51"/>
                      </a:lnTo>
                      <a:lnTo>
                        <a:pt x="259" y="51"/>
                      </a:lnTo>
                      <a:lnTo>
                        <a:pt x="262" y="51"/>
                      </a:lnTo>
                      <a:lnTo>
                        <a:pt x="262" y="51"/>
                      </a:lnTo>
                      <a:lnTo>
                        <a:pt x="264" y="50"/>
                      </a:lnTo>
                      <a:lnTo>
                        <a:pt x="264" y="50"/>
                      </a:lnTo>
                      <a:lnTo>
                        <a:pt x="267" y="50"/>
                      </a:lnTo>
                      <a:lnTo>
                        <a:pt x="268" y="49"/>
                      </a:lnTo>
                      <a:close/>
                      <a:moveTo>
                        <a:pt x="201" y="46"/>
                      </a:moveTo>
                      <a:lnTo>
                        <a:pt x="201" y="46"/>
                      </a:lnTo>
                      <a:lnTo>
                        <a:pt x="203" y="48"/>
                      </a:lnTo>
                      <a:lnTo>
                        <a:pt x="203" y="48"/>
                      </a:lnTo>
                      <a:lnTo>
                        <a:pt x="205" y="48"/>
                      </a:lnTo>
                      <a:lnTo>
                        <a:pt x="205" y="49"/>
                      </a:lnTo>
                      <a:lnTo>
                        <a:pt x="205" y="49"/>
                      </a:lnTo>
                      <a:lnTo>
                        <a:pt x="207" y="51"/>
                      </a:lnTo>
                      <a:lnTo>
                        <a:pt x="204" y="51"/>
                      </a:lnTo>
                      <a:lnTo>
                        <a:pt x="203" y="51"/>
                      </a:lnTo>
                      <a:lnTo>
                        <a:pt x="200" y="53"/>
                      </a:lnTo>
                      <a:lnTo>
                        <a:pt x="199" y="49"/>
                      </a:lnTo>
                      <a:lnTo>
                        <a:pt x="197" y="49"/>
                      </a:lnTo>
                      <a:lnTo>
                        <a:pt x="199" y="48"/>
                      </a:lnTo>
                      <a:lnTo>
                        <a:pt x="200" y="46"/>
                      </a:lnTo>
                      <a:lnTo>
                        <a:pt x="201" y="46"/>
                      </a:lnTo>
                      <a:close/>
                      <a:moveTo>
                        <a:pt x="171" y="46"/>
                      </a:moveTo>
                      <a:lnTo>
                        <a:pt x="171" y="48"/>
                      </a:lnTo>
                      <a:lnTo>
                        <a:pt x="173" y="49"/>
                      </a:lnTo>
                      <a:lnTo>
                        <a:pt x="174" y="51"/>
                      </a:lnTo>
                      <a:lnTo>
                        <a:pt x="174" y="55"/>
                      </a:lnTo>
                      <a:lnTo>
                        <a:pt x="174" y="55"/>
                      </a:lnTo>
                      <a:lnTo>
                        <a:pt x="173" y="57"/>
                      </a:lnTo>
                      <a:lnTo>
                        <a:pt x="173" y="57"/>
                      </a:lnTo>
                      <a:lnTo>
                        <a:pt x="173" y="57"/>
                      </a:lnTo>
                      <a:lnTo>
                        <a:pt x="171" y="55"/>
                      </a:lnTo>
                      <a:lnTo>
                        <a:pt x="171" y="53"/>
                      </a:lnTo>
                      <a:lnTo>
                        <a:pt x="170" y="53"/>
                      </a:lnTo>
                      <a:lnTo>
                        <a:pt x="169" y="51"/>
                      </a:lnTo>
                      <a:lnTo>
                        <a:pt x="169" y="49"/>
                      </a:lnTo>
                      <a:lnTo>
                        <a:pt x="169" y="48"/>
                      </a:lnTo>
                      <a:lnTo>
                        <a:pt x="171" y="46"/>
                      </a:lnTo>
                      <a:close/>
                      <a:moveTo>
                        <a:pt x="299" y="46"/>
                      </a:moveTo>
                      <a:lnTo>
                        <a:pt x="302" y="46"/>
                      </a:lnTo>
                      <a:lnTo>
                        <a:pt x="302" y="48"/>
                      </a:lnTo>
                      <a:lnTo>
                        <a:pt x="303" y="48"/>
                      </a:lnTo>
                      <a:lnTo>
                        <a:pt x="303" y="48"/>
                      </a:lnTo>
                      <a:lnTo>
                        <a:pt x="305" y="49"/>
                      </a:lnTo>
                      <a:lnTo>
                        <a:pt x="305" y="49"/>
                      </a:lnTo>
                      <a:lnTo>
                        <a:pt x="305" y="51"/>
                      </a:lnTo>
                      <a:lnTo>
                        <a:pt x="305" y="51"/>
                      </a:lnTo>
                      <a:lnTo>
                        <a:pt x="303" y="55"/>
                      </a:lnTo>
                      <a:lnTo>
                        <a:pt x="302" y="55"/>
                      </a:lnTo>
                      <a:lnTo>
                        <a:pt x="299" y="55"/>
                      </a:lnTo>
                      <a:lnTo>
                        <a:pt x="299" y="57"/>
                      </a:lnTo>
                      <a:lnTo>
                        <a:pt x="297" y="57"/>
                      </a:lnTo>
                      <a:lnTo>
                        <a:pt x="298" y="55"/>
                      </a:lnTo>
                      <a:lnTo>
                        <a:pt x="298" y="54"/>
                      </a:lnTo>
                      <a:lnTo>
                        <a:pt x="297" y="53"/>
                      </a:lnTo>
                      <a:lnTo>
                        <a:pt x="297" y="51"/>
                      </a:lnTo>
                      <a:lnTo>
                        <a:pt x="296" y="51"/>
                      </a:lnTo>
                      <a:lnTo>
                        <a:pt x="297" y="50"/>
                      </a:lnTo>
                      <a:lnTo>
                        <a:pt x="298" y="49"/>
                      </a:lnTo>
                      <a:lnTo>
                        <a:pt x="299" y="48"/>
                      </a:lnTo>
                      <a:lnTo>
                        <a:pt x="299" y="46"/>
                      </a:lnTo>
                      <a:close/>
                      <a:moveTo>
                        <a:pt x="1293" y="44"/>
                      </a:moveTo>
                      <a:lnTo>
                        <a:pt x="1296" y="45"/>
                      </a:lnTo>
                      <a:lnTo>
                        <a:pt x="1300" y="45"/>
                      </a:lnTo>
                      <a:lnTo>
                        <a:pt x="1302" y="45"/>
                      </a:lnTo>
                      <a:lnTo>
                        <a:pt x="1302" y="46"/>
                      </a:lnTo>
                      <a:lnTo>
                        <a:pt x="1304" y="48"/>
                      </a:lnTo>
                      <a:lnTo>
                        <a:pt x="1304" y="49"/>
                      </a:lnTo>
                      <a:lnTo>
                        <a:pt x="1302" y="50"/>
                      </a:lnTo>
                      <a:lnTo>
                        <a:pt x="1302" y="53"/>
                      </a:lnTo>
                      <a:lnTo>
                        <a:pt x="1301" y="53"/>
                      </a:lnTo>
                      <a:lnTo>
                        <a:pt x="1301" y="54"/>
                      </a:lnTo>
                      <a:lnTo>
                        <a:pt x="1298" y="54"/>
                      </a:lnTo>
                      <a:lnTo>
                        <a:pt x="1298" y="53"/>
                      </a:lnTo>
                      <a:lnTo>
                        <a:pt x="1293" y="53"/>
                      </a:lnTo>
                      <a:lnTo>
                        <a:pt x="1293" y="53"/>
                      </a:lnTo>
                      <a:lnTo>
                        <a:pt x="1292" y="54"/>
                      </a:lnTo>
                      <a:lnTo>
                        <a:pt x="1292" y="54"/>
                      </a:lnTo>
                      <a:lnTo>
                        <a:pt x="1292" y="53"/>
                      </a:lnTo>
                      <a:lnTo>
                        <a:pt x="1290" y="53"/>
                      </a:lnTo>
                      <a:lnTo>
                        <a:pt x="1290" y="50"/>
                      </a:lnTo>
                      <a:lnTo>
                        <a:pt x="1289" y="49"/>
                      </a:lnTo>
                      <a:lnTo>
                        <a:pt x="1288" y="49"/>
                      </a:lnTo>
                      <a:lnTo>
                        <a:pt x="1285" y="48"/>
                      </a:lnTo>
                      <a:lnTo>
                        <a:pt x="1284" y="48"/>
                      </a:lnTo>
                      <a:lnTo>
                        <a:pt x="1285" y="48"/>
                      </a:lnTo>
                      <a:lnTo>
                        <a:pt x="1285" y="46"/>
                      </a:lnTo>
                      <a:lnTo>
                        <a:pt x="1288" y="46"/>
                      </a:lnTo>
                      <a:lnTo>
                        <a:pt x="1288" y="46"/>
                      </a:lnTo>
                      <a:lnTo>
                        <a:pt x="1289" y="46"/>
                      </a:lnTo>
                      <a:lnTo>
                        <a:pt x="1290" y="45"/>
                      </a:lnTo>
                      <a:lnTo>
                        <a:pt x="1290" y="44"/>
                      </a:lnTo>
                      <a:lnTo>
                        <a:pt x="1293" y="44"/>
                      </a:lnTo>
                      <a:close/>
                      <a:moveTo>
                        <a:pt x="66" y="44"/>
                      </a:moveTo>
                      <a:lnTo>
                        <a:pt x="68" y="45"/>
                      </a:lnTo>
                      <a:lnTo>
                        <a:pt x="68" y="45"/>
                      </a:lnTo>
                      <a:lnTo>
                        <a:pt x="69" y="46"/>
                      </a:lnTo>
                      <a:lnTo>
                        <a:pt x="74" y="51"/>
                      </a:lnTo>
                      <a:lnTo>
                        <a:pt x="72" y="57"/>
                      </a:lnTo>
                      <a:lnTo>
                        <a:pt x="70" y="57"/>
                      </a:lnTo>
                      <a:lnTo>
                        <a:pt x="70" y="57"/>
                      </a:lnTo>
                      <a:lnTo>
                        <a:pt x="70" y="59"/>
                      </a:lnTo>
                      <a:lnTo>
                        <a:pt x="70" y="59"/>
                      </a:lnTo>
                      <a:lnTo>
                        <a:pt x="70" y="59"/>
                      </a:lnTo>
                      <a:lnTo>
                        <a:pt x="72" y="61"/>
                      </a:lnTo>
                      <a:lnTo>
                        <a:pt x="63" y="58"/>
                      </a:lnTo>
                      <a:lnTo>
                        <a:pt x="64" y="62"/>
                      </a:lnTo>
                      <a:lnTo>
                        <a:pt x="64" y="62"/>
                      </a:lnTo>
                      <a:lnTo>
                        <a:pt x="63" y="63"/>
                      </a:lnTo>
                      <a:lnTo>
                        <a:pt x="63" y="65"/>
                      </a:lnTo>
                      <a:lnTo>
                        <a:pt x="64" y="65"/>
                      </a:lnTo>
                      <a:lnTo>
                        <a:pt x="64" y="65"/>
                      </a:lnTo>
                      <a:lnTo>
                        <a:pt x="63" y="65"/>
                      </a:lnTo>
                      <a:lnTo>
                        <a:pt x="63" y="66"/>
                      </a:lnTo>
                      <a:lnTo>
                        <a:pt x="61" y="67"/>
                      </a:lnTo>
                      <a:lnTo>
                        <a:pt x="60" y="67"/>
                      </a:lnTo>
                      <a:lnTo>
                        <a:pt x="59" y="67"/>
                      </a:lnTo>
                      <a:lnTo>
                        <a:pt x="56" y="68"/>
                      </a:lnTo>
                      <a:lnTo>
                        <a:pt x="56" y="70"/>
                      </a:lnTo>
                      <a:lnTo>
                        <a:pt x="55" y="71"/>
                      </a:lnTo>
                      <a:lnTo>
                        <a:pt x="53" y="72"/>
                      </a:lnTo>
                      <a:lnTo>
                        <a:pt x="52" y="71"/>
                      </a:lnTo>
                      <a:lnTo>
                        <a:pt x="51" y="70"/>
                      </a:lnTo>
                      <a:lnTo>
                        <a:pt x="49" y="70"/>
                      </a:lnTo>
                      <a:lnTo>
                        <a:pt x="49" y="68"/>
                      </a:lnTo>
                      <a:lnTo>
                        <a:pt x="49" y="67"/>
                      </a:lnTo>
                      <a:lnTo>
                        <a:pt x="52" y="65"/>
                      </a:lnTo>
                      <a:lnTo>
                        <a:pt x="52" y="61"/>
                      </a:lnTo>
                      <a:lnTo>
                        <a:pt x="49" y="62"/>
                      </a:lnTo>
                      <a:lnTo>
                        <a:pt x="48" y="63"/>
                      </a:lnTo>
                      <a:lnTo>
                        <a:pt x="48" y="65"/>
                      </a:lnTo>
                      <a:lnTo>
                        <a:pt x="46" y="66"/>
                      </a:lnTo>
                      <a:lnTo>
                        <a:pt x="46" y="65"/>
                      </a:lnTo>
                      <a:lnTo>
                        <a:pt x="44" y="65"/>
                      </a:lnTo>
                      <a:lnTo>
                        <a:pt x="44" y="65"/>
                      </a:lnTo>
                      <a:lnTo>
                        <a:pt x="44" y="66"/>
                      </a:lnTo>
                      <a:lnTo>
                        <a:pt x="44" y="66"/>
                      </a:lnTo>
                      <a:lnTo>
                        <a:pt x="43" y="66"/>
                      </a:lnTo>
                      <a:lnTo>
                        <a:pt x="43" y="67"/>
                      </a:lnTo>
                      <a:lnTo>
                        <a:pt x="44" y="68"/>
                      </a:lnTo>
                      <a:lnTo>
                        <a:pt x="44" y="70"/>
                      </a:lnTo>
                      <a:lnTo>
                        <a:pt x="44" y="71"/>
                      </a:lnTo>
                      <a:lnTo>
                        <a:pt x="43" y="71"/>
                      </a:lnTo>
                      <a:lnTo>
                        <a:pt x="42" y="72"/>
                      </a:lnTo>
                      <a:lnTo>
                        <a:pt x="42" y="72"/>
                      </a:lnTo>
                      <a:lnTo>
                        <a:pt x="42" y="72"/>
                      </a:lnTo>
                      <a:lnTo>
                        <a:pt x="40" y="74"/>
                      </a:lnTo>
                      <a:lnTo>
                        <a:pt x="40" y="75"/>
                      </a:lnTo>
                      <a:lnTo>
                        <a:pt x="39" y="75"/>
                      </a:lnTo>
                      <a:lnTo>
                        <a:pt x="39" y="75"/>
                      </a:lnTo>
                      <a:lnTo>
                        <a:pt x="39" y="74"/>
                      </a:lnTo>
                      <a:lnTo>
                        <a:pt x="38" y="74"/>
                      </a:lnTo>
                      <a:lnTo>
                        <a:pt x="38" y="71"/>
                      </a:lnTo>
                      <a:lnTo>
                        <a:pt x="38" y="71"/>
                      </a:lnTo>
                      <a:lnTo>
                        <a:pt x="38" y="71"/>
                      </a:lnTo>
                      <a:lnTo>
                        <a:pt x="36" y="72"/>
                      </a:lnTo>
                      <a:lnTo>
                        <a:pt x="36" y="72"/>
                      </a:lnTo>
                      <a:lnTo>
                        <a:pt x="36" y="74"/>
                      </a:lnTo>
                      <a:lnTo>
                        <a:pt x="36" y="75"/>
                      </a:lnTo>
                      <a:lnTo>
                        <a:pt x="36" y="76"/>
                      </a:lnTo>
                      <a:lnTo>
                        <a:pt x="36" y="76"/>
                      </a:lnTo>
                      <a:lnTo>
                        <a:pt x="35" y="79"/>
                      </a:lnTo>
                      <a:lnTo>
                        <a:pt x="30" y="82"/>
                      </a:lnTo>
                      <a:lnTo>
                        <a:pt x="30" y="82"/>
                      </a:lnTo>
                      <a:lnTo>
                        <a:pt x="30" y="82"/>
                      </a:lnTo>
                      <a:lnTo>
                        <a:pt x="30" y="79"/>
                      </a:lnTo>
                      <a:lnTo>
                        <a:pt x="29" y="79"/>
                      </a:lnTo>
                      <a:lnTo>
                        <a:pt x="26" y="74"/>
                      </a:lnTo>
                      <a:lnTo>
                        <a:pt x="25" y="74"/>
                      </a:lnTo>
                      <a:lnTo>
                        <a:pt x="26" y="76"/>
                      </a:lnTo>
                      <a:lnTo>
                        <a:pt x="26" y="78"/>
                      </a:lnTo>
                      <a:lnTo>
                        <a:pt x="26" y="80"/>
                      </a:lnTo>
                      <a:lnTo>
                        <a:pt x="26" y="80"/>
                      </a:lnTo>
                      <a:lnTo>
                        <a:pt x="26" y="80"/>
                      </a:lnTo>
                      <a:lnTo>
                        <a:pt x="25" y="79"/>
                      </a:lnTo>
                      <a:lnTo>
                        <a:pt x="25" y="79"/>
                      </a:lnTo>
                      <a:lnTo>
                        <a:pt x="25" y="79"/>
                      </a:lnTo>
                      <a:lnTo>
                        <a:pt x="25" y="78"/>
                      </a:lnTo>
                      <a:lnTo>
                        <a:pt x="23" y="78"/>
                      </a:lnTo>
                      <a:lnTo>
                        <a:pt x="23" y="80"/>
                      </a:lnTo>
                      <a:lnTo>
                        <a:pt x="22" y="80"/>
                      </a:lnTo>
                      <a:lnTo>
                        <a:pt x="22" y="80"/>
                      </a:lnTo>
                      <a:lnTo>
                        <a:pt x="18" y="82"/>
                      </a:lnTo>
                      <a:lnTo>
                        <a:pt x="18" y="79"/>
                      </a:lnTo>
                      <a:lnTo>
                        <a:pt x="14" y="79"/>
                      </a:lnTo>
                      <a:lnTo>
                        <a:pt x="14" y="80"/>
                      </a:lnTo>
                      <a:lnTo>
                        <a:pt x="11" y="82"/>
                      </a:lnTo>
                      <a:lnTo>
                        <a:pt x="11" y="82"/>
                      </a:lnTo>
                      <a:lnTo>
                        <a:pt x="9" y="82"/>
                      </a:lnTo>
                      <a:lnTo>
                        <a:pt x="8" y="82"/>
                      </a:lnTo>
                      <a:lnTo>
                        <a:pt x="8" y="80"/>
                      </a:lnTo>
                      <a:lnTo>
                        <a:pt x="8" y="79"/>
                      </a:lnTo>
                      <a:lnTo>
                        <a:pt x="6" y="79"/>
                      </a:lnTo>
                      <a:lnTo>
                        <a:pt x="6" y="76"/>
                      </a:lnTo>
                      <a:lnTo>
                        <a:pt x="5" y="76"/>
                      </a:lnTo>
                      <a:lnTo>
                        <a:pt x="4" y="74"/>
                      </a:lnTo>
                      <a:lnTo>
                        <a:pt x="1" y="74"/>
                      </a:lnTo>
                      <a:lnTo>
                        <a:pt x="1" y="74"/>
                      </a:lnTo>
                      <a:lnTo>
                        <a:pt x="0" y="74"/>
                      </a:lnTo>
                      <a:lnTo>
                        <a:pt x="0" y="74"/>
                      </a:lnTo>
                      <a:lnTo>
                        <a:pt x="0" y="72"/>
                      </a:lnTo>
                      <a:lnTo>
                        <a:pt x="2" y="71"/>
                      </a:lnTo>
                      <a:lnTo>
                        <a:pt x="2" y="71"/>
                      </a:lnTo>
                      <a:lnTo>
                        <a:pt x="5" y="71"/>
                      </a:lnTo>
                      <a:lnTo>
                        <a:pt x="5" y="70"/>
                      </a:lnTo>
                      <a:lnTo>
                        <a:pt x="6" y="70"/>
                      </a:lnTo>
                      <a:lnTo>
                        <a:pt x="6" y="68"/>
                      </a:lnTo>
                      <a:lnTo>
                        <a:pt x="9" y="68"/>
                      </a:lnTo>
                      <a:lnTo>
                        <a:pt x="9" y="68"/>
                      </a:lnTo>
                      <a:lnTo>
                        <a:pt x="13" y="68"/>
                      </a:lnTo>
                      <a:lnTo>
                        <a:pt x="14" y="68"/>
                      </a:lnTo>
                      <a:lnTo>
                        <a:pt x="13" y="67"/>
                      </a:lnTo>
                      <a:lnTo>
                        <a:pt x="13" y="66"/>
                      </a:lnTo>
                      <a:lnTo>
                        <a:pt x="14" y="65"/>
                      </a:lnTo>
                      <a:lnTo>
                        <a:pt x="14" y="65"/>
                      </a:lnTo>
                      <a:lnTo>
                        <a:pt x="15" y="63"/>
                      </a:lnTo>
                      <a:lnTo>
                        <a:pt x="18" y="63"/>
                      </a:lnTo>
                      <a:lnTo>
                        <a:pt x="18" y="62"/>
                      </a:lnTo>
                      <a:lnTo>
                        <a:pt x="19" y="62"/>
                      </a:lnTo>
                      <a:lnTo>
                        <a:pt x="19" y="61"/>
                      </a:lnTo>
                      <a:lnTo>
                        <a:pt x="22" y="61"/>
                      </a:lnTo>
                      <a:lnTo>
                        <a:pt x="22" y="61"/>
                      </a:lnTo>
                      <a:lnTo>
                        <a:pt x="23" y="61"/>
                      </a:lnTo>
                      <a:lnTo>
                        <a:pt x="25" y="59"/>
                      </a:lnTo>
                      <a:lnTo>
                        <a:pt x="27" y="58"/>
                      </a:lnTo>
                      <a:lnTo>
                        <a:pt x="29" y="57"/>
                      </a:lnTo>
                      <a:lnTo>
                        <a:pt x="30" y="57"/>
                      </a:lnTo>
                      <a:lnTo>
                        <a:pt x="30" y="55"/>
                      </a:lnTo>
                      <a:lnTo>
                        <a:pt x="31" y="55"/>
                      </a:lnTo>
                      <a:lnTo>
                        <a:pt x="35" y="51"/>
                      </a:lnTo>
                      <a:lnTo>
                        <a:pt x="38" y="51"/>
                      </a:lnTo>
                      <a:lnTo>
                        <a:pt x="38" y="50"/>
                      </a:lnTo>
                      <a:lnTo>
                        <a:pt x="39" y="50"/>
                      </a:lnTo>
                      <a:lnTo>
                        <a:pt x="42" y="50"/>
                      </a:lnTo>
                      <a:lnTo>
                        <a:pt x="46" y="49"/>
                      </a:lnTo>
                      <a:lnTo>
                        <a:pt x="48" y="49"/>
                      </a:lnTo>
                      <a:lnTo>
                        <a:pt x="51" y="49"/>
                      </a:lnTo>
                      <a:lnTo>
                        <a:pt x="52" y="50"/>
                      </a:lnTo>
                      <a:lnTo>
                        <a:pt x="52" y="51"/>
                      </a:lnTo>
                      <a:lnTo>
                        <a:pt x="57" y="51"/>
                      </a:lnTo>
                      <a:lnTo>
                        <a:pt x="59" y="50"/>
                      </a:lnTo>
                      <a:lnTo>
                        <a:pt x="60" y="49"/>
                      </a:lnTo>
                      <a:lnTo>
                        <a:pt x="60" y="48"/>
                      </a:lnTo>
                      <a:lnTo>
                        <a:pt x="57" y="48"/>
                      </a:lnTo>
                      <a:lnTo>
                        <a:pt x="57" y="46"/>
                      </a:lnTo>
                      <a:lnTo>
                        <a:pt x="60" y="46"/>
                      </a:lnTo>
                      <a:lnTo>
                        <a:pt x="61" y="45"/>
                      </a:lnTo>
                      <a:lnTo>
                        <a:pt x="63" y="45"/>
                      </a:lnTo>
                      <a:lnTo>
                        <a:pt x="64" y="44"/>
                      </a:lnTo>
                      <a:lnTo>
                        <a:pt x="66" y="44"/>
                      </a:lnTo>
                      <a:close/>
                      <a:moveTo>
                        <a:pt x="369" y="44"/>
                      </a:moveTo>
                      <a:lnTo>
                        <a:pt x="369" y="46"/>
                      </a:lnTo>
                      <a:lnTo>
                        <a:pt x="370" y="46"/>
                      </a:lnTo>
                      <a:lnTo>
                        <a:pt x="370" y="45"/>
                      </a:lnTo>
                      <a:lnTo>
                        <a:pt x="370" y="44"/>
                      </a:lnTo>
                      <a:lnTo>
                        <a:pt x="370" y="44"/>
                      </a:lnTo>
                      <a:lnTo>
                        <a:pt x="370" y="44"/>
                      </a:lnTo>
                      <a:lnTo>
                        <a:pt x="369" y="44"/>
                      </a:lnTo>
                      <a:close/>
                      <a:moveTo>
                        <a:pt x="121" y="41"/>
                      </a:moveTo>
                      <a:lnTo>
                        <a:pt x="123" y="42"/>
                      </a:lnTo>
                      <a:lnTo>
                        <a:pt x="124" y="42"/>
                      </a:lnTo>
                      <a:lnTo>
                        <a:pt x="124" y="44"/>
                      </a:lnTo>
                      <a:lnTo>
                        <a:pt x="128" y="44"/>
                      </a:lnTo>
                      <a:lnTo>
                        <a:pt x="128" y="45"/>
                      </a:lnTo>
                      <a:lnTo>
                        <a:pt x="127" y="48"/>
                      </a:lnTo>
                      <a:lnTo>
                        <a:pt x="125" y="49"/>
                      </a:lnTo>
                      <a:lnTo>
                        <a:pt x="125" y="49"/>
                      </a:lnTo>
                      <a:lnTo>
                        <a:pt x="121" y="49"/>
                      </a:lnTo>
                      <a:lnTo>
                        <a:pt x="119" y="50"/>
                      </a:lnTo>
                      <a:lnTo>
                        <a:pt x="120" y="50"/>
                      </a:lnTo>
                      <a:lnTo>
                        <a:pt x="120" y="50"/>
                      </a:lnTo>
                      <a:lnTo>
                        <a:pt x="120" y="51"/>
                      </a:lnTo>
                      <a:lnTo>
                        <a:pt x="121" y="51"/>
                      </a:lnTo>
                      <a:lnTo>
                        <a:pt x="123" y="53"/>
                      </a:lnTo>
                      <a:lnTo>
                        <a:pt x="123" y="54"/>
                      </a:lnTo>
                      <a:lnTo>
                        <a:pt x="123" y="57"/>
                      </a:lnTo>
                      <a:lnTo>
                        <a:pt x="119" y="59"/>
                      </a:lnTo>
                      <a:lnTo>
                        <a:pt x="119" y="59"/>
                      </a:lnTo>
                      <a:lnTo>
                        <a:pt x="118" y="59"/>
                      </a:lnTo>
                      <a:lnTo>
                        <a:pt x="116" y="59"/>
                      </a:lnTo>
                      <a:lnTo>
                        <a:pt x="115" y="59"/>
                      </a:lnTo>
                      <a:lnTo>
                        <a:pt x="114" y="61"/>
                      </a:lnTo>
                      <a:lnTo>
                        <a:pt x="112" y="62"/>
                      </a:lnTo>
                      <a:lnTo>
                        <a:pt x="106" y="63"/>
                      </a:lnTo>
                      <a:lnTo>
                        <a:pt x="106" y="63"/>
                      </a:lnTo>
                      <a:lnTo>
                        <a:pt x="104" y="63"/>
                      </a:lnTo>
                      <a:lnTo>
                        <a:pt x="104" y="62"/>
                      </a:lnTo>
                      <a:lnTo>
                        <a:pt x="101" y="62"/>
                      </a:lnTo>
                      <a:lnTo>
                        <a:pt x="101" y="61"/>
                      </a:lnTo>
                      <a:lnTo>
                        <a:pt x="99" y="59"/>
                      </a:lnTo>
                      <a:lnTo>
                        <a:pt x="98" y="59"/>
                      </a:lnTo>
                      <a:lnTo>
                        <a:pt x="97" y="59"/>
                      </a:lnTo>
                      <a:lnTo>
                        <a:pt x="95" y="55"/>
                      </a:lnTo>
                      <a:lnTo>
                        <a:pt x="95" y="53"/>
                      </a:lnTo>
                      <a:lnTo>
                        <a:pt x="97" y="49"/>
                      </a:lnTo>
                      <a:lnTo>
                        <a:pt x="99" y="49"/>
                      </a:lnTo>
                      <a:lnTo>
                        <a:pt x="102" y="48"/>
                      </a:lnTo>
                      <a:lnTo>
                        <a:pt x="104" y="48"/>
                      </a:lnTo>
                      <a:lnTo>
                        <a:pt x="106" y="48"/>
                      </a:lnTo>
                      <a:lnTo>
                        <a:pt x="106" y="46"/>
                      </a:lnTo>
                      <a:lnTo>
                        <a:pt x="107" y="46"/>
                      </a:lnTo>
                      <a:lnTo>
                        <a:pt x="107" y="45"/>
                      </a:lnTo>
                      <a:lnTo>
                        <a:pt x="112" y="45"/>
                      </a:lnTo>
                      <a:lnTo>
                        <a:pt x="112" y="44"/>
                      </a:lnTo>
                      <a:lnTo>
                        <a:pt x="114" y="44"/>
                      </a:lnTo>
                      <a:lnTo>
                        <a:pt x="114" y="44"/>
                      </a:lnTo>
                      <a:lnTo>
                        <a:pt x="118" y="44"/>
                      </a:lnTo>
                      <a:lnTo>
                        <a:pt x="119" y="42"/>
                      </a:lnTo>
                      <a:lnTo>
                        <a:pt x="120" y="42"/>
                      </a:lnTo>
                      <a:lnTo>
                        <a:pt x="120" y="42"/>
                      </a:lnTo>
                      <a:lnTo>
                        <a:pt x="121" y="41"/>
                      </a:lnTo>
                      <a:close/>
                      <a:moveTo>
                        <a:pt x="82" y="40"/>
                      </a:moveTo>
                      <a:lnTo>
                        <a:pt x="85" y="40"/>
                      </a:lnTo>
                      <a:lnTo>
                        <a:pt x="86" y="42"/>
                      </a:lnTo>
                      <a:lnTo>
                        <a:pt x="87" y="45"/>
                      </a:lnTo>
                      <a:lnTo>
                        <a:pt x="87" y="46"/>
                      </a:lnTo>
                      <a:lnTo>
                        <a:pt x="86" y="48"/>
                      </a:lnTo>
                      <a:lnTo>
                        <a:pt x="86" y="48"/>
                      </a:lnTo>
                      <a:lnTo>
                        <a:pt x="86" y="49"/>
                      </a:lnTo>
                      <a:lnTo>
                        <a:pt x="85" y="50"/>
                      </a:lnTo>
                      <a:lnTo>
                        <a:pt x="83" y="50"/>
                      </a:lnTo>
                      <a:lnTo>
                        <a:pt x="82" y="50"/>
                      </a:lnTo>
                      <a:lnTo>
                        <a:pt x="82" y="49"/>
                      </a:lnTo>
                      <a:lnTo>
                        <a:pt x="78" y="49"/>
                      </a:lnTo>
                      <a:lnTo>
                        <a:pt x="78" y="48"/>
                      </a:lnTo>
                      <a:lnTo>
                        <a:pt x="77" y="46"/>
                      </a:lnTo>
                      <a:lnTo>
                        <a:pt x="77" y="45"/>
                      </a:lnTo>
                      <a:lnTo>
                        <a:pt x="76" y="42"/>
                      </a:lnTo>
                      <a:lnTo>
                        <a:pt x="77" y="41"/>
                      </a:lnTo>
                      <a:lnTo>
                        <a:pt x="78" y="41"/>
                      </a:lnTo>
                      <a:lnTo>
                        <a:pt x="82" y="41"/>
                      </a:lnTo>
                      <a:lnTo>
                        <a:pt x="82" y="40"/>
                      </a:lnTo>
                      <a:close/>
                      <a:moveTo>
                        <a:pt x="1353" y="38"/>
                      </a:moveTo>
                      <a:lnTo>
                        <a:pt x="1353" y="40"/>
                      </a:lnTo>
                      <a:lnTo>
                        <a:pt x="1355" y="41"/>
                      </a:lnTo>
                      <a:lnTo>
                        <a:pt x="1356" y="42"/>
                      </a:lnTo>
                      <a:lnTo>
                        <a:pt x="1352" y="42"/>
                      </a:lnTo>
                      <a:lnTo>
                        <a:pt x="1351" y="40"/>
                      </a:lnTo>
                      <a:lnTo>
                        <a:pt x="1351" y="38"/>
                      </a:lnTo>
                      <a:lnTo>
                        <a:pt x="1353" y="38"/>
                      </a:lnTo>
                      <a:close/>
                      <a:moveTo>
                        <a:pt x="303" y="38"/>
                      </a:moveTo>
                      <a:lnTo>
                        <a:pt x="303" y="40"/>
                      </a:lnTo>
                      <a:lnTo>
                        <a:pt x="305" y="40"/>
                      </a:lnTo>
                      <a:lnTo>
                        <a:pt x="305" y="38"/>
                      </a:lnTo>
                      <a:lnTo>
                        <a:pt x="303" y="38"/>
                      </a:lnTo>
                      <a:close/>
                      <a:moveTo>
                        <a:pt x="104" y="33"/>
                      </a:moveTo>
                      <a:lnTo>
                        <a:pt x="107" y="34"/>
                      </a:lnTo>
                      <a:lnTo>
                        <a:pt x="107" y="34"/>
                      </a:lnTo>
                      <a:lnTo>
                        <a:pt x="111" y="34"/>
                      </a:lnTo>
                      <a:lnTo>
                        <a:pt x="112" y="36"/>
                      </a:lnTo>
                      <a:lnTo>
                        <a:pt x="112" y="38"/>
                      </a:lnTo>
                      <a:lnTo>
                        <a:pt x="112" y="38"/>
                      </a:lnTo>
                      <a:lnTo>
                        <a:pt x="111" y="38"/>
                      </a:lnTo>
                      <a:lnTo>
                        <a:pt x="110" y="40"/>
                      </a:lnTo>
                      <a:lnTo>
                        <a:pt x="110" y="40"/>
                      </a:lnTo>
                      <a:lnTo>
                        <a:pt x="110" y="42"/>
                      </a:lnTo>
                      <a:lnTo>
                        <a:pt x="104" y="41"/>
                      </a:lnTo>
                      <a:lnTo>
                        <a:pt x="104" y="38"/>
                      </a:lnTo>
                      <a:lnTo>
                        <a:pt x="99" y="38"/>
                      </a:lnTo>
                      <a:lnTo>
                        <a:pt x="99" y="40"/>
                      </a:lnTo>
                      <a:lnTo>
                        <a:pt x="99" y="40"/>
                      </a:lnTo>
                      <a:lnTo>
                        <a:pt x="98" y="38"/>
                      </a:lnTo>
                      <a:lnTo>
                        <a:pt x="97" y="38"/>
                      </a:lnTo>
                      <a:lnTo>
                        <a:pt x="97" y="38"/>
                      </a:lnTo>
                      <a:lnTo>
                        <a:pt x="97" y="40"/>
                      </a:lnTo>
                      <a:lnTo>
                        <a:pt x="93" y="40"/>
                      </a:lnTo>
                      <a:lnTo>
                        <a:pt x="93" y="40"/>
                      </a:lnTo>
                      <a:lnTo>
                        <a:pt x="91" y="38"/>
                      </a:lnTo>
                      <a:lnTo>
                        <a:pt x="93" y="37"/>
                      </a:lnTo>
                      <a:lnTo>
                        <a:pt x="94" y="36"/>
                      </a:lnTo>
                      <a:lnTo>
                        <a:pt x="95" y="34"/>
                      </a:lnTo>
                      <a:lnTo>
                        <a:pt x="97" y="34"/>
                      </a:lnTo>
                      <a:lnTo>
                        <a:pt x="99" y="34"/>
                      </a:lnTo>
                      <a:lnTo>
                        <a:pt x="101" y="34"/>
                      </a:lnTo>
                      <a:lnTo>
                        <a:pt x="102" y="33"/>
                      </a:lnTo>
                      <a:lnTo>
                        <a:pt x="104" y="33"/>
                      </a:lnTo>
                      <a:close/>
                      <a:moveTo>
                        <a:pt x="1370" y="33"/>
                      </a:moveTo>
                      <a:lnTo>
                        <a:pt x="1372" y="33"/>
                      </a:lnTo>
                      <a:lnTo>
                        <a:pt x="1374" y="34"/>
                      </a:lnTo>
                      <a:lnTo>
                        <a:pt x="1374" y="36"/>
                      </a:lnTo>
                      <a:lnTo>
                        <a:pt x="1378" y="36"/>
                      </a:lnTo>
                      <a:lnTo>
                        <a:pt x="1378" y="37"/>
                      </a:lnTo>
                      <a:lnTo>
                        <a:pt x="1374" y="37"/>
                      </a:lnTo>
                      <a:lnTo>
                        <a:pt x="1374" y="37"/>
                      </a:lnTo>
                      <a:lnTo>
                        <a:pt x="1373" y="37"/>
                      </a:lnTo>
                      <a:lnTo>
                        <a:pt x="1373" y="36"/>
                      </a:lnTo>
                      <a:lnTo>
                        <a:pt x="1370" y="36"/>
                      </a:lnTo>
                      <a:lnTo>
                        <a:pt x="1368" y="36"/>
                      </a:lnTo>
                      <a:lnTo>
                        <a:pt x="1365" y="37"/>
                      </a:lnTo>
                      <a:lnTo>
                        <a:pt x="1365" y="34"/>
                      </a:lnTo>
                      <a:lnTo>
                        <a:pt x="1365" y="34"/>
                      </a:lnTo>
                      <a:lnTo>
                        <a:pt x="1366" y="34"/>
                      </a:lnTo>
                      <a:lnTo>
                        <a:pt x="1366" y="34"/>
                      </a:lnTo>
                      <a:lnTo>
                        <a:pt x="1366" y="34"/>
                      </a:lnTo>
                      <a:lnTo>
                        <a:pt x="1368" y="33"/>
                      </a:lnTo>
                      <a:lnTo>
                        <a:pt x="1370" y="33"/>
                      </a:lnTo>
                      <a:close/>
                      <a:moveTo>
                        <a:pt x="1212" y="29"/>
                      </a:moveTo>
                      <a:lnTo>
                        <a:pt x="1213" y="29"/>
                      </a:lnTo>
                      <a:lnTo>
                        <a:pt x="1213" y="32"/>
                      </a:lnTo>
                      <a:lnTo>
                        <a:pt x="1213" y="34"/>
                      </a:lnTo>
                      <a:lnTo>
                        <a:pt x="1215" y="34"/>
                      </a:lnTo>
                      <a:lnTo>
                        <a:pt x="1216" y="37"/>
                      </a:lnTo>
                      <a:lnTo>
                        <a:pt x="1217" y="40"/>
                      </a:lnTo>
                      <a:lnTo>
                        <a:pt x="1218" y="41"/>
                      </a:lnTo>
                      <a:lnTo>
                        <a:pt x="1217" y="41"/>
                      </a:lnTo>
                      <a:lnTo>
                        <a:pt x="1217" y="41"/>
                      </a:lnTo>
                      <a:lnTo>
                        <a:pt x="1215" y="41"/>
                      </a:lnTo>
                      <a:lnTo>
                        <a:pt x="1215" y="38"/>
                      </a:lnTo>
                      <a:lnTo>
                        <a:pt x="1215" y="38"/>
                      </a:lnTo>
                      <a:lnTo>
                        <a:pt x="1213" y="38"/>
                      </a:lnTo>
                      <a:lnTo>
                        <a:pt x="1213" y="37"/>
                      </a:lnTo>
                      <a:lnTo>
                        <a:pt x="1212" y="36"/>
                      </a:lnTo>
                      <a:lnTo>
                        <a:pt x="1212" y="29"/>
                      </a:lnTo>
                      <a:close/>
                      <a:moveTo>
                        <a:pt x="125" y="29"/>
                      </a:moveTo>
                      <a:lnTo>
                        <a:pt x="128" y="30"/>
                      </a:lnTo>
                      <a:lnTo>
                        <a:pt x="129" y="32"/>
                      </a:lnTo>
                      <a:lnTo>
                        <a:pt x="132" y="32"/>
                      </a:lnTo>
                      <a:lnTo>
                        <a:pt x="133" y="33"/>
                      </a:lnTo>
                      <a:lnTo>
                        <a:pt x="133" y="34"/>
                      </a:lnTo>
                      <a:lnTo>
                        <a:pt x="133" y="37"/>
                      </a:lnTo>
                      <a:lnTo>
                        <a:pt x="132" y="37"/>
                      </a:lnTo>
                      <a:lnTo>
                        <a:pt x="132" y="38"/>
                      </a:lnTo>
                      <a:lnTo>
                        <a:pt x="132" y="38"/>
                      </a:lnTo>
                      <a:lnTo>
                        <a:pt x="132" y="40"/>
                      </a:lnTo>
                      <a:lnTo>
                        <a:pt x="127" y="40"/>
                      </a:lnTo>
                      <a:lnTo>
                        <a:pt x="127" y="40"/>
                      </a:lnTo>
                      <a:lnTo>
                        <a:pt x="125" y="40"/>
                      </a:lnTo>
                      <a:lnTo>
                        <a:pt x="125" y="41"/>
                      </a:lnTo>
                      <a:lnTo>
                        <a:pt x="125" y="41"/>
                      </a:lnTo>
                      <a:lnTo>
                        <a:pt x="124" y="40"/>
                      </a:lnTo>
                      <a:lnTo>
                        <a:pt x="124" y="40"/>
                      </a:lnTo>
                      <a:lnTo>
                        <a:pt x="119" y="40"/>
                      </a:lnTo>
                      <a:lnTo>
                        <a:pt x="119" y="40"/>
                      </a:lnTo>
                      <a:lnTo>
                        <a:pt x="116" y="40"/>
                      </a:lnTo>
                      <a:lnTo>
                        <a:pt x="116" y="38"/>
                      </a:lnTo>
                      <a:lnTo>
                        <a:pt x="115" y="38"/>
                      </a:lnTo>
                      <a:lnTo>
                        <a:pt x="115" y="38"/>
                      </a:lnTo>
                      <a:lnTo>
                        <a:pt x="114" y="38"/>
                      </a:lnTo>
                      <a:lnTo>
                        <a:pt x="114" y="37"/>
                      </a:lnTo>
                      <a:lnTo>
                        <a:pt x="114" y="37"/>
                      </a:lnTo>
                      <a:lnTo>
                        <a:pt x="115" y="36"/>
                      </a:lnTo>
                      <a:lnTo>
                        <a:pt x="114" y="36"/>
                      </a:lnTo>
                      <a:lnTo>
                        <a:pt x="115" y="34"/>
                      </a:lnTo>
                      <a:lnTo>
                        <a:pt x="115" y="34"/>
                      </a:lnTo>
                      <a:lnTo>
                        <a:pt x="116" y="33"/>
                      </a:lnTo>
                      <a:lnTo>
                        <a:pt x="118" y="33"/>
                      </a:lnTo>
                      <a:lnTo>
                        <a:pt x="119" y="32"/>
                      </a:lnTo>
                      <a:lnTo>
                        <a:pt x="121" y="30"/>
                      </a:lnTo>
                      <a:lnTo>
                        <a:pt x="121" y="30"/>
                      </a:lnTo>
                      <a:lnTo>
                        <a:pt x="123" y="30"/>
                      </a:lnTo>
                      <a:lnTo>
                        <a:pt x="124" y="30"/>
                      </a:lnTo>
                      <a:lnTo>
                        <a:pt x="125" y="29"/>
                      </a:lnTo>
                      <a:close/>
                      <a:moveTo>
                        <a:pt x="340" y="29"/>
                      </a:moveTo>
                      <a:lnTo>
                        <a:pt x="340" y="29"/>
                      </a:lnTo>
                      <a:lnTo>
                        <a:pt x="340" y="29"/>
                      </a:lnTo>
                      <a:lnTo>
                        <a:pt x="340" y="29"/>
                      </a:lnTo>
                      <a:lnTo>
                        <a:pt x="340" y="29"/>
                      </a:lnTo>
                      <a:lnTo>
                        <a:pt x="340" y="29"/>
                      </a:lnTo>
                      <a:lnTo>
                        <a:pt x="340" y="29"/>
                      </a:lnTo>
                      <a:lnTo>
                        <a:pt x="340" y="30"/>
                      </a:lnTo>
                      <a:lnTo>
                        <a:pt x="340" y="30"/>
                      </a:lnTo>
                      <a:lnTo>
                        <a:pt x="339" y="30"/>
                      </a:lnTo>
                      <a:lnTo>
                        <a:pt x="336" y="32"/>
                      </a:lnTo>
                      <a:lnTo>
                        <a:pt x="337" y="30"/>
                      </a:lnTo>
                      <a:lnTo>
                        <a:pt x="337" y="29"/>
                      </a:lnTo>
                      <a:lnTo>
                        <a:pt x="340" y="29"/>
                      </a:lnTo>
                      <a:close/>
                      <a:moveTo>
                        <a:pt x="234" y="29"/>
                      </a:moveTo>
                      <a:lnTo>
                        <a:pt x="235" y="30"/>
                      </a:lnTo>
                      <a:lnTo>
                        <a:pt x="239" y="33"/>
                      </a:lnTo>
                      <a:lnTo>
                        <a:pt x="242" y="34"/>
                      </a:lnTo>
                      <a:lnTo>
                        <a:pt x="245" y="34"/>
                      </a:lnTo>
                      <a:lnTo>
                        <a:pt x="247" y="34"/>
                      </a:lnTo>
                      <a:lnTo>
                        <a:pt x="250" y="36"/>
                      </a:lnTo>
                      <a:lnTo>
                        <a:pt x="250" y="38"/>
                      </a:lnTo>
                      <a:lnTo>
                        <a:pt x="254" y="37"/>
                      </a:lnTo>
                      <a:lnTo>
                        <a:pt x="255" y="38"/>
                      </a:lnTo>
                      <a:lnTo>
                        <a:pt x="256" y="38"/>
                      </a:lnTo>
                      <a:lnTo>
                        <a:pt x="258" y="40"/>
                      </a:lnTo>
                      <a:lnTo>
                        <a:pt x="259" y="41"/>
                      </a:lnTo>
                      <a:lnTo>
                        <a:pt x="259" y="42"/>
                      </a:lnTo>
                      <a:lnTo>
                        <a:pt x="259" y="42"/>
                      </a:lnTo>
                      <a:lnTo>
                        <a:pt x="258" y="44"/>
                      </a:lnTo>
                      <a:lnTo>
                        <a:pt x="259" y="44"/>
                      </a:lnTo>
                      <a:lnTo>
                        <a:pt x="259" y="44"/>
                      </a:lnTo>
                      <a:lnTo>
                        <a:pt x="260" y="45"/>
                      </a:lnTo>
                      <a:lnTo>
                        <a:pt x="260" y="46"/>
                      </a:lnTo>
                      <a:lnTo>
                        <a:pt x="260" y="46"/>
                      </a:lnTo>
                      <a:lnTo>
                        <a:pt x="260" y="49"/>
                      </a:lnTo>
                      <a:lnTo>
                        <a:pt x="260" y="49"/>
                      </a:lnTo>
                      <a:lnTo>
                        <a:pt x="260" y="49"/>
                      </a:lnTo>
                      <a:lnTo>
                        <a:pt x="258" y="49"/>
                      </a:lnTo>
                      <a:lnTo>
                        <a:pt x="255" y="48"/>
                      </a:lnTo>
                      <a:lnTo>
                        <a:pt x="254" y="49"/>
                      </a:lnTo>
                      <a:lnTo>
                        <a:pt x="254" y="49"/>
                      </a:lnTo>
                      <a:lnTo>
                        <a:pt x="252" y="49"/>
                      </a:lnTo>
                      <a:lnTo>
                        <a:pt x="252" y="50"/>
                      </a:lnTo>
                      <a:lnTo>
                        <a:pt x="248" y="50"/>
                      </a:lnTo>
                      <a:lnTo>
                        <a:pt x="248" y="51"/>
                      </a:lnTo>
                      <a:lnTo>
                        <a:pt x="247" y="51"/>
                      </a:lnTo>
                      <a:lnTo>
                        <a:pt x="246" y="53"/>
                      </a:lnTo>
                      <a:lnTo>
                        <a:pt x="245" y="53"/>
                      </a:lnTo>
                      <a:lnTo>
                        <a:pt x="245" y="53"/>
                      </a:lnTo>
                      <a:lnTo>
                        <a:pt x="243" y="51"/>
                      </a:lnTo>
                      <a:lnTo>
                        <a:pt x="243" y="51"/>
                      </a:lnTo>
                      <a:lnTo>
                        <a:pt x="245" y="51"/>
                      </a:lnTo>
                      <a:lnTo>
                        <a:pt x="245" y="50"/>
                      </a:lnTo>
                      <a:lnTo>
                        <a:pt x="242" y="50"/>
                      </a:lnTo>
                      <a:lnTo>
                        <a:pt x="238" y="45"/>
                      </a:lnTo>
                      <a:lnTo>
                        <a:pt x="237" y="45"/>
                      </a:lnTo>
                      <a:lnTo>
                        <a:pt x="237" y="44"/>
                      </a:lnTo>
                      <a:lnTo>
                        <a:pt x="238" y="44"/>
                      </a:lnTo>
                      <a:lnTo>
                        <a:pt x="238" y="44"/>
                      </a:lnTo>
                      <a:lnTo>
                        <a:pt x="241" y="44"/>
                      </a:lnTo>
                      <a:lnTo>
                        <a:pt x="241" y="42"/>
                      </a:lnTo>
                      <a:lnTo>
                        <a:pt x="239" y="41"/>
                      </a:lnTo>
                      <a:lnTo>
                        <a:pt x="238" y="41"/>
                      </a:lnTo>
                      <a:lnTo>
                        <a:pt x="237" y="41"/>
                      </a:lnTo>
                      <a:lnTo>
                        <a:pt x="235" y="41"/>
                      </a:lnTo>
                      <a:lnTo>
                        <a:pt x="234" y="41"/>
                      </a:lnTo>
                      <a:lnTo>
                        <a:pt x="234" y="41"/>
                      </a:lnTo>
                      <a:lnTo>
                        <a:pt x="233" y="41"/>
                      </a:lnTo>
                      <a:lnTo>
                        <a:pt x="233" y="40"/>
                      </a:lnTo>
                      <a:lnTo>
                        <a:pt x="230" y="40"/>
                      </a:lnTo>
                      <a:lnTo>
                        <a:pt x="230" y="37"/>
                      </a:lnTo>
                      <a:lnTo>
                        <a:pt x="231" y="37"/>
                      </a:lnTo>
                      <a:lnTo>
                        <a:pt x="230" y="37"/>
                      </a:lnTo>
                      <a:lnTo>
                        <a:pt x="230" y="37"/>
                      </a:lnTo>
                      <a:lnTo>
                        <a:pt x="230" y="37"/>
                      </a:lnTo>
                      <a:lnTo>
                        <a:pt x="230" y="37"/>
                      </a:lnTo>
                      <a:lnTo>
                        <a:pt x="231" y="30"/>
                      </a:lnTo>
                      <a:lnTo>
                        <a:pt x="231" y="29"/>
                      </a:lnTo>
                      <a:lnTo>
                        <a:pt x="233" y="29"/>
                      </a:lnTo>
                      <a:lnTo>
                        <a:pt x="234" y="29"/>
                      </a:lnTo>
                      <a:close/>
                      <a:moveTo>
                        <a:pt x="165" y="23"/>
                      </a:moveTo>
                      <a:lnTo>
                        <a:pt x="165" y="23"/>
                      </a:lnTo>
                      <a:lnTo>
                        <a:pt x="165" y="24"/>
                      </a:lnTo>
                      <a:lnTo>
                        <a:pt x="166" y="24"/>
                      </a:lnTo>
                      <a:lnTo>
                        <a:pt x="169" y="24"/>
                      </a:lnTo>
                      <a:lnTo>
                        <a:pt x="169" y="25"/>
                      </a:lnTo>
                      <a:lnTo>
                        <a:pt x="173" y="25"/>
                      </a:lnTo>
                      <a:lnTo>
                        <a:pt x="173" y="25"/>
                      </a:lnTo>
                      <a:lnTo>
                        <a:pt x="174" y="25"/>
                      </a:lnTo>
                      <a:lnTo>
                        <a:pt x="174" y="25"/>
                      </a:lnTo>
                      <a:lnTo>
                        <a:pt x="174" y="25"/>
                      </a:lnTo>
                      <a:lnTo>
                        <a:pt x="174" y="25"/>
                      </a:lnTo>
                      <a:lnTo>
                        <a:pt x="174" y="27"/>
                      </a:lnTo>
                      <a:lnTo>
                        <a:pt x="174" y="27"/>
                      </a:lnTo>
                      <a:lnTo>
                        <a:pt x="175" y="28"/>
                      </a:lnTo>
                      <a:lnTo>
                        <a:pt x="175" y="29"/>
                      </a:lnTo>
                      <a:lnTo>
                        <a:pt x="176" y="30"/>
                      </a:lnTo>
                      <a:lnTo>
                        <a:pt x="178" y="30"/>
                      </a:lnTo>
                      <a:lnTo>
                        <a:pt x="179" y="30"/>
                      </a:lnTo>
                      <a:lnTo>
                        <a:pt x="179" y="30"/>
                      </a:lnTo>
                      <a:lnTo>
                        <a:pt x="179" y="30"/>
                      </a:lnTo>
                      <a:lnTo>
                        <a:pt x="179" y="30"/>
                      </a:lnTo>
                      <a:lnTo>
                        <a:pt x="179" y="28"/>
                      </a:lnTo>
                      <a:lnTo>
                        <a:pt x="180" y="25"/>
                      </a:lnTo>
                      <a:lnTo>
                        <a:pt x="180" y="25"/>
                      </a:lnTo>
                      <a:lnTo>
                        <a:pt x="182" y="25"/>
                      </a:lnTo>
                      <a:lnTo>
                        <a:pt x="187" y="28"/>
                      </a:lnTo>
                      <a:lnTo>
                        <a:pt x="187" y="29"/>
                      </a:lnTo>
                      <a:lnTo>
                        <a:pt x="188" y="29"/>
                      </a:lnTo>
                      <a:lnTo>
                        <a:pt x="188" y="30"/>
                      </a:lnTo>
                      <a:lnTo>
                        <a:pt x="188" y="30"/>
                      </a:lnTo>
                      <a:lnTo>
                        <a:pt x="190" y="30"/>
                      </a:lnTo>
                      <a:lnTo>
                        <a:pt x="191" y="30"/>
                      </a:lnTo>
                      <a:lnTo>
                        <a:pt x="192" y="29"/>
                      </a:lnTo>
                      <a:lnTo>
                        <a:pt x="192" y="29"/>
                      </a:lnTo>
                      <a:lnTo>
                        <a:pt x="193" y="28"/>
                      </a:lnTo>
                      <a:lnTo>
                        <a:pt x="196" y="29"/>
                      </a:lnTo>
                      <a:lnTo>
                        <a:pt x="197" y="29"/>
                      </a:lnTo>
                      <a:lnTo>
                        <a:pt x="199" y="32"/>
                      </a:lnTo>
                      <a:lnTo>
                        <a:pt x="201" y="30"/>
                      </a:lnTo>
                      <a:lnTo>
                        <a:pt x="204" y="32"/>
                      </a:lnTo>
                      <a:lnTo>
                        <a:pt x="205" y="33"/>
                      </a:lnTo>
                      <a:lnTo>
                        <a:pt x="207" y="34"/>
                      </a:lnTo>
                      <a:lnTo>
                        <a:pt x="208" y="37"/>
                      </a:lnTo>
                      <a:lnTo>
                        <a:pt x="209" y="37"/>
                      </a:lnTo>
                      <a:lnTo>
                        <a:pt x="209" y="36"/>
                      </a:lnTo>
                      <a:lnTo>
                        <a:pt x="218" y="37"/>
                      </a:lnTo>
                      <a:lnTo>
                        <a:pt x="220" y="40"/>
                      </a:lnTo>
                      <a:lnTo>
                        <a:pt x="221" y="40"/>
                      </a:lnTo>
                      <a:lnTo>
                        <a:pt x="221" y="41"/>
                      </a:lnTo>
                      <a:lnTo>
                        <a:pt x="221" y="41"/>
                      </a:lnTo>
                      <a:lnTo>
                        <a:pt x="221" y="42"/>
                      </a:lnTo>
                      <a:lnTo>
                        <a:pt x="222" y="44"/>
                      </a:lnTo>
                      <a:lnTo>
                        <a:pt x="222" y="45"/>
                      </a:lnTo>
                      <a:lnTo>
                        <a:pt x="224" y="45"/>
                      </a:lnTo>
                      <a:lnTo>
                        <a:pt x="224" y="48"/>
                      </a:lnTo>
                      <a:lnTo>
                        <a:pt x="224" y="49"/>
                      </a:lnTo>
                      <a:lnTo>
                        <a:pt x="222" y="51"/>
                      </a:lnTo>
                      <a:lnTo>
                        <a:pt x="221" y="51"/>
                      </a:lnTo>
                      <a:lnTo>
                        <a:pt x="221" y="53"/>
                      </a:lnTo>
                      <a:lnTo>
                        <a:pt x="216" y="53"/>
                      </a:lnTo>
                      <a:lnTo>
                        <a:pt x="214" y="51"/>
                      </a:lnTo>
                      <a:lnTo>
                        <a:pt x="213" y="50"/>
                      </a:lnTo>
                      <a:lnTo>
                        <a:pt x="213" y="49"/>
                      </a:lnTo>
                      <a:lnTo>
                        <a:pt x="212" y="48"/>
                      </a:lnTo>
                      <a:lnTo>
                        <a:pt x="209" y="48"/>
                      </a:lnTo>
                      <a:lnTo>
                        <a:pt x="208" y="46"/>
                      </a:lnTo>
                      <a:lnTo>
                        <a:pt x="207" y="45"/>
                      </a:lnTo>
                      <a:lnTo>
                        <a:pt x="205" y="45"/>
                      </a:lnTo>
                      <a:lnTo>
                        <a:pt x="204" y="42"/>
                      </a:lnTo>
                      <a:lnTo>
                        <a:pt x="201" y="42"/>
                      </a:lnTo>
                      <a:lnTo>
                        <a:pt x="201" y="42"/>
                      </a:lnTo>
                      <a:lnTo>
                        <a:pt x="200" y="42"/>
                      </a:lnTo>
                      <a:lnTo>
                        <a:pt x="200" y="41"/>
                      </a:lnTo>
                      <a:lnTo>
                        <a:pt x="199" y="41"/>
                      </a:lnTo>
                      <a:lnTo>
                        <a:pt x="197" y="40"/>
                      </a:lnTo>
                      <a:lnTo>
                        <a:pt x="196" y="40"/>
                      </a:lnTo>
                      <a:lnTo>
                        <a:pt x="196" y="38"/>
                      </a:lnTo>
                      <a:lnTo>
                        <a:pt x="191" y="38"/>
                      </a:lnTo>
                      <a:lnTo>
                        <a:pt x="190" y="37"/>
                      </a:lnTo>
                      <a:lnTo>
                        <a:pt x="188" y="37"/>
                      </a:lnTo>
                      <a:lnTo>
                        <a:pt x="187" y="40"/>
                      </a:lnTo>
                      <a:lnTo>
                        <a:pt x="186" y="40"/>
                      </a:lnTo>
                      <a:lnTo>
                        <a:pt x="186" y="40"/>
                      </a:lnTo>
                      <a:lnTo>
                        <a:pt x="186" y="38"/>
                      </a:lnTo>
                      <a:lnTo>
                        <a:pt x="184" y="38"/>
                      </a:lnTo>
                      <a:lnTo>
                        <a:pt x="184" y="38"/>
                      </a:lnTo>
                      <a:lnTo>
                        <a:pt x="175" y="40"/>
                      </a:lnTo>
                      <a:lnTo>
                        <a:pt x="174" y="42"/>
                      </a:lnTo>
                      <a:lnTo>
                        <a:pt x="173" y="42"/>
                      </a:lnTo>
                      <a:lnTo>
                        <a:pt x="171" y="42"/>
                      </a:lnTo>
                      <a:lnTo>
                        <a:pt x="170" y="42"/>
                      </a:lnTo>
                      <a:lnTo>
                        <a:pt x="169" y="40"/>
                      </a:lnTo>
                      <a:lnTo>
                        <a:pt x="174" y="40"/>
                      </a:lnTo>
                      <a:lnTo>
                        <a:pt x="174" y="38"/>
                      </a:lnTo>
                      <a:lnTo>
                        <a:pt x="174" y="38"/>
                      </a:lnTo>
                      <a:lnTo>
                        <a:pt x="174" y="38"/>
                      </a:lnTo>
                      <a:lnTo>
                        <a:pt x="171" y="38"/>
                      </a:lnTo>
                      <a:lnTo>
                        <a:pt x="171" y="37"/>
                      </a:lnTo>
                      <a:lnTo>
                        <a:pt x="174" y="36"/>
                      </a:lnTo>
                      <a:lnTo>
                        <a:pt x="174" y="36"/>
                      </a:lnTo>
                      <a:lnTo>
                        <a:pt x="173" y="36"/>
                      </a:lnTo>
                      <a:lnTo>
                        <a:pt x="173" y="34"/>
                      </a:lnTo>
                      <a:lnTo>
                        <a:pt x="171" y="34"/>
                      </a:lnTo>
                      <a:lnTo>
                        <a:pt x="171" y="36"/>
                      </a:lnTo>
                      <a:lnTo>
                        <a:pt x="169" y="36"/>
                      </a:lnTo>
                      <a:lnTo>
                        <a:pt x="169" y="32"/>
                      </a:lnTo>
                      <a:lnTo>
                        <a:pt x="169" y="32"/>
                      </a:lnTo>
                      <a:lnTo>
                        <a:pt x="169" y="32"/>
                      </a:lnTo>
                      <a:lnTo>
                        <a:pt x="167" y="32"/>
                      </a:lnTo>
                      <a:lnTo>
                        <a:pt x="167" y="32"/>
                      </a:lnTo>
                      <a:lnTo>
                        <a:pt x="167" y="32"/>
                      </a:lnTo>
                      <a:lnTo>
                        <a:pt x="166" y="32"/>
                      </a:lnTo>
                      <a:lnTo>
                        <a:pt x="166" y="33"/>
                      </a:lnTo>
                      <a:lnTo>
                        <a:pt x="166" y="33"/>
                      </a:lnTo>
                      <a:lnTo>
                        <a:pt x="165" y="33"/>
                      </a:lnTo>
                      <a:lnTo>
                        <a:pt x="165" y="29"/>
                      </a:lnTo>
                      <a:lnTo>
                        <a:pt x="165" y="29"/>
                      </a:lnTo>
                      <a:lnTo>
                        <a:pt x="163" y="30"/>
                      </a:lnTo>
                      <a:lnTo>
                        <a:pt x="162" y="30"/>
                      </a:lnTo>
                      <a:lnTo>
                        <a:pt x="161" y="30"/>
                      </a:lnTo>
                      <a:lnTo>
                        <a:pt x="161" y="30"/>
                      </a:lnTo>
                      <a:lnTo>
                        <a:pt x="161" y="29"/>
                      </a:lnTo>
                      <a:lnTo>
                        <a:pt x="159" y="27"/>
                      </a:lnTo>
                      <a:lnTo>
                        <a:pt x="161" y="25"/>
                      </a:lnTo>
                      <a:lnTo>
                        <a:pt x="161" y="25"/>
                      </a:lnTo>
                      <a:lnTo>
                        <a:pt x="161" y="25"/>
                      </a:lnTo>
                      <a:lnTo>
                        <a:pt x="162" y="25"/>
                      </a:lnTo>
                      <a:lnTo>
                        <a:pt x="163" y="23"/>
                      </a:lnTo>
                      <a:lnTo>
                        <a:pt x="165" y="23"/>
                      </a:lnTo>
                      <a:close/>
                      <a:moveTo>
                        <a:pt x="440" y="21"/>
                      </a:moveTo>
                      <a:lnTo>
                        <a:pt x="443" y="21"/>
                      </a:lnTo>
                      <a:lnTo>
                        <a:pt x="445" y="23"/>
                      </a:lnTo>
                      <a:lnTo>
                        <a:pt x="446" y="23"/>
                      </a:lnTo>
                      <a:lnTo>
                        <a:pt x="449" y="23"/>
                      </a:lnTo>
                      <a:lnTo>
                        <a:pt x="450" y="23"/>
                      </a:lnTo>
                      <a:lnTo>
                        <a:pt x="450" y="24"/>
                      </a:lnTo>
                      <a:lnTo>
                        <a:pt x="449" y="24"/>
                      </a:lnTo>
                      <a:lnTo>
                        <a:pt x="449" y="25"/>
                      </a:lnTo>
                      <a:lnTo>
                        <a:pt x="449" y="28"/>
                      </a:lnTo>
                      <a:lnTo>
                        <a:pt x="449" y="29"/>
                      </a:lnTo>
                      <a:lnTo>
                        <a:pt x="446" y="28"/>
                      </a:lnTo>
                      <a:lnTo>
                        <a:pt x="446" y="28"/>
                      </a:lnTo>
                      <a:lnTo>
                        <a:pt x="443" y="28"/>
                      </a:lnTo>
                      <a:lnTo>
                        <a:pt x="443" y="27"/>
                      </a:lnTo>
                      <a:lnTo>
                        <a:pt x="442" y="27"/>
                      </a:lnTo>
                      <a:lnTo>
                        <a:pt x="442" y="27"/>
                      </a:lnTo>
                      <a:lnTo>
                        <a:pt x="440" y="27"/>
                      </a:lnTo>
                      <a:lnTo>
                        <a:pt x="440" y="25"/>
                      </a:lnTo>
                      <a:lnTo>
                        <a:pt x="438" y="25"/>
                      </a:lnTo>
                      <a:lnTo>
                        <a:pt x="438" y="25"/>
                      </a:lnTo>
                      <a:lnTo>
                        <a:pt x="438" y="24"/>
                      </a:lnTo>
                      <a:lnTo>
                        <a:pt x="440" y="24"/>
                      </a:lnTo>
                      <a:lnTo>
                        <a:pt x="440" y="23"/>
                      </a:lnTo>
                      <a:lnTo>
                        <a:pt x="440" y="23"/>
                      </a:lnTo>
                      <a:lnTo>
                        <a:pt x="440" y="21"/>
                      </a:lnTo>
                      <a:close/>
                      <a:moveTo>
                        <a:pt x="2017" y="20"/>
                      </a:moveTo>
                      <a:lnTo>
                        <a:pt x="2018" y="20"/>
                      </a:lnTo>
                      <a:lnTo>
                        <a:pt x="2020" y="21"/>
                      </a:lnTo>
                      <a:lnTo>
                        <a:pt x="2020" y="21"/>
                      </a:lnTo>
                      <a:lnTo>
                        <a:pt x="2021" y="23"/>
                      </a:lnTo>
                      <a:lnTo>
                        <a:pt x="2021" y="24"/>
                      </a:lnTo>
                      <a:lnTo>
                        <a:pt x="2020" y="25"/>
                      </a:lnTo>
                      <a:lnTo>
                        <a:pt x="2020" y="27"/>
                      </a:lnTo>
                      <a:lnTo>
                        <a:pt x="2021" y="28"/>
                      </a:lnTo>
                      <a:lnTo>
                        <a:pt x="2024" y="25"/>
                      </a:lnTo>
                      <a:lnTo>
                        <a:pt x="2024" y="25"/>
                      </a:lnTo>
                      <a:lnTo>
                        <a:pt x="2024" y="25"/>
                      </a:lnTo>
                      <a:lnTo>
                        <a:pt x="2025" y="25"/>
                      </a:lnTo>
                      <a:lnTo>
                        <a:pt x="2025" y="25"/>
                      </a:lnTo>
                      <a:lnTo>
                        <a:pt x="2025" y="27"/>
                      </a:lnTo>
                      <a:lnTo>
                        <a:pt x="2027" y="25"/>
                      </a:lnTo>
                      <a:lnTo>
                        <a:pt x="2027" y="28"/>
                      </a:lnTo>
                      <a:lnTo>
                        <a:pt x="2029" y="28"/>
                      </a:lnTo>
                      <a:lnTo>
                        <a:pt x="2029" y="29"/>
                      </a:lnTo>
                      <a:lnTo>
                        <a:pt x="2031" y="29"/>
                      </a:lnTo>
                      <a:lnTo>
                        <a:pt x="2031" y="29"/>
                      </a:lnTo>
                      <a:lnTo>
                        <a:pt x="2034" y="30"/>
                      </a:lnTo>
                      <a:lnTo>
                        <a:pt x="2034" y="30"/>
                      </a:lnTo>
                      <a:lnTo>
                        <a:pt x="2037" y="30"/>
                      </a:lnTo>
                      <a:lnTo>
                        <a:pt x="2042" y="34"/>
                      </a:lnTo>
                      <a:lnTo>
                        <a:pt x="2042" y="36"/>
                      </a:lnTo>
                      <a:lnTo>
                        <a:pt x="2042" y="36"/>
                      </a:lnTo>
                      <a:lnTo>
                        <a:pt x="2042" y="37"/>
                      </a:lnTo>
                      <a:lnTo>
                        <a:pt x="2042" y="40"/>
                      </a:lnTo>
                      <a:lnTo>
                        <a:pt x="2042" y="40"/>
                      </a:lnTo>
                      <a:lnTo>
                        <a:pt x="2041" y="40"/>
                      </a:lnTo>
                      <a:lnTo>
                        <a:pt x="2039" y="41"/>
                      </a:lnTo>
                      <a:lnTo>
                        <a:pt x="2038" y="40"/>
                      </a:lnTo>
                      <a:lnTo>
                        <a:pt x="2037" y="40"/>
                      </a:lnTo>
                      <a:lnTo>
                        <a:pt x="2037" y="40"/>
                      </a:lnTo>
                      <a:lnTo>
                        <a:pt x="2037" y="41"/>
                      </a:lnTo>
                      <a:lnTo>
                        <a:pt x="2035" y="41"/>
                      </a:lnTo>
                      <a:lnTo>
                        <a:pt x="2034" y="42"/>
                      </a:lnTo>
                      <a:lnTo>
                        <a:pt x="2027" y="44"/>
                      </a:lnTo>
                      <a:lnTo>
                        <a:pt x="2027" y="45"/>
                      </a:lnTo>
                      <a:lnTo>
                        <a:pt x="2026" y="45"/>
                      </a:lnTo>
                      <a:lnTo>
                        <a:pt x="2026" y="45"/>
                      </a:lnTo>
                      <a:lnTo>
                        <a:pt x="2024" y="45"/>
                      </a:lnTo>
                      <a:lnTo>
                        <a:pt x="2024" y="44"/>
                      </a:lnTo>
                      <a:lnTo>
                        <a:pt x="2024" y="44"/>
                      </a:lnTo>
                      <a:lnTo>
                        <a:pt x="2022" y="44"/>
                      </a:lnTo>
                      <a:lnTo>
                        <a:pt x="2022" y="45"/>
                      </a:lnTo>
                      <a:lnTo>
                        <a:pt x="2021" y="44"/>
                      </a:lnTo>
                      <a:lnTo>
                        <a:pt x="2021" y="44"/>
                      </a:lnTo>
                      <a:lnTo>
                        <a:pt x="2016" y="44"/>
                      </a:lnTo>
                      <a:lnTo>
                        <a:pt x="2016" y="42"/>
                      </a:lnTo>
                      <a:lnTo>
                        <a:pt x="2014" y="42"/>
                      </a:lnTo>
                      <a:lnTo>
                        <a:pt x="2014" y="42"/>
                      </a:lnTo>
                      <a:lnTo>
                        <a:pt x="2013" y="42"/>
                      </a:lnTo>
                      <a:lnTo>
                        <a:pt x="2013" y="42"/>
                      </a:lnTo>
                      <a:lnTo>
                        <a:pt x="2009" y="46"/>
                      </a:lnTo>
                      <a:lnTo>
                        <a:pt x="2009" y="46"/>
                      </a:lnTo>
                      <a:lnTo>
                        <a:pt x="2005" y="48"/>
                      </a:lnTo>
                      <a:lnTo>
                        <a:pt x="2005" y="49"/>
                      </a:lnTo>
                      <a:lnTo>
                        <a:pt x="2004" y="49"/>
                      </a:lnTo>
                      <a:lnTo>
                        <a:pt x="2004" y="49"/>
                      </a:lnTo>
                      <a:lnTo>
                        <a:pt x="2003" y="49"/>
                      </a:lnTo>
                      <a:lnTo>
                        <a:pt x="2003" y="49"/>
                      </a:lnTo>
                      <a:lnTo>
                        <a:pt x="1999" y="49"/>
                      </a:lnTo>
                      <a:lnTo>
                        <a:pt x="1999" y="48"/>
                      </a:lnTo>
                      <a:lnTo>
                        <a:pt x="2000" y="46"/>
                      </a:lnTo>
                      <a:lnTo>
                        <a:pt x="2004" y="42"/>
                      </a:lnTo>
                      <a:lnTo>
                        <a:pt x="2005" y="41"/>
                      </a:lnTo>
                      <a:lnTo>
                        <a:pt x="2008" y="36"/>
                      </a:lnTo>
                      <a:lnTo>
                        <a:pt x="2010" y="36"/>
                      </a:lnTo>
                      <a:lnTo>
                        <a:pt x="2009" y="33"/>
                      </a:lnTo>
                      <a:lnTo>
                        <a:pt x="2010" y="33"/>
                      </a:lnTo>
                      <a:lnTo>
                        <a:pt x="2010" y="30"/>
                      </a:lnTo>
                      <a:lnTo>
                        <a:pt x="2013" y="29"/>
                      </a:lnTo>
                      <a:lnTo>
                        <a:pt x="2013" y="27"/>
                      </a:lnTo>
                      <a:lnTo>
                        <a:pt x="2013" y="27"/>
                      </a:lnTo>
                      <a:lnTo>
                        <a:pt x="2013" y="25"/>
                      </a:lnTo>
                      <a:lnTo>
                        <a:pt x="2014" y="25"/>
                      </a:lnTo>
                      <a:lnTo>
                        <a:pt x="2014" y="24"/>
                      </a:lnTo>
                      <a:lnTo>
                        <a:pt x="2014" y="23"/>
                      </a:lnTo>
                      <a:lnTo>
                        <a:pt x="2013" y="21"/>
                      </a:lnTo>
                      <a:lnTo>
                        <a:pt x="2016" y="21"/>
                      </a:lnTo>
                      <a:lnTo>
                        <a:pt x="2016" y="23"/>
                      </a:lnTo>
                      <a:lnTo>
                        <a:pt x="2016" y="23"/>
                      </a:lnTo>
                      <a:lnTo>
                        <a:pt x="2017" y="23"/>
                      </a:lnTo>
                      <a:lnTo>
                        <a:pt x="2017" y="23"/>
                      </a:lnTo>
                      <a:lnTo>
                        <a:pt x="2017" y="23"/>
                      </a:lnTo>
                      <a:lnTo>
                        <a:pt x="2017" y="20"/>
                      </a:lnTo>
                      <a:close/>
                      <a:moveTo>
                        <a:pt x="1935" y="15"/>
                      </a:moveTo>
                      <a:lnTo>
                        <a:pt x="1936" y="15"/>
                      </a:lnTo>
                      <a:lnTo>
                        <a:pt x="1937" y="15"/>
                      </a:lnTo>
                      <a:lnTo>
                        <a:pt x="1938" y="15"/>
                      </a:lnTo>
                      <a:lnTo>
                        <a:pt x="1938" y="16"/>
                      </a:lnTo>
                      <a:lnTo>
                        <a:pt x="1941" y="17"/>
                      </a:lnTo>
                      <a:lnTo>
                        <a:pt x="1944" y="17"/>
                      </a:lnTo>
                      <a:lnTo>
                        <a:pt x="1946" y="19"/>
                      </a:lnTo>
                      <a:lnTo>
                        <a:pt x="1948" y="21"/>
                      </a:lnTo>
                      <a:lnTo>
                        <a:pt x="1948" y="24"/>
                      </a:lnTo>
                      <a:lnTo>
                        <a:pt x="1945" y="24"/>
                      </a:lnTo>
                      <a:lnTo>
                        <a:pt x="1945" y="25"/>
                      </a:lnTo>
                      <a:lnTo>
                        <a:pt x="1936" y="25"/>
                      </a:lnTo>
                      <a:lnTo>
                        <a:pt x="1936" y="25"/>
                      </a:lnTo>
                      <a:lnTo>
                        <a:pt x="1935" y="25"/>
                      </a:lnTo>
                      <a:lnTo>
                        <a:pt x="1933" y="27"/>
                      </a:lnTo>
                      <a:lnTo>
                        <a:pt x="1929" y="25"/>
                      </a:lnTo>
                      <a:lnTo>
                        <a:pt x="1929" y="24"/>
                      </a:lnTo>
                      <a:lnTo>
                        <a:pt x="1931" y="24"/>
                      </a:lnTo>
                      <a:lnTo>
                        <a:pt x="1931" y="24"/>
                      </a:lnTo>
                      <a:lnTo>
                        <a:pt x="1929" y="23"/>
                      </a:lnTo>
                      <a:lnTo>
                        <a:pt x="1928" y="19"/>
                      </a:lnTo>
                      <a:lnTo>
                        <a:pt x="1929" y="19"/>
                      </a:lnTo>
                      <a:lnTo>
                        <a:pt x="1931" y="17"/>
                      </a:lnTo>
                      <a:lnTo>
                        <a:pt x="1931" y="16"/>
                      </a:lnTo>
                      <a:lnTo>
                        <a:pt x="1931" y="16"/>
                      </a:lnTo>
                      <a:lnTo>
                        <a:pt x="1931" y="15"/>
                      </a:lnTo>
                      <a:lnTo>
                        <a:pt x="1932" y="15"/>
                      </a:lnTo>
                      <a:lnTo>
                        <a:pt x="1935" y="15"/>
                      </a:lnTo>
                      <a:close/>
                      <a:moveTo>
                        <a:pt x="1567" y="13"/>
                      </a:moveTo>
                      <a:lnTo>
                        <a:pt x="1569" y="13"/>
                      </a:lnTo>
                      <a:lnTo>
                        <a:pt x="1569" y="16"/>
                      </a:lnTo>
                      <a:lnTo>
                        <a:pt x="1571" y="17"/>
                      </a:lnTo>
                      <a:lnTo>
                        <a:pt x="1571" y="19"/>
                      </a:lnTo>
                      <a:lnTo>
                        <a:pt x="1561" y="19"/>
                      </a:lnTo>
                      <a:lnTo>
                        <a:pt x="1561" y="19"/>
                      </a:lnTo>
                      <a:lnTo>
                        <a:pt x="1563" y="19"/>
                      </a:lnTo>
                      <a:lnTo>
                        <a:pt x="1564" y="17"/>
                      </a:lnTo>
                      <a:lnTo>
                        <a:pt x="1565" y="16"/>
                      </a:lnTo>
                      <a:lnTo>
                        <a:pt x="1567" y="15"/>
                      </a:lnTo>
                      <a:lnTo>
                        <a:pt x="1567" y="13"/>
                      </a:lnTo>
                      <a:close/>
                      <a:moveTo>
                        <a:pt x="280" y="13"/>
                      </a:moveTo>
                      <a:lnTo>
                        <a:pt x="281" y="13"/>
                      </a:lnTo>
                      <a:lnTo>
                        <a:pt x="281" y="13"/>
                      </a:lnTo>
                      <a:lnTo>
                        <a:pt x="281" y="13"/>
                      </a:lnTo>
                      <a:lnTo>
                        <a:pt x="281" y="13"/>
                      </a:lnTo>
                      <a:lnTo>
                        <a:pt x="281" y="13"/>
                      </a:lnTo>
                      <a:lnTo>
                        <a:pt x="280" y="13"/>
                      </a:lnTo>
                      <a:close/>
                      <a:moveTo>
                        <a:pt x="1641" y="12"/>
                      </a:moveTo>
                      <a:lnTo>
                        <a:pt x="1641" y="13"/>
                      </a:lnTo>
                      <a:lnTo>
                        <a:pt x="1641" y="15"/>
                      </a:lnTo>
                      <a:lnTo>
                        <a:pt x="1643" y="16"/>
                      </a:lnTo>
                      <a:lnTo>
                        <a:pt x="1643" y="17"/>
                      </a:lnTo>
                      <a:lnTo>
                        <a:pt x="1643" y="19"/>
                      </a:lnTo>
                      <a:lnTo>
                        <a:pt x="1643" y="19"/>
                      </a:lnTo>
                      <a:lnTo>
                        <a:pt x="1643" y="19"/>
                      </a:lnTo>
                      <a:lnTo>
                        <a:pt x="1640" y="19"/>
                      </a:lnTo>
                      <a:lnTo>
                        <a:pt x="1637" y="19"/>
                      </a:lnTo>
                      <a:lnTo>
                        <a:pt x="1636" y="17"/>
                      </a:lnTo>
                      <a:lnTo>
                        <a:pt x="1633" y="16"/>
                      </a:lnTo>
                      <a:lnTo>
                        <a:pt x="1635" y="15"/>
                      </a:lnTo>
                      <a:lnTo>
                        <a:pt x="1636" y="13"/>
                      </a:lnTo>
                      <a:lnTo>
                        <a:pt x="1637" y="13"/>
                      </a:lnTo>
                      <a:lnTo>
                        <a:pt x="1639" y="13"/>
                      </a:lnTo>
                      <a:lnTo>
                        <a:pt x="1641" y="12"/>
                      </a:lnTo>
                      <a:close/>
                      <a:moveTo>
                        <a:pt x="1560" y="11"/>
                      </a:moveTo>
                      <a:lnTo>
                        <a:pt x="1561" y="15"/>
                      </a:lnTo>
                      <a:lnTo>
                        <a:pt x="1560" y="15"/>
                      </a:lnTo>
                      <a:lnTo>
                        <a:pt x="1560" y="15"/>
                      </a:lnTo>
                      <a:lnTo>
                        <a:pt x="1556" y="15"/>
                      </a:lnTo>
                      <a:lnTo>
                        <a:pt x="1556" y="15"/>
                      </a:lnTo>
                      <a:lnTo>
                        <a:pt x="1555" y="15"/>
                      </a:lnTo>
                      <a:lnTo>
                        <a:pt x="1555" y="13"/>
                      </a:lnTo>
                      <a:lnTo>
                        <a:pt x="1555" y="13"/>
                      </a:lnTo>
                      <a:lnTo>
                        <a:pt x="1554" y="13"/>
                      </a:lnTo>
                      <a:lnTo>
                        <a:pt x="1554" y="12"/>
                      </a:lnTo>
                      <a:lnTo>
                        <a:pt x="1560" y="11"/>
                      </a:lnTo>
                      <a:close/>
                      <a:moveTo>
                        <a:pt x="1255" y="11"/>
                      </a:moveTo>
                      <a:lnTo>
                        <a:pt x="1256" y="11"/>
                      </a:lnTo>
                      <a:lnTo>
                        <a:pt x="1258" y="16"/>
                      </a:lnTo>
                      <a:lnTo>
                        <a:pt x="1260" y="16"/>
                      </a:lnTo>
                      <a:lnTo>
                        <a:pt x="1260" y="15"/>
                      </a:lnTo>
                      <a:lnTo>
                        <a:pt x="1262" y="15"/>
                      </a:lnTo>
                      <a:lnTo>
                        <a:pt x="1263" y="13"/>
                      </a:lnTo>
                      <a:lnTo>
                        <a:pt x="1264" y="13"/>
                      </a:lnTo>
                      <a:lnTo>
                        <a:pt x="1264" y="15"/>
                      </a:lnTo>
                      <a:lnTo>
                        <a:pt x="1264" y="16"/>
                      </a:lnTo>
                      <a:lnTo>
                        <a:pt x="1266" y="17"/>
                      </a:lnTo>
                      <a:lnTo>
                        <a:pt x="1267" y="17"/>
                      </a:lnTo>
                      <a:lnTo>
                        <a:pt x="1268" y="20"/>
                      </a:lnTo>
                      <a:lnTo>
                        <a:pt x="1270" y="20"/>
                      </a:lnTo>
                      <a:lnTo>
                        <a:pt x="1270" y="20"/>
                      </a:lnTo>
                      <a:lnTo>
                        <a:pt x="1271" y="21"/>
                      </a:lnTo>
                      <a:lnTo>
                        <a:pt x="1271" y="24"/>
                      </a:lnTo>
                      <a:lnTo>
                        <a:pt x="1271" y="24"/>
                      </a:lnTo>
                      <a:lnTo>
                        <a:pt x="1271" y="25"/>
                      </a:lnTo>
                      <a:lnTo>
                        <a:pt x="1271" y="27"/>
                      </a:lnTo>
                      <a:lnTo>
                        <a:pt x="1271" y="28"/>
                      </a:lnTo>
                      <a:lnTo>
                        <a:pt x="1272" y="28"/>
                      </a:lnTo>
                      <a:lnTo>
                        <a:pt x="1272" y="28"/>
                      </a:lnTo>
                      <a:lnTo>
                        <a:pt x="1273" y="27"/>
                      </a:lnTo>
                      <a:lnTo>
                        <a:pt x="1273" y="25"/>
                      </a:lnTo>
                      <a:lnTo>
                        <a:pt x="1275" y="27"/>
                      </a:lnTo>
                      <a:lnTo>
                        <a:pt x="1277" y="32"/>
                      </a:lnTo>
                      <a:lnTo>
                        <a:pt x="1277" y="32"/>
                      </a:lnTo>
                      <a:lnTo>
                        <a:pt x="1277" y="34"/>
                      </a:lnTo>
                      <a:lnTo>
                        <a:pt x="1279" y="34"/>
                      </a:lnTo>
                      <a:lnTo>
                        <a:pt x="1279" y="36"/>
                      </a:lnTo>
                      <a:lnTo>
                        <a:pt x="1281" y="37"/>
                      </a:lnTo>
                      <a:lnTo>
                        <a:pt x="1284" y="37"/>
                      </a:lnTo>
                      <a:lnTo>
                        <a:pt x="1284" y="37"/>
                      </a:lnTo>
                      <a:lnTo>
                        <a:pt x="1285" y="37"/>
                      </a:lnTo>
                      <a:lnTo>
                        <a:pt x="1285" y="38"/>
                      </a:lnTo>
                      <a:lnTo>
                        <a:pt x="1289" y="38"/>
                      </a:lnTo>
                      <a:lnTo>
                        <a:pt x="1290" y="38"/>
                      </a:lnTo>
                      <a:lnTo>
                        <a:pt x="1292" y="40"/>
                      </a:lnTo>
                      <a:lnTo>
                        <a:pt x="1292" y="42"/>
                      </a:lnTo>
                      <a:lnTo>
                        <a:pt x="1290" y="42"/>
                      </a:lnTo>
                      <a:lnTo>
                        <a:pt x="1288" y="42"/>
                      </a:lnTo>
                      <a:lnTo>
                        <a:pt x="1285" y="42"/>
                      </a:lnTo>
                      <a:lnTo>
                        <a:pt x="1283" y="44"/>
                      </a:lnTo>
                      <a:lnTo>
                        <a:pt x="1281" y="45"/>
                      </a:lnTo>
                      <a:lnTo>
                        <a:pt x="1279" y="46"/>
                      </a:lnTo>
                      <a:lnTo>
                        <a:pt x="1277" y="50"/>
                      </a:lnTo>
                      <a:lnTo>
                        <a:pt x="1279" y="50"/>
                      </a:lnTo>
                      <a:lnTo>
                        <a:pt x="1279" y="53"/>
                      </a:lnTo>
                      <a:lnTo>
                        <a:pt x="1279" y="53"/>
                      </a:lnTo>
                      <a:lnTo>
                        <a:pt x="1279" y="55"/>
                      </a:lnTo>
                      <a:lnTo>
                        <a:pt x="1279" y="55"/>
                      </a:lnTo>
                      <a:lnTo>
                        <a:pt x="1279" y="57"/>
                      </a:lnTo>
                      <a:lnTo>
                        <a:pt x="1276" y="57"/>
                      </a:lnTo>
                      <a:lnTo>
                        <a:pt x="1276" y="58"/>
                      </a:lnTo>
                      <a:lnTo>
                        <a:pt x="1276" y="61"/>
                      </a:lnTo>
                      <a:lnTo>
                        <a:pt x="1275" y="62"/>
                      </a:lnTo>
                      <a:lnTo>
                        <a:pt x="1273" y="63"/>
                      </a:lnTo>
                      <a:lnTo>
                        <a:pt x="1271" y="63"/>
                      </a:lnTo>
                      <a:lnTo>
                        <a:pt x="1270" y="63"/>
                      </a:lnTo>
                      <a:lnTo>
                        <a:pt x="1270" y="66"/>
                      </a:lnTo>
                      <a:lnTo>
                        <a:pt x="1268" y="67"/>
                      </a:lnTo>
                      <a:lnTo>
                        <a:pt x="1267" y="68"/>
                      </a:lnTo>
                      <a:lnTo>
                        <a:pt x="1266" y="68"/>
                      </a:lnTo>
                      <a:lnTo>
                        <a:pt x="1266" y="70"/>
                      </a:lnTo>
                      <a:lnTo>
                        <a:pt x="1260" y="70"/>
                      </a:lnTo>
                      <a:lnTo>
                        <a:pt x="1260" y="70"/>
                      </a:lnTo>
                      <a:lnTo>
                        <a:pt x="1258" y="71"/>
                      </a:lnTo>
                      <a:lnTo>
                        <a:pt x="1258" y="72"/>
                      </a:lnTo>
                      <a:lnTo>
                        <a:pt x="1259" y="74"/>
                      </a:lnTo>
                      <a:lnTo>
                        <a:pt x="1259" y="76"/>
                      </a:lnTo>
                      <a:lnTo>
                        <a:pt x="1256" y="76"/>
                      </a:lnTo>
                      <a:lnTo>
                        <a:pt x="1256" y="78"/>
                      </a:lnTo>
                      <a:lnTo>
                        <a:pt x="1255" y="76"/>
                      </a:lnTo>
                      <a:lnTo>
                        <a:pt x="1254" y="79"/>
                      </a:lnTo>
                      <a:lnTo>
                        <a:pt x="1254" y="79"/>
                      </a:lnTo>
                      <a:lnTo>
                        <a:pt x="1254" y="78"/>
                      </a:lnTo>
                      <a:lnTo>
                        <a:pt x="1253" y="76"/>
                      </a:lnTo>
                      <a:lnTo>
                        <a:pt x="1251" y="74"/>
                      </a:lnTo>
                      <a:lnTo>
                        <a:pt x="1250" y="71"/>
                      </a:lnTo>
                      <a:lnTo>
                        <a:pt x="1249" y="71"/>
                      </a:lnTo>
                      <a:lnTo>
                        <a:pt x="1246" y="72"/>
                      </a:lnTo>
                      <a:lnTo>
                        <a:pt x="1245" y="71"/>
                      </a:lnTo>
                      <a:lnTo>
                        <a:pt x="1245" y="71"/>
                      </a:lnTo>
                      <a:lnTo>
                        <a:pt x="1245" y="71"/>
                      </a:lnTo>
                      <a:lnTo>
                        <a:pt x="1242" y="70"/>
                      </a:lnTo>
                      <a:lnTo>
                        <a:pt x="1242" y="68"/>
                      </a:lnTo>
                      <a:lnTo>
                        <a:pt x="1233" y="67"/>
                      </a:lnTo>
                      <a:lnTo>
                        <a:pt x="1233" y="67"/>
                      </a:lnTo>
                      <a:lnTo>
                        <a:pt x="1232" y="67"/>
                      </a:lnTo>
                      <a:lnTo>
                        <a:pt x="1232" y="65"/>
                      </a:lnTo>
                      <a:lnTo>
                        <a:pt x="1232" y="62"/>
                      </a:lnTo>
                      <a:lnTo>
                        <a:pt x="1230" y="61"/>
                      </a:lnTo>
                      <a:lnTo>
                        <a:pt x="1232" y="59"/>
                      </a:lnTo>
                      <a:lnTo>
                        <a:pt x="1232" y="59"/>
                      </a:lnTo>
                      <a:lnTo>
                        <a:pt x="1232" y="59"/>
                      </a:lnTo>
                      <a:lnTo>
                        <a:pt x="1233" y="59"/>
                      </a:lnTo>
                      <a:lnTo>
                        <a:pt x="1234" y="59"/>
                      </a:lnTo>
                      <a:lnTo>
                        <a:pt x="1235" y="61"/>
                      </a:lnTo>
                      <a:lnTo>
                        <a:pt x="1235" y="62"/>
                      </a:lnTo>
                      <a:lnTo>
                        <a:pt x="1235" y="62"/>
                      </a:lnTo>
                      <a:lnTo>
                        <a:pt x="1235" y="61"/>
                      </a:lnTo>
                      <a:lnTo>
                        <a:pt x="1237" y="61"/>
                      </a:lnTo>
                      <a:lnTo>
                        <a:pt x="1237" y="61"/>
                      </a:lnTo>
                      <a:lnTo>
                        <a:pt x="1238" y="61"/>
                      </a:lnTo>
                      <a:lnTo>
                        <a:pt x="1238" y="61"/>
                      </a:lnTo>
                      <a:lnTo>
                        <a:pt x="1238" y="61"/>
                      </a:lnTo>
                      <a:lnTo>
                        <a:pt x="1242" y="62"/>
                      </a:lnTo>
                      <a:lnTo>
                        <a:pt x="1243" y="61"/>
                      </a:lnTo>
                      <a:lnTo>
                        <a:pt x="1243" y="61"/>
                      </a:lnTo>
                      <a:lnTo>
                        <a:pt x="1242" y="59"/>
                      </a:lnTo>
                      <a:lnTo>
                        <a:pt x="1241" y="58"/>
                      </a:lnTo>
                      <a:lnTo>
                        <a:pt x="1241" y="57"/>
                      </a:lnTo>
                      <a:lnTo>
                        <a:pt x="1241" y="55"/>
                      </a:lnTo>
                      <a:lnTo>
                        <a:pt x="1242" y="55"/>
                      </a:lnTo>
                      <a:lnTo>
                        <a:pt x="1243" y="55"/>
                      </a:lnTo>
                      <a:lnTo>
                        <a:pt x="1243" y="54"/>
                      </a:lnTo>
                      <a:lnTo>
                        <a:pt x="1247" y="54"/>
                      </a:lnTo>
                      <a:lnTo>
                        <a:pt x="1249" y="54"/>
                      </a:lnTo>
                      <a:lnTo>
                        <a:pt x="1249" y="53"/>
                      </a:lnTo>
                      <a:lnTo>
                        <a:pt x="1242" y="53"/>
                      </a:lnTo>
                      <a:lnTo>
                        <a:pt x="1241" y="53"/>
                      </a:lnTo>
                      <a:lnTo>
                        <a:pt x="1239" y="54"/>
                      </a:lnTo>
                      <a:lnTo>
                        <a:pt x="1237" y="54"/>
                      </a:lnTo>
                      <a:lnTo>
                        <a:pt x="1235" y="54"/>
                      </a:lnTo>
                      <a:lnTo>
                        <a:pt x="1235" y="54"/>
                      </a:lnTo>
                      <a:lnTo>
                        <a:pt x="1235" y="54"/>
                      </a:lnTo>
                      <a:lnTo>
                        <a:pt x="1234" y="54"/>
                      </a:lnTo>
                      <a:lnTo>
                        <a:pt x="1234" y="53"/>
                      </a:lnTo>
                      <a:lnTo>
                        <a:pt x="1232" y="54"/>
                      </a:lnTo>
                      <a:lnTo>
                        <a:pt x="1232" y="55"/>
                      </a:lnTo>
                      <a:lnTo>
                        <a:pt x="1229" y="55"/>
                      </a:lnTo>
                      <a:lnTo>
                        <a:pt x="1229" y="48"/>
                      </a:lnTo>
                      <a:lnTo>
                        <a:pt x="1230" y="48"/>
                      </a:lnTo>
                      <a:lnTo>
                        <a:pt x="1232" y="48"/>
                      </a:lnTo>
                      <a:lnTo>
                        <a:pt x="1232" y="49"/>
                      </a:lnTo>
                      <a:lnTo>
                        <a:pt x="1232" y="46"/>
                      </a:lnTo>
                      <a:lnTo>
                        <a:pt x="1235" y="48"/>
                      </a:lnTo>
                      <a:lnTo>
                        <a:pt x="1235" y="49"/>
                      </a:lnTo>
                      <a:lnTo>
                        <a:pt x="1239" y="49"/>
                      </a:lnTo>
                      <a:lnTo>
                        <a:pt x="1239" y="48"/>
                      </a:lnTo>
                      <a:lnTo>
                        <a:pt x="1241" y="48"/>
                      </a:lnTo>
                      <a:lnTo>
                        <a:pt x="1241" y="48"/>
                      </a:lnTo>
                      <a:lnTo>
                        <a:pt x="1241" y="48"/>
                      </a:lnTo>
                      <a:lnTo>
                        <a:pt x="1241" y="48"/>
                      </a:lnTo>
                      <a:lnTo>
                        <a:pt x="1242" y="48"/>
                      </a:lnTo>
                      <a:lnTo>
                        <a:pt x="1242" y="48"/>
                      </a:lnTo>
                      <a:lnTo>
                        <a:pt x="1243" y="46"/>
                      </a:lnTo>
                      <a:lnTo>
                        <a:pt x="1249" y="48"/>
                      </a:lnTo>
                      <a:lnTo>
                        <a:pt x="1259" y="46"/>
                      </a:lnTo>
                      <a:lnTo>
                        <a:pt x="1260" y="45"/>
                      </a:lnTo>
                      <a:lnTo>
                        <a:pt x="1262" y="45"/>
                      </a:lnTo>
                      <a:lnTo>
                        <a:pt x="1262" y="44"/>
                      </a:lnTo>
                      <a:lnTo>
                        <a:pt x="1256" y="44"/>
                      </a:lnTo>
                      <a:lnTo>
                        <a:pt x="1256" y="45"/>
                      </a:lnTo>
                      <a:lnTo>
                        <a:pt x="1253" y="44"/>
                      </a:lnTo>
                      <a:lnTo>
                        <a:pt x="1253" y="44"/>
                      </a:lnTo>
                      <a:lnTo>
                        <a:pt x="1251" y="44"/>
                      </a:lnTo>
                      <a:lnTo>
                        <a:pt x="1251" y="42"/>
                      </a:lnTo>
                      <a:lnTo>
                        <a:pt x="1251" y="41"/>
                      </a:lnTo>
                      <a:lnTo>
                        <a:pt x="1250" y="41"/>
                      </a:lnTo>
                      <a:lnTo>
                        <a:pt x="1249" y="41"/>
                      </a:lnTo>
                      <a:lnTo>
                        <a:pt x="1249" y="41"/>
                      </a:lnTo>
                      <a:lnTo>
                        <a:pt x="1243" y="41"/>
                      </a:lnTo>
                      <a:lnTo>
                        <a:pt x="1243" y="38"/>
                      </a:lnTo>
                      <a:lnTo>
                        <a:pt x="1243" y="36"/>
                      </a:lnTo>
                      <a:lnTo>
                        <a:pt x="1242" y="36"/>
                      </a:lnTo>
                      <a:lnTo>
                        <a:pt x="1241" y="37"/>
                      </a:lnTo>
                      <a:lnTo>
                        <a:pt x="1239" y="37"/>
                      </a:lnTo>
                      <a:lnTo>
                        <a:pt x="1239" y="36"/>
                      </a:lnTo>
                      <a:lnTo>
                        <a:pt x="1237" y="37"/>
                      </a:lnTo>
                      <a:lnTo>
                        <a:pt x="1237" y="41"/>
                      </a:lnTo>
                      <a:lnTo>
                        <a:pt x="1230" y="41"/>
                      </a:lnTo>
                      <a:lnTo>
                        <a:pt x="1230" y="44"/>
                      </a:lnTo>
                      <a:lnTo>
                        <a:pt x="1229" y="44"/>
                      </a:lnTo>
                      <a:lnTo>
                        <a:pt x="1229" y="44"/>
                      </a:lnTo>
                      <a:lnTo>
                        <a:pt x="1229" y="44"/>
                      </a:lnTo>
                      <a:lnTo>
                        <a:pt x="1228" y="44"/>
                      </a:lnTo>
                      <a:lnTo>
                        <a:pt x="1225" y="44"/>
                      </a:lnTo>
                      <a:lnTo>
                        <a:pt x="1222" y="44"/>
                      </a:lnTo>
                      <a:lnTo>
                        <a:pt x="1222" y="38"/>
                      </a:lnTo>
                      <a:lnTo>
                        <a:pt x="1222" y="38"/>
                      </a:lnTo>
                      <a:lnTo>
                        <a:pt x="1222" y="37"/>
                      </a:lnTo>
                      <a:lnTo>
                        <a:pt x="1221" y="37"/>
                      </a:lnTo>
                      <a:lnTo>
                        <a:pt x="1222" y="34"/>
                      </a:lnTo>
                      <a:lnTo>
                        <a:pt x="1220" y="33"/>
                      </a:lnTo>
                      <a:lnTo>
                        <a:pt x="1218" y="32"/>
                      </a:lnTo>
                      <a:lnTo>
                        <a:pt x="1216" y="32"/>
                      </a:lnTo>
                      <a:lnTo>
                        <a:pt x="1217" y="30"/>
                      </a:lnTo>
                      <a:lnTo>
                        <a:pt x="1217" y="28"/>
                      </a:lnTo>
                      <a:lnTo>
                        <a:pt x="1218" y="28"/>
                      </a:lnTo>
                      <a:lnTo>
                        <a:pt x="1218" y="28"/>
                      </a:lnTo>
                      <a:lnTo>
                        <a:pt x="1220" y="28"/>
                      </a:lnTo>
                      <a:lnTo>
                        <a:pt x="1220" y="27"/>
                      </a:lnTo>
                      <a:lnTo>
                        <a:pt x="1218" y="25"/>
                      </a:lnTo>
                      <a:lnTo>
                        <a:pt x="1218" y="24"/>
                      </a:lnTo>
                      <a:lnTo>
                        <a:pt x="1218" y="23"/>
                      </a:lnTo>
                      <a:lnTo>
                        <a:pt x="1217" y="23"/>
                      </a:lnTo>
                      <a:lnTo>
                        <a:pt x="1217" y="24"/>
                      </a:lnTo>
                      <a:lnTo>
                        <a:pt x="1216" y="24"/>
                      </a:lnTo>
                      <a:lnTo>
                        <a:pt x="1215" y="24"/>
                      </a:lnTo>
                      <a:lnTo>
                        <a:pt x="1216" y="20"/>
                      </a:lnTo>
                      <a:lnTo>
                        <a:pt x="1216" y="16"/>
                      </a:lnTo>
                      <a:lnTo>
                        <a:pt x="1217" y="16"/>
                      </a:lnTo>
                      <a:lnTo>
                        <a:pt x="1218" y="17"/>
                      </a:lnTo>
                      <a:lnTo>
                        <a:pt x="1218" y="17"/>
                      </a:lnTo>
                      <a:lnTo>
                        <a:pt x="1220" y="17"/>
                      </a:lnTo>
                      <a:lnTo>
                        <a:pt x="1220" y="17"/>
                      </a:lnTo>
                      <a:lnTo>
                        <a:pt x="1221" y="16"/>
                      </a:lnTo>
                      <a:lnTo>
                        <a:pt x="1222" y="16"/>
                      </a:lnTo>
                      <a:lnTo>
                        <a:pt x="1222" y="15"/>
                      </a:lnTo>
                      <a:lnTo>
                        <a:pt x="1226" y="16"/>
                      </a:lnTo>
                      <a:lnTo>
                        <a:pt x="1226" y="16"/>
                      </a:lnTo>
                      <a:lnTo>
                        <a:pt x="1228" y="16"/>
                      </a:lnTo>
                      <a:lnTo>
                        <a:pt x="1228" y="15"/>
                      </a:lnTo>
                      <a:lnTo>
                        <a:pt x="1229" y="15"/>
                      </a:lnTo>
                      <a:lnTo>
                        <a:pt x="1229" y="16"/>
                      </a:lnTo>
                      <a:lnTo>
                        <a:pt x="1232" y="16"/>
                      </a:lnTo>
                      <a:lnTo>
                        <a:pt x="1232" y="19"/>
                      </a:lnTo>
                      <a:lnTo>
                        <a:pt x="1230" y="19"/>
                      </a:lnTo>
                      <a:lnTo>
                        <a:pt x="1228" y="19"/>
                      </a:lnTo>
                      <a:lnTo>
                        <a:pt x="1226" y="20"/>
                      </a:lnTo>
                      <a:lnTo>
                        <a:pt x="1226" y="20"/>
                      </a:lnTo>
                      <a:lnTo>
                        <a:pt x="1228" y="20"/>
                      </a:lnTo>
                      <a:lnTo>
                        <a:pt x="1229" y="21"/>
                      </a:lnTo>
                      <a:lnTo>
                        <a:pt x="1229" y="23"/>
                      </a:lnTo>
                      <a:lnTo>
                        <a:pt x="1232" y="23"/>
                      </a:lnTo>
                      <a:lnTo>
                        <a:pt x="1232" y="24"/>
                      </a:lnTo>
                      <a:lnTo>
                        <a:pt x="1232" y="24"/>
                      </a:lnTo>
                      <a:lnTo>
                        <a:pt x="1232" y="24"/>
                      </a:lnTo>
                      <a:lnTo>
                        <a:pt x="1232" y="25"/>
                      </a:lnTo>
                      <a:lnTo>
                        <a:pt x="1234" y="25"/>
                      </a:lnTo>
                      <a:lnTo>
                        <a:pt x="1233" y="21"/>
                      </a:lnTo>
                      <a:lnTo>
                        <a:pt x="1234" y="19"/>
                      </a:lnTo>
                      <a:lnTo>
                        <a:pt x="1235" y="17"/>
                      </a:lnTo>
                      <a:lnTo>
                        <a:pt x="1237" y="17"/>
                      </a:lnTo>
                      <a:lnTo>
                        <a:pt x="1239" y="17"/>
                      </a:lnTo>
                      <a:lnTo>
                        <a:pt x="1241" y="19"/>
                      </a:lnTo>
                      <a:lnTo>
                        <a:pt x="1241" y="20"/>
                      </a:lnTo>
                      <a:lnTo>
                        <a:pt x="1242" y="21"/>
                      </a:lnTo>
                      <a:lnTo>
                        <a:pt x="1242" y="23"/>
                      </a:lnTo>
                      <a:lnTo>
                        <a:pt x="1242" y="24"/>
                      </a:lnTo>
                      <a:lnTo>
                        <a:pt x="1246" y="28"/>
                      </a:lnTo>
                      <a:lnTo>
                        <a:pt x="1246" y="29"/>
                      </a:lnTo>
                      <a:lnTo>
                        <a:pt x="1247" y="29"/>
                      </a:lnTo>
                      <a:lnTo>
                        <a:pt x="1247" y="30"/>
                      </a:lnTo>
                      <a:lnTo>
                        <a:pt x="1249" y="30"/>
                      </a:lnTo>
                      <a:lnTo>
                        <a:pt x="1249" y="33"/>
                      </a:lnTo>
                      <a:lnTo>
                        <a:pt x="1250" y="33"/>
                      </a:lnTo>
                      <a:lnTo>
                        <a:pt x="1250" y="34"/>
                      </a:lnTo>
                      <a:lnTo>
                        <a:pt x="1251" y="34"/>
                      </a:lnTo>
                      <a:lnTo>
                        <a:pt x="1251" y="33"/>
                      </a:lnTo>
                      <a:lnTo>
                        <a:pt x="1250" y="33"/>
                      </a:lnTo>
                      <a:lnTo>
                        <a:pt x="1250" y="29"/>
                      </a:lnTo>
                      <a:lnTo>
                        <a:pt x="1249" y="28"/>
                      </a:lnTo>
                      <a:lnTo>
                        <a:pt x="1249" y="27"/>
                      </a:lnTo>
                      <a:lnTo>
                        <a:pt x="1247" y="27"/>
                      </a:lnTo>
                      <a:lnTo>
                        <a:pt x="1246" y="19"/>
                      </a:lnTo>
                      <a:lnTo>
                        <a:pt x="1249" y="17"/>
                      </a:lnTo>
                      <a:lnTo>
                        <a:pt x="1251" y="16"/>
                      </a:lnTo>
                      <a:lnTo>
                        <a:pt x="1251" y="15"/>
                      </a:lnTo>
                      <a:lnTo>
                        <a:pt x="1253" y="13"/>
                      </a:lnTo>
                      <a:lnTo>
                        <a:pt x="1254" y="13"/>
                      </a:lnTo>
                      <a:lnTo>
                        <a:pt x="1254" y="12"/>
                      </a:lnTo>
                      <a:lnTo>
                        <a:pt x="1255" y="11"/>
                      </a:lnTo>
                      <a:close/>
                      <a:moveTo>
                        <a:pt x="1590" y="8"/>
                      </a:moveTo>
                      <a:lnTo>
                        <a:pt x="1592" y="10"/>
                      </a:lnTo>
                      <a:lnTo>
                        <a:pt x="1592" y="10"/>
                      </a:lnTo>
                      <a:lnTo>
                        <a:pt x="1592" y="10"/>
                      </a:lnTo>
                      <a:lnTo>
                        <a:pt x="1590" y="10"/>
                      </a:lnTo>
                      <a:lnTo>
                        <a:pt x="1590" y="8"/>
                      </a:lnTo>
                      <a:close/>
                      <a:moveTo>
                        <a:pt x="1599" y="7"/>
                      </a:moveTo>
                      <a:lnTo>
                        <a:pt x="1602" y="7"/>
                      </a:lnTo>
                      <a:lnTo>
                        <a:pt x="1602" y="8"/>
                      </a:lnTo>
                      <a:lnTo>
                        <a:pt x="1602" y="10"/>
                      </a:lnTo>
                      <a:lnTo>
                        <a:pt x="1599" y="10"/>
                      </a:lnTo>
                      <a:lnTo>
                        <a:pt x="1599" y="7"/>
                      </a:lnTo>
                      <a:close/>
                      <a:moveTo>
                        <a:pt x="218" y="7"/>
                      </a:moveTo>
                      <a:lnTo>
                        <a:pt x="222" y="7"/>
                      </a:lnTo>
                      <a:lnTo>
                        <a:pt x="222" y="10"/>
                      </a:lnTo>
                      <a:lnTo>
                        <a:pt x="222" y="11"/>
                      </a:lnTo>
                      <a:lnTo>
                        <a:pt x="224" y="12"/>
                      </a:lnTo>
                      <a:lnTo>
                        <a:pt x="225" y="13"/>
                      </a:lnTo>
                      <a:lnTo>
                        <a:pt x="226" y="15"/>
                      </a:lnTo>
                      <a:lnTo>
                        <a:pt x="226" y="17"/>
                      </a:lnTo>
                      <a:lnTo>
                        <a:pt x="224" y="17"/>
                      </a:lnTo>
                      <a:lnTo>
                        <a:pt x="224" y="17"/>
                      </a:lnTo>
                      <a:lnTo>
                        <a:pt x="224" y="16"/>
                      </a:lnTo>
                      <a:lnTo>
                        <a:pt x="224" y="15"/>
                      </a:lnTo>
                      <a:lnTo>
                        <a:pt x="222" y="15"/>
                      </a:lnTo>
                      <a:lnTo>
                        <a:pt x="222" y="15"/>
                      </a:lnTo>
                      <a:lnTo>
                        <a:pt x="222" y="15"/>
                      </a:lnTo>
                      <a:lnTo>
                        <a:pt x="221" y="15"/>
                      </a:lnTo>
                      <a:lnTo>
                        <a:pt x="220" y="15"/>
                      </a:lnTo>
                      <a:lnTo>
                        <a:pt x="220" y="13"/>
                      </a:lnTo>
                      <a:lnTo>
                        <a:pt x="220" y="12"/>
                      </a:lnTo>
                      <a:lnTo>
                        <a:pt x="220" y="11"/>
                      </a:lnTo>
                      <a:lnTo>
                        <a:pt x="218" y="11"/>
                      </a:lnTo>
                      <a:lnTo>
                        <a:pt x="218" y="7"/>
                      </a:lnTo>
                      <a:close/>
                      <a:moveTo>
                        <a:pt x="933" y="7"/>
                      </a:moveTo>
                      <a:lnTo>
                        <a:pt x="936" y="7"/>
                      </a:lnTo>
                      <a:lnTo>
                        <a:pt x="936" y="8"/>
                      </a:lnTo>
                      <a:lnTo>
                        <a:pt x="937" y="8"/>
                      </a:lnTo>
                      <a:lnTo>
                        <a:pt x="937" y="8"/>
                      </a:lnTo>
                      <a:lnTo>
                        <a:pt x="936" y="8"/>
                      </a:lnTo>
                      <a:lnTo>
                        <a:pt x="936" y="10"/>
                      </a:lnTo>
                      <a:lnTo>
                        <a:pt x="933" y="10"/>
                      </a:lnTo>
                      <a:lnTo>
                        <a:pt x="933" y="8"/>
                      </a:lnTo>
                      <a:lnTo>
                        <a:pt x="933" y="7"/>
                      </a:lnTo>
                      <a:close/>
                      <a:moveTo>
                        <a:pt x="1618" y="6"/>
                      </a:moveTo>
                      <a:lnTo>
                        <a:pt x="1622" y="6"/>
                      </a:lnTo>
                      <a:lnTo>
                        <a:pt x="1622" y="7"/>
                      </a:lnTo>
                      <a:lnTo>
                        <a:pt x="1623" y="7"/>
                      </a:lnTo>
                      <a:lnTo>
                        <a:pt x="1623" y="8"/>
                      </a:lnTo>
                      <a:lnTo>
                        <a:pt x="1619" y="11"/>
                      </a:lnTo>
                      <a:lnTo>
                        <a:pt x="1620" y="11"/>
                      </a:lnTo>
                      <a:lnTo>
                        <a:pt x="1622" y="12"/>
                      </a:lnTo>
                      <a:lnTo>
                        <a:pt x="1622" y="12"/>
                      </a:lnTo>
                      <a:lnTo>
                        <a:pt x="1620" y="12"/>
                      </a:lnTo>
                      <a:lnTo>
                        <a:pt x="1620" y="13"/>
                      </a:lnTo>
                      <a:lnTo>
                        <a:pt x="1618" y="13"/>
                      </a:lnTo>
                      <a:lnTo>
                        <a:pt x="1618" y="12"/>
                      </a:lnTo>
                      <a:lnTo>
                        <a:pt x="1616" y="12"/>
                      </a:lnTo>
                      <a:lnTo>
                        <a:pt x="1615" y="12"/>
                      </a:lnTo>
                      <a:lnTo>
                        <a:pt x="1613" y="12"/>
                      </a:lnTo>
                      <a:lnTo>
                        <a:pt x="1611" y="12"/>
                      </a:lnTo>
                      <a:lnTo>
                        <a:pt x="1611" y="11"/>
                      </a:lnTo>
                      <a:lnTo>
                        <a:pt x="1611" y="8"/>
                      </a:lnTo>
                      <a:lnTo>
                        <a:pt x="1613" y="8"/>
                      </a:lnTo>
                      <a:lnTo>
                        <a:pt x="1613" y="8"/>
                      </a:lnTo>
                      <a:lnTo>
                        <a:pt x="1615" y="8"/>
                      </a:lnTo>
                      <a:lnTo>
                        <a:pt x="1616" y="7"/>
                      </a:lnTo>
                      <a:lnTo>
                        <a:pt x="1616" y="7"/>
                      </a:lnTo>
                      <a:lnTo>
                        <a:pt x="1616" y="7"/>
                      </a:lnTo>
                      <a:lnTo>
                        <a:pt x="1616" y="7"/>
                      </a:lnTo>
                      <a:lnTo>
                        <a:pt x="1618" y="7"/>
                      </a:lnTo>
                      <a:lnTo>
                        <a:pt x="1618" y="7"/>
                      </a:lnTo>
                      <a:lnTo>
                        <a:pt x="1618" y="6"/>
                      </a:lnTo>
                      <a:close/>
                      <a:moveTo>
                        <a:pt x="279" y="6"/>
                      </a:moveTo>
                      <a:lnTo>
                        <a:pt x="279" y="7"/>
                      </a:lnTo>
                      <a:lnTo>
                        <a:pt x="279" y="7"/>
                      </a:lnTo>
                      <a:lnTo>
                        <a:pt x="277" y="8"/>
                      </a:lnTo>
                      <a:lnTo>
                        <a:pt x="279" y="8"/>
                      </a:lnTo>
                      <a:lnTo>
                        <a:pt x="279" y="8"/>
                      </a:lnTo>
                      <a:lnTo>
                        <a:pt x="280" y="8"/>
                      </a:lnTo>
                      <a:lnTo>
                        <a:pt x="280" y="7"/>
                      </a:lnTo>
                      <a:lnTo>
                        <a:pt x="281" y="7"/>
                      </a:lnTo>
                      <a:lnTo>
                        <a:pt x="281" y="7"/>
                      </a:lnTo>
                      <a:lnTo>
                        <a:pt x="280" y="7"/>
                      </a:lnTo>
                      <a:lnTo>
                        <a:pt x="280" y="6"/>
                      </a:lnTo>
                      <a:lnTo>
                        <a:pt x="280" y="6"/>
                      </a:lnTo>
                      <a:lnTo>
                        <a:pt x="279" y="6"/>
                      </a:lnTo>
                      <a:close/>
                      <a:moveTo>
                        <a:pt x="1584" y="4"/>
                      </a:moveTo>
                      <a:lnTo>
                        <a:pt x="1586" y="7"/>
                      </a:lnTo>
                      <a:lnTo>
                        <a:pt x="1589" y="7"/>
                      </a:lnTo>
                      <a:lnTo>
                        <a:pt x="1588" y="11"/>
                      </a:lnTo>
                      <a:lnTo>
                        <a:pt x="1586" y="11"/>
                      </a:lnTo>
                      <a:lnTo>
                        <a:pt x="1584" y="11"/>
                      </a:lnTo>
                      <a:lnTo>
                        <a:pt x="1581" y="10"/>
                      </a:lnTo>
                      <a:lnTo>
                        <a:pt x="1580" y="10"/>
                      </a:lnTo>
                      <a:lnTo>
                        <a:pt x="1577" y="8"/>
                      </a:lnTo>
                      <a:lnTo>
                        <a:pt x="1576" y="7"/>
                      </a:lnTo>
                      <a:lnTo>
                        <a:pt x="1577" y="7"/>
                      </a:lnTo>
                      <a:lnTo>
                        <a:pt x="1580" y="7"/>
                      </a:lnTo>
                      <a:lnTo>
                        <a:pt x="1580" y="6"/>
                      </a:lnTo>
                      <a:lnTo>
                        <a:pt x="1581" y="6"/>
                      </a:lnTo>
                      <a:lnTo>
                        <a:pt x="1582" y="4"/>
                      </a:lnTo>
                      <a:lnTo>
                        <a:pt x="1584" y="4"/>
                      </a:lnTo>
                      <a:close/>
                      <a:moveTo>
                        <a:pt x="1311" y="4"/>
                      </a:moveTo>
                      <a:lnTo>
                        <a:pt x="1313" y="4"/>
                      </a:lnTo>
                      <a:lnTo>
                        <a:pt x="1313" y="6"/>
                      </a:lnTo>
                      <a:lnTo>
                        <a:pt x="1313" y="6"/>
                      </a:lnTo>
                      <a:lnTo>
                        <a:pt x="1313" y="6"/>
                      </a:lnTo>
                      <a:lnTo>
                        <a:pt x="1313" y="7"/>
                      </a:lnTo>
                      <a:lnTo>
                        <a:pt x="1311" y="7"/>
                      </a:lnTo>
                      <a:lnTo>
                        <a:pt x="1311" y="4"/>
                      </a:lnTo>
                      <a:close/>
                      <a:moveTo>
                        <a:pt x="1626" y="2"/>
                      </a:moveTo>
                      <a:lnTo>
                        <a:pt x="1627" y="3"/>
                      </a:lnTo>
                      <a:lnTo>
                        <a:pt x="1636" y="4"/>
                      </a:lnTo>
                      <a:lnTo>
                        <a:pt x="1636" y="7"/>
                      </a:lnTo>
                      <a:lnTo>
                        <a:pt x="1633" y="7"/>
                      </a:lnTo>
                      <a:lnTo>
                        <a:pt x="1631" y="8"/>
                      </a:lnTo>
                      <a:lnTo>
                        <a:pt x="1630" y="10"/>
                      </a:lnTo>
                      <a:lnTo>
                        <a:pt x="1628" y="12"/>
                      </a:lnTo>
                      <a:lnTo>
                        <a:pt x="1627" y="11"/>
                      </a:lnTo>
                      <a:lnTo>
                        <a:pt x="1626" y="11"/>
                      </a:lnTo>
                      <a:lnTo>
                        <a:pt x="1624" y="11"/>
                      </a:lnTo>
                      <a:lnTo>
                        <a:pt x="1624" y="7"/>
                      </a:lnTo>
                      <a:lnTo>
                        <a:pt x="1623" y="3"/>
                      </a:lnTo>
                      <a:lnTo>
                        <a:pt x="1626" y="2"/>
                      </a:lnTo>
                      <a:close/>
                      <a:moveTo>
                        <a:pt x="1590" y="2"/>
                      </a:moveTo>
                      <a:lnTo>
                        <a:pt x="1592" y="2"/>
                      </a:lnTo>
                      <a:lnTo>
                        <a:pt x="1593" y="2"/>
                      </a:lnTo>
                      <a:lnTo>
                        <a:pt x="1592" y="4"/>
                      </a:lnTo>
                      <a:lnTo>
                        <a:pt x="1590" y="4"/>
                      </a:lnTo>
                      <a:lnTo>
                        <a:pt x="1589" y="2"/>
                      </a:lnTo>
                      <a:lnTo>
                        <a:pt x="1590" y="2"/>
                      </a:lnTo>
                      <a:close/>
                      <a:moveTo>
                        <a:pt x="1290" y="0"/>
                      </a:moveTo>
                      <a:lnTo>
                        <a:pt x="1292" y="2"/>
                      </a:lnTo>
                      <a:lnTo>
                        <a:pt x="1292" y="3"/>
                      </a:lnTo>
                      <a:lnTo>
                        <a:pt x="1294" y="4"/>
                      </a:lnTo>
                      <a:lnTo>
                        <a:pt x="1294" y="3"/>
                      </a:lnTo>
                      <a:lnTo>
                        <a:pt x="1297" y="3"/>
                      </a:lnTo>
                      <a:lnTo>
                        <a:pt x="1297" y="4"/>
                      </a:lnTo>
                      <a:lnTo>
                        <a:pt x="1298" y="6"/>
                      </a:lnTo>
                      <a:lnTo>
                        <a:pt x="1298" y="7"/>
                      </a:lnTo>
                      <a:lnTo>
                        <a:pt x="1302" y="7"/>
                      </a:lnTo>
                      <a:lnTo>
                        <a:pt x="1304" y="8"/>
                      </a:lnTo>
                      <a:lnTo>
                        <a:pt x="1305" y="10"/>
                      </a:lnTo>
                      <a:lnTo>
                        <a:pt x="1307" y="8"/>
                      </a:lnTo>
                      <a:lnTo>
                        <a:pt x="1309" y="8"/>
                      </a:lnTo>
                      <a:lnTo>
                        <a:pt x="1310" y="11"/>
                      </a:lnTo>
                      <a:lnTo>
                        <a:pt x="1313" y="11"/>
                      </a:lnTo>
                      <a:lnTo>
                        <a:pt x="1313" y="12"/>
                      </a:lnTo>
                      <a:lnTo>
                        <a:pt x="1315" y="12"/>
                      </a:lnTo>
                      <a:lnTo>
                        <a:pt x="1315" y="12"/>
                      </a:lnTo>
                      <a:lnTo>
                        <a:pt x="1317" y="12"/>
                      </a:lnTo>
                      <a:lnTo>
                        <a:pt x="1317" y="13"/>
                      </a:lnTo>
                      <a:lnTo>
                        <a:pt x="1318" y="13"/>
                      </a:lnTo>
                      <a:lnTo>
                        <a:pt x="1318" y="13"/>
                      </a:lnTo>
                      <a:lnTo>
                        <a:pt x="1318" y="13"/>
                      </a:lnTo>
                      <a:lnTo>
                        <a:pt x="1321" y="12"/>
                      </a:lnTo>
                      <a:lnTo>
                        <a:pt x="1322" y="10"/>
                      </a:lnTo>
                      <a:lnTo>
                        <a:pt x="1322" y="8"/>
                      </a:lnTo>
                      <a:lnTo>
                        <a:pt x="1322" y="8"/>
                      </a:lnTo>
                      <a:lnTo>
                        <a:pt x="1322" y="8"/>
                      </a:lnTo>
                      <a:lnTo>
                        <a:pt x="1323" y="8"/>
                      </a:lnTo>
                      <a:lnTo>
                        <a:pt x="1323" y="11"/>
                      </a:lnTo>
                      <a:lnTo>
                        <a:pt x="1323" y="11"/>
                      </a:lnTo>
                      <a:lnTo>
                        <a:pt x="1323" y="11"/>
                      </a:lnTo>
                      <a:lnTo>
                        <a:pt x="1325" y="11"/>
                      </a:lnTo>
                      <a:lnTo>
                        <a:pt x="1326" y="4"/>
                      </a:lnTo>
                      <a:lnTo>
                        <a:pt x="1326" y="4"/>
                      </a:lnTo>
                      <a:lnTo>
                        <a:pt x="1327" y="7"/>
                      </a:lnTo>
                      <a:lnTo>
                        <a:pt x="1328" y="8"/>
                      </a:lnTo>
                      <a:lnTo>
                        <a:pt x="1328" y="10"/>
                      </a:lnTo>
                      <a:lnTo>
                        <a:pt x="1328" y="11"/>
                      </a:lnTo>
                      <a:lnTo>
                        <a:pt x="1327" y="12"/>
                      </a:lnTo>
                      <a:lnTo>
                        <a:pt x="1327" y="13"/>
                      </a:lnTo>
                      <a:lnTo>
                        <a:pt x="1331" y="12"/>
                      </a:lnTo>
                      <a:lnTo>
                        <a:pt x="1332" y="11"/>
                      </a:lnTo>
                      <a:lnTo>
                        <a:pt x="1332" y="11"/>
                      </a:lnTo>
                      <a:lnTo>
                        <a:pt x="1334" y="10"/>
                      </a:lnTo>
                      <a:lnTo>
                        <a:pt x="1335" y="8"/>
                      </a:lnTo>
                      <a:lnTo>
                        <a:pt x="1336" y="8"/>
                      </a:lnTo>
                      <a:lnTo>
                        <a:pt x="1338" y="7"/>
                      </a:lnTo>
                      <a:lnTo>
                        <a:pt x="1338" y="8"/>
                      </a:lnTo>
                      <a:lnTo>
                        <a:pt x="1336" y="10"/>
                      </a:lnTo>
                      <a:lnTo>
                        <a:pt x="1336" y="12"/>
                      </a:lnTo>
                      <a:lnTo>
                        <a:pt x="1340" y="11"/>
                      </a:lnTo>
                      <a:lnTo>
                        <a:pt x="1340" y="8"/>
                      </a:lnTo>
                      <a:lnTo>
                        <a:pt x="1344" y="8"/>
                      </a:lnTo>
                      <a:lnTo>
                        <a:pt x="1343" y="11"/>
                      </a:lnTo>
                      <a:lnTo>
                        <a:pt x="1351" y="12"/>
                      </a:lnTo>
                      <a:lnTo>
                        <a:pt x="1351" y="13"/>
                      </a:lnTo>
                      <a:lnTo>
                        <a:pt x="1352" y="13"/>
                      </a:lnTo>
                      <a:lnTo>
                        <a:pt x="1352" y="13"/>
                      </a:lnTo>
                      <a:lnTo>
                        <a:pt x="1352" y="12"/>
                      </a:lnTo>
                      <a:lnTo>
                        <a:pt x="1356" y="12"/>
                      </a:lnTo>
                      <a:lnTo>
                        <a:pt x="1356" y="13"/>
                      </a:lnTo>
                      <a:lnTo>
                        <a:pt x="1355" y="15"/>
                      </a:lnTo>
                      <a:lnTo>
                        <a:pt x="1353" y="15"/>
                      </a:lnTo>
                      <a:lnTo>
                        <a:pt x="1353" y="17"/>
                      </a:lnTo>
                      <a:lnTo>
                        <a:pt x="1351" y="20"/>
                      </a:lnTo>
                      <a:lnTo>
                        <a:pt x="1349" y="21"/>
                      </a:lnTo>
                      <a:lnTo>
                        <a:pt x="1345" y="21"/>
                      </a:lnTo>
                      <a:lnTo>
                        <a:pt x="1345" y="24"/>
                      </a:lnTo>
                      <a:lnTo>
                        <a:pt x="1347" y="24"/>
                      </a:lnTo>
                      <a:lnTo>
                        <a:pt x="1345" y="25"/>
                      </a:lnTo>
                      <a:lnTo>
                        <a:pt x="1343" y="27"/>
                      </a:lnTo>
                      <a:lnTo>
                        <a:pt x="1339" y="27"/>
                      </a:lnTo>
                      <a:lnTo>
                        <a:pt x="1335" y="28"/>
                      </a:lnTo>
                      <a:lnTo>
                        <a:pt x="1336" y="32"/>
                      </a:lnTo>
                      <a:lnTo>
                        <a:pt x="1335" y="32"/>
                      </a:lnTo>
                      <a:lnTo>
                        <a:pt x="1332" y="33"/>
                      </a:lnTo>
                      <a:lnTo>
                        <a:pt x="1330" y="33"/>
                      </a:lnTo>
                      <a:lnTo>
                        <a:pt x="1327" y="33"/>
                      </a:lnTo>
                      <a:lnTo>
                        <a:pt x="1327" y="33"/>
                      </a:lnTo>
                      <a:lnTo>
                        <a:pt x="1325" y="33"/>
                      </a:lnTo>
                      <a:lnTo>
                        <a:pt x="1322" y="33"/>
                      </a:lnTo>
                      <a:lnTo>
                        <a:pt x="1319" y="33"/>
                      </a:lnTo>
                      <a:lnTo>
                        <a:pt x="1317" y="33"/>
                      </a:lnTo>
                      <a:lnTo>
                        <a:pt x="1315" y="33"/>
                      </a:lnTo>
                      <a:lnTo>
                        <a:pt x="1315" y="32"/>
                      </a:lnTo>
                      <a:lnTo>
                        <a:pt x="1313" y="32"/>
                      </a:lnTo>
                      <a:lnTo>
                        <a:pt x="1313" y="32"/>
                      </a:lnTo>
                      <a:lnTo>
                        <a:pt x="1307" y="32"/>
                      </a:lnTo>
                      <a:lnTo>
                        <a:pt x="1307" y="30"/>
                      </a:lnTo>
                      <a:lnTo>
                        <a:pt x="1306" y="30"/>
                      </a:lnTo>
                      <a:lnTo>
                        <a:pt x="1305" y="29"/>
                      </a:lnTo>
                      <a:lnTo>
                        <a:pt x="1298" y="29"/>
                      </a:lnTo>
                      <a:lnTo>
                        <a:pt x="1298" y="29"/>
                      </a:lnTo>
                      <a:lnTo>
                        <a:pt x="1297" y="29"/>
                      </a:lnTo>
                      <a:lnTo>
                        <a:pt x="1297" y="28"/>
                      </a:lnTo>
                      <a:lnTo>
                        <a:pt x="1292" y="29"/>
                      </a:lnTo>
                      <a:lnTo>
                        <a:pt x="1292" y="28"/>
                      </a:lnTo>
                      <a:lnTo>
                        <a:pt x="1290" y="28"/>
                      </a:lnTo>
                      <a:lnTo>
                        <a:pt x="1289" y="28"/>
                      </a:lnTo>
                      <a:lnTo>
                        <a:pt x="1289" y="29"/>
                      </a:lnTo>
                      <a:lnTo>
                        <a:pt x="1289" y="29"/>
                      </a:lnTo>
                      <a:lnTo>
                        <a:pt x="1289" y="29"/>
                      </a:lnTo>
                      <a:lnTo>
                        <a:pt x="1289" y="28"/>
                      </a:lnTo>
                      <a:lnTo>
                        <a:pt x="1289" y="28"/>
                      </a:lnTo>
                      <a:lnTo>
                        <a:pt x="1285" y="28"/>
                      </a:lnTo>
                      <a:lnTo>
                        <a:pt x="1285" y="27"/>
                      </a:lnTo>
                      <a:lnTo>
                        <a:pt x="1284" y="27"/>
                      </a:lnTo>
                      <a:lnTo>
                        <a:pt x="1284" y="24"/>
                      </a:lnTo>
                      <a:lnTo>
                        <a:pt x="1284" y="24"/>
                      </a:lnTo>
                      <a:lnTo>
                        <a:pt x="1285" y="23"/>
                      </a:lnTo>
                      <a:lnTo>
                        <a:pt x="1287" y="24"/>
                      </a:lnTo>
                      <a:lnTo>
                        <a:pt x="1289" y="24"/>
                      </a:lnTo>
                      <a:lnTo>
                        <a:pt x="1292" y="25"/>
                      </a:lnTo>
                      <a:lnTo>
                        <a:pt x="1290" y="23"/>
                      </a:lnTo>
                      <a:lnTo>
                        <a:pt x="1297" y="23"/>
                      </a:lnTo>
                      <a:lnTo>
                        <a:pt x="1297" y="23"/>
                      </a:lnTo>
                      <a:lnTo>
                        <a:pt x="1300" y="23"/>
                      </a:lnTo>
                      <a:lnTo>
                        <a:pt x="1300" y="21"/>
                      </a:lnTo>
                      <a:lnTo>
                        <a:pt x="1301" y="21"/>
                      </a:lnTo>
                      <a:lnTo>
                        <a:pt x="1301" y="21"/>
                      </a:lnTo>
                      <a:lnTo>
                        <a:pt x="1301" y="20"/>
                      </a:lnTo>
                      <a:lnTo>
                        <a:pt x="1298" y="20"/>
                      </a:lnTo>
                      <a:lnTo>
                        <a:pt x="1294" y="20"/>
                      </a:lnTo>
                      <a:lnTo>
                        <a:pt x="1289" y="20"/>
                      </a:lnTo>
                      <a:lnTo>
                        <a:pt x="1288" y="20"/>
                      </a:lnTo>
                      <a:lnTo>
                        <a:pt x="1285" y="21"/>
                      </a:lnTo>
                      <a:lnTo>
                        <a:pt x="1283" y="21"/>
                      </a:lnTo>
                      <a:lnTo>
                        <a:pt x="1281" y="21"/>
                      </a:lnTo>
                      <a:lnTo>
                        <a:pt x="1281" y="21"/>
                      </a:lnTo>
                      <a:lnTo>
                        <a:pt x="1279" y="21"/>
                      </a:lnTo>
                      <a:lnTo>
                        <a:pt x="1279" y="20"/>
                      </a:lnTo>
                      <a:lnTo>
                        <a:pt x="1279" y="20"/>
                      </a:lnTo>
                      <a:lnTo>
                        <a:pt x="1277" y="20"/>
                      </a:lnTo>
                      <a:lnTo>
                        <a:pt x="1276" y="16"/>
                      </a:lnTo>
                      <a:lnTo>
                        <a:pt x="1281" y="16"/>
                      </a:lnTo>
                      <a:lnTo>
                        <a:pt x="1281" y="12"/>
                      </a:lnTo>
                      <a:lnTo>
                        <a:pt x="1277" y="12"/>
                      </a:lnTo>
                      <a:lnTo>
                        <a:pt x="1277" y="12"/>
                      </a:lnTo>
                      <a:lnTo>
                        <a:pt x="1276" y="12"/>
                      </a:lnTo>
                      <a:lnTo>
                        <a:pt x="1276" y="11"/>
                      </a:lnTo>
                      <a:lnTo>
                        <a:pt x="1276" y="11"/>
                      </a:lnTo>
                      <a:lnTo>
                        <a:pt x="1275" y="11"/>
                      </a:lnTo>
                      <a:lnTo>
                        <a:pt x="1275" y="12"/>
                      </a:lnTo>
                      <a:lnTo>
                        <a:pt x="1272" y="11"/>
                      </a:lnTo>
                      <a:lnTo>
                        <a:pt x="1272" y="10"/>
                      </a:lnTo>
                      <a:lnTo>
                        <a:pt x="1272" y="8"/>
                      </a:lnTo>
                      <a:lnTo>
                        <a:pt x="1281" y="10"/>
                      </a:lnTo>
                      <a:lnTo>
                        <a:pt x="1281" y="12"/>
                      </a:lnTo>
                      <a:lnTo>
                        <a:pt x="1285" y="12"/>
                      </a:lnTo>
                      <a:lnTo>
                        <a:pt x="1285" y="7"/>
                      </a:lnTo>
                      <a:lnTo>
                        <a:pt x="1289" y="7"/>
                      </a:lnTo>
                      <a:lnTo>
                        <a:pt x="1290" y="6"/>
                      </a:lnTo>
                      <a:lnTo>
                        <a:pt x="1289" y="6"/>
                      </a:lnTo>
                      <a:lnTo>
                        <a:pt x="1289" y="4"/>
                      </a:lnTo>
                      <a:lnTo>
                        <a:pt x="1289" y="4"/>
                      </a:lnTo>
                      <a:lnTo>
                        <a:pt x="1288" y="4"/>
                      </a:lnTo>
                      <a:lnTo>
                        <a:pt x="1288" y="2"/>
                      </a:lnTo>
                      <a:lnTo>
                        <a:pt x="1289" y="2"/>
                      </a:lnTo>
                      <a:lnTo>
                        <a:pt x="1290" y="0"/>
                      </a:lnTo>
                      <a:close/>
                      <a:moveTo>
                        <a:pt x="1586" y="0"/>
                      </a:moveTo>
                      <a:lnTo>
                        <a:pt x="1588" y="0"/>
                      </a:lnTo>
                      <a:lnTo>
                        <a:pt x="1588" y="0"/>
                      </a:lnTo>
                      <a:lnTo>
                        <a:pt x="1588" y="0"/>
                      </a:lnTo>
                      <a:lnTo>
                        <a:pt x="1588" y="2"/>
                      </a:lnTo>
                      <a:lnTo>
                        <a:pt x="1586" y="2"/>
                      </a:lnTo>
                      <a:lnTo>
                        <a:pt x="1586" y="0"/>
                      </a:lnTo>
                      <a:lnTo>
                        <a:pt x="15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8">
                  <a:extLst>
                    <a:ext uri="{FF2B5EF4-FFF2-40B4-BE49-F238E27FC236}">
                      <a16:creationId xmlns:a16="http://schemas.microsoft.com/office/drawing/2014/main" id="{3CFB0C8F-BFEF-4CCB-9B87-8F61D166256D}"/>
                    </a:ext>
                  </a:extLst>
                </p:cNvPr>
                <p:cNvSpPr>
                  <a:spLocks noEditPoints="1"/>
                </p:cNvSpPr>
                <p:nvPr/>
              </p:nvSpPr>
              <p:spPr bwMode="auto">
                <a:xfrm>
                  <a:off x="4464050" y="1165679"/>
                  <a:ext cx="2781300" cy="201613"/>
                </a:xfrm>
                <a:custGeom>
                  <a:avLst/>
                  <a:gdLst>
                    <a:gd name="T0" fmla="*/ 1299 w 1752"/>
                    <a:gd name="T1" fmla="*/ 59 h 127"/>
                    <a:gd name="T2" fmla="*/ 1300 w 1752"/>
                    <a:gd name="T3" fmla="*/ 52 h 127"/>
                    <a:gd name="T4" fmla="*/ 1270 w 1752"/>
                    <a:gd name="T5" fmla="*/ 51 h 127"/>
                    <a:gd name="T6" fmla="*/ 1257 w 1752"/>
                    <a:gd name="T7" fmla="*/ 48 h 127"/>
                    <a:gd name="T8" fmla="*/ 1400 w 1752"/>
                    <a:gd name="T9" fmla="*/ 59 h 127"/>
                    <a:gd name="T10" fmla="*/ 1722 w 1752"/>
                    <a:gd name="T11" fmla="*/ 47 h 127"/>
                    <a:gd name="T12" fmla="*/ 1747 w 1752"/>
                    <a:gd name="T13" fmla="*/ 65 h 127"/>
                    <a:gd name="T14" fmla="*/ 1722 w 1752"/>
                    <a:gd name="T15" fmla="*/ 81 h 127"/>
                    <a:gd name="T16" fmla="*/ 1711 w 1752"/>
                    <a:gd name="T17" fmla="*/ 65 h 127"/>
                    <a:gd name="T18" fmla="*/ 1700 w 1752"/>
                    <a:gd name="T19" fmla="*/ 53 h 127"/>
                    <a:gd name="T20" fmla="*/ 1672 w 1752"/>
                    <a:gd name="T21" fmla="*/ 44 h 127"/>
                    <a:gd name="T22" fmla="*/ 1361 w 1752"/>
                    <a:gd name="T23" fmla="*/ 39 h 127"/>
                    <a:gd name="T24" fmla="*/ 1430 w 1752"/>
                    <a:gd name="T25" fmla="*/ 42 h 127"/>
                    <a:gd name="T26" fmla="*/ 1374 w 1752"/>
                    <a:gd name="T27" fmla="*/ 38 h 127"/>
                    <a:gd name="T28" fmla="*/ 1358 w 1752"/>
                    <a:gd name="T29" fmla="*/ 31 h 127"/>
                    <a:gd name="T30" fmla="*/ 1374 w 1752"/>
                    <a:gd name="T31" fmla="*/ 32 h 127"/>
                    <a:gd name="T32" fmla="*/ 688 w 1752"/>
                    <a:gd name="T33" fmla="*/ 23 h 127"/>
                    <a:gd name="T34" fmla="*/ 1353 w 1752"/>
                    <a:gd name="T35" fmla="*/ 25 h 127"/>
                    <a:gd name="T36" fmla="*/ 404 w 1752"/>
                    <a:gd name="T37" fmla="*/ 30 h 127"/>
                    <a:gd name="T38" fmla="*/ 233 w 1752"/>
                    <a:gd name="T39" fmla="*/ 2 h 127"/>
                    <a:gd name="T40" fmla="*/ 240 w 1752"/>
                    <a:gd name="T41" fmla="*/ 17 h 127"/>
                    <a:gd name="T42" fmla="*/ 292 w 1752"/>
                    <a:gd name="T43" fmla="*/ 7 h 127"/>
                    <a:gd name="T44" fmla="*/ 281 w 1752"/>
                    <a:gd name="T45" fmla="*/ 30 h 127"/>
                    <a:gd name="T46" fmla="*/ 263 w 1752"/>
                    <a:gd name="T47" fmla="*/ 42 h 127"/>
                    <a:gd name="T48" fmla="*/ 235 w 1752"/>
                    <a:gd name="T49" fmla="*/ 52 h 127"/>
                    <a:gd name="T50" fmla="*/ 211 w 1752"/>
                    <a:gd name="T51" fmla="*/ 66 h 127"/>
                    <a:gd name="T52" fmla="*/ 177 w 1752"/>
                    <a:gd name="T53" fmla="*/ 65 h 127"/>
                    <a:gd name="T54" fmla="*/ 171 w 1752"/>
                    <a:gd name="T55" fmla="*/ 77 h 127"/>
                    <a:gd name="T56" fmla="*/ 177 w 1752"/>
                    <a:gd name="T57" fmla="*/ 78 h 127"/>
                    <a:gd name="T58" fmla="*/ 176 w 1752"/>
                    <a:gd name="T59" fmla="*/ 95 h 127"/>
                    <a:gd name="T60" fmla="*/ 161 w 1752"/>
                    <a:gd name="T61" fmla="*/ 114 h 127"/>
                    <a:gd name="T62" fmla="*/ 134 w 1752"/>
                    <a:gd name="T63" fmla="*/ 117 h 127"/>
                    <a:gd name="T64" fmla="*/ 106 w 1752"/>
                    <a:gd name="T65" fmla="*/ 114 h 127"/>
                    <a:gd name="T66" fmla="*/ 76 w 1752"/>
                    <a:gd name="T67" fmla="*/ 121 h 127"/>
                    <a:gd name="T68" fmla="*/ 61 w 1752"/>
                    <a:gd name="T69" fmla="*/ 112 h 127"/>
                    <a:gd name="T70" fmla="*/ 102 w 1752"/>
                    <a:gd name="T71" fmla="*/ 106 h 127"/>
                    <a:gd name="T72" fmla="*/ 99 w 1752"/>
                    <a:gd name="T73" fmla="*/ 94 h 127"/>
                    <a:gd name="T74" fmla="*/ 76 w 1752"/>
                    <a:gd name="T75" fmla="*/ 94 h 127"/>
                    <a:gd name="T76" fmla="*/ 118 w 1752"/>
                    <a:gd name="T77" fmla="*/ 81 h 127"/>
                    <a:gd name="T78" fmla="*/ 100 w 1752"/>
                    <a:gd name="T79" fmla="*/ 66 h 127"/>
                    <a:gd name="T80" fmla="*/ 75 w 1752"/>
                    <a:gd name="T81" fmla="*/ 79 h 127"/>
                    <a:gd name="T82" fmla="*/ 54 w 1752"/>
                    <a:gd name="T83" fmla="*/ 90 h 127"/>
                    <a:gd name="T84" fmla="*/ 30 w 1752"/>
                    <a:gd name="T85" fmla="*/ 78 h 127"/>
                    <a:gd name="T86" fmla="*/ 11 w 1752"/>
                    <a:gd name="T87" fmla="*/ 66 h 127"/>
                    <a:gd name="T88" fmla="*/ 6 w 1752"/>
                    <a:gd name="T89" fmla="*/ 57 h 127"/>
                    <a:gd name="T90" fmla="*/ 12 w 1752"/>
                    <a:gd name="T91" fmla="*/ 45 h 127"/>
                    <a:gd name="T92" fmla="*/ 11 w 1752"/>
                    <a:gd name="T93" fmla="*/ 35 h 127"/>
                    <a:gd name="T94" fmla="*/ 47 w 1752"/>
                    <a:gd name="T95" fmla="*/ 52 h 127"/>
                    <a:gd name="T96" fmla="*/ 87 w 1752"/>
                    <a:gd name="T97" fmla="*/ 61 h 127"/>
                    <a:gd name="T98" fmla="*/ 134 w 1752"/>
                    <a:gd name="T99" fmla="*/ 65 h 127"/>
                    <a:gd name="T100" fmla="*/ 142 w 1752"/>
                    <a:gd name="T101" fmla="*/ 51 h 127"/>
                    <a:gd name="T102" fmla="*/ 165 w 1752"/>
                    <a:gd name="T103" fmla="*/ 38 h 127"/>
                    <a:gd name="T104" fmla="*/ 110 w 1752"/>
                    <a:gd name="T105" fmla="*/ 45 h 127"/>
                    <a:gd name="T106" fmla="*/ 75 w 1752"/>
                    <a:gd name="T107" fmla="*/ 44 h 127"/>
                    <a:gd name="T108" fmla="*/ 63 w 1752"/>
                    <a:gd name="T109" fmla="*/ 39 h 127"/>
                    <a:gd name="T110" fmla="*/ 46 w 1752"/>
                    <a:gd name="T111" fmla="*/ 35 h 127"/>
                    <a:gd name="T112" fmla="*/ 61 w 1752"/>
                    <a:gd name="T113" fmla="*/ 28 h 127"/>
                    <a:gd name="T114" fmla="*/ 99 w 1752"/>
                    <a:gd name="T115" fmla="*/ 30 h 127"/>
                    <a:gd name="T116" fmla="*/ 92 w 1752"/>
                    <a:gd name="T117" fmla="*/ 17 h 127"/>
                    <a:gd name="T118" fmla="*/ 126 w 1752"/>
                    <a:gd name="T119" fmla="*/ 17 h 127"/>
                    <a:gd name="T120" fmla="*/ 152 w 1752"/>
                    <a:gd name="T121" fmla="*/ 11 h 127"/>
                    <a:gd name="T122" fmla="*/ 172 w 1752"/>
                    <a:gd name="T12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 h="127">
                      <a:moveTo>
                        <a:pt x="1371" y="48"/>
                      </a:moveTo>
                      <a:lnTo>
                        <a:pt x="1372" y="48"/>
                      </a:lnTo>
                      <a:lnTo>
                        <a:pt x="1372" y="48"/>
                      </a:lnTo>
                      <a:lnTo>
                        <a:pt x="1372" y="48"/>
                      </a:lnTo>
                      <a:lnTo>
                        <a:pt x="1372" y="48"/>
                      </a:lnTo>
                      <a:lnTo>
                        <a:pt x="1371" y="48"/>
                      </a:lnTo>
                      <a:close/>
                      <a:moveTo>
                        <a:pt x="1303" y="48"/>
                      </a:moveTo>
                      <a:lnTo>
                        <a:pt x="1306" y="48"/>
                      </a:lnTo>
                      <a:lnTo>
                        <a:pt x="1306" y="49"/>
                      </a:lnTo>
                      <a:lnTo>
                        <a:pt x="1311" y="48"/>
                      </a:lnTo>
                      <a:lnTo>
                        <a:pt x="1311" y="49"/>
                      </a:lnTo>
                      <a:lnTo>
                        <a:pt x="1309" y="51"/>
                      </a:lnTo>
                      <a:lnTo>
                        <a:pt x="1309" y="52"/>
                      </a:lnTo>
                      <a:lnTo>
                        <a:pt x="1312" y="51"/>
                      </a:lnTo>
                      <a:lnTo>
                        <a:pt x="1313" y="51"/>
                      </a:lnTo>
                      <a:lnTo>
                        <a:pt x="1315" y="49"/>
                      </a:lnTo>
                      <a:lnTo>
                        <a:pt x="1316" y="51"/>
                      </a:lnTo>
                      <a:lnTo>
                        <a:pt x="1316" y="52"/>
                      </a:lnTo>
                      <a:lnTo>
                        <a:pt x="1316" y="53"/>
                      </a:lnTo>
                      <a:lnTo>
                        <a:pt x="1315" y="55"/>
                      </a:lnTo>
                      <a:lnTo>
                        <a:pt x="1315" y="55"/>
                      </a:lnTo>
                      <a:lnTo>
                        <a:pt x="1313" y="56"/>
                      </a:lnTo>
                      <a:lnTo>
                        <a:pt x="1311" y="56"/>
                      </a:lnTo>
                      <a:lnTo>
                        <a:pt x="1308" y="56"/>
                      </a:lnTo>
                      <a:lnTo>
                        <a:pt x="1307" y="56"/>
                      </a:lnTo>
                      <a:lnTo>
                        <a:pt x="1306" y="56"/>
                      </a:lnTo>
                      <a:lnTo>
                        <a:pt x="1304" y="56"/>
                      </a:lnTo>
                      <a:lnTo>
                        <a:pt x="1304" y="56"/>
                      </a:lnTo>
                      <a:lnTo>
                        <a:pt x="1306" y="57"/>
                      </a:lnTo>
                      <a:lnTo>
                        <a:pt x="1306" y="57"/>
                      </a:lnTo>
                      <a:lnTo>
                        <a:pt x="1306" y="59"/>
                      </a:lnTo>
                      <a:lnTo>
                        <a:pt x="1304" y="59"/>
                      </a:lnTo>
                      <a:lnTo>
                        <a:pt x="1299" y="59"/>
                      </a:lnTo>
                      <a:lnTo>
                        <a:pt x="1294" y="59"/>
                      </a:lnTo>
                      <a:lnTo>
                        <a:pt x="1294" y="61"/>
                      </a:lnTo>
                      <a:lnTo>
                        <a:pt x="1290" y="61"/>
                      </a:lnTo>
                      <a:lnTo>
                        <a:pt x="1290" y="62"/>
                      </a:lnTo>
                      <a:lnTo>
                        <a:pt x="1290" y="62"/>
                      </a:lnTo>
                      <a:lnTo>
                        <a:pt x="1289" y="62"/>
                      </a:lnTo>
                      <a:lnTo>
                        <a:pt x="1287" y="61"/>
                      </a:lnTo>
                      <a:lnTo>
                        <a:pt x="1287" y="61"/>
                      </a:lnTo>
                      <a:lnTo>
                        <a:pt x="1287" y="62"/>
                      </a:lnTo>
                      <a:lnTo>
                        <a:pt x="1285" y="64"/>
                      </a:lnTo>
                      <a:lnTo>
                        <a:pt x="1285" y="61"/>
                      </a:lnTo>
                      <a:lnTo>
                        <a:pt x="1283" y="61"/>
                      </a:lnTo>
                      <a:lnTo>
                        <a:pt x="1283" y="61"/>
                      </a:lnTo>
                      <a:lnTo>
                        <a:pt x="1278" y="61"/>
                      </a:lnTo>
                      <a:lnTo>
                        <a:pt x="1278" y="60"/>
                      </a:lnTo>
                      <a:lnTo>
                        <a:pt x="1278" y="60"/>
                      </a:lnTo>
                      <a:lnTo>
                        <a:pt x="1278" y="59"/>
                      </a:lnTo>
                      <a:lnTo>
                        <a:pt x="1279" y="57"/>
                      </a:lnTo>
                      <a:lnTo>
                        <a:pt x="1281" y="56"/>
                      </a:lnTo>
                      <a:lnTo>
                        <a:pt x="1279" y="56"/>
                      </a:lnTo>
                      <a:lnTo>
                        <a:pt x="1278" y="56"/>
                      </a:lnTo>
                      <a:lnTo>
                        <a:pt x="1277" y="55"/>
                      </a:lnTo>
                      <a:lnTo>
                        <a:pt x="1275" y="55"/>
                      </a:lnTo>
                      <a:lnTo>
                        <a:pt x="1275" y="53"/>
                      </a:lnTo>
                      <a:lnTo>
                        <a:pt x="1283" y="53"/>
                      </a:lnTo>
                      <a:lnTo>
                        <a:pt x="1283" y="53"/>
                      </a:lnTo>
                      <a:lnTo>
                        <a:pt x="1286" y="53"/>
                      </a:lnTo>
                      <a:lnTo>
                        <a:pt x="1287" y="55"/>
                      </a:lnTo>
                      <a:lnTo>
                        <a:pt x="1290" y="55"/>
                      </a:lnTo>
                      <a:lnTo>
                        <a:pt x="1292" y="55"/>
                      </a:lnTo>
                      <a:lnTo>
                        <a:pt x="1295" y="55"/>
                      </a:lnTo>
                      <a:lnTo>
                        <a:pt x="1298" y="53"/>
                      </a:lnTo>
                      <a:lnTo>
                        <a:pt x="1300" y="52"/>
                      </a:lnTo>
                      <a:lnTo>
                        <a:pt x="1304" y="51"/>
                      </a:lnTo>
                      <a:lnTo>
                        <a:pt x="1304" y="49"/>
                      </a:lnTo>
                      <a:lnTo>
                        <a:pt x="1303" y="49"/>
                      </a:lnTo>
                      <a:lnTo>
                        <a:pt x="1303" y="49"/>
                      </a:lnTo>
                      <a:lnTo>
                        <a:pt x="1302" y="48"/>
                      </a:lnTo>
                      <a:lnTo>
                        <a:pt x="1303" y="48"/>
                      </a:lnTo>
                      <a:lnTo>
                        <a:pt x="1303" y="48"/>
                      </a:lnTo>
                      <a:close/>
                      <a:moveTo>
                        <a:pt x="1260" y="45"/>
                      </a:moveTo>
                      <a:lnTo>
                        <a:pt x="1264" y="47"/>
                      </a:lnTo>
                      <a:lnTo>
                        <a:pt x="1271" y="45"/>
                      </a:lnTo>
                      <a:lnTo>
                        <a:pt x="1271" y="47"/>
                      </a:lnTo>
                      <a:lnTo>
                        <a:pt x="1282" y="45"/>
                      </a:lnTo>
                      <a:lnTo>
                        <a:pt x="1282" y="47"/>
                      </a:lnTo>
                      <a:lnTo>
                        <a:pt x="1283" y="47"/>
                      </a:lnTo>
                      <a:lnTo>
                        <a:pt x="1283" y="47"/>
                      </a:lnTo>
                      <a:lnTo>
                        <a:pt x="1287" y="47"/>
                      </a:lnTo>
                      <a:lnTo>
                        <a:pt x="1289" y="48"/>
                      </a:lnTo>
                      <a:lnTo>
                        <a:pt x="1290" y="48"/>
                      </a:lnTo>
                      <a:lnTo>
                        <a:pt x="1291" y="49"/>
                      </a:lnTo>
                      <a:lnTo>
                        <a:pt x="1292" y="51"/>
                      </a:lnTo>
                      <a:lnTo>
                        <a:pt x="1295" y="51"/>
                      </a:lnTo>
                      <a:lnTo>
                        <a:pt x="1295" y="52"/>
                      </a:lnTo>
                      <a:lnTo>
                        <a:pt x="1290" y="52"/>
                      </a:lnTo>
                      <a:lnTo>
                        <a:pt x="1290" y="52"/>
                      </a:lnTo>
                      <a:lnTo>
                        <a:pt x="1290" y="52"/>
                      </a:lnTo>
                      <a:lnTo>
                        <a:pt x="1290" y="52"/>
                      </a:lnTo>
                      <a:lnTo>
                        <a:pt x="1282" y="51"/>
                      </a:lnTo>
                      <a:lnTo>
                        <a:pt x="1282" y="51"/>
                      </a:lnTo>
                      <a:lnTo>
                        <a:pt x="1281" y="51"/>
                      </a:lnTo>
                      <a:lnTo>
                        <a:pt x="1279" y="51"/>
                      </a:lnTo>
                      <a:lnTo>
                        <a:pt x="1277" y="52"/>
                      </a:lnTo>
                      <a:lnTo>
                        <a:pt x="1277" y="52"/>
                      </a:lnTo>
                      <a:lnTo>
                        <a:pt x="1270" y="51"/>
                      </a:lnTo>
                      <a:lnTo>
                        <a:pt x="1269" y="53"/>
                      </a:lnTo>
                      <a:lnTo>
                        <a:pt x="1269" y="56"/>
                      </a:lnTo>
                      <a:lnTo>
                        <a:pt x="1264" y="56"/>
                      </a:lnTo>
                      <a:lnTo>
                        <a:pt x="1264" y="57"/>
                      </a:lnTo>
                      <a:lnTo>
                        <a:pt x="1261" y="57"/>
                      </a:lnTo>
                      <a:lnTo>
                        <a:pt x="1261" y="56"/>
                      </a:lnTo>
                      <a:lnTo>
                        <a:pt x="1260" y="55"/>
                      </a:lnTo>
                      <a:lnTo>
                        <a:pt x="1258" y="55"/>
                      </a:lnTo>
                      <a:lnTo>
                        <a:pt x="1257" y="55"/>
                      </a:lnTo>
                      <a:lnTo>
                        <a:pt x="1257" y="55"/>
                      </a:lnTo>
                      <a:lnTo>
                        <a:pt x="1253" y="56"/>
                      </a:lnTo>
                      <a:lnTo>
                        <a:pt x="1252" y="56"/>
                      </a:lnTo>
                      <a:lnTo>
                        <a:pt x="1251" y="57"/>
                      </a:lnTo>
                      <a:lnTo>
                        <a:pt x="1249" y="57"/>
                      </a:lnTo>
                      <a:lnTo>
                        <a:pt x="1248" y="59"/>
                      </a:lnTo>
                      <a:lnTo>
                        <a:pt x="1248" y="57"/>
                      </a:lnTo>
                      <a:lnTo>
                        <a:pt x="1245" y="57"/>
                      </a:lnTo>
                      <a:lnTo>
                        <a:pt x="1245" y="56"/>
                      </a:lnTo>
                      <a:lnTo>
                        <a:pt x="1244" y="56"/>
                      </a:lnTo>
                      <a:lnTo>
                        <a:pt x="1244" y="56"/>
                      </a:lnTo>
                      <a:lnTo>
                        <a:pt x="1236" y="56"/>
                      </a:lnTo>
                      <a:lnTo>
                        <a:pt x="1236" y="53"/>
                      </a:lnTo>
                      <a:lnTo>
                        <a:pt x="1237" y="53"/>
                      </a:lnTo>
                      <a:lnTo>
                        <a:pt x="1237" y="52"/>
                      </a:lnTo>
                      <a:lnTo>
                        <a:pt x="1240" y="52"/>
                      </a:lnTo>
                      <a:lnTo>
                        <a:pt x="1241" y="51"/>
                      </a:lnTo>
                      <a:lnTo>
                        <a:pt x="1243" y="51"/>
                      </a:lnTo>
                      <a:lnTo>
                        <a:pt x="1243" y="49"/>
                      </a:lnTo>
                      <a:lnTo>
                        <a:pt x="1247" y="51"/>
                      </a:lnTo>
                      <a:lnTo>
                        <a:pt x="1247" y="49"/>
                      </a:lnTo>
                      <a:lnTo>
                        <a:pt x="1249" y="49"/>
                      </a:lnTo>
                      <a:lnTo>
                        <a:pt x="1249" y="48"/>
                      </a:lnTo>
                      <a:lnTo>
                        <a:pt x="1257" y="48"/>
                      </a:lnTo>
                      <a:lnTo>
                        <a:pt x="1258" y="47"/>
                      </a:lnTo>
                      <a:lnTo>
                        <a:pt x="1260" y="47"/>
                      </a:lnTo>
                      <a:lnTo>
                        <a:pt x="1260" y="45"/>
                      </a:lnTo>
                      <a:close/>
                      <a:moveTo>
                        <a:pt x="173" y="45"/>
                      </a:moveTo>
                      <a:lnTo>
                        <a:pt x="173" y="47"/>
                      </a:lnTo>
                      <a:lnTo>
                        <a:pt x="173" y="47"/>
                      </a:lnTo>
                      <a:lnTo>
                        <a:pt x="174" y="47"/>
                      </a:lnTo>
                      <a:lnTo>
                        <a:pt x="173" y="47"/>
                      </a:lnTo>
                      <a:lnTo>
                        <a:pt x="173" y="45"/>
                      </a:lnTo>
                      <a:lnTo>
                        <a:pt x="173" y="45"/>
                      </a:lnTo>
                      <a:close/>
                      <a:moveTo>
                        <a:pt x="1406" y="42"/>
                      </a:moveTo>
                      <a:lnTo>
                        <a:pt x="1406" y="43"/>
                      </a:lnTo>
                      <a:lnTo>
                        <a:pt x="1406" y="45"/>
                      </a:lnTo>
                      <a:lnTo>
                        <a:pt x="1409" y="44"/>
                      </a:lnTo>
                      <a:lnTo>
                        <a:pt x="1409" y="45"/>
                      </a:lnTo>
                      <a:lnTo>
                        <a:pt x="1412" y="47"/>
                      </a:lnTo>
                      <a:lnTo>
                        <a:pt x="1412" y="48"/>
                      </a:lnTo>
                      <a:lnTo>
                        <a:pt x="1413" y="48"/>
                      </a:lnTo>
                      <a:lnTo>
                        <a:pt x="1413" y="51"/>
                      </a:lnTo>
                      <a:lnTo>
                        <a:pt x="1409" y="51"/>
                      </a:lnTo>
                      <a:lnTo>
                        <a:pt x="1409" y="51"/>
                      </a:lnTo>
                      <a:lnTo>
                        <a:pt x="1408" y="51"/>
                      </a:lnTo>
                      <a:lnTo>
                        <a:pt x="1408" y="52"/>
                      </a:lnTo>
                      <a:lnTo>
                        <a:pt x="1406" y="52"/>
                      </a:lnTo>
                      <a:lnTo>
                        <a:pt x="1404" y="52"/>
                      </a:lnTo>
                      <a:lnTo>
                        <a:pt x="1402" y="51"/>
                      </a:lnTo>
                      <a:lnTo>
                        <a:pt x="1402" y="53"/>
                      </a:lnTo>
                      <a:lnTo>
                        <a:pt x="1404" y="55"/>
                      </a:lnTo>
                      <a:lnTo>
                        <a:pt x="1404" y="56"/>
                      </a:lnTo>
                      <a:lnTo>
                        <a:pt x="1404" y="59"/>
                      </a:lnTo>
                      <a:lnTo>
                        <a:pt x="1402" y="59"/>
                      </a:lnTo>
                      <a:lnTo>
                        <a:pt x="1400" y="59"/>
                      </a:lnTo>
                      <a:lnTo>
                        <a:pt x="1400" y="59"/>
                      </a:lnTo>
                      <a:lnTo>
                        <a:pt x="1400" y="59"/>
                      </a:lnTo>
                      <a:lnTo>
                        <a:pt x="1398" y="59"/>
                      </a:lnTo>
                      <a:lnTo>
                        <a:pt x="1398" y="59"/>
                      </a:lnTo>
                      <a:lnTo>
                        <a:pt x="1398" y="59"/>
                      </a:lnTo>
                      <a:lnTo>
                        <a:pt x="1398" y="57"/>
                      </a:lnTo>
                      <a:lnTo>
                        <a:pt x="1392" y="59"/>
                      </a:lnTo>
                      <a:lnTo>
                        <a:pt x="1391" y="57"/>
                      </a:lnTo>
                      <a:lnTo>
                        <a:pt x="1391" y="57"/>
                      </a:lnTo>
                      <a:lnTo>
                        <a:pt x="1391" y="56"/>
                      </a:lnTo>
                      <a:lnTo>
                        <a:pt x="1389" y="56"/>
                      </a:lnTo>
                      <a:lnTo>
                        <a:pt x="1389" y="52"/>
                      </a:lnTo>
                      <a:lnTo>
                        <a:pt x="1391" y="52"/>
                      </a:lnTo>
                      <a:lnTo>
                        <a:pt x="1391" y="49"/>
                      </a:lnTo>
                      <a:lnTo>
                        <a:pt x="1395" y="47"/>
                      </a:lnTo>
                      <a:lnTo>
                        <a:pt x="1395" y="45"/>
                      </a:lnTo>
                      <a:lnTo>
                        <a:pt x="1395" y="44"/>
                      </a:lnTo>
                      <a:lnTo>
                        <a:pt x="1396" y="44"/>
                      </a:lnTo>
                      <a:lnTo>
                        <a:pt x="1396" y="43"/>
                      </a:lnTo>
                      <a:lnTo>
                        <a:pt x="1398" y="43"/>
                      </a:lnTo>
                      <a:lnTo>
                        <a:pt x="1398" y="43"/>
                      </a:lnTo>
                      <a:lnTo>
                        <a:pt x="1398" y="43"/>
                      </a:lnTo>
                      <a:lnTo>
                        <a:pt x="1400" y="43"/>
                      </a:lnTo>
                      <a:lnTo>
                        <a:pt x="1401" y="43"/>
                      </a:lnTo>
                      <a:lnTo>
                        <a:pt x="1404" y="43"/>
                      </a:lnTo>
                      <a:lnTo>
                        <a:pt x="1406" y="42"/>
                      </a:lnTo>
                      <a:close/>
                      <a:moveTo>
                        <a:pt x="1717" y="42"/>
                      </a:moveTo>
                      <a:lnTo>
                        <a:pt x="1717" y="42"/>
                      </a:lnTo>
                      <a:lnTo>
                        <a:pt x="1718" y="42"/>
                      </a:lnTo>
                      <a:lnTo>
                        <a:pt x="1718" y="43"/>
                      </a:lnTo>
                      <a:lnTo>
                        <a:pt x="1719" y="43"/>
                      </a:lnTo>
                      <a:lnTo>
                        <a:pt x="1719" y="44"/>
                      </a:lnTo>
                      <a:lnTo>
                        <a:pt x="1722" y="45"/>
                      </a:lnTo>
                      <a:lnTo>
                        <a:pt x="1722" y="47"/>
                      </a:lnTo>
                      <a:lnTo>
                        <a:pt x="1723" y="47"/>
                      </a:lnTo>
                      <a:lnTo>
                        <a:pt x="1723" y="48"/>
                      </a:lnTo>
                      <a:lnTo>
                        <a:pt x="1726" y="48"/>
                      </a:lnTo>
                      <a:lnTo>
                        <a:pt x="1726" y="49"/>
                      </a:lnTo>
                      <a:lnTo>
                        <a:pt x="1726" y="49"/>
                      </a:lnTo>
                      <a:lnTo>
                        <a:pt x="1728" y="52"/>
                      </a:lnTo>
                      <a:lnTo>
                        <a:pt x="1730" y="52"/>
                      </a:lnTo>
                      <a:lnTo>
                        <a:pt x="1731" y="53"/>
                      </a:lnTo>
                      <a:lnTo>
                        <a:pt x="1735" y="55"/>
                      </a:lnTo>
                      <a:lnTo>
                        <a:pt x="1734" y="61"/>
                      </a:lnTo>
                      <a:lnTo>
                        <a:pt x="1732" y="62"/>
                      </a:lnTo>
                      <a:lnTo>
                        <a:pt x="1731" y="62"/>
                      </a:lnTo>
                      <a:lnTo>
                        <a:pt x="1731" y="62"/>
                      </a:lnTo>
                      <a:lnTo>
                        <a:pt x="1730" y="64"/>
                      </a:lnTo>
                      <a:lnTo>
                        <a:pt x="1728" y="64"/>
                      </a:lnTo>
                      <a:lnTo>
                        <a:pt x="1728" y="64"/>
                      </a:lnTo>
                      <a:lnTo>
                        <a:pt x="1727" y="64"/>
                      </a:lnTo>
                      <a:lnTo>
                        <a:pt x="1726" y="64"/>
                      </a:lnTo>
                      <a:lnTo>
                        <a:pt x="1734" y="64"/>
                      </a:lnTo>
                      <a:lnTo>
                        <a:pt x="1734" y="64"/>
                      </a:lnTo>
                      <a:lnTo>
                        <a:pt x="1735" y="62"/>
                      </a:lnTo>
                      <a:lnTo>
                        <a:pt x="1735" y="62"/>
                      </a:lnTo>
                      <a:lnTo>
                        <a:pt x="1738" y="62"/>
                      </a:lnTo>
                      <a:lnTo>
                        <a:pt x="1739" y="64"/>
                      </a:lnTo>
                      <a:lnTo>
                        <a:pt x="1741" y="64"/>
                      </a:lnTo>
                      <a:lnTo>
                        <a:pt x="1741" y="66"/>
                      </a:lnTo>
                      <a:lnTo>
                        <a:pt x="1741" y="68"/>
                      </a:lnTo>
                      <a:lnTo>
                        <a:pt x="1741" y="70"/>
                      </a:lnTo>
                      <a:lnTo>
                        <a:pt x="1739" y="70"/>
                      </a:lnTo>
                      <a:lnTo>
                        <a:pt x="1739" y="72"/>
                      </a:lnTo>
                      <a:lnTo>
                        <a:pt x="1744" y="72"/>
                      </a:lnTo>
                      <a:lnTo>
                        <a:pt x="1747" y="65"/>
                      </a:lnTo>
                      <a:lnTo>
                        <a:pt x="1747" y="65"/>
                      </a:lnTo>
                      <a:lnTo>
                        <a:pt x="1747" y="65"/>
                      </a:lnTo>
                      <a:lnTo>
                        <a:pt x="1748" y="66"/>
                      </a:lnTo>
                      <a:lnTo>
                        <a:pt x="1748" y="66"/>
                      </a:lnTo>
                      <a:lnTo>
                        <a:pt x="1748" y="68"/>
                      </a:lnTo>
                      <a:lnTo>
                        <a:pt x="1749" y="69"/>
                      </a:lnTo>
                      <a:lnTo>
                        <a:pt x="1751" y="70"/>
                      </a:lnTo>
                      <a:lnTo>
                        <a:pt x="1752" y="72"/>
                      </a:lnTo>
                      <a:lnTo>
                        <a:pt x="1752" y="74"/>
                      </a:lnTo>
                      <a:lnTo>
                        <a:pt x="1751" y="74"/>
                      </a:lnTo>
                      <a:lnTo>
                        <a:pt x="1751" y="76"/>
                      </a:lnTo>
                      <a:lnTo>
                        <a:pt x="1749" y="76"/>
                      </a:lnTo>
                      <a:lnTo>
                        <a:pt x="1747" y="76"/>
                      </a:lnTo>
                      <a:lnTo>
                        <a:pt x="1747" y="77"/>
                      </a:lnTo>
                      <a:lnTo>
                        <a:pt x="1747" y="77"/>
                      </a:lnTo>
                      <a:lnTo>
                        <a:pt x="1748" y="78"/>
                      </a:lnTo>
                      <a:lnTo>
                        <a:pt x="1747" y="78"/>
                      </a:lnTo>
                      <a:lnTo>
                        <a:pt x="1745" y="79"/>
                      </a:lnTo>
                      <a:lnTo>
                        <a:pt x="1743" y="81"/>
                      </a:lnTo>
                      <a:lnTo>
                        <a:pt x="1741" y="81"/>
                      </a:lnTo>
                      <a:lnTo>
                        <a:pt x="1739" y="82"/>
                      </a:lnTo>
                      <a:lnTo>
                        <a:pt x="1738" y="83"/>
                      </a:lnTo>
                      <a:lnTo>
                        <a:pt x="1736" y="82"/>
                      </a:lnTo>
                      <a:lnTo>
                        <a:pt x="1735" y="82"/>
                      </a:lnTo>
                      <a:lnTo>
                        <a:pt x="1734" y="81"/>
                      </a:lnTo>
                      <a:lnTo>
                        <a:pt x="1732" y="81"/>
                      </a:lnTo>
                      <a:lnTo>
                        <a:pt x="1732" y="81"/>
                      </a:lnTo>
                      <a:lnTo>
                        <a:pt x="1732" y="81"/>
                      </a:lnTo>
                      <a:lnTo>
                        <a:pt x="1732" y="81"/>
                      </a:lnTo>
                      <a:lnTo>
                        <a:pt x="1732" y="82"/>
                      </a:lnTo>
                      <a:lnTo>
                        <a:pt x="1732" y="82"/>
                      </a:lnTo>
                      <a:lnTo>
                        <a:pt x="1723" y="81"/>
                      </a:lnTo>
                      <a:lnTo>
                        <a:pt x="1723" y="81"/>
                      </a:lnTo>
                      <a:lnTo>
                        <a:pt x="1722" y="81"/>
                      </a:lnTo>
                      <a:lnTo>
                        <a:pt x="1722" y="79"/>
                      </a:lnTo>
                      <a:lnTo>
                        <a:pt x="1717" y="79"/>
                      </a:lnTo>
                      <a:lnTo>
                        <a:pt x="1715" y="79"/>
                      </a:lnTo>
                      <a:lnTo>
                        <a:pt x="1715" y="79"/>
                      </a:lnTo>
                      <a:lnTo>
                        <a:pt x="1715" y="79"/>
                      </a:lnTo>
                      <a:lnTo>
                        <a:pt x="1714" y="78"/>
                      </a:lnTo>
                      <a:lnTo>
                        <a:pt x="1707" y="78"/>
                      </a:lnTo>
                      <a:lnTo>
                        <a:pt x="1707" y="79"/>
                      </a:lnTo>
                      <a:lnTo>
                        <a:pt x="1706" y="78"/>
                      </a:lnTo>
                      <a:lnTo>
                        <a:pt x="1706" y="78"/>
                      </a:lnTo>
                      <a:lnTo>
                        <a:pt x="1705" y="78"/>
                      </a:lnTo>
                      <a:lnTo>
                        <a:pt x="1706" y="77"/>
                      </a:lnTo>
                      <a:lnTo>
                        <a:pt x="1706" y="76"/>
                      </a:lnTo>
                      <a:lnTo>
                        <a:pt x="1702" y="76"/>
                      </a:lnTo>
                      <a:lnTo>
                        <a:pt x="1702" y="77"/>
                      </a:lnTo>
                      <a:lnTo>
                        <a:pt x="1702" y="77"/>
                      </a:lnTo>
                      <a:lnTo>
                        <a:pt x="1701" y="76"/>
                      </a:lnTo>
                      <a:lnTo>
                        <a:pt x="1701" y="76"/>
                      </a:lnTo>
                      <a:lnTo>
                        <a:pt x="1700" y="76"/>
                      </a:lnTo>
                      <a:lnTo>
                        <a:pt x="1698" y="77"/>
                      </a:lnTo>
                      <a:lnTo>
                        <a:pt x="1697" y="77"/>
                      </a:lnTo>
                      <a:lnTo>
                        <a:pt x="1697" y="74"/>
                      </a:lnTo>
                      <a:lnTo>
                        <a:pt x="1698" y="74"/>
                      </a:lnTo>
                      <a:lnTo>
                        <a:pt x="1698" y="74"/>
                      </a:lnTo>
                      <a:lnTo>
                        <a:pt x="1700" y="74"/>
                      </a:lnTo>
                      <a:lnTo>
                        <a:pt x="1700" y="73"/>
                      </a:lnTo>
                      <a:lnTo>
                        <a:pt x="1701" y="72"/>
                      </a:lnTo>
                      <a:lnTo>
                        <a:pt x="1703" y="72"/>
                      </a:lnTo>
                      <a:lnTo>
                        <a:pt x="1705" y="72"/>
                      </a:lnTo>
                      <a:lnTo>
                        <a:pt x="1706" y="72"/>
                      </a:lnTo>
                      <a:lnTo>
                        <a:pt x="1706" y="69"/>
                      </a:lnTo>
                      <a:lnTo>
                        <a:pt x="1706" y="69"/>
                      </a:lnTo>
                      <a:lnTo>
                        <a:pt x="1711" y="65"/>
                      </a:lnTo>
                      <a:lnTo>
                        <a:pt x="1711" y="65"/>
                      </a:lnTo>
                      <a:lnTo>
                        <a:pt x="1715" y="65"/>
                      </a:lnTo>
                      <a:lnTo>
                        <a:pt x="1715" y="65"/>
                      </a:lnTo>
                      <a:lnTo>
                        <a:pt x="1718" y="64"/>
                      </a:lnTo>
                      <a:lnTo>
                        <a:pt x="1718" y="64"/>
                      </a:lnTo>
                      <a:lnTo>
                        <a:pt x="1722" y="64"/>
                      </a:lnTo>
                      <a:lnTo>
                        <a:pt x="1722" y="62"/>
                      </a:lnTo>
                      <a:lnTo>
                        <a:pt x="1714" y="61"/>
                      </a:lnTo>
                      <a:lnTo>
                        <a:pt x="1714" y="62"/>
                      </a:lnTo>
                      <a:lnTo>
                        <a:pt x="1710" y="62"/>
                      </a:lnTo>
                      <a:lnTo>
                        <a:pt x="1710" y="64"/>
                      </a:lnTo>
                      <a:lnTo>
                        <a:pt x="1709" y="64"/>
                      </a:lnTo>
                      <a:lnTo>
                        <a:pt x="1707" y="65"/>
                      </a:lnTo>
                      <a:lnTo>
                        <a:pt x="1707" y="65"/>
                      </a:lnTo>
                      <a:lnTo>
                        <a:pt x="1705" y="65"/>
                      </a:lnTo>
                      <a:lnTo>
                        <a:pt x="1702" y="64"/>
                      </a:lnTo>
                      <a:lnTo>
                        <a:pt x="1700" y="64"/>
                      </a:lnTo>
                      <a:lnTo>
                        <a:pt x="1697" y="62"/>
                      </a:lnTo>
                      <a:lnTo>
                        <a:pt x="1696" y="62"/>
                      </a:lnTo>
                      <a:lnTo>
                        <a:pt x="1694" y="60"/>
                      </a:lnTo>
                      <a:lnTo>
                        <a:pt x="1688" y="60"/>
                      </a:lnTo>
                      <a:lnTo>
                        <a:pt x="1688" y="60"/>
                      </a:lnTo>
                      <a:lnTo>
                        <a:pt x="1689" y="60"/>
                      </a:lnTo>
                      <a:lnTo>
                        <a:pt x="1689" y="59"/>
                      </a:lnTo>
                      <a:lnTo>
                        <a:pt x="1690" y="59"/>
                      </a:lnTo>
                      <a:lnTo>
                        <a:pt x="1692" y="57"/>
                      </a:lnTo>
                      <a:lnTo>
                        <a:pt x="1694" y="57"/>
                      </a:lnTo>
                      <a:lnTo>
                        <a:pt x="1694" y="56"/>
                      </a:lnTo>
                      <a:lnTo>
                        <a:pt x="1700" y="56"/>
                      </a:lnTo>
                      <a:lnTo>
                        <a:pt x="1700" y="56"/>
                      </a:lnTo>
                      <a:lnTo>
                        <a:pt x="1701" y="56"/>
                      </a:lnTo>
                      <a:lnTo>
                        <a:pt x="1701" y="53"/>
                      </a:lnTo>
                      <a:lnTo>
                        <a:pt x="1700" y="53"/>
                      </a:lnTo>
                      <a:lnTo>
                        <a:pt x="1700" y="52"/>
                      </a:lnTo>
                      <a:lnTo>
                        <a:pt x="1701" y="51"/>
                      </a:lnTo>
                      <a:lnTo>
                        <a:pt x="1701" y="51"/>
                      </a:lnTo>
                      <a:lnTo>
                        <a:pt x="1702" y="49"/>
                      </a:lnTo>
                      <a:lnTo>
                        <a:pt x="1703" y="49"/>
                      </a:lnTo>
                      <a:lnTo>
                        <a:pt x="1703" y="47"/>
                      </a:lnTo>
                      <a:lnTo>
                        <a:pt x="1703" y="47"/>
                      </a:lnTo>
                      <a:lnTo>
                        <a:pt x="1703" y="48"/>
                      </a:lnTo>
                      <a:lnTo>
                        <a:pt x="1705" y="48"/>
                      </a:lnTo>
                      <a:lnTo>
                        <a:pt x="1707" y="47"/>
                      </a:lnTo>
                      <a:lnTo>
                        <a:pt x="1710" y="45"/>
                      </a:lnTo>
                      <a:lnTo>
                        <a:pt x="1714" y="44"/>
                      </a:lnTo>
                      <a:lnTo>
                        <a:pt x="1714" y="42"/>
                      </a:lnTo>
                      <a:lnTo>
                        <a:pt x="1717" y="42"/>
                      </a:lnTo>
                      <a:close/>
                      <a:moveTo>
                        <a:pt x="178" y="40"/>
                      </a:moveTo>
                      <a:lnTo>
                        <a:pt x="178" y="42"/>
                      </a:lnTo>
                      <a:lnTo>
                        <a:pt x="178" y="42"/>
                      </a:lnTo>
                      <a:lnTo>
                        <a:pt x="180" y="42"/>
                      </a:lnTo>
                      <a:lnTo>
                        <a:pt x="180" y="42"/>
                      </a:lnTo>
                      <a:lnTo>
                        <a:pt x="178" y="40"/>
                      </a:lnTo>
                      <a:lnTo>
                        <a:pt x="178" y="40"/>
                      </a:lnTo>
                      <a:close/>
                      <a:moveTo>
                        <a:pt x="1671" y="39"/>
                      </a:moveTo>
                      <a:lnTo>
                        <a:pt x="1673" y="40"/>
                      </a:lnTo>
                      <a:lnTo>
                        <a:pt x="1673" y="40"/>
                      </a:lnTo>
                      <a:lnTo>
                        <a:pt x="1677" y="40"/>
                      </a:lnTo>
                      <a:lnTo>
                        <a:pt x="1679" y="42"/>
                      </a:lnTo>
                      <a:lnTo>
                        <a:pt x="1679" y="42"/>
                      </a:lnTo>
                      <a:lnTo>
                        <a:pt x="1677" y="42"/>
                      </a:lnTo>
                      <a:lnTo>
                        <a:pt x="1676" y="43"/>
                      </a:lnTo>
                      <a:lnTo>
                        <a:pt x="1676" y="43"/>
                      </a:lnTo>
                      <a:lnTo>
                        <a:pt x="1675" y="43"/>
                      </a:lnTo>
                      <a:lnTo>
                        <a:pt x="1675" y="44"/>
                      </a:lnTo>
                      <a:lnTo>
                        <a:pt x="1672" y="44"/>
                      </a:lnTo>
                      <a:lnTo>
                        <a:pt x="1669" y="44"/>
                      </a:lnTo>
                      <a:lnTo>
                        <a:pt x="1668" y="44"/>
                      </a:lnTo>
                      <a:lnTo>
                        <a:pt x="1668" y="43"/>
                      </a:lnTo>
                      <a:lnTo>
                        <a:pt x="1667" y="42"/>
                      </a:lnTo>
                      <a:lnTo>
                        <a:pt x="1669" y="40"/>
                      </a:lnTo>
                      <a:lnTo>
                        <a:pt x="1671" y="39"/>
                      </a:lnTo>
                      <a:close/>
                      <a:moveTo>
                        <a:pt x="188" y="39"/>
                      </a:moveTo>
                      <a:lnTo>
                        <a:pt x="188" y="40"/>
                      </a:lnTo>
                      <a:lnTo>
                        <a:pt x="185" y="40"/>
                      </a:lnTo>
                      <a:lnTo>
                        <a:pt x="185" y="40"/>
                      </a:lnTo>
                      <a:lnTo>
                        <a:pt x="189" y="40"/>
                      </a:lnTo>
                      <a:lnTo>
                        <a:pt x="190" y="40"/>
                      </a:lnTo>
                      <a:lnTo>
                        <a:pt x="190" y="40"/>
                      </a:lnTo>
                      <a:lnTo>
                        <a:pt x="190" y="40"/>
                      </a:lnTo>
                      <a:lnTo>
                        <a:pt x="190" y="39"/>
                      </a:lnTo>
                      <a:lnTo>
                        <a:pt x="188" y="39"/>
                      </a:lnTo>
                      <a:close/>
                      <a:moveTo>
                        <a:pt x="1361" y="39"/>
                      </a:moveTo>
                      <a:lnTo>
                        <a:pt x="1362" y="40"/>
                      </a:lnTo>
                      <a:lnTo>
                        <a:pt x="1362" y="40"/>
                      </a:lnTo>
                      <a:lnTo>
                        <a:pt x="1366" y="40"/>
                      </a:lnTo>
                      <a:lnTo>
                        <a:pt x="1367" y="43"/>
                      </a:lnTo>
                      <a:lnTo>
                        <a:pt x="1366" y="44"/>
                      </a:lnTo>
                      <a:lnTo>
                        <a:pt x="1364" y="44"/>
                      </a:lnTo>
                      <a:lnTo>
                        <a:pt x="1363" y="43"/>
                      </a:lnTo>
                      <a:lnTo>
                        <a:pt x="1362" y="42"/>
                      </a:lnTo>
                      <a:lnTo>
                        <a:pt x="1361" y="42"/>
                      </a:lnTo>
                      <a:lnTo>
                        <a:pt x="1359" y="43"/>
                      </a:lnTo>
                      <a:lnTo>
                        <a:pt x="1358" y="43"/>
                      </a:lnTo>
                      <a:lnTo>
                        <a:pt x="1357" y="43"/>
                      </a:lnTo>
                      <a:lnTo>
                        <a:pt x="1357" y="40"/>
                      </a:lnTo>
                      <a:lnTo>
                        <a:pt x="1361" y="40"/>
                      </a:lnTo>
                      <a:lnTo>
                        <a:pt x="1361" y="39"/>
                      </a:lnTo>
                      <a:lnTo>
                        <a:pt x="1361" y="39"/>
                      </a:lnTo>
                      <a:close/>
                      <a:moveTo>
                        <a:pt x="1438" y="38"/>
                      </a:moveTo>
                      <a:lnTo>
                        <a:pt x="1438" y="38"/>
                      </a:lnTo>
                      <a:lnTo>
                        <a:pt x="1440" y="38"/>
                      </a:lnTo>
                      <a:lnTo>
                        <a:pt x="1440" y="39"/>
                      </a:lnTo>
                      <a:lnTo>
                        <a:pt x="1444" y="39"/>
                      </a:lnTo>
                      <a:lnTo>
                        <a:pt x="1444" y="42"/>
                      </a:lnTo>
                      <a:lnTo>
                        <a:pt x="1440" y="42"/>
                      </a:lnTo>
                      <a:lnTo>
                        <a:pt x="1438" y="45"/>
                      </a:lnTo>
                      <a:lnTo>
                        <a:pt x="1434" y="45"/>
                      </a:lnTo>
                      <a:lnTo>
                        <a:pt x="1434" y="47"/>
                      </a:lnTo>
                      <a:lnTo>
                        <a:pt x="1433" y="47"/>
                      </a:lnTo>
                      <a:lnTo>
                        <a:pt x="1431" y="49"/>
                      </a:lnTo>
                      <a:lnTo>
                        <a:pt x="1430" y="49"/>
                      </a:lnTo>
                      <a:lnTo>
                        <a:pt x="1430" y="49"/>
                      </a:lnTo>
                      <a:lnTo>
                        <a:pt x="1430" y="51"/>
                      </a:lnTo>
                      <a:lnTo>
                        <a:pt x="1429" y="51"/>
                      </a:lnTo>
                      <a:lnTo>
                        <a:pt x="1427" y="51"/>
                      </a:lnTo>
                      <a:lnTo>
                        <a:pt x="1427" y="51"/>
                      </a:lnTo>
                      <a:lnTo>
                        <a:pt x="1426" y="51"/>
                      </a:lnTo>
                      <a:lnTo>
                        <a:pt x="1426" y="49"/>
                      </a:lnTo>
                      <a:lnTo>
                        <a:pt x="1425" y="49"/>
                      </a:lnTo>
                      <a:lnTo>
                        <a:pt x="1425" y="49"/>
                      </a:lnTo>
                      <a:lnTo>
                        <a:pt x="1425" y="48"/>
                      </a:lnTo>
                      <a:lnTo>
                        <a:pt x="1422" y="47"/>
                      </a:lnTo>
                      <a:lnTo>
                        <a:pt x="1422" y="44"/>
                      </a:lnTo>
                      <a:lnTo>
                        <a:pt x="1425" y="44"/>
                      </a:lnTo>
                      <a:lnTo>
                        <a:pt x="1425" y="44"/>
                      </a:lnTo>
                      <a:lnTo>
                        <a:pt x="1423" y="43"/>
                      </a:lnTo>
                      <a:lnTo>
                        <a:pt x="1423" y="43"/>
                      </a:lnTo>
                      <a:lnTo>
                        <a:pt x="1423" y="42"/>
                      </a:lnTo>
                      <a:lnTo>
                        <a:pt x="1429" y="42"/>
                      </a:lnTo>
                      <a:lnTo>
                        <a:pt x="1429" y="42"/>
                      </a:lnTo>
                      <a:lnTo>
                        <a:pt x="1430" y="42"/>
                      </a:lnTo>
                      <a:lnTo>
                        <a:pt x="1431" y="40"/>
                      </a:lnTo>
                      <a:lnTo>
                        <a:pt x="1433" y="40"/>
                      </a:lnTo>
                      <a:lnTo>
                        <a:pt x="1434" y="38"/>
                      </a:lnTo>
                      <a:lnTo>
                        <a:pt x="1438" y="38"/>
                      </a:lnTo>
                      <a:close/>
                      <a:moveTo>
                        <a:pt x="1349" y="38"/>
                      </a:moveTo>
                      <a:lnTo>
                        <a:pt x="1350" y="38"/>
                      </a:lnTo>
                      <a:lnTo>
                        <a:pt x="1351" y="38"/>
                      </a:lnTo>
                      <a:lnTo>
                        <a:pt x="1351" y="39"/>
                      </a:lnTo>
                      <a:lnTo>
                        <a:pt x="1354" y="39"/>
                      </a:lnTo>
                      <a:lnTo>
                        <a:pt x="1354" y="39"/>
                      </a:lnTo>
                      <a:lnTo>
                        <a:pt x="1355" y="39"/>
                      </a:lnTo>
                      <a:lnTo>
                        <a:pt x="1355" y="40"/>
                      </a:lnTo>
                      <a:lnTo>
                        <a:pt x="1353" y="40"/>
                      </a:lnTo>
                      <a:lnTo>
                        <a:pt x="1351" y="40"/>
                      </a:lnTo>
                      <a:lnTo>
                        <a:pt x="1350" y="42"/>
                      </a:lnTo>
                      <a:lnTo>
                        <a:pt x="1349" y="39"/>
                      </a:lnTo>
                      <a:lnTo>
                        <a:pt x="1346" y="39"/>
                      </a:lnTo>
                      <a:lnTo>
                        <a:pt x="1346" y="40"/>
                      </a:lnTo>
                      <a:lnTo>
                        <a:pt x="1346" y="40"/>
                      </a:lnTo>
                      <a:lnTo>
                        <a:pt x="1345" y="40"/>
                      </a:lnTo>
                      <a:lnTo>
                        <a:pt x="1345" y="39"/>
                      </a:lnTo>
                      <a:lnTo>
                        <a:pt x="1347" y="38"/>
                      </a:lnTo>
                      <a:lnTo>
                        <a:pt x="1347" y="38"/>
                      </a:lnTo>
                      <a:lnTo>
                        <a:pt x="1349" y="38"/>
                      </a:lnTo>
                      <a:close/>
                      <a:moveTo>
                        <a:pt x="1378" y="34"/>
                      </a:moveTo>
                      <a:lnTo>
                        <a:pt x="1378" y="38"/>
                      </a:lnTo>
                      <a:lnTo>
                        <a:pt x="1378" y="38"/>
                      </a:lnTo>
                      <a:lnTo>
                        <a:pt x="1376" y="39"/>
                      </a:lnTo>
                      <a:lnTo>
                        <a:pt x="1375" y="39"/>
                      </a:lnTo>
                      <a:lnTo>
                        <a:pt x="1375" y="39"/>
                      </a:lnTo>
                      <a:lnTo>
                        <a:pt x="1375" y="38"/>
                      </a:lnTo>
                      <a:lnTo>
                        <a:pt x="1374" y="38"/>
                      </a:lnTo>
                      <a:lnTo>
                        <a:pt x="1374" y="38"/>
                      </a:lnTo>
                      <a:lnTo>
                        <a:pt x="1372" y="36"/>
                      </a:lnTo>
                      <a:lnTo>
                        <a:pt x="1375" y="36"/>
                      </a:lnTo>
                      <a:lnTo>
                        <a:pt x="1376" y="35"/>
                      </a:lnTo>
                      <a:lnTo>
                        <a:pt x="1378" y="34"/>
                      </a:lnTo>
                      <a:close/>
                      <a:moveTo>
                        <a:pt x="1358" y="31"/>
                      </a:moveTo>
                      <a:lnTo>
                        <a:pt x="1359" y="34"/>
                      </a:lnTo>
                      <a:lnTo>
                        <a:pt x="1362" y="34"/>
                      </a:lnTo>
                      <a:lnTo>
                        <a:pt x="1363" y="36"/>
                      </a:lnTo>
                      <a:lnTo>
                        <a:pt x="1367" y="36"/>
                      </a:lnTo>
                      <a:lnTo>
                        <a:pt x="1367" y="38"/>
                      </a:lnTo>
                      <a:lnTo>
                        <a:pt x="1368" y="38"/>
                      </a:lnTo>
                      <a:lnTo>
                        <a:pt x="1368" y="38"/>
                      </a:lnTo>
                      <a:lnTo>
                        <a:pt x="1371" y="39"/>
                      </a:lnTo>
                      <a:lnTo>
                        <a:pt x="1371" y="39"/>
                      </a:lnTo>
                      <a:lnTo>
                        <a:pt x="1370" y="39"/>
                      </a:lnTo>
                      <a:lnTo>
                        <a:pt x="1370" y="40"/>
                      </a:lnTo>
                      <a:lnTo>
                        <a:pt x="1367" y="40"/>
                      </a:lnTo>
                      <a:lnTo>
                        <a:pt x="1366" y="39"/>
                      </a:lnTo>
                      <a:lnTo>
                        <a:pt x="1364" y="39"/>
                      </a:lnTo>
                      <a:lnTo>
                        <a:pt x="1362" y="38"/>
                      </a:lnTo>
                      <a:lnTo>
                        <a:pt x="1362" y="38"/>
                      </a:lnTo>
                      <a:lnTo>
                        <a:pt x="1362" y="38"/>
                      </a:lnTo>
                      <a:lnTo>
                        <a:pt x="1361" y="38"/>
                      </a:lnTo>
                      <a:lnTo>
                        <a:pt x="1361" y="39"/>
                      </a:lnTo>
                      <a:lnTo>
                        <a:pt x="1359" y="38"/>
                      </a:lnTo>
                      <a:lnTo>
                        <a:pt x="1358" y="35"/>
                      </a:lnTo>
                      <a:lnTo>
                        <a:pt x="1355" y="36"/>
                      </a:lnTo>
                      <a:lnTo>
                        <a:pt x="1355" y="35"/>
                      </a:lnTo>
                      <a:lnTo>
                        <a:pt x="1355" y="35"/>
                      </a:lnTo>
                      <a:lnTo>
                        <a:pt x="1354" y="32"/>
                      </a:lnTo>
                      <a:lnTo>
                        <a:pt x="1355" y="32"/>
                      </a:lnTo>
                      <a:lnTo>
                        <a:pt x="1357" y="32"/>
                      </a:lnTo>
                      <a:lnTo>
                        <a:pt x="1358" y="31"/>
                      </a:lnTo>
                      <a:close/>
                      <a:moveTo>
                        <a:pt x="1362" y="31"/>
                      </a:moveTo>
                      <a:lnTo>
                        <a:pt x="1366" y="31"/>
                      </a:lnTo>
                      <a:lnTo>
                        <a:pt x="1370" y="32"/>
                      </a:lnTo>
                      <a:lnTo>
                        <a:pt x="1372" y="34"/>
                      </a:lnTo>
                      <a:lnTo>
                        <a:pt x="1372" y="35"/>
                      </a:lnTo>
                      <a:lnTo>
                        <a:pt x="1370" y="36"/>
                      </a:lnTo>
                      <a:lnTo>
                        <a:pt x="1368" y="36"/>
                      </a:lnTo>
                      <a:lnTo>
                        <a:pt x="1366" y="35"/>
                      </a:lnTo>
                      <a:lnTo>
                        <a:pt x="1364" y="34"/>
                      </a:lnTo>
                      <a:lnTo>
                        <a:pt x="1363" y="34"/>
                      </a:lnTo>
                      <a:lnTo>
                        <a:pt x="1363" y="32"/>
                      </a:lnTo>
                      <a:lnTo>
                        <a:pt x="1362" y="32"/>
                      </a:lnTo>
                      <a:lnTo>
                        <a:pt x="1362" y="32"/>
                      </a:lnTo>
                      <a:lnTo>
                        <a:pt x="1362" y="31"/>
                      </a:lnTo>
                      <a:close/>
                      <a:moveTo>
                        <a:pt x="1347" y="31"/>
                      </a:moveTo>
                      <a:lnTo>
                        <a:pt x="1347" y="31"/>
                      </a:lnTo>
                      <a:lnTo>
                        <a:pt x="1350" y="31"/>
                      </a:lnTo>
                      <a:lnTo>
                        <a:pt x="1351" y="31"/>
                      </a:lnTo>
                      <a:lnTo>
                        <a:pt x="1354" y="32"/>
                      </a:lnTo>
                      <a:lnTo>
                        <a:pt x="1354" y="32"/>
                      </a:lnTo>
                      <a:lnTo>
                        <a:pt x="1354" y="34"/>
                      </a:lnTo>
                      <a:lnTo>
                        <a:pt x="1353" y="34"/>
                      </a:lnTo>
                      <a:lnTo>
                        <a:pt x="1353" y="34"/>
                      </a:lnTo>
                      <a:lnTo>
                        <a:pt x="1350" y="34"/>
                      </a:lnTo>
                      <a:lnTo>
                        <a:pt x="1349" y="34"/>
                      </a:lnTo>
                      <a:lnTo>
                        <a:pt x="1347" y="32"/>
                      </a:lnTo>
                      <a:lnTo>
                        <a:pt x="1347" y="31"/>
                      </a:lnTo>
                      <a:close/>
                      <a:moveTo>
                        <a:pt x="1374" y="30"/>
                      </a:moveTo>
                      <a:lnTo>
                        <a:pt x="1376" y="30"/>
                      </a:lnTo>
                      <a:lnTo>
                        <a:pt x="1376" y="32"/>
                      </a:lnTo>
                      <a:lnTo>
                        <a:pt x="1375" y="32"/>
                      </a:lnTo>
                      <a:lnTo>
                        <a:pt x="1375" y="32"/>
                      </a:lnTo>
                      <a:lnTo>
                        <a:pt x="1374" y="32"/>
                      </a:lnTo>
                      <a:lnTo>
                        <a:pt x="1374" y="30"/>
                      </a:lnTo>
                      <a:close/>
                      <a:moveTo>
                        <a:pt x="269" y="28"/>
                      </a:moveTo>
                      <a:lnTo>
                        <a:pt x="267" y="30"/>
                      </a:lnTo>
                      <a:lnTo>
                        <a:pt x="267" y="30"/>
                      </a:lnTo>
                      <a:lnTo>
                        <a:pt x="267" y="30"/>
                      </a:lnTo>
                      <a:lnTo>
                        <a:pt x="267" y="30"/>
                      </a:lnTo>
                      <a:lnTo>
                        <a:pt x="270" y="30"/>
                      </a:lnTo>
                      <a:lnTo>
                        <a:pt x="270" y="30"/>
                      </a:lnTo>
                      <a:lnTo>
                        <a:pt x="269" y="28"/>
                      </a:lnTo>
                      <a:close/>
                      <a:moveTo>
                        <a:pt x="105" y="27"/>
                      </a:moveTo>
                      <a:lnTo>
                        <a:pt x="105" y="28"/>
                      </a:lnTo>
                      <a:lnTo>
                        <a:pt x="106" y="28"/>
                      </a:lnTo>
                      <a:lnTo>
                        <a:pt x="106" y="27"/>
                      </a:lnTo>
                      <a:lnTo>
                        <a:pt x="106" y="27"/>
                      </a:lnTo>
                      <a:lnTo>
                        <a:pt x="106" y="27"/>
                      </a:lnTo>
                      <a:lnTo>
                        <a:pt x="105" y="27"/>
                      </a:lnTo>
                      <a:close/>
                      <a:moveTo>
                        <a:pt x="1367" y="26"/>
                      </a:moveTo>
                      <a:lnTo>
                        <a:pt x="1368" y="26"/>
                      </a:lnTo>
                      <a:lnTo>
                        <a:pt x="1368" y="26"/>
                      </a:lnTo>
                      <a:lnTo>
                        <a:pt x="1368" y="27"/>
                      </a:lnTo>
                      <a:lnTo>
                        <a:pt x="1367" y="28"/>
                      </a:lnTo>
                      <a:lnTo>
                        <a:pt x="1366" y="28"/>
                      </a:lnTo>
                      <a:lnTo>
                        <a:pt x="1366" y="27"/>
                      </a:lnTo>
                      <a:lnTo>
                        <a:pt x="1366" y="27"/>
                      </a:lnTo>
                      <a:lnTo>
                        <a:pt x="1367" y="26"/>
                      </a:lnTo>
                      <a:close/>
                      <a:moveTo>
                        <a:pt x="688" y="23"/>
                      </a:moveTo>
                      <a:lnTo>
                        <a:pt x="689" y="23"/>
                      </a:lnTo>
                      <a:lnTo>
                        <a:pt x="689" y="25"/>
                      </a:lnTo>
                      <a:lnTo>
                        <a:pt x="689" y="25"/>
                      </a:lnTo>
                      <a:lnTo>
                        <a:pt x="689" y="25"/>
                      </a:lnTo>
                      <a:lnTo>
                        <a:pt x="689" y="26"/>
                      </a:lnTo>
                      <a:lnTo>
                        <a:pt x="688" y="26"/>
                      </a:lnTo>
                      <a:lnTo>
                        <a:pt x="688" y="23"/>
                      </a:lnTo>
                      <a:close/>
                      <a:moveTo>
                        <a:pt x="1376" y="23"/>
                      </a:moveTo>
                      <a:lnTo>
                        <a:pt x="1379" y="23"/>
                      </a:lnTo>
                      <a:lnTo>
                        <a:pt x="1379" y="23"/>
                      </a:lnTo>
                      <a:lnTo>
                        <a:pt x="1379" y="23"/>
                      </a:lnTo>
                      <a:lnTo>
                        <a:pt x="1379" y="25"/>
                      </a:lnTo>
                      <a:lnTo>
                        <a:pt x="1376" y="25"/>
                      </a:lnTo>
                      <a:lnTo>
                        <a:pt x="1376" y="25"/>
                      </a:lnTo>
                      <a:lnTo>
                        <a:pt x="1376" y="25"/>
                      </a:lnTo>
                      <a:lnTo>
                        <a:pt x="1376" y="23"/>
                      </a:lnTo>
                      <a:close/>
                      <a:moveTo>
                        <a:pt x="680" y="23"/>
                      </a:moveTo>
                      <a:lnTo>
                        <a:pt x="681" y="23"/>
                      </a:lnTo>
                      <a:lnTo>
                        <a:pt x="681" y="23"/>
                      </a:lnTo>
                      <a:lnTo>
                        <a:pt x="681" y="23"/>
                      </a:lnTo>
                      <a:lnTo>
                        <a:pt x="681" y="27"/>
                      </a:lnTo>
                      <a:lnTo>
                        <a:pt x="680" y="27"/>
                      </a:lnTo>
                      <a:lnTo>
                        <a:pt x="680" y="26"/>
                      </a:lnTo>
                      <a:lnTo>
                        <a:pt x="680" y="25"/>
                      </a:lnTo>
                      <a:lnTo>
                        <a:pt x="680" y="23"/>
                      </a:lnTo>
                      <a:close/>
                      <a:moveTo>
                        <a:pt x="1359" y="21"/>
                      </a:moveTo>
                      <a:lnTo>
                        <a:pt x="1362" y="22"/>
                      </a:lnTo>
                      <a:lnTo>
                        <a:pt x="1363" y="22"/>
                      </a:lnTo>
                      <a:lnTo>
                        <a:pt x="1366" y="22"/>
                      </a:lnTo>
                      <a:lnTo>
                        <a:pt x="1366" y="23"/>
                      </a:lnTo>
                      <a:lnTo>
                        <a:pt x="1362" y="25"/>
                      </a:lnTo>
                      <a:lnTo>
                        <a:pt x="1362" y="26"/>
                      </a:lnTo>
                      <a:lnTo>
                        <a:pt x="1354" y="27"/>
                      </a:lnTo>
                      <a:lnTo>
                        <a:pt x="1354" y="26"/>
                      </a:lnTo>
                      <a:lnTo>
                        <a:pt x="1354" y="26"/>
                      </a:lnTo>
                      <a:lnTo>
                        <a:pt x="1353" y="26"/>
                      </a:lnTo>
                      <a:lnTo>
                        <a:pt x="1353" y="26"/>
                      </a:lnTo>
                      <a:lnTo>
                        <a:pt x="1353" y="25"/>
                      </a:lnTo>
                      <a:lnTo>
                        <a:pt x="1353" y="25"/>
                      </a:lnTo>
                      <a:lnTo>
                        <a:pt x="1353" y="25"/>
                      </a:lnTo>
                      <a:lnTo>
                        <a:pt x="1358" y="25"/>
                      </a:lnTo>
                      <a:lnTo>
                        <a:pt x="1358" y="23"/>
                      </a:lnTo>
                      <a:lnTo>
                        <a:pt x="1359" y="23"/>
                      </a:lnTo>
                      <a:lnTo>
                        <a:pt x="1359" y="22"/>
                      </a:lnTo>
                      <a:lnTo>
                        <a:pt x="1359" y="22"/>
                      </a:lnTo>
                      <a:lnTo>
                        <a:pt x="1359" y="21"/>
                      </a:lnTo>
                      <a:close/>
                      <a:moveTo>
                        <a:pt x="1370" y="17"/>
                      </a:moveTo>
                      <a:lnTo>
                        <a:pt x="1372" y="18"/>
                      </a:lnTo>
                      <a:lnTo>
                        <a:pt x="1374" y="19"/>
                      </a:lnTo>
                      <a:lnTo>
                        <a:pt x="1374" y="21"/>
                      </a:lnTo>
                      <a:lnTo>
                        <a:pt x="1370" y="22"/>
                      </a:lnTo>
                      <a:lnTo>
                        <a:pt x="1370" y="21"/>
                      </a:lnTo>
                      <a:lnTo>
                        <a:pt x="1368" y="19"/>
                      </a:lnTo>
                      <a:lnTo>
                        <a:pt x="1368" y="18"/>
                      </a:lnTo>
                      <a:lnTo>
                        <a:pt x="1370" y="18"/>
                      </a:lnTo>
                      <a:lnTo>
                        <a:pt x="1370" y="17"/>
                      </a:lnTo>
                      <a:close/>
                      <a:moveTo>
                        <a:pt x="381" y="17"/>
                      </a:moveTo>
                      <a:lnTo>
                        <a:pt x="381" y="17"/>
                      </a:lnTo>
                      <a:lnTo>
                        <a:pt x="384" y="18"/>
                      </a:lnTo>
                      <a:lnTo>
                        <a:pt x="387" y="19"/>
                      </a:lnTo>
                      <a:lnTo>
                        <a:pt x="389" y="21"/>
                      </a:lnTo>
                      <a:lnTo>
                        <a:pt x="390" y="21"/>
                      </a:lnTo>
                      <a:lnTo>
                        <a:pt x="392" y="23"/>
                      </a:lnTo>
                      <a:lnTo>
                        <a:pt x="396" y="23"/>
                      </a:lnTo>
                      <a:lnTo>
                        <a:pt x="396" y="23"/>
                      </a:lnTo>
                      <a:lnTo>
                        <a:pt x="397" y="23"/>
                      </a:lnTo>
                      <a:lnTo>
                        <a:pt x="397" y="25"/>
                      </a:lnTo>
                      <a:lnTo>
                        <a:pt x="398" y="25"/>
                      </a:lnTo>
                      <a:lnTo>
                        <a:pt x="401" y="26"/>
                      </a:lnTo>
                      <a:lnTo>
                        <a:pt x="402" y="26"/>
                      </a:lnTo>
                      <a:lnTo>
                        <a:pt x="402" y="27"/>
                      </a:lnTo>
                      <a:lnTo>
                        <a:pt x="404" y="27"/>
                      </a:lnTo>
                      <a:lnTo>
                        <a:pt x="404" y="30"/>
                      </a:lnTo>
                      <a:lnTo>
                        <a:pt x="398" y="28"/>
                      </a:lnTo>
                      <a:lnTo>
                        <a:pt x="394" y="27"/>
                      </a:lnTo>
                      <a:lnTo>
                        <a:pt x="389" y="26"/>
                      </a:lnTo>
                      <a:lnTo>
                        <a:pt x="385" y="23"/>
                      </a:lnTo>
                      <a:lnTo>
                        <a:pt x="383" y="21"/>
                      </a:lnTo>
                      <a:lnTo>
                        <a:pt x="381" y="21"/>
                      </a:lnTo>
                      <a:lnTo>
                        <a:pt x="381" y="17"/>
                      </a:lnTo>
                      <a:close/>
                      <a:moveTo>
                        <a:pt x="1383" y="11"/>
                      </a:moveTo>
                      <a:lnTo>
                        <a:pt x="1383" y="13"/>
                      </a:lnTo>
                      <a:lnTo>
                        <a:pt x="1383" y="13"/>
                      </a:lnTo>
                      <a:lnTo>
                        <a:pt x="1384" y="13"/>
                      </a:lnTo>
                      <a:lnTo>
                        <a:pt x="1384" y="14"/>
                      </a:lnTo>
                      <a:lnTo>
                        <a:pt x="1383" y="14"/>
                      </a:lnTo>
                      <a:lnTo>
                        <a:pt x="1383" y="14"/>
                      </a:lnTo>
                      <a:lnTo>
                        <a:pt x="1383" y="14"/>
                      </a:lnTo>
                      <a:lnTo>
                        <a:pt x="1383" y="14"/>
                      </a:lnTo>
                      <a:lnTo>
                        <a:pt x="1378" y="14"/>
                      </a:lnTo>
                      <a:lnTo>
                        <a:pt x="1378" y="13"/>
                      </a:lnTo>
                      <a:lnTo>
                        <a:pt x="1380" y="11"/>
                      </a:lnTo>
                      <a:lnTo>
                        <a:pt x="1381" y="11"/>
                      </a:lnTo>
                      <a:lnTo>
                        <a:pt x="1381" y="13"/>
                      </a:lnTo>
                      <a:lnTo>
                        <a:pt x="1381" y="13"/>
                      </a:lnTo>
                      <a:lnTo>
                        <a:pt x="1381" y="11"/>
                      </a:lnTo>
                      <a:lnTo>
                        <a:pt x="1383" y="11"/>
                      </a:lnTo>
                      <a:close/>
                      <a:moveTo>
                        <a:pt x="223" y="0"/>
                      </a:moveTo>
                      <a:lnTo>
                        <a:pt x="224" y="1"/>
                      </a:lnTo>
                      <a:lnTo>
                        <a:pt x="227" y="1"/>
                      </a:lnTo>
                      <a:lnTo>
                        <a:pt x="228" y="1"/>
                      </a:lnTo>
                      <a:lnTo>
                        <a:pt x="229" y="2"/>
                      </a:lnTo>
                      <a:lnTo>
                        <a:pt x="231" y="2"/>
                      </a:lnTo>
                      <a:lnTo>
                        <a:pt x="232" y="1"/>
                      </a:lnTo>
                      <a:lnTo>
                        <a:pt x="233" y="1"/>
                      </a:lnTo>
                      <a:lnTo>
                        <a:pt x="233" y="2"/>
                      </a:lnTo>
                      <a:lnTo>
                        <a:pt x="240" y="4"/>
                      </a:lnTo>
                      <a:lnTo>
                        <a:pt x="240" y="2"/>
                      </a:lnTo>
                      <a:lnTo>
                        <a:pt x="243" y="2"/>
                      </a:lnTo>
                      <a:lnTo>
                        <a:pt x="245" y="2"/>
                      </a:lnTo>
                      <a:lnTo>
                        <a:pt x="248" y="2"/>
                      </a:lnTo>
                      <a:lnTo>
                        <a:pt x="250" y="2"/>
                      </a:lnTo>
                      <a:lnTo>
                        <a:pt x="250" y="2"/>
                      </a:lnTo>
                      <a:lnTo>
                        <a:pt x="254" y="1"/>
                      </a:lnTo>
                      <a:lnTo>
                        <a:pt x="256" y="2"/>
                      </a:lnTo>
                      <a:lnTo>
                        <a:pt x="261" y="4"/>
                      </a:lnTo>
                      <a:lnTo>
                        <a:pt x="260" y="6"/>
                      </a:lnTo>
                      <a:lnTo>
                        <a:pt x="260" y="6"/>
                      </a:lnTo>
                      <a:lnTo>
                        <a:pt x="258" y="7"/>
                      </a:lnTo>
                      <a:lnTo>
                        <a:pt x="256" y="9"/>
                      </a:lnTo>
                      <a:lnTo>
                        <a:pt x="256" y="10"/>
                      </a:lnTo>
                      <a:lnTo>
                        <a:pt x="254" y="10"/>
                      </a:lnTo>
                      <a:lnTo>
                        <a:pt x="254" y="10"/>
                      </a:lnTo>
                      <a:lnTo>
                        <a:pt x="252" y="10"/>
                      </a:lnTo>
                      <a:lnTo>
                        <a:pt x="252" y="10"/>
                      </a:lnTo>
                      <a:lnTo>
                        <a:pt x="250" y="10"/>
                      </a:lnTo>
                      <a:lnTo>
                        <a:pt x="250" y="11"/>
                      </a:lnTo>
                      <a:lnTo>
                        <a:pt x="245" y="11"/>
                      </a:lnTo>
                      <a:lnTo>
                        <a:pt x="245" y="11"/>
                      </a:lnTo>
                      <a:lnTo>
                        <a:pt x="243" y="13"/>
                      </a:lnTo>
                      <a:lnTo>
                        <a:pt x="241" y="14"/>
                      </a:lnTo>
                      <a:lnTo>
                        <a:pt x="240" y="15"/>
                      </a:lnTo>
                      <a:lnTo>
                        <a:pt x="239" y="15"/>
                      </a:lnTo>
                      <a:lnTo>
                        <a:pt x="239" y="15"/>
                      </a:lnTo>
                      <a:lnTo>
                        <a:pt x="239" y="15"/>
                      </a:lnTo>
                      <a:lnTo>
                        <a:pt x="239" y="15"/>
                      </a:lnTo>
                      <a:lnTo>
                        <a:pt x="240" y="15"/>
                      </a:lnTo>
                      <a:lnTo>
                        <a:pt x="240" y="17"/>
                      </a:lnTo>
                      <a:lnTo>
                        <a:pt x="240" y="17"/>
                      </a:lnTo>
                      <a:lnTo>
                        <a:pt x="241" y="17"/>
                      </a:lnTo>
                      <a:lnTo>
                        <a:pt x="241" y="15"/>
                      </a:lnTo>
                      <a:lnTo>
                        <a:pt x="243" y="15"/>
                      </a:lnTo>
                      <a:lnTo>
                        <a:pt x="243" y="15"/>
                      </a:lnTo>
                      <a:lnTo>
                        <a:pt x="243" y="14"/>
                      </a:lnTo>
                      <a:lnTo>
                        <a:pt x="246" y="14"/>
                      </a:lnTo>
                      <a:lnTo>
                        <a:pt x="246" y="14"/>
                      </a:lnTo>
                      <a:lnTo>
                        <a:pt x="250" y="13"/>
                      </a:lnTo>
                      <a:lnTo>
                        <a:pt x="250" y="13"/>
                      </a:lnTo>
                      <a:lnTo>
                        <a:pt x="250" y="13"/>
                      </a:lnTo>
                      <a:lnTo>
                        <a:pt x="252" y="14"/>
                      </a:lnTo>
                      <a:lnTo>
                        <a:pt x="253" y="13"/>
                      </a:lnTo>
                      <a:lnTo>
                        <a:pt x="253" y="11"/>
                      </a:lnTo>
                      <a:lnTo>
                        <a:pt x="256" y="11"/>
                      </a:lnTo>
                      <a:lnTo>
                        <a:pt x="256" y="10"/>
                      </a:lnTo>
                      <a:lnTo>
                        <a:pt x="257" y="10"/>
                      </a:lnTo>
                      <a:lnTo>
                        <a:pt x="257" y="10"/>
                      </a:lnTo>
                      <a:lnTo>
                        <a:pt x="261" y="10"/>
                      </a:lnTo>
                      <a:lnTo>
                        <a:pt x="266" y="4"/>
                      </a:lnTo>
                      <a:lnTo>
                        <a:pt x="270" y="5"/>
                      </a:lnTo>
                      <a:lnTo>
                        <a:pt x="270" y="4"/>
                      </a:lnTo>
                      <a:lnTo>
                        <a:pt x="273" y="4"/>
                      </a:lnTo>
                      <a:lnTo>
                        <a:pt x="273" y="4"/>
                      </a:lnTo>
                      <a:lnTo>
                        <a:pt x="273" y="5"/>
                      </a:lnTo>
                      <a:lnTo>
                        <a:pt x="279" y="5"/>
                      </a:lnTo>
                      <a:lnTo>
                        <a:pt x="279" y="5"/>
                      </a:lnTo>
                      <a:lnTo>
                        <a:pt x="282" y="5"/>
                      </a:lnTo>
                      <a:lnTo>
                        <a:pt x="282" y="6"/>
                      </a:lnTo>
                      <a:lnTo>
                        <a:pt x="283" y="6"/>
                      </a:lnTo>
                      <a:lnTo>
                        <a:pt x="283" y="6"/>
                      </a:lnTo>
                      <a:lnTo>
                        <a:pt x="287" y="6"/>
                      </a:lnTo>
                      <a:lnTo>
                        <a:pt x="287" y="7"/>
                      </a:lnTo>
                      <a:lnTo>
                        <a:pt x="292" y="7"/>
                      </a:lnTo>
                      <a:lnTo>
                        <a:pt x="292" y="9"/>
                      </a:lnTo>
                      <a:lnTo>
                        <a:pt x="294" y="9"/>
                      </a:lnTo>
                      <a:lnTo>
                        <a:pt x="296" y="10"/>
                      </a:lnTo>
                      <a:lnTo>
                        <a:pt x="296" y="11"/>
                      </a:lnTo>
                      <a:lnTo>
                        <a:pt x="300" y="11"/>
                      </a:lnTo>
                      <a:lnTo>
                        <a:pt x="300" y="11"/>
                      </a:lnTo>
                      <a:lnTo>
                        <a:pt x="304" y="11"/>
                      </a:lnTo>
                      <a:lnTo>
                        <a:pt x="305" y="13"/>
                      </a:lnTo>
                      <a:lnTo>
                        <a:pt x="308" y="14"/>
                      </a:lnTo>
                      <a:lnTo>
                        <a:pt x="308" y="14"/>
                      </a:lnTo>
                      <a:lnTo>
                        <a:pt x="309" y="14"/>
                      </a:lnTo>
                      <a:lnTo>
                        <a:pt x="311" y="14"/>
                      </a:lnTo>
                      <a:lnTo>
                        <a:pt x="312" y="14"/>
                      </a:lnTo>
                      <a:lnTo>
                        <a:pt x="313" y="14"/>
                      </a:lnTo>
                      <a:lnTo>
                        <a:pt x="313" y="17"/>
                      </a:lnTo>
                      <a:lnTo>
                        <a:pt x="312" y="18"/>
                      </a:lnTo>
                      <a:lnTo>
                        <a:pt x="311" y="19"/>
                      </a:lnTo>
                      <a:lnTo>
                        <a:pt x="309" y="19"/>
                      </a:lnTo>
                      <a:lnTo>
                        <a:pt x="308" y="19"/>
                      </a:lnTo>
                      <a:lnTo>
                        <a:pt x="308" y="21"/>
                      </a:lnTo>
                      <a:lnTo>
                        <a:pt x="303" y="21"/>
                      </a:lnTo>
                      <a:lnTo>
                        <a:pt x="301" y="23"/>
                      </a:lnTo>
                      <a:lnTo>
                        <a:pt x="298" y="23"/>
                      </a:lnTo>
                      <a:lnTo>
                        <a:pt x="298" y="25"/>
                      </a:lnTo>
                      <a:lnTo>
                        <a:pt x="292" y="25"/>
                      </a:lnTo>
                      <a:lnTo>
                        <a:pt x="288" y="28"/>
                      </a:lnTo>
                      <a:lnTo>
                        <a:pt x="286" y="28"/>
                      </a:lnTo>
                      <a:lnTo>
                        <a:pt x="286" y="30"/>
                      </a:lnTo>
                      <a:lnTo>
                        <a:pt x="283" y="30"/>
                      </a:lnTo>
                      <a:lnTo>
                        <a:pt x="282" y="30"/>
                      </a:lnTo>
                      <a:lnTo>
                        <a:pt x="282" y="30"/>
                      </a:lnTo>
                      <a:lnTo>
                        <a:pt x="281" y="30"/>
                      </a:lnTo>
                      <a:lnTo>
                        <a:pt x="281" y="30"/>
                      </a:lnTo>
                      <a:lnTo>
                        <a:pt x="278" y="28"/>
                      </a:lnTo>
                      <a:lnTo>
                        <a:pt x="278" y="30"/>
                      </a:lnTo>
                      <a:lnTo>
                        <a:pt x="278" y="30"/>
                      </a:lnTo>
                      <a:lnTo>
                        <a:pt x="279" y="31"/>
                      </a:lnTo>
                      <a:lnTo>
                        <a:pt x="278" y="31"/>
                      </a:lnTo>
                      <a:lnTo>
                        <a:pt x="277" y="31"/>
                      </a:lnTo>
                      <a:lnTo>
                        <a:pt x="274" y="32"/>
                      </a:lnTo>
                      <a:lnTo>
                        <a:pt x="273" y="32"/>
                      </a:lnTo>
                      <a:lnTo>
                        <a:pt x="273" y="32"/>
                      </a:lnTo>
                      <a:lnTo>
                        <a:pt x="267" y="32"/>
                      </a:lnTo>
                      <a:lnTo>
                        <a:pt x="267" y="34"/>
                      </a:lnTo>
                      <a:lnTo>
                        <a:pt x="266" y="34"/>
                      </a:lnTo>
                      <a:lnTo>
                        <a:pt x="266" y="35"/>
                      </a:lnTo>
                      <a:lnTo>
                        <a:pt x="269" y="35"/>
                      </a:lnTo>
                      <a:lnTo>
                        <a:pt x="270" y="35"/>
                      </a:lnTo>
                      <a:lnTo>
                        <a:pt x="271" y="34"/>
                      </a:lnTo>
                      <a:lnTo>
                        <a:pt x="273" y="35"/>
                      </a:lnTo>
                      <a:lnTo>
                        <a:pt x="274" y="35"/>
                      </a:lnTo>
                      <a:lnTo>
                        <a:pt x="275" y="34"/>
                      </a:lnTo>
                      <a:lnTo>
                        <a:pt x="275" y="34"/>
                      </a:lnTo>
                      <a:lnTo>
                        <a:pt x="287" y="30"/>
                      </a:lnTo>
                      <a:lnTo>
                        <a:pt x="287" y="31"/>
                      </a:lnTo>
                      <a:lnTo>
                        <a:pt x="288" y="31"/>
                      </a:lnTo>
                      <a:lnTo>
                        <a:pt x="288" y="32"/>
                      </a:lnTo>
                      <a:lnTo>
                        <a:pt x="279" y="38"/>
                      </a:lnTo>
                      <a:lnTo>
                        <a:pt x="273" y="39"/>
                      </a:lnTo>
                      <a:lnTo>
                        <a:pt x="273" y="39"/>
                      </a:lnTo>
                      <a:lnTo>
                        <a:pt x="269" y="39"/>
                      </a:lnTo>
                      <a:lnTo>
                        <a:pt x="269" y="40"/>
                      </a:lnTo>
                      <a:lnTo>
                        <a:pt x="267" y="40"/>
                      </a:lnTo>
                      <a:lnTo>
                        <a:pt x="267" y="40"/>
                      </a:lnTo>
                      <a:lnTo>
                        <a:pt x="266" y="42"/>
                      </a:lnTo>
                      <a:lnTo>
                        <a:pt x="263" y="42"/>
                      </a:lnTo>
                      <a:lnTo>
                        <a:pt x="261" y="42"/>
                      </a:lnTo>
                      <a:lnTo>
                        <a:pt x="260" y="42"/>
                      </a:lnTo>
                      <a:lnTo>
                        <a:pt x="257" y="42"/>
                      </a:lnTo>
                      <a:lnTo>
                        <a:pt x="257" y="42"/>
                      </a:lnTo>
                      <a:lnTo>
                        <a:pt x="256" y="42"/>
                      </a:lnTo>
                      <a:lnTo>
                        <a:pt x="256" y="42"/>
                      </a:lnTo>
                      <a:lnTo>
                        <a:pt x="256" y="43"/>
                      </a:lnTo>
                      <a:lnTo>
                        <a:pt x="253" y="44"/>
                      </a:lnTo>
                      <a:lnTo>
                        <a:pt x="250" y="45"/>
                      </a:lnTo>
                      <a:lnTo>
                        <a:pt x="250" y="47"/>
                      </a:lnTo>
                      <a:lnTo>
                        <a:pt x="248" y="47"/>
                      </a:lnTo>
                      <a:lnTo>
                        <a:pt x="248" y="47"/>
                      </a:lnTo>
                      <a:lnTo>
                        <a:pt x="245" y="48"/>
                      </a:lnTo>
                      <a:lnTo>
                        <a:pt x="244" y="48"/>
                      </a:lnTo>
                      <a:lnTo>
                        <a:pt x="243" y="49"/>
                      </a:lnTo>
                      <a:lnTo>
                        <a:pt x="241" y="51"/>
                      </a:lnTo>
                      <a:lnTo>
                        <a:pt x="240" y="51"/>
                      </a:lnTo>
                      <a:lnTo>
                        <a:pt x="240" y="51"/>
                      </a:lnTo>
                      <a:lnTo>
                        <a:pt x="240" y="51"/>
                      </a:lnTo>
                      <a:lnTo>
                        <a:pt x="240" y="52"/>
                      </a:lnTo>
                      <a:lnTo>
                        <a:pt x="237" y="52"/>
                      </a:lnTo>
                      <a:lnTo>
                        <a:pt x="237" y="51"/>
                      </a:lnTo>
                      <a:lnTo>
                        <a:pt x="237" y="51"/>
                      </a:lnTo>
                      <a:lnTo>
                        <a:pt x="237" y="49"/>
                      </a:lnTo>
                      <a:lnTo>
                        <a:pt x="236" y="49"/>
                      </a:lnTo>
                      <a:lnTo>
                        <a:pt x="236" y="49"/>
                      </a:lnTo>
                      <a:lnTo>
                        <a:pt x="236" y="49"/>
                      </a:lnTo>
                      <a:lnTo>
                        <a:pt x="236" y="48"/>
                      </a:lnTo>
                      <a:lnTo>
                        <a:pt x="235" y="49"/>
                      </a:lnTo>
                      <a:lnTo>
                        <a:pt x="233" y="51"/>
                      </a:lnTo>
                      <a:lnTo>
                        <a:pt x="233" y="51"/>
                      </a:lnTo>
                      <a:lnTo>
                        <a:pt x="233" y="51"/>
                      </a:lnTo>
                      <a:lnTo>
                        <a:pt x="235" y="52"/>
                      </a:lnTo>
                      <a:lnTo>
                        <a:pt x="233" y="53"/>
                      </a:lnTo>
                      <a:lnTo>
                        <a:pt x="233" y="53"/>
                      </a:lnTo>
                      <a:lnTo>
                        <a:pt x="233" y="53"/>
                      </a:lnTo>
                      <a:lnTo>
                        <a:pt x="231" y="53"/>
                      </a:lnTo>
                      <a:lnTo>
                        <a:pt x="229" y="56"/>
                      </a:lnTo>
                      <a:lnTo>
                        <a:pt x="228" y="56"/>
                      </a:lnTo>
                      <a:lnTo>
                        <a:pt x="227" y="57"/>
                      </a:lnTo>
                      <a:lnTo>
                        <a:pt x="227" y="56"/>
                      </a:lnTo>
                      <a:lnTo>
                        <a:pt x="224" y="56"/>
                      </a:lnTo>
                      <a:lnTo>
                        <a:pt x="224" y="56"/>
                      </a:lnTo>
                      <a:lnTo>
                        <a:pt x="223" y="56"/>
                      </a:lnTo>
                      <a:lnTo>
                        <a:pt x="223" y="55"/>
                      </a:lnTo>
                      <a:lnTo>
                        <a:pt x="220" y="55"/>
                      </a:lnTo>
                      <a:lnTo>
                        <a:pt x="219" y="56"/>
                      </a:lnTo>
                      <a:lnTo>
                        <a:pt x="218" y="56"/>
                      </a:lnTo>
                      <a:lnTo>
                        <a:pt x="218" y="57"/>
                      </a:lnTo>
                      <a:lnTo>
                        <a:pt x="223" y="57"/>
                      </a:lnTo>
                      <a:lnTo>
                        <a:pt x="223" y="59"/>
                      </a:lnTo>
                      <a:lnTo>
                        <a:pt x="223" y="59"/>
                      </a:lnTo>
                      <a:lnTo>
                        <a:pt x="223" y="59"/>
                      </a:lnTo>
                      <a:lnTo>
                        <a:pt x="224" y="60"/>
                      </a:lnTo>
                      <a:lnTo>
                        <a:pt x="216" y="60"/>
                      </a:lnTo>
                      <a:lnTo>
                        <a:pt x="215" y="62"/>
                      </a:lnTo>
                      <a:lnTo>
                        <a:pt x="214" y="62"/>
                      </a:lnTo>
                      <a:lnTo>
                        <a:pt x="211" y="62"/>
                      </a:lnTo>
                      <a:lnTo>
                        <a:pt x="210" y="62"/>
                      </a:lnTo>
                      <a:lnTo>
                        <a:pt x="210" y="62"/>
                      </a:lnTo>
                      <a:lnTo>
                        <a:pt x="210" y="62"/>
                      </a:lnTo>
                      <a:lnTo>
                        <a:pt x="211" y="64"/>
                      </a:lnTo>
                      <a:lnTo>
                        <a:pt x="211" y="64"/>
                      </a:lnTo>
                      <a:lnTo>
                        <a:pt x="212" y="66"/>
                      </a:lnTo>
                      <a:lnTo>
                        <a:pt x="211" y="66"/>
                      </a:lnTo>
                      <a:lnTo>
                        <a:pt x="211" y="66"/>
                      </a:lnTo>
                      <a:lnTo>
                        <a:pt x="207" y="68"/>
                      </a:lnTo>
                      <a:lnTo>
                        <a:pt x="207" y="66"/>
                      </a:lnTo>
                      <a:lnTo>
                        <a:pt x="206" y="66"/>
                      </a:lnTo>
                      <a:lnTo>
                        <a:pt x="206" y="66"/>
                      </a:lnTo>
                      <a:lnTo>
                        <a:pt x="206" y="68"/>
                      </a:lnTo>
                      <a:lnTo>
                        <a:pt x="203" y="68"/>
                      </a:lnTo>
                      <a:lnTo>
                        <a:pt x="203" y="68"/>
                      </a:lnTo>
                      <a:lnTo>
                        <a:pt x="199" y="68"/>
                      </a:lnTo>
                      <a:lnTo>
                        <a:pt x="198" y="66"/>
                      </a:lnTo>
                      <a:lnTo>
                        <a:pt x="198" y="66"/>
                      </a:lnTo>
                      <a:lnTo>
                        <a:pt x="197" y="65"/>
                      </a:lnTo>
                      <a:lnTo>
                        <a:pt x="197" y="66"/>
                      </a:lnTo>
                      <a:lnTo>
                        <a:pt x="195" y="68"/>
                      </a:lnTo>
                      <a:lnTo>
                        <a:pt x="194" y="69"/>
                      </a:lnTo>
                      <a:lnTo>
                        <a:pt x="191" y="68"/>
                      </a:lnTo>
                      <a:lnTo>
                        <a:pt x="190" y="68"/>
                      </a:lnTo>
                      <a:lnTo>
                        <a:pt x="189" y="66"/>
                      </a:lnTo>
                      <a:lnTo>
                        <a:pt x="186" y="66"/>
                      </a:lnTo>
                      <a:lnTo>
                        <a:pt x="186" y="66"/>
                      </a:lnTo>
                      <a:lnTo>
                        <a:pt x="188" y="68"/>
                      </a:lnTo>
                      <a:lnTo>
                        <a:pt x="188" y="68"/>
                      </a:lnTo>
                      <a:lnTo>
                        <a:pt x="188" y="68"/>
                      </a:lnTo>
                      <a:lnTo>
                        <a:pt x="186" y="69"/>
                      </a:lnTo>
                      <a:lnTo>
                        <a:pt x="186" y="69"/>
                      </a:lnTo>
                      <a:lnTo>
                        <a:pt x="186" y="69"/>
                      </a:lnTo>
                      <a:lnTo>
                        <a:pt x="186" y="68"/>
                      </a:lnTo>
                      <a:lnTo>
                        <a:pt x="184" y="68"/>
                      </a:lnTo>
                      <a:lnTo>
                        <a:pt x="181" y="66"/>
                      </a:lnTo>
                      <a:lnTo>
                        <a:pt x="180" y="64"/>
                      </a:lnTo>
                      <a:lnTo>
                        <a:pt x="178" y="65"/>
                      </a:lnTo>
                      <a:lnTo>
                        <a:pt x="177" y="64"/>
                      </a:lnTo>
                      <a:lnTo>
                        <a:pt x="177" y="65"/>
                      </a:lnTo>
                      <a:lnTo>
                        <a:pt x="177" y="65"/>
                      </a:lnTo>
                      <a:lnTo>
                        <a:pt x="176" y="66"/>
                      </a:lnTo>
                      <a:lnTo>
                        <a:pt x="169" y="65"/>
                      </a:lnTo>
                      <a:lnTo>
                        <a:pt x="171" y="66"/>
                      </a:lnTo>
                      <a:lnTo>
                        <a:pt x="169" y="68"/>
                      </a:lnTo>
                      <a:lnTo>
                        <a:pt x="171" y="68"/>
                      </a:lnTo>
                      <a:lnTo>
                        <a:pt x="176" y="68"/>
                      </a:lnTo>
                      <a:lnTo>
                        <a:pt x="181" y="69"/>
                      </a:lnTo>
                      <a:lnTo>
                        <a:pt x="186" y="70"/>
                      </a:lnTo>
                      <a:lnTo>
                        <a:pt x="186" y="72"/>
                      </a:lnTo>
                      <a:lnTo>
                        <a:pt x="184" y="72"/>
                      </a:lnTo>
                      <a:lnTo>
                        <a:pt x="184" y="73"/>
                      </a:lnTo>
                      <a:lnTo>
                        <a:pt x="184" y="73"/>
                      </a:lnTo>
                      <a:lnTo>
                        <a:pt x="184" y="72"/>
                      </a:lnTo>
                      <a:lnTo>
                        <a:pt x="181" y="72"/>
                      </a:lnTo>
                      <a:lnTo>
                        <a:pt x="181" y="72"/>
                      </a:lnTo>
                      <a:lnTo>
                        <a:pt x="177" y="72"/>
                      </a:lnTo>
                      <a:lnTo>
                        <a:pt x="177" y="70"/>
                      </a:lnTo>
                      <a:lnTo>
                        <a:pt x="171" y="70"/>
                      </a:lnTo>
                      <a:lnTo>
                        <a:pt x="171" y="70"/>
                      </a:lnTo>
                      <a:lnTo>
                        <a:pt x="173" y="72"/>
                      </a:lnTo>
                      <a:lnTo>
                        <a:pt x="177" y="72"/>
                      </a:lnTo>
                      <a:lnTo>
                        <a:pt x="180" y="73"/>
                      </a:lnTo>
                      <a:lnTo>
                        <a:pt x="181" y="76"/>
                      </a:lnTo>
                      <a:lnTo>
                        <a:pt x="180" y="76"/>
                      </a:lnTo>
                      <a:lnTo>
                        <a:pt x="177" y="76"/>
                      </a:lnTo>
                      <a:lnTo>
                        <a:pt x="176" y="76"/>
                      </a:lnTo>
                      <a:lnTo>
                        <a:pt x="176" y="76"/>
                      </a:lnTo>
                      <a:lnTo>
                        <a:pt x="176" y="76"/>
                      </a:lnTo>
                      <a:lnTo>
                        <a:pt x="174" y="76"/>
                      </a:lnTo>
                      <a:lnTo>
                        <a:pt x="173" y="76"/>
                      </a:lnTo>
                      <a:lnTo>
                        <a:pt x="172" y="77"/>
                      </a:lnTo>
                      <a:lnTo>
                        <a:pt x="171" y="77"/>
                      </a:lnTo>
                      <a:lnTo>
                        <a:pt x="171" y="77"/>
                      </a:lnTo>
                      <a:lnTo>
                        <a:pt x="171" y="77"/>
                      </a:lnTo>
                      <a:lnTo>
                        <a:pt x="169" y="77"/>
                      </a:lnTo>
                      <a:lnTo>
                        <a:pt x="169" y="76"/>
                      </a:lnTo>
                      <a:lnTo>
                        <a:pt x="165" y="76"/>
                      </a:lnTo>
                      <a:lnTo>
                        <a:pt x="165" y="74"/>
                      </a:lnTo>
                      <a:lnTo>
                        <a:pt x="163" y="74"/>
                      </a:lnTo>
                      <a:lnTo>
                        <a:pt x="163" y="74"/>
                      </a:lnTo>
                      <a:lnTo>
                        <a:pt x="160" y="73"/>
                      </a:lnTo>
                      <a:lnTo>
                        <a:pt x="159" y="74"/>
                      </a:lnTo>
                      <a:lnTo>
                        <a:pt x="157" y="74"/>
                      </a:lnTo>
                      <a:lnTo>
                        <a:pt x="157" y="74"/>
                      </a:lnTo>
                      <a:lnTo>
                        <a:pt x="157" y="74"/>
                      </a:lnTo>
                      <a:lnTo>
                        <a:pt x="161" y="74"/>
                      </a:lnTo>
                      <a:lnTo>
                        <a:pt x="164" y="76"/>
                      </a:lnTo>
                      <a:lnTo>
                        <a:pt x="167" y="77"/>
                      </a:lnTo>
                      <a:lnTo>
                        <a:pt x="167" y="78"/>
                      </a:lnTo>
                      <a:lnTo>
                        <a:pt x="167" y="78"/>
                      </a:lnTo>
                      <a:lnTo>
                        <a:pt x="165" y="78"/>
                      </a:lnTo>
                      <a:lnTo>
                        <a:pt x="164" y="79"/>
                      </a:lnTo>
                      <a:lnTo>
                        <a:pt x="163" y="79"/>
                      </a:lnTo>
                      <a:lnTo>
                        <a:pt x="163" y="81"/>
                      </a:lnTo>
                      <a:lnTo>
                        <a:pt x="161" y="82"/>
                      </a:lnTo>
                      <a:lnTo>
                        <a:pt x="163" y="82"/>
                      </a:lnTo>
                      <a:lnTo>
                        <a:pt x="163" y="82"/>
                      </a:lnTo>
                      <a:lnTo>
                        <a:pt x="167" y="81"/>
                      </a:lnTo>
                      <a:lnTo>
                        <a:pt x="167" y="81"/>
                      </a:lnTo>
                      <a:lnTo>
                        <a:pt x="169" y="81"/>
                      </a:lnTo>
                      <a:lnTo>
                        <a:pt x="169" y="79"/>
                      </a:lnTo>
                      <a:lnTo>
                        <a:pt x="172" y="79"/>
                      </a:lnTo>
                      <a:lnTo>
                        <a:pt x="172" y="79"/>
                      </a:lnTo>
                      <a:lnTo>
                        <a:pt x="173" y="79"/>
                      </a:lnTo>
                      <a:lnTo>
                        <a:pt x="173" y="78"/>
                      </a:lnTo>
                      <a:lnTo>
                        <a:pt x="177" y="78"/>
                      </a:lnTo>
                      <a:lnTo>
                        <a:pt x="177" y="78"/>
                      </a:lnTo>
                      <a:lnTo>
                        <a:pt x="178" y="78"/>
                      </a:lnTo>
                      <a:lnTo>
                        <a:pt x="178" y="77"/>
                      </a:lnTo>
                      <a:lnTo>
                        <a:pt x="182" y="78"/>
                      </a:lnTo>
                      <a:lnTo>
                        <a:pt x="182" y="78"/>
                      </a:lnTo>
                      <a:lnTo>
                        <a:pt x="186" y="78"/>
                      </a:lnTo>
                      <a:lnTo>
                        <a:pt x="186" y="81"/>
                      </a:lnTo>
                      <a:lnTo>
                        <a:pt x="193" y="79"/>
                      </a:lnTo>
                      <a:lnTo>
                        <a:pt x="194" y="81"/>
                      </a:lnTo>
                      <a:lnTo>
                        <a:pt x="194" y="82"/>
                      </a:lnTo>
                      <a:lnTo>
                        <a:pt x="194" y="83"/>
                      </a:lnTo>
                      <a:lnTo>
                        <a:pt x="193" y="85"/>
                      </a:lnTo>
                      <a:lnTo>
                        <a:pt x="193" y="85"/>
                      </a:lnTo>
                      <a:lnTo>
                        <a:pt x="191" y="86"/>
                      </a:lnTo>
                      <a:lnTo>
                        <a:pt x="191" y="86"/>
                      </a:lnTo>
                      <a:lnTo>
                        <a:pt x="184" y="86"/>
                      </a:lnTo>
                      <a:lnTo>
                        <a:pt x="184" y="87"/>
                      </a:lnTo>
                      <a:lnTo>
                        <a:pt x="185" y="87"/>
                      </a:lnTo>
                      <a:lnTo>
                        <a:pt x="186" y="89"/>
                      </a:lnTo>
                      <a:lnTo>
                        <a:pt x="186" y="90"/>
                      </a:lnTo>
                      <a:lnTo>
                        <a:pt x="184" y="90"/>
                      </a:lnTo>
                      <a:lnTo>
                        <a:pt x="184" y="91"/>
                      </a:lnTo>
                      <a:lnTo>
                        <a:pt x="184" y="91"/>
                      </a:lnTo>
                      <a:lnTo>
                        <a:pt x="182" y="90"/>
                      </a:lnTo>
                      <a:lnTo>
                        <a:pt x="182" y="90"/>
                      </a:lnTo>
                      <a:lnTo>
                        <a:pt x="176" y="91"/>
                      </a:lnTo>
                      <a:lnTo>
                        <a:pt x="176" y="91"/>
                      </a:lnTo>
                      <a:lnTo>
                        <a:pt x="177" y="91"/>
                      </a:lnTo>
                      <a:lnTo>
                        <a:pt x="177" y="93"/>
                      </a:lnTo>
                      <a:lnTo>
                        <a:pt x="181" y="93"/>
                      </a:lnTo>
                      <a:lnTo>
                        <a:pt x="180" y="94"/>
                      </a:lnTo>
                      <a:lnTo>
                        <a:pt x="178" y="95"/>
                      </a:lnTo>
                      <a:lnTo>
                        <a:pt x="176" y="95"/>
                      </a:lnTo>
                      <a:lnTo>
                        <a:pt x="174" y="95"/>
                      </a:lnTo>
                      <a:lnTo>
                        <a:pt x="173" y="97"/>
                      </a:lnTo>
                      <a:lnTo>
                        <a:pt x="171" y="97"/>
                      </a:lnTo>
                      <a:lnTo>
                        <a:pt x="167" y="97"/>
                      </a:lnTo>
                      <a:lnTo>
                        <a:pt x="164" y="95"/>
                      </a:lnTo>
                      <a:lnTo>
                        <a:pt x="161" y="95"/>
                      </a:lnTo>
                      <a:lnTo>
                        <a:pt x="160" y="97"/>
                      </a:lnTo>
                      <a:lnTo>
                        <a:pt x="160" y="97"/>
                      </a:lnTo>
                      <a:lnTo>
                        <a:pt x="160" y="98"/>
                      </a:lnTo>
                      <a:lnTo>
                        <a:pt x="161" y="98"/>
                      </a:lnTo>
                      <a:lnTo>
                        <a:pt x="161" y="103"/>
                      </a:lnTo>
                      <a:lnTo>
                        <a:pt x="160" y="103"/>
                      </a:lnTo>
                      <a:lnTo>
                        <a:pt x="160" y="103"/>
                      </a:lnTo>
                      <a:lnTo>
                        <a:pt x="152" y="104"/>
                      </a:lnTo>
                      <a:lnTo>
                        <a:pt x="152" y="104"/>
                      </a:lnTo>
                      <a:lnTo>
                        <a:pt x="148" y="104"/>
                      </a:lnTo>
                      <a:lnTo>
                        <a:pt x="148" y="104"/>
                      </a:lnTo>
                      <a:lnTo>
                        <a:pt x="146" y="104"/>
                      </a:lnTo>
                      <a:lnTo>
                        <a:pt x="144" y="104"/>
                      </a:lnTo>
                      <a:lnTo>
                        <a:pt x="143" y="104"/>
                      </a:lnTo>
                      <a:lnTo>
                        <a:pt x="142" y="106"/>
                      </a:lnTo>
                      <a:lnTo>
                        <a:pt x="143" y="106"/>
                      </a:lnTo>
                      <a:lnTo>
                        <a:pt x="146" y="106"/>
                      </a:lnTo>
                      <a:lnTo>
                        <a:pt x="150" y="107"/>
                      </a:lnTo>
                      <a:lnTo>
                        <a:pt x="151" y="107"/>
                      </a:lnTo>
                      <a:lnTo>
                        <a:pt x="152" y="110"/>
                      </a:lnTo>
                      <a:lnTo>
                        <a:pt x="154" y="111"/>
                      </a:lnTo>
                      <a:lnTo>
                        <a:pt x="155" y="112"/>
                      </a:lnTo>
                      <a:lnTo>
                        <a:pt x="157" y="112"/>
                      </a:lnTo>
                      <a:lnTo>
                        <a:pt x="157" y="112"/>
                      </a:lnTo>
                      <a:lnTo>
                        <a:pt x="160" y="112"/>
                      </a:lnTo>
                      <a:lnTo>
                        <a:pt x="160" y="112"/>
                      </a:lnTo>
                      <a:lnTo>
                        <a:pt x="161" y="114"/>
                      </a:lnTo>
                      <a:lnTo>
                        <a:pt x="161" y="114"/>
                      </a:lnTo>
                      <a:lnTo>
                        <a:pt x="161" y="114"/>
                      </a:lnTo>
                      <a:lnTo>
                        <a:pt x="161" y="114"/>
                      </a:lnTo>
                      <a:lnTo>
                        <a:pt x="161" y="115"/>
                      </a:lnTo>
                      <a:lnTo>
                        <a:pt x="160" y="115"/>
                      </a:lnTo>
                      <a:lnTo>
                        <a:pt x="160" y="116"/>
                      </a:lnTo>
                      <a:lnTo>
                        <a:pt x="159" y="116"/>
                      </a:lnTo>
                      <a:lnTo>
                        <a:pt x="159" y="116"/>
                      </a:lnTo>
                      <a:lnTo>
                        <a:pt x="159" y="116"/>
                      </a:lnTo>
                      <a:lnTo>
                        <a:pt x="157" y="116"/>
                      </a:lnTo>
                      <a:lnTo>
                        <a:pt x="157" y="117"/>
                      </a:lnTo>
                      <a:lnTo>
                        <a:pt x="156" y="117"/>
                      </a:lnTo>
                      <a:lnTo>
                        <a:pt x="156" y="119"/>
                      </a:lnTo>
                      <a:lnTo>
                        <a:pt x="154" y="119"/>
                      </a:lnTo>
                      <a:lnTo>
                        <a:pt x="154" y="119"/>
                      </a:lnTo>
                      <a:lnTo>
                        <a:pt x="154" y="120"/>
                      </a:lnTo>
                      <a:lnTo>
                        <a:pt x="152" y="120"/>
                      </a:lnTo>
                      <a:lnTo>
                        <a:pt x="150" y="120"/>
                      </a:lnTo>
                      <a:lnTo>
                        <a:pt x="148" y="117"/>
                      </a:lnTo>
                      <a:lnTo>
                        <a:pt x="147" y="120"/>
                      </a:lnTo>
                      <a:lnTo>
                        <a:pt x="147" y="120"/>
                      </a:lnTo>
                      <a:lnTo>
                        <a:pt x="146" y="120"/>
                      </a:lnTo>
                      <a:lnTo>
                        <a:pt x="144" y="123"/>
                      </a:lnTo>
                      <a:lnTo>
                        <a:pt x="142" y="123"/>
                      </a:lnTo>
                      <a:lnTo>
                        <a:pt x="139" y="127"/>
                      </a:lnTo>
                      <a:lnTo>
                        <a:pt x="139" y="127"/>
                      </a:lnTo>
                      <a:lnTo>
                        <a:pt x="138" y="127"/>
                      </a:lnTo>
                      <a:lnTo>
                        <a:pt x="137" y="127"/>
                      </a:lnTo>
                      <a:lnTo>
                        <a:pt x="135" y="127"/>
                      </a:lnTo>
                      <a:lnTo>
                        <a:pt x="134" y="121"/>
                      </a:lnTo>
                      <a:lnTo>
                        <a:pt x="135" y="121"/>
                      </a:lnTo>
                      <a:lnTo>
                        <a:pt x="135" y="119"/>
                      </a:lnTo>
                      <a:lnTo>
                        <a:pt x="134" y="117"/>
                      </a:lnTo>
                      <a:lnTo>
                        <a:pt x="133" y="117"/>
                      </a:lnTo>
                      <a:lnTo>
                        <a:pt x="131" y="117"/>
                      </a:lnTo>
                      <a:lnTo>
                        <a:pt x="131" y="117"/>
                      </a:lnTo>
                      <a:lnTo>
                        <a:pt x="130" y="119"/>
                      </a:lnTo>
                      <a:lnTo>
                        <a:pt x="129" y="119"/>
                      </a:lnTo>
                      <a:lnTo>
                        <a:pt x="127" y="117"/>
                      </a:lnTo>
                      <a:lnTo>
                        <a:pt x="126" y="117"/>
                      </a:lnTo>
                      <a:lnTo>
                        <a:pt x="126" y="117"/>
                      </a:lnTo>
                      <a:lnTo>
                        <a:pt x="126" y="116"/>
                      </a:lnTo>
                      <a:lnTo>
                        <a:pt x="126" y="115"/>
                      </a:lnTo>
                      <a:lnTo>
                        <a:pt x="126" y="115"/>
                      </a:lnTo>
                      <a:lnTo>
                        <a:pt x="125" y="115"/>
                      </a:lnTo>
                      <a:lnTo>
                        <a:pt x="123" y="112"/>
                      </a:lnTo>
                      <a:lnTo>
                        <a:pt x="123" y="112"/>
                      </a:lnTo>
                      <a:lnTo>
                        <a:pt x="123" y="114"/>
                      </a:lnTo>
                      <a:lnTo>
                        <a:pt x="125" y="115"/>
                      </a:lnTo>
                      <a:lnTo>
                        <a:pt x="125" y="116"/>
                      </a:lnTo>
                      <a:lnTo>
                        <a:pt x="125" y="117"/>
                      </a:lnTo>
                      <a:lnTo>
                        <a:pt x="123" y="119"/>
                      </a:lnTo>
                      <a:lnTo>
                        <a:pt x="118" y="120"/>
                      </a:lnTo>
                      <a:lnTo>
                        <a:pt x="118" y="119"/>
                      </a:lnTo>
                      <a:lnTo>
                        <a:pt x="116" y="119"/>
                      </a:lnTo>
                      <a:lnTo>
                        <a:pt x="116" y="119"/>
                      </a:lnTo>
                      <a:lnTo>
                        <a:pt x="116" y="119"/>
                      </a:lnTo>
                      <a:lnTo>
                        <a:pt x="116" y="119"/>
                      </a:lnTo>
                      <a:lnTo>
                        <a:pt x="106" y="120"/>
                      </a:lnTo>
                      <a:lnTo>
                        <a:pt x="106" y="117"/>
                      </a:lnTo>
                      <a:lnTo>
                        <a:pt x="106" y="117"/>
                      </a:lnTo>
                      <a:lnTo>
                        <a:pt x="108" y="115"/>
                      </a:lnTo>
                      <a:lnTo>
                        <a:pt x="106" y="115"/>
                      </a:lnTo>
                      <a:lnTo>
                        <a:pt x="106" y="114"/>
                      </a:lnTo>
                      <a:lnTo>
                        <a:pt x="106" y="114"/>
                      </a:lnTo>
                      <a:lnTo>
                        <a:pt x="106" y="114"/>
                      </a:lnTo>
                      <a:lnTo>
                        <a:pt x="106" y="115"/>
                      </a:lnTo>
                      <a:lnTo>
                        <a:pt x="104" y="116"/>
                      </a:lnTo>
                      <a:lnTo>
                        <a:pt x="104" y="117"/>
                      </a:lnTo>
                      <a:lnTo>
                        <a:pt x="101" y="117"/>
                      </a:lnTo>
                      <a:lnTo>
                        <a:pt x="100" y="117"/>
                      </a:lnTo>
                      <a:lnTo>
                        <a:pt x="100" y="117"/>
                      </a:lnTo>
                      <a:lnTo>
                        <a:pt x="97" y="117"/>
                      </a:lnTo>
                      <a:lnTo>
                        <a:pt x="97" y="117"/>
                      </a:lnTo>
                      <a:lnTo>
                        <a:pt x="99" y="117"/>
                      </a:lnTo>
                      <a:lnTo>
                        <a:pt x="100" y="119"/>
                      </a:lnTo>
                      <a:lnTo>
                        <a:pt x="100" y="120"/>
                      </a:lnTo>
                      <a:lnTo>
                        <a:pt x="101" y="121"/>
                      </a:lnTo>
                      <a:lnTo>
                        <a:pt x="100" y="121"/>
                      </a:lnTo>
                      <a:lnTo>
                        <a:pt x="100" y="121"/>
                      </a:lnTo>
                      <a:lnTo>
                        <a:pt x="97" y="121"/>
                      </a:lnTo>
                      <a:lnTo>
                        <a:pt x="97" y="123"/>
                      </a:lnTo>
                      <a:lnTo>
                        <a:pt x="96" y="123"/>
                      </a:lnTo>
                      <a:lnTo>
                        <a:pt x="96" y="125"/>
                      </a:lnTo>
                      <a:lnTo>
                        <a:pt x="95" y="125"/>
                      </a:lnTo>
                      <a:lnTo>
                        <a:pt x="95" y="124"/>
                      </a:lnTo>
                      <a:lnTo>
                        <a:pt x="89" y="123"/>
                      </a:lnTo>
                      <a:lnTo>
                        <a:pt x="88" y="123"/>
                      </a:lnTo>
                      <a:lnTo>
                        <a:pt x="87" y="124"/>
                      </a:lnTo>
                      <a:lnTo>
                        <a:pt x="87" y="123"/>
                      </a:lnTo>
                      <a:lnTo>
                        <a:pt x="84" y="123"/>
                      </a:lnTo>
                      <a:lnTo>
                        <a:pt x="82" y="121"/>
                      </a:lnTo>
                      <a:lnTo>
                        <a:pt x="82" y="119"/>
                      </a:lnTo>
                      <a:lnTo>
                        <a:pt x="80" y="119"/>
                      </a:lnTo>
                      <a:lnTo>
                        <a:pt x="80" y="120"/>
                      </a:lnTo>
                      <a:lnTo>
                        <a:pt x="80" y="120"/>
                      </a:lnTo>
                      <a:lnTo>
                        <a:pt x="80" y="123"/>
                      </a:lnTo>
                      <a:lnTo>
                        <a:pt x="78" y="123"/>
                      </a:lnTo>
                      <a:lnTo>
                        <a:pt x="76" y="121"/>
                      </a:lnTo>
                      <a:lnTo>
                        <a:pt x="76" y="120"/>
                      </a:lnTo>
                      <a:lnTo>
                        <a:pt x="76" y="120"/>
                      </a:lnTo>
                      <a:lnTo>
                        <a:pt x="75" y="117"/>
                      </a:lnTo>
                      <a:lnTo>
                        <a:pt x="74" y="117"/>
                      </a:lnTo>
                      <a:lnTo>
                        <a:pt x="74" y="119"/>
                      </a:lnTo>
                      <a:lnTo>
                        <a:pt x="72" y="120"/>
                      </a:lnTo>
                      <a:lnTo>
                        <a:pt x="71" y="121"/>
                      </a:lnTo>
                      <a:lnTo>
                        <a:pt x="72" y="121"/>
                      </a:lnTo>
                      <a:lnTo>
                        <a:pt x="72" y="123"/>
                      </a:lnTo>
                      <a:lnTo>
                        <a:pt x="72" y="123"/>
                      </a:lnTo>
                      <a:lnTo>
                        <a:pt x="71" y="123"/>
                      </a:lnTo>
                      <a:lnTo>
                        <a:pt x="70" y="124"/>
                      </a:lnTo>
                      <a:lnTo>
                        <a:pt x="68" y="124"/>
                      </a:lnTo>
                      <a:lnTo>
                        <a:pt x="67" y="124"/>
                      </a:lnTo>
                      <a:lnTo>
                        <a:pt x="65" y="123"/>
                      </a:lnTo>
                      <a:lnTo>
                        <a:pt x="65" y="120"/>
                      </a:lnTo>
                      <a:lnTo>
                        <a:pt x="63" y="120"/>
                      </a:lnTo>
                      <a:lnTo>
                        <a:pt x="63" y="120"/>
                      </a:lnTo>
                      <a:lnTo>
                        <a:pt x="63" y="121"/>
                      </a:lnTo>
                      <a:lnTo>
                        <a:pt x="62" y="120"/>
                      </a:lnTo>
                      <a:lnTo>
                        <a:pt x="62" y="120"/>
                      </a:lnTo>
                      <a:lnTo>
                        <a:pt x="61" y="120"/>
                      </a:lnTo>
                      <a:lnTo>
                        <a:pt x="61" y="121"/>
                      </a:lnTo>
                      <a:lnTo>
                        <a:pt x="61" y="121"/>
                      </a:lnTo>
                      <a:lnTo>
                        <a:pt x="61" y="123"/>
                      </a:lnTo>
                      <a:lnTo>
                        <a:pt x="58" y="123"/>
                      </a:lnTo>
                      <a:lnTo>
                        <a:pt x="57" y="120"/>
                      </a:lnTo>
                      <a:lnTo>
                        <a:pt x="55" y="119"/>
                      </a:lnTo>
                      <a:lnTo>
                        <a:pt x="54" y="116"/>
                      </a:lnTo>
                      <a:lnTo>
                        <a:pt x="57" y="115"/>
                      </a:lnTo>
                      <a:lnTo>
                        <a:pt x="57" y="115"/>
                      </a:lnTo>
                      <a:lnTo>
                        <a:pt x="58" y="115"/>
                      </a:lnTo>
                      <a:lnTo>
                        <a:pt x="61" y="112"/>
                      </a:lnTo>
                      <a:lnTo>
                        <a:pt x="62" y="112"/>
                      </a:lnTo>
                      <a:lnTo>
                        <a:pt x="62" y="111"/>
                      </a:lnTo>
                      <a:lnTo>
                        <a:pt x="65" y="111"/>
                      </a:lnTo>
                      <a:lnTo>
                        <a:pt x="65" y="110"/>
                      </a:lnTo>
                      <a:lnTo>
                        <a:pt x="66" y="110"/>
                      </a:lnTo>
                      <a:lnTo>
                        <a:pt x="66" y="110"/>
                      </a:lnTo>
                      <a:lnTo>
                        <a:pt x="72" y="110"/>
                      </a:lnTo>
                      <a:lnTo>
                        <a:pt x="72" y="108"/>
                      </a:lnTo>
                      <a:lnTo>
                        <a:pt x="78" y="108"/>
                      </a:lnTo>
                      <a:lnTo>
                        <a:pt x="78" y="104"/>
                      </a:lnTo>
                      <a:lnTo>
                        <a:pt x="75" y="103"/>
                      </a:lnTo>
                      <a:lnTo>
                        <a:pt x="74" y="103"/>
                      </a:lnTo>
                      <a:lnTo>
                        <a:pt x="72" y="102"/>
                      </a:lnTo>
                      <a:lnTo>
                        <a:pt x="71" y="100"/>
                      </a:lnTo>
                      <a:lnTo>
                        <a:pt x="71" y="99"/>
                      </a:lnTo>
                      <a:lnTo>
                        <a:pt x="71" y="98"/>
                      </a:lnTo>
                      <a:lnTo>
                        <a:pt x="71" y="98"/>
                      </a:lnTo>
                      <a:lnTo>
                        <a:pt x="70" y="98"/>
                      </a:lnTo>
                      <a:lnTo>
                        <a:pt x="80" y="97"/>
                      </a:lnTo>
                      <a:lnTo>
                        <a:pt x="80" y="97"/>
                      </a:lnTo>
                      <a:lnTo>
                        <a:pt x="84" y="95"/>
                      </a:lnTo>
                      <a:lnTo>
                        <a:pt x="84" y="97"/>
                      </a:lnTo>
                      <a:lnTo>
                        <a:pt x="87" y="97"/>
                      </a:lnTo>
                      <a:lnTo>
                        <a:pt x="89" y="98"/>
                      </a:lnTo>
                      <a:lnTo>
                        <a:pt x="92" y="100"/>
                      </a:lnTo>
                      <a:lnTo>
                        <a:pt x="96" y="100"/>
                      </a:lnTo>
                      <a:lnTo>
                        <a:pt x="96" y="102"/>
                      </a:lnTo>
                      <a:lnTo>
                        <a:pt x="97" y="103"/>
                      </a:lnTo>
                      <a:lnTo>
                        <a:pt x="99" y="106"/>
                      </a:lnTo>
                      <a:lnTo>
                        <a:pt x="100" y="104"/>
                      </a:lnTo>
                      <a:lnTo>
                        <a:pt x="100" y="104"/>
                      </a:lnTo>
                      <a:lnTo>
                        <a:pt x="101" y="104"/>
                      </a:lnTo>
                      <a:lnTo>
                        <a:pt x="102" y="106"/>
                      </a:lnTo>
                      <a:lnTo>
                        <a:pt x="104" y="106"/>
                      </a:lnTo>
                      <a:lnTo>
                        <a:pt x="104" y="104"/>
                      </a:lnTo>
                      <a:lnTo>
                        <a:pt x="108" y="104"/>
                      </a:lnTo>
                      <a:lnTo>
                        <a:pt x="108" y="106"/>
                      </a:lnTo>
                      <a:lnTo>
                        <a:pt x="109" y="106"/>
                      </a:lnTo>
                      <a:lnTo>
                        <a:pt x="109" y="106"/>
                      </a:lnTo>
                      <a:lnTo>
                        <a:pt x="110" y="107"/>
                      </a:lnTo>
                      <a:lnTo>
                        <a:pt x="110" y="104"/>
                      </a:lnTo>
                      <a:lnTo>
                        <a:pt x="112" y="104"/>
                      </a:lnTo>
                      <a:lnTo>
                        <a:pt x="112" y="104"/>
                      </a:lnTo>
                      <a:lnTo>
                        <a:pt x="114" y="104"/>
                      </a:lnTo>
                      <a:lnTo>
                        <a:pt x="114" y="103"/>
                      </a:lnTo>
                      <a:lnTo>
                        <a:pt x="114" y="103"/>
                      </a:lnTo>
                      <a:lnTo>
                        <a:pt x="114" y="100"/>
                      </a:lnTo>
                      <a:lnTo>
                        <a:pt x="116" y="99"/>
                      </a:lnTo>
                      <a:lnTo>
                        <a:pt x="117" y="99"/>
                      </a:lnTo>
                      <a:lnTo>
                        <a:pt x="116" y="99"/>
                      </a:lnTo>
                      <a:lnTo>
                        <a:pt x="113" y="100"/>
                      </a:lnTo>
                      <a:lnTo>
                        <a:pt x="112" y="100"/>
                      </a:lnTo>
                      <a:lnTo>
                        <a:pt x="108" y="100"/>
                      </a:lnTo>
                      <a:lnTo>
                        <a:pt x="108" y="99"/>
                      </a:lnTo>
                      <a:lnTo>
                        <a:pt x="108" y="98"/>
                      </a:lnTo>
                      <a:lnTo>
                        <a:pt x="106" y="98"/>
                      </a:lnTo>
                      <a:lnTo>
                        <a:pt x="105" y="98"/>
                      </a:lnTo>
                      <a:lnTo>
                        <a:pt x="105" y="98"/>
                      </a:lnTo>
                      <a:lnTo>
                        <a:pt x="105" y="99"/>
                      </a:lnTo>
                      <a:lnTo>
                        <a:pt x="104" y="100"/>
                      </a:lnTo>
                      <a:lnTo>
                        <a:pt x="102" y="99"/>
                      </a:lnTo>
                      <a:lnTo>
                        <a:pt x="102" y="98"/>
                      </a:lnTo>
                      <a:lnTo>
                        <a:pt x="101" y="97"/>
                      </a:lnTo>
                      <a:lnTo>
                        <a:pt x="101" y="95"/>
                      </a:lnTo>
                      <a:lnTo>
                        <a:pt x="99" y="95"/>
                      </a:lnTo>
                      <a:lnTo>
                        <a:pt x="99" y="94"/>
                      </a:lnTo>
                      <a:lnTo>
                        <a:pt x="99" y="94"/>
                      </a:lnTo>
                      <a:lnTo>
                        <a:pt x="99" y="94"/>
                      </a:lnTo>
                      <a:lnTo>
                        <a:pt x="100" y="93"/>
                      </a:lnTo>
                      <a:lnTo>
                        <a:pt x="100" y="93"/>
                      </a:lnTo>
                      <a:lnTo>
                        <a:pt x="101" y="91"/>
                      </a:lnTo>
                      <a:lnTo>
                        <a:pt x="102" y="91"/>
                      </a:lnTo>
                      <a:lnTo>
                        <a:pt x="102" y="90"/>
                      </a:lnTo>
                      <a:lnTo>
                        <a:pt x="101" y="90"/>
                      </a:lnTo>
                      <a:lnTo>
                        <a:pt x="101" y="89"/>
                      </a:lnTo>
                      <a:lnTo>
                        <a:pt x="102" y="89"/>
                      </a:lnTo>
                      <a:lnTo>
                        <a:pt x="102" y="86"/>
                      </a:lnTo>
                      <a:lnTo>
                        <a:pt x="101" y="86"/>
                      </a:lnTo>
                      <a:lnTo>
                        <a:pt x="101" y="86"/>
                      </a:lnTo>
                      <a:lnTo>
                        <a:pt x="101" y="86"/>
                      </a:lnTo>
                      <a:lnTo>
                        <a:pt x="100" y="86"/>
                      </a:lnTo>
                      <a:lnTo>
                        <a:pt x="99" y="89"/>
                      </a:lnTo>
                      <a:lnTo>
                        <a:pt x="97" y="90"/>
                      </a:lnTo>
                      <a:lnTo>
                        <a:pt x="96" y="91"/>
                      </a:lnTo>
                      <a:lnTo>
                        <a:pt x="96" y="91"/>
                      </a:lnTo>
                      <a:lnTo>
                        <a:pt x="96" y="91"/>
                      </a:lnTo>
                      <a:lnTo>
                        <a:pt x="87" y="93"/>
                      </a:lnTo>
                      <a:lnTo>
                        <a:pt x="85" y="91"/>
                      </a:lnTo>
                      <a:lnTo>
                        <a:pt x="87" y="91"/>
                      </a:lnTo>
                      <a:lnTo>
                        <a:pt x="87" y="90"/>
                      </a:lnTo>
                      <a:lnTo>
                        <a:pt x="87" y="90"/>
                      </a:lnTo>
                      <a:lnTo>
                        <a:pt x="85" y="90"/>
                      </a:lnTo>
                      <a:lnTo>
                        <a:pt x="85" y="91"/>
                      </a:lnTo>
                      <a:lnTo>
                        <a:pt x="83" y="91"/>
                      </a:lnTo>
                      <a:lnTo>
                        <a:pt x="82" y="93"/>
                      </a:lnTo>
                      <a:lnTo>
                        <a:pt x="80" y="93"/>
                      </a:lnTo>
                      <a:lnTo>
                        <a:pt x="79" y="93"/>
                      </a:lnTo>
                      <a:lnTo>
                        <a:pt x="78" y="94"/>
                      </a:lnTo>
                      <a:lnTo>
                        <a:pt x="76" y="94"/>
                      </a:lnTo>
                      <a:lnTo>
                        <a:pt x="75" y="94"/>
                      </a:lnTo>
                      <a:lnTo>
                        <a:pt x="74" y="94"/>
                      </a:lnTo>
                      <a:lnTo>
                        <a:pt x="74" y="94"/>
                      </a:lnTo>
                      <a:lnTo>
                        <a:pt x="72" y="94"/>
                      </a:lnTo>
                      <a:lnTo>
                        <a:pt x="72" y="89"/>
                      </a:lnTo>
                      <a:lnTo>
                        <a:pt x="72" y="89"/>
                      </a:lnTo>
                      <a:lnTo>
                        <a:pt x="72" y="87"/>
                      </a:lnTo>
                      <a:lnTo>
                        <a:pt x="74" y="87"/>
                      </a:lnTo>
                      <a:lnTo>
                        <a:pt x="75" y="83"/>
                      </a:lnTo>
                      <a:lnTo>
                        <a:pt x="80" y="85"/>
                      </a:lnTo>
                      <a:lnTo>
                        <a:pt x="80" y="83"/>
                      </a:lnTo>
                      <a:lnTo>
                        <a:pt x="82" y="83"/>
                      </a:lnTo>
                      <a:lnTo>
                        <a:pt x="82" y="82"/>
                      </a:lnTo>
                      <a:lnTo>
                        <a:pt x="84" y="82"/>
                      </a:lnTo>
                      <a:lnTo>
                        <a:pt x="84" y="82"/>
                      </a:lnTo>
                      <a:lnTo>
                        <a:pt x="87" y="81"/>
                      </a:lnTo>
                      <a:lnTo>
                        <a:pt x="87" y="81"/>
                      </a:lnTo>
                      <a:lnTo>
                        <a:pt x="89" y="81"/>
                      </a:lnTo>
                      <a:lnTo>
                        <a:pt x="89" y="79"/>
                      </a:lnTo>
                      <a:lnTo>
                        <a:pt x="91" y="79"/>
                      </a:lnTo>
                      <a:lnTo>
                        <a:pt x="91" y="79"/>
                      </a:lnTo>
                      <a:lnTo>
                        <a:pt x="93" y="79"/>
                      </a:lnTo>
                      <a:lnTo>
                        <a:pt x="93" y="78"/>
                      </a:lnTo>
                      <a:lnTo>
                        <a:pt x="96" y="79"/>
                      </a:lnTo>
                      <a:lnTo>
                        <a:pt x="96" y="81"/>
                      </a:lnTo>
                      <a:lnTo>
                        <a:pt x="97" y="81"/>
                      </a:lnTo>
                      <a:lnTo>
                        <a:pt x="100" y="81"/>
                      </a:lnTo>
                      <a:lnTo>
                        <a:pt x="102" y="79"/>
                      </a:lnTo>
                      <a:lnTo>
                        <a:pt x="104" y="79"/>
                      </a:lnTo>
                      <a:lnTo>
                        <a:pt x="109" y="79"/>
                      </a:lnTo>
                      <a:lnTo>
                        <a:pt x="109" y="81"/>
                      </a:lnTo>
                      <a:lnTo>
                        <a:pt x="118" y="81"/>
                      </a:lnTo>
                      <a:lnTo>
                        <a:pt x="118" y="81"/>
                      </a:lnTo>
                      <a:lnTo>
                        <a:pt x="119" y="81"/>
                      </a:lnTo>
                      <a:lnTo>
                        <a:pt x="121" y="82"/>
                      </a:lnTo>
                      <a:lnTo>
                        <a:pt x="121" y="81"/>
                      </a:lnTo>
                      <a:lnTo>
                        <a:pt x="121" y="81"/>
                      </a:lnTo>
                      <a:lnTo>
                        <a:pt x="121" y="79"/>
                      </a:lnTo>
                      <a:lnTo>
                        <a:pt x="121" y="78"/>
                      </a:lnTo>
                      <a:lnTo>
                        <a:pt x="121" y="78"/>
                      </a:lnTo>
                      <a:lnTo>
                        <a:pt x="121" y="78"/>
                      </a:lnTo>
                      <a:lnTo>
                        <a:pt x="119" y="78"/>
                      </a:lnTo>
                      <a:lnTo>
                        <a:pt x="114" y="78"/>
                      </a:lnTo>
                      <a:lnTo>
                        <a:pt x="108" y="78"/>
                      </a:lnTo>
                      <a:lnTo>
                        <a:pt x="101" y="77"/>
                      </a:lnTo>
                      <a:lnTo>
                        <a:pt x="101" y="76"/>
                      </a:lnTo>
                      <a:lnTo>
                        <a:pt x="101" y="76"/>
                      </a:lnTo>
                      <a:lnTo>
                        <a:pt x="101" y="76"/>
                      </a:lnTo>
                      <a:lnTo>
                        <a:pt x="101" y="76"/>
                      </a:lnTo>
                      <a:lnTo>
                        <a:pt x="102" y="76"/>
                      </a:lnTo>
                      <a:lnTo>
                        <a:pt x="102" y="76"/>
                      </a:lnTo>
                      <a:lnTo>
                        <a:pt x="104" y="74"/>
                      </a:lnTo>
                      <a:lnTo>
                        <a:pt x="106" y="74"/>
                      </a:lnTo>
                      <a:lnTo>
                        <a:pt x="109" y="74"/>
                      </a:lnTo>
                      <a:lnTo>
                        <a:pt x="110" y="74"/>
                      </a:lnTo>
                      <a:lnTo>
                        <a:pt x="110" y="74"/>
                      </a:lnTo>
                      <a:lnTo>
                        <a:pt x="109" y="73"/>
                      </a:lnTo>
                      <a:lnTo>
                        <a:pt x="108" y="70"/>
                      </a:lnTo>
                      <a:lnTo>
                        <a:pt x="106" y="70"/>
                      </a:lnTo>
                      <a:lnTo>
                        <a:pt x="105" y="73"/>
                      </a:lnTo>
                      <a:lnTo>
                        <a:pt x="102" y="72"/>
                      </a:lnTo>
                      <a:lnTo>
                        <a:pt x="102" y="70"/>
                      </a:lnTo>
                      <a:lnTo>
                        <a:pt x="101" y="70"/>
                      </a:lnTo>
                      <a:lnTo>
                        <a:pt x="101" y="69"/>
                      </a:lnTo>
                      <a:lnTo>
                        <a:pt x="101" y="69"/>
                      </a:lnTo>
                      <a:lnTo>
                        <a:pt x="100" y="66"/>
                      </a:lnTo>
                      <a:lnTo>
                        <a:pt x="100" y="65"/>
                      </a:lnTo>
                      <a:lnTo>
                        <a:pt x="99" y="65"/>
                      </a:lnTo>
                      <a:lnTo>
                        <a:pt x="96" y="64"/>
                      </a:lnTo>
                      <a:lnTo>
                        <a:pt x="96" y="65"/>
                      </a:lnTo>
                      <a:lnTo>
                        <a:pt x="97" y="65"/>
                      </a:lnTo>
                      <a:lnTo>
                        <a:pt x="99" y="66"/>
                      </a:lnTo>
                      <a:lnTo>
                        <a:pt x="99" y="68"/>
                      </a:lnTo>
                      <a:lnTo>
                        <a:pt x="99" y="69"/>
                      </a:lnTo>
                      <a:lnTo>
                        <a:pt x="100" y="69"/>
                      </a:lnTo>
                      <a:lnTo>
                        <a:pt x="101" y="73"/>
                      </a:lnTo>
                      <a:lnTo>
                        <a:pt x="100" y="73"/>
                      </a:lnTo>
                      <a:lnTo>
                        <a:pt x="100" y="74"/>
                      </a:lnTo>
                      <a:lnTo>
                        <a:pt x="99" y="74"/>
                      </a:lnTo>
                      <a:lnTo>
                        <a:pt x="97" y="74"/>
                      </a:lnTo>
                      <a:lnTo>
                        <a:pt x="96" y="76"/>
                      </a:lnTo>
                      <a:lnTo>
                        <a:pt x="96" y="77"/>
                      </a:lnTo>
                      <a:lnTo>
                        <a:pt x="93" y="77"/>
                      </a:lnTo>
                      <a:lnTo>
                        <a:pt x="93" y="77"/>
                      </a:lnTo>
                      <a:lnTo>
                        <a:pt x="91" y="77"/>
                      </a:lnTo>
                      <a:lnTo>
                        <a:pt x="91" y="78"/>
                      </a:lnTo>
                      <a:lnTo>
                        <a:pt x="89" y="78"/>
                      </a:lnTo>
                      <a:lnTo>
                        <a:pt x="89" y="77"/>
                      </a:lnTo>
                      <a:lnTo>
                        <a:pt x="83" y="78"/>
                      </a:lnTo>
                      <a:lnTo>
                        <a:pt x="83" y="78"/>
                      </a:lnTo>
                      <a:lnTo>
                        <a:pt x="82" y="78"/>
                      </a:lnTo>
                      <a:lnTo>
                        <a:pt x="82" y="79"/>
                      </a:lnTo>
                      <a:lnTo>
                        <a:pt x="79" y="77"/>
                      </a:lnTo>
                      <a:lnTo>
                        <a:pt x="79" y="78"/>
                      </a:lnTo>
                      <a:lnTo>
                        <a:pt x="79" y="78"/>
                      </a:lnTo>
                      <a:lnTo>
                        <a:pt x="78" y="79"/>
                      </a:lnTo>
                      <a:lnTo>
                        <a:pt x="76" y="79"/>
                      </a:lnTo>
                      <a:lnTo>
                        <a:pt x="76" y="79"/>
                      </a:lnTo>
                      <a:lnTo>
                        <a:pt x="75" y="79"/>
                      </a:lnTo>
                      <a:lnTo>
                        <a:pt x="75" y="82"/>
                      </a:lnTo>
                      <a:lnTo>
                        <a:pt x="74" y="82"/>
                      </a:lnTo>
                      <a:lnTo>
                        <a:pt x="72" y="82"/>
                      </a:lnTo>
                      <a:lnTo>
                        <a:pt x="71" y="82"/>
                      </a:lnTo>
                      <a:lnTo>
                        <a:pt x="71" y="82"/>
                      </a:lnTo>
                      <a:lnTo>
                        <a:pt x="70" y="82"/>
                      </a:lnTo>
                      <a:lnTo>
                        <a:pt x="71" y="79"/>
                      </a:lnTo>
                      <a:lnTo>
                        <a:pt x="71" y="78"/>
                      </a:lnTo>
                      <a:lnTo>
                        <a:pt x="70" y="78"/>
                      </a:lnTo>
                      <a:lnTo>
                        <a:pt x="70" y="78"/>
                      </a:lnTo>
                      <a:lnTo>
                        <a:pt x="70" y="79"/>
                      </a:lnTo>
                      <a:lnTo>
                        <a:pt x="70" y="79"/>
                      </a:lnTo>
                      <a:lnTo>
                        <a:pt x="70" y="79"/>
                      </a:lnTo>
                      <a:lnTo>
                        <a:pt x="70" y="81"/>
                      </a:lnTo>
                      <a:lnTo>
                        <a:pt x="68" y="81"/>
                      </a:lnTo>
                      <a:lnTo>
                        <a:pt x="68" y="82"/>
                      </a:lnTo>
                      <a:lnTo>
                        <a:pt x="67" y="82"/>
                      </a:lnTo>
                      <a:lnTo>
                        <a:pt x="67" y="83"/>
                      </a:lnTo>
                      <a:lnTo>
                        <a:pt x="68" y="83"/>
                      </a:lnTo>
                      <a:lnTo>
                        <a:pt x="68" y="83"/>
                      </a:lnTo>
                      <a:lnTo>
                        <a:pt x="68" y="85"/>
                      </a:lnTo>
                      <a:lnTo>
                        <a:pt x="67" y="86"/>
                      </a:lnTo>
                      <a:lnTo>
                        <a:pt x="65" y="86"/>
                      </a:lnTo>
                      <a:lnTo>
                        <a:pt x="62" y="86"/>
                      </a:lnTo>
                      <a:lnTo>
                        <a:pt x="61" y="86"/>
                      </a:lnTo>
                      <a:lnTo>
                        <a:pt x="59" y="87"/>
                      </a:lnTo>
                      <a:lnTo>
                        <a:pt x="59" y="89"/>
                      </a:lnTo>
                      <a:lnTo>
                        <a:pt x="58" y="90"/>
                      </a:lnTo>
                      <a:lnTo>
                        <a:pt x="58" y="90"/>
                      </a:lnTo>
                      <a:lnTo>
                        <a:pt x="58" y="93"/>
                      </a:lnTo>
                      <a:lnTo>
                        <a:pt x="55" y="93"/>
                      </a:lnTo>
                      <a:lnTo>
                        <a:pt x="55" y="91"/>
                      </a:lnTo>
                      <a:lnTo>
                        <a:pt x="54" y="90"/>
                      </a:lnTo>
                      <a:lnTo>
                        <a:pt x="54" y="91"/>
                      </a:lnTo>
                      <a:lnTo>
                        <a:pt x="55" y="91"/>
                      </a:lnTo>
                      <a:lnTo>
                        <a:pt x="55" y="94"/>
                      </a:lnTo>
                      <a:lnTo>
                        <a:pt x="54" y="93"/>
                      </a:lnTo>
                      <a:lnTo>
                        <a:pt x="53" y="93"/>
                      </a:lnTo>
                      <a:lnTo>
                        <a:pt x="51" y="93"/>
                      </a:lnTo>
                      <a:lnTo>
                        <a:pt x="50" y="93"/>
                      </a:lnTo>
                      <a:lnTo>
                        <a:pt x="49" y="90"/>
                      </a:lnTo>
                      <a:lnTo>
                        <a:pt x="47" y="90"/>
                      </a:lnTo>
                      <a:lnTo>
                        <a:pt x="46" y="90"/>
                      </a:lnTo>
                      <a:lnTo>
                        <a:pt x="46" y="93"/>
                      </a:lnTo>
                      <a:lnTo>
                        <a:pt x="44" y="93"/>
                      </a:lnTo>
                      <a:lnTo>
                        <a:pt x="44" y="94"/>
                      </a:lnTo>
                      <a:lnTo>
                        <a:pt x="42" y="94"/>
                      </a:lnTo>
                      <a:lnTo>
                        <a:pt x="42" y="94"/>
                      </a:lnTo>
                      <a:lnTo>
                        <a:pt x="33" y="94"/>
                      </a:lnTo>
                      <a:lnTo>
                        <a:pt x="32" y="91"/>
                      </a:lnTo>
                      <a:lnTo>
                        <a:pt x="33" y="90"/>
                      </a:lnTo>
                      <a:lnTo>
                        <a:pt x="36" y="90"/>
                      </a:lnTo>
                      <a:lnTo>
                        <a:pt x="36" y="89"/>
                      </a:lnTo>
                      <a:lnTo>
                        <a:pt x="33" y="89"/>
                      </a:lnTo>
                      <a:lnTo>
                        <a:pt x="33" y="87"/>
                      </a:lnTo>
                      <a:lnTo>
                        <a:pt x="32" y="87"/>
                      </a:lnTo>
                      <a:lnTo>
                        <a:pt x="32" y="86"/>
                      </a:lnTo>
                      <a:lnTo>
                        <a:pt x="32" y="85"/>
                      </a:lnTo>
                      <a:lnTo>
                        <a:pt x="29" y="85"/>
                      </a:lnTo>
                      <a:lnTo>
                        <a:pt x="29" y="83"/>
                      </a:lnTo>
                      <a:lnTo>
                        <a:pt x="29" y="82"/>
                      </a:lnTo>
                      <a:lnTo>
                        <a:pt x="28" y="81"/>
                      </a:lnTo>
                      <a:lnTo>
                        <a:pt x="28" y="79"/>
                      </a:lnTo>
                      <a:lnTo>
                        <a:pt x="28" y="79"/>
                      </a:lnTo>
                      <a:lnTo>
                        <a:pt x="30" y="79"/>
                      </a:lnTo>
                      <a:lnTo>
                        <a:pt x="30" y="78"/>
                      </a:lnTo>
                      <a:lnTo>
                        <a:pt x="32" y="78"/>
                      </a:lnTo>
                      <a:lnTo>
                        <a:pt x="32" y="78"/>
                      </a:lnTo>
                      <a:lnTo>
                        <a:pt x="34" y="78"/>
                      </a:lnTo>
                      <a:lnTo>
                        <a:pt x="34" y="77"/>
                      </a:lnTo>
                      <a:lnTo>
                        <a:pt x="36" y="77"/>
                      </a:lnTo>
                      <a:lnTo>
                        <a:pt x="36" y="77"/>
                      </a:lnTo>
                      <a:lnTo>
                        <a:pt x="41" y="77"/>
                      </a:lnTo>
                      <a:lnTo>
                        <a:pt x="41" y="74"/>
                      </a:lnTo>
                      <a:lnTo>
                        <a:pt x="33" y="74"/>
                      </a:lnTo>
                      <a:lnTo>
                        <a:pt x="30" y="77"/>
                      </a:lnTo>
                      <a:lnTo>
                        <a:pt x="29" y="77"/>
                      </a:lnTo>
                      <a:lnTo>
                        <a:pt x="29" y="77"/>
                      </a:lnTo>
                      <a:lnTo>
                        <a:pt x="28" y="77"/>
                      </a:lnTo>
                      <a:lnTo>
                        <a:pt x="25" y="77"/>
                      </a:lnTo>
                      <a:lnTo>
                        <a:pt x="24" y="77"/>
                      </a:lnTo>
                      <a:lnTo>
                        <a:pt x="23" y="77"/>
                      </a:lnTo>
                      <a:lnTo>
                        <a:pt x="17" y="77"/>
                      </a:lnTo>
                      <a:lnTo>
                        <a:pt x="17" y="76"/>
                      </a:lnTo>
                      <a:lnTo>
                        <a:pt x="17" y="76"/>
                      </a:lnTo>
                      <a:lnTo>
                        <a:pt x="16" y="74"/>
                      </a:lnTo>
                      <a:lnTo>
                        <a:pt x="20" y="73"/>
                      </a:lnTo>
                      <a:lnTo>
                        <a:pt x="24" y="73"/>
                      </a:lnTo>
                      <a:lnTo>
                        <a:pt x="27" y="73"/>
                      </a:lnTo>
                      <a:lnTo>
                        <a:pt x="27" y="73"/>
                      </a:lnTo>
                      <a:lnTo>
                        <a:pt x="28" y="73"/>
                      </a:lnTo>
                      <a:lnTo>
                        <a:pt x="28" y="72"/>
                      </a:lnTo>
                      <a:lnTo>
                        <a:pt x="21" y="72"/>
                      </a:lnTo>
                      <a:lnTo>
                        <a:pt x="19" y="72"/>
                      </a:lnTo>
                      <a:lnTo>
                        <a:pt x="15" y="70"/>
                      </a:lnTo>
                      <a:lnTo>
                        <a:pt x="15" y="69"/>
                      </a:lnTo>
                      <a:lnTo>
                        <a:pt x="13" y="69"/>
                      </a:lnTo>
                      <a:lnTo>
                        <a:pt x="12" y="68"/>
                      </a:lnTo>
                      <a:lnTo>
                        <a:pt x="11" y="66"/>
                      </a:lnTo>
                      <a:lnTo>
                        <a:pt x="10" y="66"/>
                      </a:lnTo>
                      <a:lnTo>
                        <a:pt x="10" y="66"/>
                      </a:lnTo>
                      <a:lnTo>
                        <a:pt x="10" y="65"/>
                      </a:lnTo>
                      <a:lnTo>
                        <a:pt x="10" y="65"/>
                      </a:lnTo>
                      <a:lnTo>
                        <a:pt x="10" y="62"/>
                      </a:lnTo>
                      <a:lnTo>
                        <a:pt x="8" y="62"/>
                      </a:lnTo>
                      <a:lnTo>
                        <a:pt x="10" y="60"/>
                      </a:lnTo>
                      <a:lnTo>
                        <a:pt x="12" y="60"/>
                      </a:lnTo>
                      <a:lnTo>
                        <a:pt x="15" y="60"/>
                      </a:lnTo>
                      <a:lnTo>
                        <a:pt x="16" y="61"/>
                      </a:lnTo>
                      <a:lnTo>
                        <a:pt x="16" y="61"/>
                      </a:lnTo>
                      <a:lnTo>
                        <a:pt x="27" y="62"/>
                      </a:lnTo>
                      <a:lnTo>
                        <a:pt x="27" y="61"/>
                      </a:lnTo>
                      <a:lnTo>
                        <a:pt x="25" y="60"/>
                      </a:lnTo>
                      <a:lnTo>
                        <a:pt x="24" y="59"/>
                      </a:lnTo>
                      <a:lnTo>
                        <a:pt x="23" y="60"/>
                      </a:lnTo>
                      <a:lnTo>
                        <a:pt x="21" y="60"/>
                      </a:lnTo>
                      <a:lnTo>
                        <a:pt x="19" y="60"/>
                      </a:lnTo>
                      <a:lnTo>
                        <a:pt x="19" y="56"/>
                      </a:lnTo>
                      <a:lnTo>
                        <a:pt x="17" y="56"/>
                      </a:lnTo>
                      <a:lnTo>
                        <a:pt x="17" y="57"/>
                      </a:lnTo>
                      <a:lnTo>
                        <a:pt x="17" y="57"/>
                      </a:lnTo>
                      <a:lnTo>
                        <a:pt x="16" y="59"/>
                      </a:lnTo>
                      <a:lnTo>
                        <a:pt x="16" y="59"/>
                      </a:lnTo>
                      <a:lnTo>
                        <a:pt x="13" y="59"/>
                      </a:lnTo>
                      <a:lnTo>
                        <a:pt x="13" y="59"/>
                      </a:lnTo>
                      <a:lnTo>
                        <a:pt x="13" y="59"/>
                      </a:lnTo>
                      <a:lnTo>
                        <a:pt x="12" y="59"/>
                      </a:lnTo>
                      <a:lnTo>
                        <a:pt x="11" y="59"/>
                      </a:lnTo>
                      <a:lnTo>
                        <a:pt x="11" y="59"/>
                      </a:lnTo>
                      <a:lnTo>
                        <a:pt x="11" y="59"/>
                      </a:lnTo>
                      <a:lnTo>
                        <a:pt x="6" y="57"/>
                      </a:lnTo>
                      <a:lnTo>
                        <a:pt x="6" y="57"/>
                      </a:lnTo>
                      <a:lnTo>
                        <a:pt x="4" y="57"/>
                      </a:lnTo>
                      <a:lnTo>
                        <a:pt x="4" y="56"/>
                      </a:lnTo>
                      <a:lnTo>
                        <a:pt x="7" y="56"/>
                      </a:lnTo>
                      <a:lnTo>
                        <a:pt x="8" y="55"/>
                      </a:lnTo>
                      <a:lnTo>
                        <a:pt x="10" y="56"/>
                      </a:lnTo>
                      <a:lnTo>
                        <a:pt x="10" y="55"/>
                      </a:lnTo>
                      <a:lnTo>
                        <a:pt x="11" y="55"/>
                      </a:lnTo>
                      <a:lnTo>
                        <a:pt x="11" y="55"/>
                      </a:lnTo>
                      <a:lnTo>
                        <a:pt x="10" y="53"/>
                      </a:lnTo>
                      <a:lnTo>
                        <a:pt x="8" y="52"/>
                      </a:lnTo>
                      <a:lnTo>
                        <a:pt x="8" y="52"/>
                      </a:lnTo>
                      <a:lnTo>
                        <a:pt x="8" y="52"/>
                      </a:lnTo>
                      <a:lnTo>
                        <a:pt x="8" y="52"/>
                      </a:lnTo>
                      <a:lnTo>
                        <a:pt x="10" y="52"/>
                      </a:lnTo>
                      <a:lnTo>
                        <a:pt x="11" y="51"/>
                      </a:lnTo>
                      <a:lnTo>
                        <a:pt x="15" y="51"/>
                      </a:lnTo>
                      <a:lnTo>
                        <a:pt x="19" y="49"/>
                      </a:lnTo>
                      <a:lnTo>
                        <a:pt x="23" y="49"/>
                      </a:lnTo>
                      <a:lnTo>
                        <a:pt x="24" y="49"/>
                      </a:lnTo>
                      <a:lnTo>
                        <a:pt x="23" y="48"/>
                      </a:lnTo>
                      <a:lnTo>
                        <a:pt x="23" y="48"/>
                      </a:lnTo>
                      <a:lnTo>
                        <a:pt x="23" y="47"/>
                      </a:lnTo>
                      <a:lnTo>
                        <a:pt x="21" y="47"/>
                      </a:lnTo>
                      <a:lnTo>
                        <a:pt x="21" y="44"/>
                      </a:lnTo>
                      <a:lnTo>
                        <a:pt x="21" y="44"/>
                      </a:lnTo>
                      <a:lnTo>
                        <a:pt x="21" y="43"/>
                      </a:lnTo>
                      <a:lnTo>
                        <a:pt x="20" y="44"/>
                      </a:lnTo>
                      <a:lnTo>
                        <a:pt x="20" y="44"/>
                      </a:lnTo>
                      <a:lnTo>
                        <a:pt x="20" y="44"/>
                      </a:lnTo>
                      <a:lnTo>
                        <a:pt x="20" y="45"/>
                      </a:lnTo>
                      <a:lnTo>
                        <a:pt x="20" y="45"/>
                      </a:lnTo>
                      <a:lnTo>
                        <a:pt x="20" y="45"/>
                      </a:lnTo>
                      <a:lnTo>
                        <a:pt x="12" y="45"/>
                      </a:lnTo>
                      <a:lnTo>
                        <a:pt x="12" y="45"/>
                      </a:lnTo>
                      <a:lnTo>
                        <a:pt x="11" y="44"/>
                      </a:lnTo>
                      <a:lnTo>
                        <a:pt x="10" y="43"/>
                      </a:lnTo>
                      <a:lnTo>
                        <a:pt x="10" y="43"/>
                      </a:lnTo>
                      <a:lnTo>
                        <a:pt x="10" y="44"/>
                      </a:lnTo>
                      <a:lnTo>
                        <a:pt x="8" y="44"/>
                      </a:lnTo>
                      <a:lnTo>
                        <a:pt x="7" y="45"/>
                      </a:lnTo>
                      <a:lnTo>
                        <a:pt x="7" y="45"/>
                      </a:lnTo>
                      <a:lnTo>
                        <a:pt x="4" y="45"/>
                      </a:lnTo>
                      <a:lnTo>
                        <a:pt x="4" y="44"/>
                      </a:lnTo>
                      <a:lnTo>
                        <a:pt x="0" y="44"/>
                      </a:lnTo>
                      <a:lnTo>
                        <a:pt x="0" y="43"/>
                      </a:lnTo>
                      <a:lnTo>
                        <a:pt x="0" y="40"/>
                      </a:lnTo>
                      <a:lnTo>
                        <a:pt x="2" y="40"/>
                      </a:lnTo>
                      <a:lnTo>
                        <a:pt x="3" y="39"/>
                      </a:lnTo>
                      <a:lnTo>
                        <a:pt x="4" y="40"/>
                      </a:lnTo>
                      <a:lnTo>
                        <a:pt x="6" y="40"/>
                      </a:lnTo>
                      <a:lnTo>
                        <a:pt x="7" y="40"/>
                      </a:lnTo>
                      <a:lnTo>
                        <a:pt x="8" y="40"/>
                      </a:lnTo>
                      <a:lnTo>
                        <a:pt x="11" y="40"/>
                      </a:lnTo>
                      <a:lnTo>
                        <a:pt x="11" y="42"/>
                      </a:lnTo>
                      <a:lnTo>
                        <a:pt x="12" y="42"/>
                      </a:lnTo>
                      <a:lnTo>
                        <a:pt x="12" y="42"/>
                      </a:lnTo>
                      <a:lnTo>
                        <a:pt x="16" y="42"/>
                      </a:lnTo>
                      <a:lnTo>
                        <a:pt x="15" y="40"/>
                      </a:lnTo>
                      <a:lnTo>
                        <a:pt x="15" y="40"/>
                      </a:lnTo>
                      <a:lnTo>
                        <a:pt x="15" y="39"/>
                      </a:lnTo>
                      <a:lnTo>
                        <a:pt x="15" y="39"/>
                      </a:lnTo>
                      <a:lnTo>
                        <a:pt x="16" y="38"/>
                      </a:lnTo>
                      <a:lnTo>
                        <a:pt x="15" y="36"/>
                      </a:lnTo>
                      <a:lnTo>
                        <a:pt x="13" y="36"/>
                      </a:lnTo>
                      <a:lnTo>
                        <a:pt x="12" y="35"/>
                      </a:lnTo>
                      <a:lnTo>
                        <a:pt x="11" y="35"/>
                      </a:lnTo>
                      <a:lnTo>
                        <a:pt x="11" y="35"/>
                      </a:lnTo>
                      <a:lnTo>
                        <a:pt x="10" y="36"/>
                      </a:lnTo>
                      <a:lnTo>
                        <a:pt x="8" y="35"/>
                      </a:lnTo>
                      <a:lnTo>
                        <a:pt x="7" y="35"/>
                      </a:lnTo>
                      <a:lnTo>
                        <a:pt x="0" y="35"/>
                      </a:lnTo>
                      <a:lnTo>
                        <a:pt x="0" y="35"/>
                      </a:lnTo>
                      <a:lnTo>
                        <a:pt x="0" y="35"/>
                      </a:lnTo>
                      <a:lnTo>
                        <a:pt x="0" y="35"/>
                      </a:lnTo>
                      <a:lnTo>
                        <a:pt x="0" y="35"/>
                      </a:lnTo>
                      <a:lnTo>
                        <a:pt x="0" y="35"/>
                      </a:lnTo>
                      <a:lnTo>
                        <a:pt x="0" y="32"/>
                      </a:lnTo>
                      <a:lnTo>
                        <a:pt x="6" y="32"/>
                      </a:lnTo>
                      <a:lnTo>
                        <a:pt x="6" y="32"/>
                      </a:lnTo>
                      <a:lnTo>
                        <a:pt x="15" y="32"/>
                      </a:lnTo>
                      <a:lnTo>
                        <a:pt x="15" y="34"/>
                      </a:lnTo>
                      <a:lnTo>
                        <a:pt x="19" y="34"/>
                      </a:lnTo>
                      <a:lnTo>
                        <a:pt x="20" y="35"/>
                      </a:lnTo>
                      <a:lnTo>
                        <a:pt x="21" y="35"/>
                      </a:lnTo>
                      <a:lnTo>
                        <a:pt x="21" y="35"/>
                      </a:lnTo>
                      <a:lnTo>
                        <a:pt x="27" y="35"/>
                      </a:lnTo>
                      <a:lnTo>
                        <a:pt x="27" y="36"/>
                      </a:lnTo>
                      <a:lnTo>
                        <a:pt x="33" y="36"/>
                      </a:lnTo>
                      <a:lnTo>
                        <a:pt x="33" y="36"/>
                      </a:lnTo>
                      <a:lnTo>
                        <a:pt x="37" y="38"/>
                      </a:lnTo>
                      <a:lnTo>
                        <a:pt x="38" y="40"/>
                      </a:lnTo>
                      <a:lnTo>
                        <a:pt x="41" y="43"/>
                      </a:lnTo>
                      <a:lnTo>
                        <a:pt x="42" y="47"/>
                      </a:lnTo>
                      <a:lnTo>
                        <a:pt x="41" y="47"/>
                      </a:lnTo>
                      <a:lnTo>
                        <a:pt x="41" y="49"/>
                      </a:lnTo>
                      <a:lnTo>
                        <a:pt x="44" y="49"/>
                      </a:lnTo>
                      <a:lnTo>
                        <a:pt x="44" y="51"/>
                      </a:lnTo>
                      <a:lnTo>
                        <a:pt x="47" y="51"/>
                      </a:lnTo>
                      <a:lnTo>
                        <a:pt x="47" y="52"/>
                      </a:lnTo>
                      <a:lnTo>
                        <a:pt x="49" y="52"/>
                      </a:lnTo>
                      <a:lnTo>
                        <a:pt x="49" y="52"/>
                      </a:lnTo>
                      <a:lnTo>
                        <a:pt x="50" y="52"/>
                      </a:lnTo>
                      <a:lnTo>
                        <a:pt x="53" y="52"/>
                      </a:lnTo>
                      <a:lnTo>
                        <a:pt x="55" y="52"/>
                      </a:lnTo>
                      <a:lnTo>
                        <a:pt x="59" y="52"/>
                      </a:lnTo>
                      <a:lnTo>
                        <a:pt x="65" y="52"/>
                      </a:lnTo>
                      <a:lnTo>
                        <a:pt x="70" y="52"/>
                      </a:lnTo>
                      <a:lnTo>
                        <a:pt x="71" y="51"/>
                      </a:lnTo>
                      <a:lnTo>
                        <a:pt x="72" y="49"/>
                      </a:lnTo>
                      <a:lnTo>
                        <a:pt x="72" y="51"/>
                      </a:lnTo>
                      <a:lnTo>
                        <a:pt x="74" y="51"/>
                      </a:lnTo>
                      <a:lnTo>
                        <a:pt x="74" y="53"/>
                      </a:lnTo>
                      <a:lnTo>
                        <a:pt x="78" y="53"/>
                      </a:lnTo>
                      <a:lnTo>
                        <a:pt x="79" y="51"/>
                      </a:lnTo>
                      <a:lnTo>
                        <a:pt x="80" y="51"/>
                      </a:lnTo>
                      <a:lnTo>
                        <a:pt x="80" y="52"/>
                      </a:lnTo>
                      <a:lnTo>
                        <a:pt x="80" y="53"/>
                      </a:lnTo>
                      <a:lnTo>
                        <a:pt x="80" y="53"/>
                      </a:lnTo>
                      <a:lnTo>
                        <a:pt x="80" y="55"/>
                      </a:lnTo>
                      <a:lnTo>
                        <a:pt x="82" y="55"/>
                      </a:lnTo>
                      <a:lnTo>
                        <a:pt x="82" y="55"/>
                      </a:lnTo>
                      <a:lnTo>
                        <a:pt x="83" y="57"/>
                      </a:lnTo>
                      <a:lnTo>
                        <a:pt x="84" y="59"/>
                      </a:lnTo>
                      <a:lnTo>
                        <a:pt x="83" y="60"/>
                      </a:lnTo>
                      <a:lnTo>
                        <a:pt x="83" y="61"/>
                      </a:lnTo>
                      <a:lnTo>
                        <a:pt x="82" y="62"/>
                      </a:lnTo>
                      <a:lnTo>
                        <a:pt x="84" y="64"/>
                      </a:lnTo>
                      <a:lnTo>
                        <a:pt x="84" y="61"/>
                      </a:lnTo>
                      <a:lnTo>
                        <a:pt x="85" y="61"/>
                      </a:lnTo>
                      <a:lnTo>
                        <a:pt x="85" y="60"/>
                      </a:lnTo>
                      <a:lnTo>
                        <a:pt x="87" y="60"/>
                      </a:lnTo>
                      <a:lnTo>
                        <a:pt x="87" y="61"/>
                      </a:lnTo>
                      <a:lnTo>
                        <a:pt x="88" y="60"/>
                      </a:lnTo>
                      <a:lnTo>
                        <a:pt x="89" y="59"/>
                      </a:lnTo>
                      <a:lnTo>
                        <a:pt x="89" y="57"/>
                      </a:lnTo>
                      <a:lnTo>
                        <a:pt x="91" y="57"/>
                      </a:lnTo>
                      <a:lnTo>
                        <a:pt x="91" y="56"/>
                      </a:lnTo>
                      <a:lnTo>
                        <a:pt x="89" y="56"/>
                      </a:lnTo>
                      <a:lnTo>
                        <a:pt x="89" y="55"/>
                      </a:lnTo>
                      <a:lnTo>
                        <a:pt x="89" y="53"/>
                      </a:lnTo>
                      <a:lnTo>
                        <a:pt x="89" y="53"/>
                      </a:lnTo>
                      <a:lnTo>
                        <a:pt x="89" y="52"/>
                      </a:lnTo>
                      <a:lnTo>
                        <a:pt x="91" y="52"/>
                      </a:lnTo>
                      <a:lnTo>
                        <a:pt x="93" y="51"/>
                      </a:lnTo>
                      <a:lnTo>
                        <a:pt x="97" y="51"/>
                      </a:lnTo>
                      <a:lnTo>
                        <a:pt x="102" y="51"/>
                      </a:lnTo>
                      <a:lnTo>
                        <a:pt x="105" y="51"/>
                      </a:lnTo>
                      <a:lnTo>
                        <a:pt x="106" y="51"/>
                      </a:lnTo>
                      <a:lnTo>
                        <a:pt x="116" y="51"/>
                      </a:lnTo>
                      <a:lnTo>
                        <a:pt x="116" y="51"/>
                      </a:lnTo>
                      <a:lnTo>
                        <a:pt x="117" y="51"/>
                      </a:lnTo>
                      <a:lnTo>
                        <a:pt x="117" y="52"/>
                      </a:lnTo>
                      <a:lnTo>
                        <a:pt x="118" y="52"/>
                      </a:lnTo>
                      <a:lnTo>
                        <a:pt x="121" y="56"/>
                      </a:lnTo>
                      <a:lnTo>
                        <a:pt x="123" y="56"/>
                      </a:lnTo>
                      <a:lnTo>
                        <a:pt x="123" y="59"/>
                      </a:lnTo>
                      <a:lnTo>
                        <a:pt x="123" y="61"/>
                      </a:lnTo>
                      <a:lnTo>
                        <a:pt x="125" y="62"/>
                      </a:lnTo>
                      <a:lnTo>
                        <a:pt x="126" y="64"/>
                      </a:lnTo>
                      <a:lnTo>
                        <a:pt x="126" y="64"/>
                      </a:lnTo>
                      <a:lnTo>
                        <a:pt x="129" y="64"/>
                      </a:lnTo>
                      <a:lnTo>
                        <a:pt x="130" y="65"/>
                      </a:lnTo>
                      <a:lnTo>
                        <a:pt x="130" y="65"/>
                      </a:lnTo>
                      <a:lnTo>
                        <a:pt x="130" y="65"/>
                      </a:lnTo>
                      <a:lnTo>
                        <a:pt x="134" y="65"/>
                      </a:lnTo>
                      <a:lnTo>
                        <a:pt x="134" y="65"/>
                      </a:lnTo>
                      <a:lnTo>
                        <a:pt x="137" y="66"/>
                      </a:lnTo>
                      <a:lnTo>
                        <a:pt x="137" y="64"/>
                      </a:lnTo>
                      <a:lnTo>
                        <a:pt x="138" y="64"/>
                      </a:lnTo>
                      <a:lnTo>
                        <a:pt x="138" y="64"/>
                      </a:lnTo>
                      <a:lnTo>
                        <a:pt x="138" y="64"/>
                      </a:lnTo>
                      <a:lnTo>
                        <a:pt x="139" y="64"/>
                      </a:lnTo>
                      <a:lnTo>
                        <a:pt x="142" y="64"/>
                      </a:lnTo>
                      <a:lnTo>
                        <a:pt x="142" y="62"/>
                      </a:lnTo>
                      <a:lnTo>
                        <a:pt x="137" y="62"/>
                      </a:lnTo>
                      <a:lnTo>
                        <a:pt x="137" y="62"/>
                      </a:lnTo>
                      <a:lnTo>
                        <a:pt x="133" y="62"/>
                      </a:lnTo>
                      <a:lnTo>
                        <a:pt x="133" y="62"/>
                      </a:lnTo>
                      <a:lnTo>
                        <a:pt x="129" y="62"/>
                      </a:lnTo>
                      <a:lnTo>
                        <a:pt x="129" y="62"/>
                      </a:lnTo>
                      <a:lnTo>
                        <a:pt x="127" y="61"/>
                      </a:lnTo>
                      <a:lnTo>
                        <a:pt x="127" y="61"/>
                      </a:lnTo>
                      <a:lnTo>
                        <a:pt x="126" y="60"/>
                      </a:lnTo>
                      <a:lnTo>
                        <a:pt x="126" y="59"/>
                      </a:lnTo>
                      <a:lnTo>
                        <a:pt x="126" y="59"/>
                      </a:lnTo>
                      <a:lnTo>
                        <a:pt x="127" y="57"/>
                      </a:lnTo>
                      <a:lnTo>
                        <a:pt x="126" y="56"/>
                      </a:lnTo>
                      <a:lnTo>
                        <a:pt x="125" y="55"/>
                      </a:lnTo>
                      <a:lnTo>
                        <a:pt x="125" y="55"/>
                      </a:lnTo>
                      <a:lnTo>
                        <a:pt x="125" y="52"/>
                      </a:lnTo>
                      <a:lnTo>
                        <a:pt x="129" y="52"/>
                      </a:lnTo>
                      <a:lnTo>
                        <a:pt x="134" y="51"/>
                      </a:lnTo>
                      <a:lnTo>
                        <a:pt x="138" y="51"/>
                      </a:lnTo>
                      <a:lnTo>
                        <a:pt x="138" y="51"/>
                      </a:lnTo>
                      <a:lnTo>
                        <a:pt x="139" y="51"/>
                      </a:lnTo>
                      <a:lnTo>
                        <a:pt x="139" y="51"/>
                      </a:lnTo>
                      <a:lnTo>
                        <a:pt x="142" y="51"/>
                      </a:lnTo>
                      <a:lnTo>
                        <a:pt x="142" y="51"/>
                      </a:lnTo>
                      <a:lnTo>
                        <a:pt x="148" y="51"/>
                      </a:lnTo>
                      <a:lnTo>
                        <a:pt x="148" y="49"/>
                      </a:lnTo>
                      <a:lnTo>
                        <a:pt x="152" y="49"/>
                      </a:lnTo>
                      <a:lnTo>
                        <a:pt x="152" y="51"/>
                      </a:lnTo>
                      <a:lnTo>
                        <a:pt x="154" y="51"/>
                      </a:lnTo>
                      <a:lnTo>
                        <a:pt x="154" y="49"/>
                      </a:lnTo>
                      <a:lnTo>
                        <a:pt x="160" y="49"/>
                      </a:lnTo>
                      <a:lnTo>
                        <a:pt x="160" y="49"/>
                      </a:lnTo>
                      <a:lnTo>
                        <a:pt x="161" y="49"/>
                      </a:lnTo>
                      <a:lnTo>
                        <a:pt x="161" y="48"/>
                      </a:lnTo>
                      <a:lnTo>
                        <a:pt x="169" y="47"/>
                      </a:lnTo>
                      <a:lnTo>
                        <a:pt x="169" y="47"/>
                      </a:lnTo>
                      <a:lnTo>
                        <a:pt x="152" y="47"/>
                      </a:lnTo>
                      <a:lnTo>
                        <a:pt x="152" y="45"/>
                      </a:lnTo>
                      <a:lnTo>
                        <a:pt x="152" y="45"/>
                      </a:lnTo>
                      <a:lnTo>
                        <a:pt x="152" y="45"/>
                      </a:lnTo>
                      <a:lnTo>
                        <a:pt x="156" y="44"/>
                      </a:lnTo>
                      <a:lnTo>
                        <a:pt x="159" y="44"/>
                      </a:lnTo>
                      <a:lnTo>
                        <a:pt x="163" y="44"/>
                      </a:lnTo>
                      <a:lnTo>
                        <a:pt x="163" y="43"/>
                      </a:lnTo>
                      <a:lnTo>
                        <a:pt x="165" y="43"/>
                      </a:lnTo>
                      <a:lnTo>
                        <a:pt x="165" y="42"/>
                      </a:lnTo>
                      <a:lnTo>
                        <a:pt x="165" y="42"/>
                      </a:lnTo>
                      <a:lnTo>
                        <a:pt x="167" y="43"/>
                      </a:lnTo>
                      <a:lnTo>
                        <a:pt x="168" y="43"/>
                      </a:lnTo>
                      <a:lnTo>
                        <a:pt x="168" y="43"/>
                      </a:lnTo>
                      <a:lnTo>
                        <a:pt x="168" y="42"/>
                      </a:lnTo>
                      <a:lnTo>
                        <a:pt x="174" y="42"/>
                      </a:lnTo>
                      <a:lnTo>
                        <a:pt x="174" y="40"/>
                      </a:lnTo>
                      <a:lnTo>
                        <a:pt x="174" y="40"/>
                      </a:lnTo>
                      <a:lnTo>
                        <a:pt x="169" y="40"/>
                      </a:lnTo>
                      <a:lnTo>
                        <a:pt x="165" y="40"/>
                      </a:lnTo>
                      <a:lnTo>
                        <a:pt x="165" y="38"/>
                      </a:lnTo>
                      <a:lnTo>
                        <a:pt x="169" y="38"/>
                      </a:lnTo>
                      <a:lnTo>
                        <a:pt x="173" y="38"/>
                      </a:lnTo>
                      <a:lnTo>
                        <a:pt x="177" y="36"/>
                      </a:lnTo>
                      <a:lnTo>
                        <a:pt x="178" y="35"/>
                      </a:lnTo>
                      <a:lnTo>
                        <a:pt x="174" y="35"/>
                      </a:lnTo>
                      <a:lnTo>
                        <a:pt x="174" y="36"/>
                      </a:lnTo>
                      <a:lnTo>
                        <a:pt x="171" y="36"/>
                      </a:lnTo>
                      <a:lnTo>
                        <a:pt x="171" y="36"/>
                      </a:lnTo>
                      <a:lnTo>
                        <a:pt x="165" y="36"/>
                      </a:lnTo>
                      <a:lnTo>
                        <a:pt x="165" y="36"/>
                      </a:lnTo>
                      <a:lnTo>
                        <a:pt x="165" y="36"/>
                      </a:lnTo>
                      <a:lnTo>
                        <a:pt x="164" y="38"/>
                      </a:lnTo>
                      <a:lnTo>
                        <a:pt x="160" y="38"/>
                      </a:lnTo>
                      <a:lnTo>
                        <a:pt x="160" y="39"/>
                      </a:lnTo>
                      <a:lnTo>
                        <a:pt x="159" y="39"/>
                      </a:lnTo>
                      <a:lnTo>
                        <a:pt x="159" y="39"/>
                      </a:lnTo>
                      <a:lnTo>
                        <a:pt x="156" y="39"/>
                      </a:lnTo>
                      <a:lnTo>
                        <a:pt x="156" y="40"/>
                      </a:lnTo>
                      <a:lnTo>
                        <a:pt x="154" y="40"/>
                      </a:lnTo>
                      <a:lnTo>
                        <a:pt x="154" y="40"/>
                      </a:lnTo>
                      <a:lnTo>
                        <a:pt x="139" y="43"/>
                      </a:lnTo>
                      <a:lnTo>
                        <a:pt x="139" y="42"/>
                      </a:lnTo>
                      <a:lnTo>
                        <a:pt x="130" y="42"/>
                      </a:lnTo>
                      <a:lnTo>
                        <a:pt x="130" y="43"/>
                      </a:lnTo>
                      <a:lnTo>
                        <a:pt x="125" y="43"/>
                      </a:lnTo>
                      <a:lnTo>
                        <a:pt x="125" y="43"/>
                      </a:lnTo>
                      <a:lnTo>
                        <a:pt x="121" y="43"/>
                      </a:lnTo>
                      <a:lnTo>
                        <a:pt x="121" y="44"/>
                      </a:lnTo>
                      <a:lnTo>
                        <a:pt x="118" y="44"/>
                      </a:lnTo>
                      <a:lnTo>
                        <a:pt x="118" y="44"/>
                      </a:lnTo>
                      <a:lnTo>
                        <a:pt x="112" y="44"/>
                      </a:lnTo>
                      <a:lnTo>
                        <a:pt x="112" y="45"/>
                      </a:lnTo>
                      <a:lnTo>
                        <a:pt x="110" y="45"/>
                      </a:lnTo>
                      <a:lnTo>
                        <a:pt x="108" y="45"/>
                      </a:lnTo>
                      <a:lnTo>
                        <a:pt x="106" y="45"/>
                      </a:lnTo>
                      <a:lnTo>
                        <a:pt x="106" y="43"/>
                      </a:lnTo>
                      <a:lnTo>
                        <a:pt x="108" y="40"/>
                      </a:lnTo>
                      <a:lnTo>
                        <a:pt x="104" y="42"/>
                      </a:lnTo>
                      <a:lnTo>
                        <a:pt x="105" y="43"/>
                      </a:lnTo>
                      <a:lnTo>
                        <a:pt x="105" y="44"/>
                      </a:lnTo>
                      <a:lnTo>
                        <a:pt x="102" y="45"/>
                      </a:lnTo>
                      <a:lnTo>
                        <a:pt x="102" y="45"/>
                      </a:lnTo>
                      <a:lnTo>
                        <a:pt x="102" y="45"/>
                      </a:lnTo>
                      <a:lnTo>
                        <a:pt x="101" y="45"/>
                      </a:lnTo>
                      <a:lnTo>
                        <a:pt x="101" y="48"/>
                      </a:lnTo>
                      <a:lnTo>
                        <a:pt x="100" y="49"/>
                      </a:lnTo>
                      <a:lnTo>
                        <a:pt x="97" y="48"/>
                      </a:lnTo>
                      <a:lnTo>
                        <a:pt x="95" y="48"/>
                      </a:lnTo>
                      <a:lnTo>
                        <a:pt x="92" y="48"/>
                      </a:lnTo>
                      <a:lnTo>
                        <a:pt x="92" y="48"/>
                      </a:lnTo>
                      <a:lnTo>
                        <a:pt x="91" y="48"/>
                      </a:lnTo>
                      <a:lnTo>
                        <a:pt x="91" y="48"/>
                      </a:lnTo>
                      <a:lnTo>
                        <a:pt x="91" y="48"/>
                      </a:lnTo>
                      <a:lnTo>
                        <a:pt x="88" y="48"/>
                      </a:lnTo>
                      <a:lnTo>
                        <a:pt x="87" y="48"/>
                      </a:lnTo>
                      <a:lnTo>
                        <a:pt x="85" y="47"/>
                      </a:lnTo>
                      <a:lnTo>
                        <a:pt x="87" y="44"/>
                      </a:lnTo>
                      <a:lnTo>
                        <a:pt x="87" y="43"/>
                      </a:lnTo>
                      <a:lnTo>
                        <a:pt x="85" y="43"/>
                      </a:lnTo>
                      <a:lnTo>
                        <a:pt x="84" y="44"/>
                      </a:lnTo>
                      <a:lnTo>
                        <a:pt x="83" y="44"/>
                      </a:lnTo>
                      <a:lnTo>
                        <a:pt x="82" y="45"/>
                      </a:lnTo>
                      <a:lnTo>
                        <a:pt x="80" y="47"/>
                      </a:lnTo>
                      <a:lnTo>
                        <a:pt x="78" y="47"/>
                      </a:lnTo>
                      <a:lnTo>
                        <a:pt x="76" y="45"/>
                      </a:lnTo>
                      <a:lnTo>
                        <a:pt x="75" y="44"/>
                      </a:lnTo>
                      <a:lnTo>
                        <a:pt x="72" y="44"/>
                      </a:lnTo>
                      <a:lnTo>
                        <a:pt x="72" y="45"/>
                      </a:lnTo>
                      <a:lnTo>
                        <a:pt x="70" y="45"/>
                      </a:lnTo>
                      <a:lnTo>
                        <a:pt x="70" y="45"/>
                      </a:lnTo>
                      <a:lnTo>
                        <a:pt x="70" y="44"/>
                      </a:lnTo>
                      <a:lnTo>
                        <a:pt x="70" y="44"/>
                      </a:lnTo>
                      <a:lnTo>
                        <a:pt x="70" y="44"/>
                      </a:lnTo>
                      <a:lnTo>
                        <a:pt x="70" y="45"/>
                      </a:lnTo>
                      <a:lnTo>
                        <a:pt x="66" y="45"/>
                      </a:lnTo>
                      <a:lnTo>
                        <a:pt x="66" y="45"/>
                      </a:lnTo>
                      <a:lnTo>
                        <a:pt x="57" y="45"/>
                      </a:lnTo>
                      <a:lnTo>
                        <a:pt x="57" y="45"/>
                      </a:lnTo>
                      <a:lnTo>
                        <a:pt x="55" y="44"/>
                      </a:lnTo>
                      <a:lnTo>
                        <a:pt x="55" y="44"/>
                      </a:lnTo>
                      <a:lnTo>
                        <a:pt x="55" y="45"/>
                      </a:lnTo>
                      <a:lnTo>
                        <a:pt x="54" y="45"/>
                      </a:lnTo>
                      <a:lnTo>
                        <a:pt x="54" y="45"/>
                      </a:lnTo>
                      <a:lnTo>
                        <a:pt x="53" y="45"/>
                      </a:lnTo>
                      <a:lnTo>
                        <a:pt x="53" y="47"/>
                      </a:lnTo>
                      <a:lnTo>
                        <a:pt x="51" y="47"/>
                      </a:lnTo>
                      <a:lnTo>
                        <a:pt x="50" y="47"/>
                      </a:lnTo>
                      <a:lnTo>
                        <a:pt x="49" y="45"/>
                      </a:lnTo>
                      <a:lnTo>
                        <a:pt x="47" y="44"/>
                      </a:lnTo>
                      <a:lnTo>
                        <a:pt x="49" y="43"/>
                      </a:lnTo>
                      <a:lnTo>
                        <a:pt x="49" y="43"/>
                      </a:lnTo>
                      <a:lnTo>
                        <a:pt x="50" y="43"/>
                      </a:lnTo>
                      <a:lnTo>
                        <a:pt x="51" y="40"/>
                      </a:lnTo>
                      <a:lnTo>
                        <a:pt x="55" y="40"/>
                      </a:lnTo>
                      <a:lnTo>
                        <a:pt x="55" y="40"/>
                      </a:lnTo>
                      <a:lnTo>
                        <a:pt x="57" y="40"/>
                      </a:lnTo>
                      <a:lnTo>
                        <a:pt x="58" y="39"/>
                      </a:lnTo>
                      <a:lnTo>
                        <a:pt x="63" y="38"/>
                      </a:lnTo>
                      <a:lnTo>
                        <a:pt x="63" y="39"/>
                      </a:lnTo>
                      <a:lnTo>
                        <a:pt x="65" y="39"/>
                      </a:lnTo>
                      <a:lnTo>
                        <a:pt x="65" y="39"/>
                      </a:lnTo>
                      <a:lnTo>
                        <a:pt x="67" y="38"/>
                      </a:lnTo>
                      <a:lnTo>
                        <a:pt x="70" y="36"/>
                      </a:lnTo>
                      <a:lnTo>
                        <a:pt x="70" y="35"/>
                      </a:lnTo>
                      <a:lnTo>
                        <a:pt x="63" y="38"/>
                      </a:lnTo>
                      <a:lnTo>
                        <a:pt x="57" y="38"/>
                      </a:lnTo>
                      <a:lnTo>
                        <a:pt x="57" y="38"/>
                      </a:lnTo>
                      <a:lnTo>
                        <a:pt x="55" y="38"/>
                      </a:lnTo>
                      <a:lnTo>
                        <a:pt x="55" y="39"/>
                      </a:lnTo>
                      <a:lnTo>
                        <a:pt x="54" y="39"/>
                      </a:lnTo>
                      <a:lnTo>
                        <a:pt x="54" y="39"/>
                      </a:lnTo>
                      <a:lnTo>
                        <a:pt x="50" y="39"/>
                      </a:lnTo>
                      <a:lnTo>
                        <a:pt x="50" y="40"/>
                      </a:lnTo>
                      <a:lnTo>
                        <a:pt x="47" y="42"/>
                      </a:lnTo>
                      <a:lnTo>
                        <a:pt x="45" y="42"/>
                      </a:lnTo>
                      <a:lnTo>
                        <a:pt x="44" y="39"/>
                      </a:lnTo>
                      <a:lnTo>
                        <a:pt x="45" y="39"/>
                      </a:lnTo>
                      <a:lnTo>
                        <a:pt x="45" y="38"/>
                      </a:lnTo>
                      <a:lnTo>
                        <a:pt x="57" y="35"/>
                      </a:lnTo>
                      <a:lnTo>
                        <a:pt x="59" y="35"/>
                      </a:lnTo>
                      <a:lnTo>
                        <a:pt x="62" y="35"/>
                      </a:lnTo>
                      <a:lnTo>
                        <a:pt x="63" y="34"/>
                      </a:lnTo>
                      <a:lnTo>
                        <a:pt x="62" y="34"/>
                      </a:lnTo>
                      <a:lnTo>
                        <a:pt x="61" y="34"/>
                      </a:lnTo>
                      <a:lnTo>
                        <a:pt x="58" y="34"/>
                      </a:lnTo>
                      <a:lnTo>
                        <a:pt x="57" y="34"/>
                      </a:lnTo>
                      <a:lnTo>
                        <a:pt x="55" y="34"/>
                      </a:lnTo>
                      <a:lnTo>
                        <a:pt x="54" y="34"/>
                      </a:lnTo>
                      <a:lnTo>
                        <a:pt x="54" y="34"/>
                      </a:lnTo>
                      <a:lnTo>
                        <a:pt x="49" y="34"/>
                      </a:lnTo>
                      <a:lnTo>
                        <a:pt x="47" y="35"/>
                      </a:lnTo>
                      <a:lnTo>
                        <a:pt x="46" y="35"/>
                      </a:lnTo>
                      <a:lnTo>
                        <a:pt x="45" y="35"/>
                      </a:lnTo>
                      <a:lnTo>
                        <a:pt x="45" y="35"/>
                      </a:lnTo>
                      <a:lnTo>
                        <a:pt x="42" y="35"/>
                      </a:lnTo>
                      <a:lnTo>
                        <a:pt x="44" y="34"/>
                      </a:lnTo>
                      <a:lnTo>
                        <a:pt x="44" y="34"/>
                      </a:lnTo>
                      <a:lnTo>
                        <a:pt x="45" y="32"/>
                      </a:lnTo>
                      <a:lnTo>
                        <a:pt x="46" y="32"/>
                      </a:lnTo>
                      <a:lnTo>
                        <a:pt x="47" y="32"/>
                      </a:lnTo>
                      <a:lnTo>
                        <a:pt x="51" y="32"/>
                      </a:lnTo>
                      <a:lnTo>
                        <a:pt x="49" y="31"/>
                      </a:lnTo>
                      <a:lnTo>
                        <a:pt x="46" y="31"/>
                      </a:lnTo>
                      <a:lnTo>
                        <a:pt x="44" y="31"/>
                      </a:lnTo>
                      <a:lnTo>
                        <a:pt x="41" y="31"/>
                      </a:lnTo>
                      <a:lnTo>
                        <a:pt x="38" y="32"/>
                      </a:lnTo>
                      <a:lnTo>
                        <a:pt x="38" y="30"/>
                      </a:lnTo>
                      <a:lnTo>
                        <a:pt x="41" y="30"/>
                      </a:lnTo>
                      <a:lnTo>
                        <a:pt x="44" y="28"/>
                      </a:lnTo>
                      <a:lnTo>
                        <a:pt x="44" y="28"/>
                      </a:lnTo>
                      <a:lnTo>
                        <a:pt x="45" y="28"/>
                      </a:lnTo>
                      <a:lnTo>
                        <a:pt x="45" y="27"/>
                      </a:lnTo>
                      <a:lnTo>
                        <a:pt x="45" y="27"/>
                      </a:lnTo>
                      <a:lnTo>
                        <a:pt x="47" y="28"/>
                      </a:lnTo>
                      <a:lnTo>
                        <a:pt x="49" y="28"/>
                      </a:lnTo>
                      <a:lnTo>
                        <a:pt x="51" y="28"/>
                      </a:lnTo>
                      <a:lnTo>
                        <a:pt x="53" y="28"/>
                      </a:lnTo>
                      <a:lnTo>
                        <a:pt x="53" y="28"/>
                      </a:lnTo>
                      <a:lnTo>
                        <a:pt x="54" y="28"/>
                      </a:lnTo>
                      <a:lnTo>
                        <a:pt x="54" y="30"/>
                      </a:lnTo>
                      <a:lnTo>
                        <a:pt x="55" y="31"/>
                      </a:lnTo>
                      <a:lnTo>
                        <a:pt x="57" y="31"/>
                      </a:lnTo>
                      <a:lnTo>
                        <a:pt x="58" y="30"/>
                      </a:lnTo>
                      <a:lnTo>
                        <a:pt x="59" y="30"/>
                      </a:lnTo>
                      <a:lnTo>
                        <a:pt x="61" y="28"/>
                      </a:lnTo>
                      <a:lnTo>
                        <a:pt x="61" y="27"/>
                      </a:lnTo>
                      <a:lnTo>
                        <a:pt x="63" y="26"/>
                      </a:lnTo>
                      <a:lnTo>
                        <a:pt x="65" y="23"/>
                      </a:lnTo>
                      <a:lnTo>
                        <a:pt x="70" y="23"/>
                      </a:lnTo>
                      <a:lnTo>
                        <a:pt x="70" y="22"/>
                      </a:lnTo>
                      <a:lnTo>
                        <a:pt x="71" y="22"/>
                      </a:lnTo>
                      <a:lnTo>
                        <a:pt x="71" y="22"/>
                      </a:lnTo>
                      <a:lnTo>
                        <a:pt x="75" y="25"/>
                      </a:lnTo>
                      <a:lnTo>
                        <a:pt x="76" y="26"/>
                      </a:lnTo>
                      <a:lnTo>
                        <a:pt x="79" y="27"/>
                      </a:lnTo>
                      <a:lnTo>
                        <a:pt x="79" y="27"/>
                      </a:lnTo>
                      <a:lnTo>
                        <a:pt x="82" y="30"/>
                      </a:lnTo>
                      <a:lnTo>
                        <a:pt x="82" y="28"/>
                      </a:lnTo>
                      <a:lnTo>
                        <a:pt x="80" y="27"/>
                      </a:lnTo>
                      <a:lnTo>
                        <a:pt x="80" y="26"/>
                      </a:lnTo>
                      <a:lnTo>
                        <a:pt x="80" y="26"/>
                      </a:lnTo>
                      <a:lnTo>
                        <a:pt x="82" y="26"/>
                      </a:lnTo>
                      <a:lnTo>
                        <a:pt x="83" y="25"/>
                      </a:lnTo>
                      <a:lnTo>
                        <a:pt x="89" y="27"/>
                      </a:lnTo>
                      <a:lnTo>
                        <a:pt x="89" y="28"/>
                      </a:lnTo>
                      <a:lnTo>
                        <a:pt x="91" y="30"/>
                      </a:lnTo>
                      <a:lnTo>
                        <a:pt x="92" y="31"/>
                      </a:lnTo>
                      <a:lnTo>
                        <a:pt x="93" y="32"/>
                      </a:lnTo>
                      <a:lnTo>
                        <a:pt x="93" y="32"/>
                      </a:lnTo>
                      <a:lnTo>
                        <a:pt x="93" y="31"/>
                      </a:lnTo>
                      <a:lnTo>
                        <a:pt x="92" y="30"/>
                      </a:lnTo>
                      <a:lnTo>
                        <a:pt x="91" y="27"/>
                      </a:lnTo>
                      <a:lnTo>
                        <a:pt x="91" y="27"/>
                      </a:lnTo>
                      <a:lnTo>
                        <a:pt x="91" y="26"/>
                      </a:lnTo>
                      <a:lnTo>
                        <a:pt x="96" y="26"/>
                      </a:lnTo>
                      <a:lnTo>
                        <a:pt x="99" y="31"/>
                      </a:lnTo>
                      <a:lnTo>
                        <a:pt x="99" y="31"/>
                      </a:lnTo>
                      <a:lnTo>
                        <a:pt x="99" y="30"/>
                      </a:lnTo>
                      <a:lnTo>
                        <a:pt x="99" y="30"/>
                      </a:lnTo>
                      <a:lnTo>
                        <a:pt x="99" y="26"/>
                      </a:lnTo>
                      <a:lnTo>
                        <a:pt x="100" y="26"/>
                      </a:lnTo>
                      <a:lnTo>
                        <a:pt x="102" y="25"/>
                      </a:lnTo>
                      <a:lnTo>
                        <a:pt x="102" y="23"/>
                      </a:lnTo>
                      <a:lnTo>
                        <a:pt x="101" y="23"/>
                      </a:lnTo>
                      <a:lnTo>
                        <a:pt x="100" y="23"/>
                      </a:lnTo>
                      <a:lnTo>
                        <a:pt x="97" y="22"/>
                      </a:lnTo>
                      <a:lnTo>
                        <a:pt x="96" y="23"/>
                      </a:lnTo>
                      <a:lnTo>
                        <a:pt x="95" y="23"/>
                      </a:lnTo>
                      <a:lnTo>
                        <a:pt x="93" y="23"/>
                      </a:lnTo>
                      <a:lnTo>
                        <a:pt x="92" y="23"/>
                      </a:lnTo>
                      <a:lnTo>
                        <a:pt x="91" y="23"/>
                      </a:lnTo>
                      <a:lnTo>
                        <a:pt x="91" y="23"/>
                      </a:lnTo>
                      <a:lnTo>
                        <a:pt x="89" y="23"/>
                      </a:lnTo>
                      <a:lnTo>
                        <a:pt x="89" y="25"/>
                      </a:lnTo>
                      <a:lnTo>
                        <a:pt x="88" y="25"/>
                      </a:lnTo>
                      <a:lnTo>
                        <a:pt x="85" y="25"/>
                      </a:lnTo>
                      <a:lnTo>
                        <a:pt x="84" y="23"/>
                      </a:lnTo>
                      <a:lnTo>
                        <a:pt x="83" y="22"/>
                      </a:lnTo>
                      <a:lnTo>
                        <a:pt x="79" y="23"/>
                      </a:lnTo>
                      <a:lnTo>
                        <a:pt x="78" y="21"/>
                      </a:lnTo>
                      <a:lnTo>
                        <a:pt x="78" y="19"/>
                      </a:lnTo>
                      <a:lnTo>
                        <a:pt x="78" y="18"/>
                      </a:lnTo>
                      <a:lnTo>
                        <a:pt x="83" y="18"/>
                      </a:lnTo>
                      <a:lnTo>
                        <a:pt x="84" y="18"/>
                      </a:lnTo>
                      <a:lnTo>
                        <a:pt x="85" y="18"/>
                      </a:lnTo>
                      <a:lnTo>
                        <a:pt x="87" y="17"/>
                      </a:lnTo>
                      <a:lnTo>
                        <a:pt x="88" y="17"/>
                      </a:lnTo>
                      <a:lnTo>
                        <a:pt x="88" y="18"/>
                      </a:lnTo>
                      <a:lnTo>
                        <a:pt x="93" y="18"/>
                      </a:lnTo>
                      <a:lnTo>
                        <a:pt x="93" y="18"/>
                      </a:lnTo>
                      <a:lnTo>
                        <a:pt x="92" y="17"/>
                      </a:lnTo>
                      <a:lnTo>
                        <a:pt x="92" y="17"/>
                      </a:lnTo>
                      <a:lnTo>
                        <a:pt x="92" y="17"/>
                      </a:lnTo>
                      <a:lnTo>
                        <a:pt x="92" y="15"/>
                      </a:lnTo>
                      <a:lnTo>
                        <a:pt x="91" y="15"/>
                      </a:lnTo>
                      <a:lnTo>
                        <a:pt x="91" y="14"/>
                      </a:lnTo>
                      <a:lnTo>
                        <a:pt x="89" y="14"/>
                      </a:lnTo>
                      <a:lnTo>
                        <a:pt x="89" y="11"/>
                      </a:lnTo>
                      <a:lnTo>
                        <a:pt x="97" y="11"/>
                      </a:lnTo>
                      <a:lnTo>
                        <a:pt x="97" y="13"/>
                      </a:lnTo>
                      <a:lnTo>
                        <a:pt x="99" y="14"/>
                      </a:lnTo>
                      <a:lnTo>
                        <a:pt x="99" y="14"/>
                      </a:lnTo>
                      <a:lnTo>
                        <a:pt x="102" y="15"/>
                      </a:lnTo>
                      <a:lnTo>
                        <a:pt x="102" y="15"/>
                      </a:lnTo>
                      <a:lnTo>
                        <a:pt x="110" y="17"/>
                      </a:lnTo>
                      <a:lnTo>
                        <a:pt x="110" y="17"/>
                      </a:lnTo>
                      <a:lnTo>
                        <a:pt x="112" y="17"/>
                      </a:lnTo>
                      <a:lnTo>
                        <a:pt x="112" y="18"/>
                      </a:lnTo>
                      <a:lnTo>
                        <a:pt x="116" y="18"/>
                      </a:lnTo>
                      <a:lnTo>
                        <a:pt x="116" y="19"/>
                      </a:lnTo>
                      <a:lnTo>
                        <a:pt x="117" y="19"/>
                      </a:lnTo>
                      <a:lnTo>
                        <a:pt x="117" y="21"/>
                      </a:lnTo>
                      <a:lnTo>
                        <a:pt x="118" y="22"/>
                      </a:lnTo>
                      <a:lnTo>
                        <a:pt x="119" y="23"/>
                      </a:lnTo>
                      <a:lnTo>
                        <a:pt x="121" y="25"/>
                      </a:lnTo>
                      <a:lnTo>
                        <a:pt x="122" y="25"/>
                      </a:lnTo>
                      <a:lnTo>
                        <a:pt x="122" y="21"/>
                      </a:lnTo>
                      <a:lnTo>
                        <a:pt x="123" y="21"/>
                      </a:lnTo>
                      <a:lnTo>
                        <a:pt x="130" y="26"/>
                      </a:lnTo>
                      <a:lnTo>
                        <a:pt x="130" y="25"/>
                      </a:lnTo>
                      <a:lnTo>
                        <a:pt x="127" y="23"/>
                      </a:lnTo>
                      <a:lnTo>
                        <a:pt x="125" y="21"/>
                      </a:lnTo>
                      <a:lnTo>
                        <a:pt x="125" y="17"/>
                      </a:lnTo>
                      <a:lnTo>
                        <a:pt x="126" y="17"/>
                      </a:lnTo>
                      <a:lnTo>
                        <a:pt x="125" y="14"/>
                      </a:lnTo>
                      <a:lnTo>
                        <a:pt x="127" y="14"/>
                      </a:lnTo>
                      <a:lnTo>
                        <a:pt x="129" y="14"/>
                      </a:lnTo>
                      <a:lnTo>
                        <a:pt x="130" y="14"/>
                      </a:lnTo>
                      <a:lnTo>
                        <a:pt x="131" y="15"/>
                      </a:lnTo>
                      <a:lnTo>
                        <a:pt x="133" y="15"/>
                      </a:lnTo>
                      <a:lnTo>
                        <a:pt x="133" y="17"/>
                      </a:lnTo>
                      <a:lnTo>
                        <a:pt x="139" y="18"/>
                      </a:lnTo>
                      <a:lnTo>
                        <a:pt x="139" y="19"/>
                      </a:lnTo>
                      <a:lnTo>
                        <a:pt x="148" y="22"/>
                      </a:lnTo>
                      <a:lnTo>
                        <a:pt x="148" y="23"/>
                      </a:lnTo>
                      <a:lnTo>
                        <a:pt x="150" y="23"/>
                      </a:lnTo>
                      <a:lnTo>
                        <a:pt x="150" y="22"/>
                      </a:lnTo>
                      <a:lnTo>
                        <a:pt x="152" y="22"/>
                      </a:lnTo>
                      <a:lnTo>
                        <a:pt x="152" y="22"/>
                      </a:lnTo>
                      <a:lnTo>
                        <a:pt x="148" y="21"/>
                      </a:lnTo>
                      <a:lnTo>
                        <a:pt x="148" y="21"/>
                      </a:lnTo>
                      <a:lnTo>
                        <a:pt x="146" y="21"/>
                      </a:lnTo>
                      <a:lnTo>
                        <a:pt x="144" y="19"/>
                      </a:lnTo>
                      <a:lnTo>
                        <a:pt x="142" y="19"/>
                      </a:lnTo>
                      <a:lnTo>
                        <a:pt x="142" y="18"/>
                      </a:lnTo>
                      <a:lnTo>
                        <a:pt x="140" y="18"/>
                      </a:lnTo>
                      <a:lnTo>
                        <a:pt x="140" y="17"/>
                      </a:lnTo>
                      <a:lnTo>
                        <a:pt x="139" y="15"/>
                      </a:lnTo>
                      <a:lnTo>
                        <a:pt x="142" y="15"/>
                      </a:lnTo>
                      <a:lnTo>
                        <a:pt x="144" y="14"/>
                      </a:lnTo>
                      <a:lnTo>
                        <a:pt x="144" y="17"/>
                      </a:lnTo>
                      <a:lnTo>
                        <a:pt x="148" y="17"/>
                      </a:lnTo>
                      <a:lnTo>
                        <a:pt x="151" y="13"/>
                      </a:lnTo>
                      <a:lnTo>
                        <a:pt x="152" y="13"/>
                      </a:lnTo>
                      <a:lnTo>
                        <a:pt x="152" y="10"/>
                      </a:lnTo>
                      <a:lnTo>
                        <a:pt x="152" y="10"/>
                      </a:lnTo>
                      <a:lnTo>
                        <a:pt x="152" y="11"/>
                      </a:lnTo>
                      <a:lnTo>
                        <a:pt x="154" y="11"/>
                      </a:lnTo>
                      <a:lnTo>
                        <a:pt x="154" y="13"/>
                      </a:lnTo>
                      <a:lnTo>
                        <a:pt x="160" y="13"/>
                      </a:lnTo>
                      <a:lnTo>
                        <a:pt x="161" y="13"/>
                      </a:lnTo>
                      <a:lnTo>
                        <a:pt x="163" y="11"/>
                      </a:lnTo>
                      <a:lnTo>
                        <a:pt x="164" y="11"/>
                      </a:lnTo>
                      <a:lnTo>
                        <a:pt x="165" y="13"/>
                      </a:lnTo>
                      <a:lnTo>
                        <a:pt x="165" y="13"/>
                      </a:lnTo>
                      <a:lnTo>
                        <a:pt x="167" y="14"/>
                      </a:lnTo>
                      <a:lnTo>
                        <a:pt x="173" y="15"/>
                      </a:lnTo>
                      <a:lnTo>
                        <a:pt x="173" y="17"/>
                      </a:lnTo>
                      <a:lnTo>
                        <a:pt x="174" y="17"/>
                      </a:lnTo>
                      <a:lnTo>
                        <a:pt x="174" y="19"/>
                      </a:lnTo>
                      <a:lnTo>
                        <a:pt x="176" y="19"/>
                      </a:lnTo>
                      <a:lnTo>
                        <a:pt x="176" y="19"/>
                      </a:lnTo>
                      <a:lnTo>
                        <a:pt x="176" y="19"/>
                      </a:lnTo>
                      <a:lnTo>
                        <a:pt x="176" y="19"/>
                      </a:lnTo>
                      <a:lnTo>
                        <a:pt x="176" y="19"/>
                      </a:lnTo>
                      <a:lnTo>
                        <a:pt x="177" y="17"/>
                      </a:lnTo>
                      <a:lnTo>
                        <a:pt x="174" y="17"/>
                      </a:lnTo>
                      <a:lnTo>
                        <a:pt x="173" y="15"/>
                      </a:lnTo>
                      <a:lnTo>
                        <a:pt x="172" y="14"/>
                      </a:lnTo>
                      <a:lnTo>
                        <a:pt x="172" y="13"/>
                      </a:lnTo>
                      <a:lnTo>
                        <a:pt x="168" y="13"/>
                      </a:lnTo>
                      <a:lnTo>
                        <a:pt x="168" y="13"/>
                      </a:lnTo>
                      <a:lnTo>
                        <a:pt x="167" y="11"/>
                      </a:lnTo>
                      <a:lnTo>
                        <a:pt x="167" y="11"/>
                      </a:lnTo>
                      <a:lnTo>
                        <a:pt x="165" y="10"/>
                      </a:lnTo>
                      <a:lnTo>
                        <a:pt x="165" y="10"/>
                      </a:lnTo>
                      <a:lnTo>
                        <a:pt x="167" y="9"/>
                      </a:lnTo>
                      <a:lnTo>
                        <a:pt x="167" y="9"/>
                      </a:lnTo>
                      <a:lnTo>
                        <a:pt x="169" y="7"/>
                      </a:lnTo>
                      <a:lnTo>
                        <a:pt x="172" y="7"/>
                      </a:lnTo>
                      <a:lnTo>
                        <a:pt x="176" y="7"/>
                      </a:lnTo>
                      <a:lnTo>
                        <a:pt x="182" y="7"/>
                      </a:lnTo>
                      <a:lnTo>
                        <a:pt x="188" y="7"/>
                      </a:lnTo>
                      <a:lnTo>
                        <a:pt x="188" y="7"/>
                      </a:lnTo>
                      <a:lnTo>
                        <a:pt x="197" y="7"/>
                      </a:lnTo>
                      <a:lnTo>
                        <a:pt x="197" y="7"/>
                      </a:lnTo>
                      <a:lnTo>
                        <a:pt x="198" y="7"/>
                      </a:lnTo>
                      <a:lnTo>
                        <a:pt x="199" y="10"/>
                      </a:lnTo>
                      <a:lnTo>
                        <a:pt x="201" y="10"/>
                      </a:lnTo>
                      <a:lnTo>
                        <a:pt x="202" y="11"/>
                      </a:lnTo>
                      <a:lnTo>
                        <a:pt x="205" y="11"/>
                      </a:lnTo>
                      <a:lnTo>
                        <a:pt x="205" y="11"/>
                      </a:lnTo>
                      <a:lnTo>
                        <a:pt x="205" y="10"/>
                      </a:lnTo>
                      <a:lnTo>
                        <a:pt x="203" y="10"/>
                      </a:lnTo>
                      <a:lnTo>
                        <a:pt x="203" y="9"/>
                      </a:lnTo>
                      <a:lnTo>
                        <a:pt x="207" y="7"/>
                      </a:lnTo>
                      <a:lnTo>
                        <a:pt x="211" y="6"/>
                      </a:lnTo>
                      <a:lnTo>
                        <a:pt x="216" y="6"/>
                      </a:lnTo>
                      <a:lnTo>
                        <a:pt x="216" y="7"/>
                      </a:lnTo>
                      <a:lnTo>
                        <a:pt x="218" y="7"/>
                      </a:lnTo>
                      <a:lnTo>
                        <a:pt x="218" y="4"/>
                      </a:lnTo>
                      <a:lnTo>
                        <a:pt x="223" y="1"/>
                      </a:lnTo>
                      <a:lnTo>
                        <a:pt x="2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9">
                  <a:extLst>
                    <a:ext uri="{FF2B5EF4-FFF2-40B4-BE49-F238E27FC236}">
                      <a16:creationId xmlns:a16="http://schemas.microsoft.com/office/drawing/2014/main" id="{9A4CFF5A-91A3-43BE-824C-9261BDB50D5C}"/>
                    </a:ext>
                  </a:extLst>
                </p:cNvPr>
                <p:cNvSpPr>
                  <a:spLocks noEditPoints="1"/>
                </p:cNvSpPr>
                <p:nvPr/>
              </p:nvSpPr>
              <p:spPr bwMode="auto">
                <a:xfrm>
                  <a:off x="4746625" y="3057979"/>
                  <a:ext cx="3622675" cy="819150"/>
                </a:xfrm>
                <a:custGeom>
                  <a:avLst/>
                  <a:gdLst>
                    <a:gd name="T0" fmla="*/ 44 w 2282"/>
                    <a:gd name="T1" fmla="*/ 504 h 516"/>
                    <a:gd name="T2" fmla="*/ 101 w 2282"/>
                    <a:gd name="T3" fmla="*/ 496 h 516"/>
                    <a:gd name="T4" fmla="*/ 37 w 2282"/>
                    <a:gd name="T5" fmla="*/ 478 h 516"/>
                    <a:gd name="T6" fmla="*/ 91 w 2282"/>
                    <a:gd name="T7" fmla="*/ 500 h 516"/>
                    <a:gd name="T8" fmla="*/ 46 w 2282"/>
                    <a:gd name="T9" fmla="*/ 500 h 516"/>
                    <a:gd name="T10" fmla="*/ 44 w 2282"/>
                    <a:gd name="T11" fmla="*/ 492 h 516"/>
                    <a:gd name="T12" fmla="*/ 48 w 2282"/>
                    <a:gd name="T13" fmla="*/ 473 h 516"/>
                    <a:gd name="T14" fmla="*/ 8 w 2282"/>
                    <a:gd name="T15" fmla="*/ 474 h 516"/>
                    <a:gd name="T16" fmla="*/ 142 w 2282"/>
                    <a:gd name="T17" fmla="*/ 468 h 516"/>
                    <a:gd name="T18" fmla="*/ 131 w 2282"/>
                    <a:gd name="T19" fmla="*/ 464 h 516"/>
                    <a:gd name="T20" fmla="*/ 3 w 2282"/>
                    <a:gd name="T21" fmla="*/ 449 h 516"/>
                    <a:gd name="T22" fmla="*/ 11 w 2282"/>
                    <a:gd name="T23" fmla="*/ 435 h 516"/>
                    <a:gd name="T24" fmla="*/ 2175 w 2282"/>
                    <a:gd name="T25" fmla="*/ 407 h 516"/>
                    <a:gd name="T26" fmla="*/ 15 w 2282"/>
                    <a:gd name="T27" fmla="*/ 377 h 516"/>
                    <a:gd name="T28" fmla="*/ 21 w 2282"/>
                    <a:gd name="T29" fmla="*/ 351 h 516"/>
                    <a:gd name="T30" fmla="*/ 2230 w 2282"/>
                    <a:gd name="T31" fmla="*/ 339 h 516"/>
                    <a:gd name="T32" fmla="*/ 2200 w 2282"/>
                    <a:gd name="T33" fmla="*/ 382 h 516"/>
                    <a:gd name="T34" fmla="*/ 2162 w 2282"/>
                    <a:gd name="T35" fmla="*/ 388 h 516"/>
                    <a:gd name="T36" fmla="*/ 2205 w 2282"/>
                    <a:gd name="T37" fmla="*/ 346 h 516"/>
                    <a:gd name="T38" fmla="*/ 1989 w 2282"/>
                    <a:gd name="T39" fmla="*/ 354 h 516"/>
                    <a:gd name="T40" fmla="*/ 1969 w 2282"/>
                    <a:gd name="T41" fmla="*/ 352 h 516"/>
                    <a:gd name="T42" fmla="*/ 2243 w 2282"/>
                    <a:gd name="T43" fmla="*/ 279 h 516"/>
                    <a:gd name="T44" fmla="*/ 2236 w 2282"/>
                    <a:gd name="T45" fmla="*/ 288 h 516"/>
                    <a:gd name="T46" fmla="*/ 2268 w 2282"/>
                    <a:gd name="T47" fmla="*/ 305 h 516"/>
                    <a:gd name="T48" fmla="*/ 2236 w 2282"/>
                    <a:gd name="T49" fmla="*/ 330 h 516"/>
                    <a:gd name="T50" fmla="*/ 2225 w 2282"/>
                    <a:gd name="T51" fmla="*/ 274 h 516"/>
                    <a:gd name="T52" fmla="*/ 1879 w 2282"/>
                    <a:gd name="T53" fmla="*/ 218 h 516"/>
                    <a:gd name="T54" fmla="*/ 2167 w 2282"/>
                    <a:gd name="T55" fmla="*/ 106 h 516"/>
                    <a:gd name="T56" fmla="*/ 2167 w 2282"/>
                    <a:gd name="T57" fmla="*/ 121 h 516"/>
                    <a:gd name="T58" fmla="*/ 75 w 2282"/>
                    <a:gd name="T59" fmla="*/ 79 h 516"/>
                    <a:gd name="T60" fmla="*/ 1124 w 2282"/>
                    <a:gd name="T61" fmla="*/ 63 h 516"/>
                    <a:gd name="T62" fmla="*/ 2177 w 2282"/>
                    <a:gd name="T63" fmla="*/ 62 h 516"/>
                    <a:gd name="T64" fmla="*/ 1892 w 2282"/>
                    <a:gd name="T65" fmla="*/ 36 h 516"/>
                    <a:gd name="T66" fmla="*/ 1120 w 2282"/>
                    <a:gd name="T67" fmla="*/ 54 h 516"/>
                    <a:gd name="T68" fmla="*/ 1104 w 2282"/>
                    <a:gd name="T69" fmla="*/ 115 h 516"/>
                    <a:gd name="T70" fmla="*/ 1066 w 2282"/>
                    <a:gd name="T71" fmla="*/ 139 h 516"/>
                    <a:gd name="T72" fmla="*/ 1067 w 2282"/>
                    <a:gd name="T73" fmla="*/ 76 h 516"/>
                    <a:gd name="T74" fmla="*/ 1103 w 2282"/>
                    <a:gd name="T75" fmla="*/ 36 h 516"/>
                    <a:gd name="T76" fmla="*/ 1837 w 2282"/>
                    <a:gd name="T77" fmla="*/ 7 h 516"/>
                    <a:gd name="T78" fmla="*/ 1967 w 2282"/>
                    <a:gd name="T79" fmla="*/ 39 h 516"/>
                    <a:gd name="T80" fmla="*/ 2001 w 2282"/>
                    <a:gd name="T81" fmla="*/ 97 h 516"/>
                    <a:gd name="T82" fmla="*/ 2031 w 2282"/>
                    <a:gd name="T83" fmla="*/ 149 h 516"/>
                    <a:gd name="T84" fmla="*/ 2037 w 2282"/>
                    <a:gd name="T85" fmla="*/ 210 h 516"/>
                    <a:gd name="T86" fmla="*/ 2015 w 2282"/>
                    <a:gd name="T87" fmla="*/ 261 h 516"/>
                    <a:gd name="T88" fmla="*/ 1982 w 2282"/>
                    <a:gd name="T89" fmla="*/ 307 h 516"/>
                    <a:gd name="T90" fmla="*/ 1956 w 2282"/>
                    <a:gd name="T91" fmla="*/ 304 h 516"/>
                    <a:gd name="T92" fmla="*/ 1918 w 2282"/>
                    <a:gd name="T93" fmla="*/ 273 h 516"/>
                    <a:gd name="T94" fmla="*/ 1901 w 2282"/>
                    <a:gd name="T95" fmla="*/ 244 h 516"/>
                    <a:gd name="T96" fmla="*/ 1871 w 2282"/>
                    <a:gd name="T97" fmla="*/ 233 h 516"/>
                    <a:gd name="T98" fmla="*/ 1817 w 2282"/>
                    <a:gd name="T99" fmla="*/ 224 h 516"/>
                    <a:gd name="T100" fmla="*/ 1762 w 2282"/>
                    <a:gd name="T101" fmla="*/ 245 h 516"/>
                    <a:gd name="T102" fmla="*/ 1717 w 2282"/>
                    <a:gd name="T103" fmla="*/ 258 h 516"/>
                    <a:gd name="T104" fmla="*/ 1706 w 2282"/>
                    <a:gd name="T105" fmla="*/ 219 h 516"/>
                    <a:gd name="T106" fmla="*/ 1689 w 2282"/>
                    <a:gd name="T107" fmla="*/ 166 h 516"/>
                    <a:gd name="T108" fmla="*/ 1688 w 2282"/>
                    <a:gd name="T109" fmla="*/ 122 h 516"/>
                    <a:gd name="T110" fmla="*/ 1741 w 2282"/>
                    <a:gd name="T111" fmla="*/ 92 h 516"/>
                    <a:gd name="T112" fmla="*/ 1778 w 2282"/>
                    <a:gd name="T113" fmla="*/ 60 h 516"/>
                    <a:gd name="T114" fmla="*/ 1799 w 2282"/>
                    <a:gd name="T115" fmla="*/ 37 h 516"/>
                    <a:gd name="T116" fmla="*/ 1829 w 2282"/>
                    <a:gd name="T117" fmla="*/ 33 h 516"/>
                    <a:gd name="T118" fmla="*/ 1853 w 2282"/>
                    <a:gd name="T119" fmla="*/ 16 h 516"/>
                    <a:gd name="T120" fmla="*/ 1880 w 2282"/>
                    <a:gd name="T121" fmla="*/ 12 h 516"/>
                    <a:gd name="T122" fmla="*/ 1896 w 2282"/>
                    <a:gd name="T123" fmla="*/ 51 h 516"/>
                    <a:gd name="T124" fmla="*/ 1937 w 2282"/>
                    <a:gd name="T125" fmla="*/ 2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2" h="516">
                      <a:moveTo>
                        <a:pt x="67" y="515"/>
                      </a:moveTo>
                      <a:lnTo>
                        <a:pt x="68" y="516"/>
                      </a:lnTo>
                      <a:lnTo>
                        <a:pt x="68" y="516"/>
                      </a:lnTo>
                      <a:lnTo>
                        <a:pt x="67" y="516"/>
                      </a:lnTo>
                      <a:lnTo>
                        <a:pt x="67" y="515"/>
                      </a:lnTo>
                      <a:close/>
                      <a:moveTo>
                        <a:pt x="68" y="512"/>
                      </a:moveTo>
                      <a:lnTo>
                        <a:pt x="72" y="512"/>
                      </a:lnTo>
                      <a:lnTo>
                        <a:pt x="72" y="513"/>
                      </a:lnTo>
                      <a:lnTo>
                        <a:pt x="70" y="513"/>
                      </a:lnTo>
                      <a:lnTo>
                        <a:pt x="68" y="512"/>
                      </a:lnTo>
                      <a:close/>
                      <a:moveTo>
                        <a:pt x="61" y="509"/>
                      </a:moveTo>
                      <a:lnTo>
                        <a:pt x="63" y="509"/>
                      </a:lnTo>
                      <a:lnTo>
                        <a:pt x="65" y="509"/>
                      </a:lnTo>
                      <a:lnTo>
                        <a:pt x="65" y="511"/>
                      </a:lnTo>
                      <a:lnTo>
                        <a:pt x="65" y="513"/>
                      </a:lnTo>
                      <a:lnTo>
                        <a:pt x="62" y="513"/>
                      </a:lnTo>
                      <a:lnTo>
                        <a:pt x="62" y="511"/>
                      </a:lnTo>
                      <a:lnTo>
                        <a:pt x="62" y="511"/>
                      </a:lnTo>
                      <a:lnTo>
                        <a:pt x="61" y="509"/>
                      </a:lnTo>
                      <a:close/>
                      <a:moveTo>
                        <a:pt x="63" y="503"/>
                      </a:moveTo>
                      <a:lnTo>
                        <a:pt x="63" y="508"/>
                      </a:lnTo>
                      <a:lnTo>
                        <a:pt x="61" y="507"/>
                      </a:lnTo>
                      <a:lnTo>
                        <a:pt x="59" y="507"/>
                      </a:lnTo>
                      <a:lnTo>
                        <a:pt x="58" y="507"/>
                      </a:lnTo>
                      <a:lnTo>
                        <a:pt x="55" y="508"/>
                      </a:lnTo>
                      <a:lnTo>
                        <a:pt x="57" y="511"/>
                      </a:lnTo>
                      <a:lnTo>
                        <a:pt x="55" y="511"/>
                      </a:lnTo>
                      <a:lnTo>
                        <a:pt x="55" y="511"/>
                      </a:lnTo>
                      <a:lnTo>
                        <a:pt x="48" y="508"/>
                      </a:lnTo>
                      <a:lnTo>
                        <a:pt x="48" y="507"/>
                      </a:lnTo>
                      <a:lnTo>
                        <a:pt x="48" y="507"/>
                      </a:lnTo>
                      <a:lnTo>
                        <a:pt x="49" y="506"/>
                      </a:lnTo>
                      <a:lnTo>
                        <a:pt x="53" y="504"/>
                      </a:lnTo>
                      <a:lnTo>
                        <a:pt x="53" y="506"/>
                      </a:lnTo>
                      <a:lnTo>
                        <a:pt x="54" y="506"/>
                      </a:lnTo>
                      <a:lnTo>
                        <a:pt x="54" y="504"/>
                      </a:lnTo>
                      <a:lnTo>
                        <a:pt x="57" y="504"/>
                      </a:lnTo>
                      <a:lnTo>
                        <a:pt x="57" y="503"/>
                      </a:lnTo>
                      <a:lnTo>
                        <a:pt x="63" y="503"/>
                      </a:lnTo>
                      <a:close/>
                      <a:moveTo>
                        <a:pt x="45" y="503"/>
                      </a:moveTo>
                      <a:lnTo>
                        <a:pt x="45" y="503"/>
                      </a:lnTo>
                      <a:lnTo>
                        <a:pt x="45" y="503"/>
                      </a:lnTo>
                      <a:lnTo>
                        <a:pt x="44" y="503"/>
                      </a:lnTo>
                      <a:lnTo>
                        <a:pt x="44" y="504"/>
                      </a:lnTo>
                      <a:lnTo>
                        <a:pt x="42" y="504"/>
                      </a:lnTo>
                      <a:lnTo>
                        <a:pt x="42" y="506"/>
                      </a:lnTo>
                      <a:lnTo>
                        <a:pt x="42" y="507"/>
                      </a:lnTo>
                      <a:lnTo>
                        <a:pt x="41" y="506"/>
                      </a:lnTo>
                      <a:lnTo>
                        <a:pt x="38" y="506"/>
                      </a:lnTo>
                      <a:lnTo>
                        <a:pt x="38" y="503"/>
                      </a:lnTo>
                      <a:lnTo>
                        <a:pt x="41" y="503"/>
                      </a:lnTo>
                      <a:lnTo>
                        <a:pt x="45" y="503"/>
                      </a:lnTo>
                      <a:close/>
                      <a:moveTo>
                        <a:pt x="36" y="500"/>
                      </a:moveTo>
                      <a:lnTo>
                        <a:pt x="38" y="502"/>
                      </a:lnTo>
                      <a:lnTo>
                        <a:pt x="38" y="502"/>
                      </a:lnTo>
                      <a:lnTo>
                        <a:pt x="37" y="502"/>
                      </a:lnTo>
                      <a:lnTo>
                        <a:pt x="37" y="502"/>
                      </a:lnTo>
                      <a:lnTo>
                        <a:pt x="37" y="502"/>
                      </a:lnTo>
                      <a:lnTo>
                        <a:pt x="36" y="502"/>
                      </a:lnTo>
                      <a:lnTo>
                        <a:pt x="36" y="502"/>
                      </a:lnTo>
                      <a:lnTo>
                        <a:pt x="36" y="502"/>
                      </a:lnTo>
                      <a:lnTo>
                        <a:pt x="36" y="500"/>
                      </a:lnTo>
                      <a:close/>
                      <a:moveTo>
                        <a:pt x="68" y="500"/>
                      </a:moveTo>
                      <a:lnTo>
                        <a:pt x="68" y="500"/>
                      </a:lnTo>
                      <a:lnTo>
                        <a:pt x="66" y="500"/>
                      </a:lnTo>
                      <a:lnTo>
                        <a:pt x="66" y="502"/>
                      </a:lnTo>
                      <a:lnTo>
                        <a:pt x="74" y="502"/>
                      </a:lnTo>
                      <a:lnTo>
                        <a:pt x="74" y="500"/>
                      </a:lnTo>
                      <a:lnTo>
                        <a:pt x="72" y="500"/>
                      </a:lnTo>
                      <a:lnTo>
                        <a:pt x="72" y="500"/>
                      </a:lnTo>
                      <a:lnTo>
                        <a:pt x="68" y="500"/>
                      </a:lnTo>
                      <a:close/>
                      <a:moveTo>
                        <a:pt x="101" y="496"/>
                      </a:moveTo>
                      <a:lnTo>
                        <a:pt x="101" y="496"/>
                      </a:lnTo>
                      <a:lnTo>
                        <a:pt x="101" y="496"/>
                      </a:lnTo>
                      <a:lnTo>
                        <a:pt x="103" y="498"/>
                      </a:lnTo>
                      <a:lnTo>
                        <a:pt x="106" y="498"/>
                      </a:lnTo>
                      <a:lnTo>
                        <a:pt x="105" y="499"/>
                      </a:lnTo>
                      <a:lnTo>
                        <a:pt x="104" y="499"/>
                      </a:lnTo>
                      <a:lnTo>
                        <a:pt x="103" y="500"/>
                      </a:lnTo>
                      <a:lnTo>
                        <a:pt x="101" y="500"/>
                      </a:lnTo>
                      <a:lnTo>
                        <a:pt x="101" y="500"/>
                      </a:lnTo>
                      <a:lnTo>
                        <a:pt x="100" y="499"/>
                      </a:lnTo>
                      <a:lnTo>
                        <a:pt x="97" y="499"/>
                      </a:lnTo>
                      <a:lnTo>
                        <a:pt x="97" y="498"/>
                      </a:lnTo>
                      <a:lnTo>
                        <a:pt x="99" y="498"/>
                      </a:lnTo>
                      <a:lnTo>
                        <a:pt x="100" y="498"/>
                      </a:lnTo>
                      <a:lnTo>
                        <a:pt x="101" y="496"/>
                      </a:lnTo>
                      <a:lnTo>
                        <a:pt x="101" y="496"/>
                      </a:lnTo>
                      <a:close/>
                      <a:moveTo>
                        <a:pt x="20" y="479"/>
                      </a:moveTo>
                      <a:lnTo>
                        <a:pt x="23" y="479"/>
                      </a:lnTo>
                      <a:lnTo>
                        <a:pt x="24" y="481"/>
                      </a:lnTo>
                      <a:lnTo>
                        <a:pt x="24" y="482"/>
                      </a:lnTo>
                      <a:lnTo>
                        <a:pt x="25" y="482"/>
                      </a:lnTo>
                      <a:lnTo>
                        <a:pt x="27" y="485"/>
                      </a:lnTo>
                      <a:lnTo>
                        <a:pt x="28" y="485"/>
                      </a:lnTo>
                      <a:lnTo>
                        <a:pt x="28" y="485"/>
                      </a:lnTo>
                      <a:lnTo>
                        <a:pt x="31" y="486"/>
                      </a:lnTo>
                      <a:lnTo>
                        <a:pt x="29" y="487"/>
                      </a:lnTo>
                      <a:lnTo>
                        <a:pt x="28" y="487"/>
                      </a:lnTo>
                      <a:lnTo>
                        <a:pt x="29" y="490"/>
                      </a:lnTo>
                      <a:lnTo>
                        <a:pt x="29" y="490"/>
                      </a:lnTo>
                      <a:lnTo>
                        <a:pt x="31" y="491"/>
                      </a:lnTo>
                      <a:lnTo>
                        <a:pt x="29" y="491"/>
                      </a:lnTo>
                      <a:lnTo>
                        <a:pt x="29" y="492"/>
                      </a:lnTo>
                      <a:lnTo>
                        <a:pt x="28" y="492"/>
                      </a:lnTo>
                      <a:lnTo>
                        <a:pt x="27" y="491"/>
                      </a:lnTo>
                      <a:lnTo>
                        <a:pt x="27" y="491"/>
                      </a:lnTo>
                      <a:lnTo>
                        <a:pt x="25" y="491"/>
                      </a:lnTo>
                      <a:lnTo>
                        <a:pt x="25" y="491"/>
                      </a:lnTo>
                      <a:lnTo>
                        <a:pt x="24" y="491"/>
                      </a:lnTo>
                      <a:lnTo>
                        <a:pt x="24" y="491"/>
                      </a:lnTo>
                      <a:lnTo>
                        <a:pt x="23" y="491"/>
                      </a:lnTo>
                      <a:lnTo>
                        <a:pt x="24" y="487"/>
                      </a:lnTo>
                      <a:lnTo>
                        <a:pt x="21" y="489"/>
                      </a:lnTo>
                      <a:lnTo>
                        <a:pt x="21" y="487"/>
                      </a:lnTo>
                      <a:lnTo>
                        <a:pt x="20" y="487"/>
                      </a:lnTo>
                      <a:lnTo>
                        <a:pt x="20" y="487"/>
                      </a:lnTo>
                      <a:lnTo>
                        <a:pt x="20" y="486"/>
                      </a:lnTo>
                      <a:lnTo>
                        <a:pt x="19" y="486"/>
                      </a:lnTo>
                      <a:lnTo>
                        <a:pt x="20" y="479"/>
                      </a:lnTo>
                      <a:close/>
                      <a:moveTo>
                        <a:pt x="29" y="474"/>
                      </a:moveTo>
                      <a:lnTo>
                        <a:pt x="29" y="478"/>
                      </a:lnTo>
                      <a:lnTo>
                        <a:pt x="25" y="478"/>
                      </a:lnTo>
                      <a:lnTo>
                        <a:pt x="27" y="477"/>
                      </a:lnTo>
                      <a:lnTo>
                        <a:pt x="28" y="475"/>
                      </a:lnTo>
                      <a:lnTo>
                        <a:pt x="29" y="474"/>
                      </a:lnTo>
                      <a:close/>
                      <a:moveTo>
                        <a:pt x="36" y="474"/>
                      </a:moveTo>
                      <a:lnTo>
                        <a:pt x="37" y="474"/>
                      </a:lnTo>
                      <a:lnTo>
                        <a:pt x="37" y="474"/>
                      </a:lnTo>
                      <a:lnTo>
                        <a:pt x="38" y="475"/>
                      </a:lnTo>
                      <a:lnTo>
                        <a:pt x="38" y="477"/>
                      </a:lnTo>
                      <a:lnTo>
                        <a:pt x="37" y="478"/>
                      </a:lnTo>
                      <a:lnTo>
                        <a:pt x="36" y="479"/>
                      </a:lnTo>
                      <a:lnTo>
                        <a:pt x="36" y="481"/>
                      </a:lnTo>
                      <a:lnTo>
                        <a:pt x="33" y="481"/>
                      </a:lnTo>
                      <a:lnTo>
                        <a:pt x="33" y="478"/>
                      </a:lnTo>
                      <a:lnTo>
                        <a:pt x="34" y="478"/>
                      </a:lnTo>
                      <a:lnTo>
                        <a:pt x="36" y="474"/>
                      </a:lnTo>
                      <a:lnTo>
                        <a:pt x="36" y="474"/>
                      </a:lnTo>
                      <a:lnTo>
                        <a:pt x="36" y="474"/>
                      </a:lnTo>
                      <a:close/>
                      <a:moveTo>
                        <a:pt x="55" y="471"/>
                      </a:moveTo>
                      <a:lnTo>
                        <a:pt x="57" y="473"/>
                      </a:lnTo>
                      <a:lnTo>
                        <a:pt x="57" y="474"/>
                      </a:lnTo>
                      <a:lnTo>
                        <a:pt x="59" y="473"/>
                      </a:lnTo>
                      <a:lnTo>
                        <a:pt x="59" y="473"/>
                      </a:lnTo>
                      <a:lnTo>
                        <a:pt x="61" y="473"/>
                      </a:lnTo>
                      <a:lnTo>
                        <a:pt x="61" y="471"/>
                      </a:lnTo>
                      <a:lnTo>
                        <a:pt x="61" y="471"/>
                      </a:lnTo>
                      <a:lnTo>
                        <a:pt x="61" y="473"/>
                      </a:lnTo>
                      <a:lnTo>
                        <a:pt x="62" y="474"/>
                      </a:lnTo>
                      <a:lnTo>
                        <a:pt x="65" y="477"/>
                      </a:lnTo>
                      <a:lnTo>
                        <a:pt x="65" y="478"/>
                      </a:lnTo>
                      <a:lnTo>
                        <a:pt x="63" y="478"/>
                      </a:lnTo>
                      <a:lnTo>
                        <a:pt x="63" y="479"/>
                      </a:lnTo>
                      <a:lnTo>
                        <a:pt x="62" y="479"/>
                      </a:lnTo>
                      <a:lnTo>
                        <a:pt x="63" y="479"/>
                      </a:lnTo>
                      <a:lnTo>
                        <a:pt x="63" y="481"/>
                      </a:lnTo>
                      <a:lnTo>
                        <a:pt x="65" y="481"/>
                      </a:lnTo>
                      <a:lnTo>
                        <a:pt x="65" y="483"/>
                      </a:lnTo>
                      <a:lnTo>
                        <a:pt x="70" y="487"/>
                      </a:lnTo>
                      <a:lnTo>
                        <a:pt x="70" y="490"/>
                      </a:lnTo>
                      <a:lnTo>
                        <a:pt x="71" y="490"/>
                      </a:lnTo>
                      <a:lnTo>
                        <a:pt x="71" y="491"/>
                      </a:lnTo>
                      <a:lnTo>
                        <a:pt x="72" y="491"/>
                      </a:lnTo>
                      <a:lnTo>
                        <a:pt x="74" y="492"/>
                      </a:lnTo>
                      <a:lnTo>
                        <a:pt x="75" y="492"/>
                      </a:lnTo>
                      <a:lnTo>
                        <a:pt x="78" y="496"/>
                      </a:lnTo>
                      <a:lnTo>
                        <a:pt x="82" y="496"/>
                      </a:lnTo>
                      <a:lnTo>
                        <a:pt x="82" y="496"/>
                      </a:lnTo>
                      <a:lnTo>
                        <a:pt x="85" y="496"/>
                      </a:lnTo>
                      <a:lnTo>
                        <a:pt x="85" y="498"/>
                      </a:lnTo>
                      <a:lnTo>
                        <a:pt x="88" y="498"/>
                      </a:lnTo>
                      <a:lnTo>
                        <a:pt x="88" y="498"/>
                      </a:lnTo>
                      <a:lnTo>
                        <a:pt x="91" y="499"/>
                      </a:lnTo>
                      <a:lnTo>
                        <a:pt x="91" y="499"/>
                      </a:lnTo>
                      <a:lnTo>
                        <a:pt x="91" y="500"/>
                      </a:lnTo>
                      <a:lnTo>
                        <a:pt x="89" y="502"/>
                      </a:lnTo>
                      <a:lnTo>
                        <a:pt x="88" y="500"/>
                      </a:lnTo>
                      <a:lnTo>
                        <a:pt x="85" y="500"/>
                      </a:lnTo>
                      <a:lnTo>
                        <a:pt x="84" y="500"/>
                      </a:lnTo>
                      <a:lnTo>
                        <a:pt x="82" y="502"/>
                      </a:lnTo>
                      <a:lnTo>
                        <a:pt x="78" y="502"/>
                      </a:lnTo>
                      <a:lnTo>
                        <a:pt x="78" y="503"/>
                      </a:lnTo>
                      <a:lnTo>
                        <a:pt x="76" y="502"/>
                      </a:lnTo>
                      <a:lnTo>
                        <a:pt x="75" y="500"/>
                      </a:lnTo>
                      <a:lnTo>
                        <a:pt x="74" y="503"/>
                      </a:lnTo>
                      <a:lnTo>
                        <a:pt x="72" y="506"/>
                      </a:lnTo>
                      <a:lnTo>
                        <a:pt x="71" y="507"/>
                      </a:lnTo>
                      <a:lnTo>
                        <a:pt x="68" y="508"/>
                      </a:lnTo>
                      <a:lnTo>
                        <a:pt x="68" y="506"/>
                      </a:lnTo>
                      <a:lnTo>
                        <a:pt x="66" y="504"/>
                      </a:lnTo>
                      <a:lnTo>
                        <a:pt x="65" y="503"/>
                      </a:lnTo>
                      <a:lnTo>
                        <a:pt x="65" y="500"/>
                      </a:lnTo>
                      <a:lnTo>
                        <a:pt x="63" y="500"/>
                      </a:lnTo>
                      <a:lnTo>
                        <a:pt x="63" y="502"/>
                      </a:lnTo>
                      <a:lnTo>
                        <a:pt x="61" y="502"/>
                      </a:lnTo>
                      <a:lnTo>
                        <a:pt x="61" y="502"/>
                      </a:lnTo>
                      <a:lnTo>
                        <a:pt x="58" y="502"/>
                      </a:lnTo>
                      <a:lnTo>
                        <a:pt x="58" y="503"/>
                      </a:lnTo>
                      <a:lnTo>
                        <a:pt x="55" y="503"/>
                      </a:lnTo>
                      <a:lnTo>
                        <a:pt x="54" y="504"/>
                      </a:lnTo>
                      <a:lnTo>
                        <a:pt x="54" y="504"/>
                      </a:lnTo>
                      <a:lnTo>
                        <a:pt x="53" y="503"/>
                      </a:lnTo>
                      <a:lnTo>
                        <a:pt x="53" y="503"/>
                      </a:lnTo>
                      <a:lnTo>
                        <a:pt x="51" y="503"/>
                      </a:lnTo>
                      <a:lnTo>
                        <a:pt x="51" y="503"/>
                      </a:lnTo>
                      <a:lnTo>
                        <a:pt x="50" y="504"/>
                      </a:lnTo>
                      <a:lnTo>
                        <a:pt x="50" y="504"/>
                      </a:lnTo>
                      <a:lnTo>
                        <a:pt x="50" y="504"/>
                      </a:lnTo>
                      <a:lnTo>
                        <a:pt x="50" y="503"/>
                      </a:lnTo>
                      <a:lnTo>
                        <a:pt x="50" y="503"/>
                      </a:lnTo>
                      <a:lnTo>
                        <a:pt x="48" y="504"/>
                      </a:lnTo>
                      <a:lnTo>
                        <a:pt x="48" y="503"/>
                      </a:lnTo>
                      <a:lnTo>
                        <a:pt x="48" y="503"/>
                      </a:lnTo>
                      <a:lnTo>
                        <a:pt x="48" y="503"/>
                      </a:lnTo>
                      <a:lnTo>
                        <a:pt x="48" y="502"/>
                      </a:lnTo>
                      <a:lnTo>
                        <a:pt x="49" y="502"/>
                      </a:lnTo>
                      <a:lnTo>
                        <a:pt x="46" y="502"/>
                      </a:lnTo>
                      <a:lnTo>
                        <a:pt x="46" y="500"/>
                      </a:lnTo>
                      <a:lnTo>
                        <a:pt x="46" y="500"/>
                      </a:lnTo>
                      <a:lnTo>
                        <a:pt x="46" y="500"/>
                      </a:lnTo>
                      <a:lnTo>
                        <a:pt x="46" y="500"/>
                      </a:lnTo>
                      <a:lnTo>
                        <a:pt x="46" y="502"/>
                      </a:lnTo>
                      <a:lnTo>
                        <a:pt x="41" y="502"/>
                      </a:lnTo>
                      <a:lnTo>
                        <a:pt x="41" y="499"/>
                      </a:lnTo>
                      <a:lnTo>
                        <a:pt x="36" y="499"/>
                      </a:lnTo>
                      <a:lnTo>
                        <a:pt x="36" y="498"/>
                      </a:lnTo>
                      <a:lnTo>
                        <a:pt x="33" y="498"/>
                      </a:lnTo>
                      <a:lnTo>
                        <a:pt x="33" y="500"/>
                      </a:lnTo>
                      <a:lnTo>
                        <a:pt x="32" y="499"/>
                      </a:lnTo>
                      <a:lnTo>
                        <a:pt x="31" y="499"/>
                      </a:lnTo>
                      <a:lnTo>
                        <a:pt x="31" y="498"/>
                      </a:lnTo>
                      <a:lnTo>
                        <a:pt x="32" y="496"/>
                      </a:lnTo>
                      <a:lnTo>
                        <a:pt x="33" y="496"/>
                      </a:lnTo>
                      <a:lnTo>
                        <a:pt x="36" y="495"/>
                      </a:lnTo>
                      <a:lnTo>
                        <a:pt x="37" y="495"/>
                      </a:lnTo>
                      <a:lnTo>
                        <a:pt x="40" y="495"/>
                      </a:lnTo>
                      <a:lnTo>
                        <a:pt x="40" y="492"/>
                      </a:lnTo>
                      <a:lnTo>
                        <a:pt x="40" y="492"/>
                      </a:lnTo>
                      <a:lnTo>
                        <a:pt x="38" y="494"/>
                      </a:lnTo>
                      <a:lnTo>
                        <a:pt x="37" y="494"/>
                      </a:lnTo>
                      <a:lnTo>
                        <a:pt x="34" y="494"/>
                      </a:lnTo>
                      <a:lnTo>
                        <a:pt x="33" y="492"/>
                      </a:lnTo>
                      <a:lnTo>
                        <a:pt x="32" y="492"/>
                      </a:lnTo>
                      <a:lnTo>
                        <a:pt x="32" y="491"/>
                      </a:lnTo>
                      <a:lnTo>
                        <a:pt x="32" y="489"/>
                      </a:lnTo>
                      <a:lnTo>
                        <a:pt x="33" y="489"/>
                      </a:lnTo>
                      <a:lnTo>
                        <a:pt x="36" y="489"/>
                      </a:lnTo>
                      <a:lnTo>
                        <a:pt x="36" y="491"/>
                      </a:lnTo>
                      <a:lnTo>
                        <a:pt x="37" y="490"/>
                      </a:lnTo>
                      <a:lnTo>
                        <a:pt x="37" y="490"/>
                      </a:lnTo>
                      <a:lnTo>
                        <a:pt x="38" y="491"/>
                      </a:lnTo>
                      <a:lnTo>
                        <a:pt x="40" y="491"/>
                      </a:lnTo>
                      <a:lnTo>
                        <a:pt x="40" y="487"/>
                      </a:lnTo>
                      <a:lnTo>
                        <a:pt x="40" y="487"/>
                      </a:lnTo>
                      <a:lnTo>
                        <a:pt x="40" y="487"/>
                      </a:lnTo>
                      <a:lnTo>
                        <a:pt x="42" y="487"/>
                      </a:lnTo>
                      <a:lnTo>
                        <a:pt x="42" y="487"/>
                      </a:lnTo>
                      <a:lnTo>
                        <a:pt x="42" y="487"/>
                      </a:lnTo>
                      <a:lnTo>
                        <a:pt x="44" y="491"/>
                      </a:lnTo>
                      <a:lnTo>
                        <a:pt x="44" y="491"/>
                      </a:lnTo>
                      <a:lnTo>
                        <a:pt x="42" y="491"/>
                      </a:lnTo>
                      <a:lnTo>
                        <a:pt x="42" y="492"/>
                      </a:lnTo>
                      <a:lnTo>
                        <a:pt x="44" y="492"/>
                      </a:lnTo>
                      <a:lnTo>
                        <a:pt x="44" y="494"/>
                      </a:lnTo>
                      <a:lnTo>
                        <a:pt x="45" y="494"/>
                      </a:lnTo>
                      <a:lnTo>
                        <a:pt x="44" y="496"/>
                      </a:lnTo>
                      <a:lnTo>
                        <a:pt x="45" y="496"/>
                      </a:lnTo>
                      <a:lnTo>
                        <a:pt x="45" y="496"/>
                      </a:lnTo>
                      <a:lnTo>
                        <a:pt x="45" y="496"/>
                      </a:lnTo>
                      <a:lnTo>
                        <a:pt x="45" y="496"/>
                      </a:lnTo>
                      <a:lnTo>
                        <a:pt x="46" y="496"/>
                      </a:lnTo>
                      <a:lnTo>
                        <a:pt x="46" y="496"/>
                      </a:lnTo>
                      <a:lnTo>
                        <a:pt x="46" y="494"/>
                      </a:lnTo>
                      <a:lnTo>
                        <a:pt x="46" y="494"/>
                      </a:lnTo>
                      <a:lnTo>
                        <a:pt x="49" y="494"/>
                      </a:lnTo>
                      <a:lnTo>
                        <a:pt x="50" y="494"/>
                      </a:lnTo>
                      <a:lnTo>
                        <a:pt x="51" y="495"/>
                      </a:lnTo>
                      <a:lnTo>
                        <a:pt x="53" y="495"/>
                      </a:lnTo>
                      <a:lnTo>
                        <a:pt x="54" y="495"/>
                      </a:lnTo>
                      <a:lnTo>
                        <a:pt x="53" y="494"/>
                      </a:lnTo>
                      <a:lnTo>
                        <a:pt x="51" y="492"/>
                      </a:lnTo>
                      <a:lnTo>
                        <a:pt x="50" y="491"/>
                      </a:lnTo>
                      <a:lnTo>
                        <a:pt x="46" y="491"/>
                      </a:lnTo>
                      <a:lnTo>
                        <a:pt x="46" y="490"/>
                      </a:lnTo>
                      <a:lnTo>
                        <a:pt x="45" y="489"/>
                      </a:lnTo>
                      <a:lnTo>
                        <a:pt x="45" y="486"/>
                      </a:lnTo>
                      <a:lnTo>
                        <a:pt x="46" y="486"/>
                      </a:lnTo>
                      <a:lnTo>
                        <a:pt x="46" y="486"/>
                      </a:lnTo>
                      <a:lnTo>
                        <a:pt x="48" y="486"/>
                      </a:lnTo>
                      <a:lnTo>
                        <a:pt x="48" y="486"/>
                      </a:lnTo>
                      <a:lnTo>
                        <a:pt x="49" y="486"/>
                      </a:lnTo>
                      <a:lnTo>
                        <a:pt x="49" y="485"/>
                      </a:lnTo>
                      <a:lnTo>
                        <a:pt x="51" y="483"/>
                      </a:lnTo>
                      <a:lnTo>
                        <a:pt x="51" y="483"/>
                      </a:lnTo>
                      <a:lnTo>
                        <a:pt x="49" y="482"/>
                      </a:lnTo>
                      <a:lnTo>
                        <a:pt x="48" y="482"/>
                      </a:lnTo>
                      <a:lnTo>
                        <a:pt x="48" y="483"/>
                      </a:lnTo>
                      <a:lnTo>
                        <a:pt x="45" y="483"/>
                      </a:lnTo>
                      <a:lnTo>
                        <a:pt x="44" y="481"/>
                      </a:lnTo>
                      <a:lnTo>
                        <a:pt x="44" y="479"/>
                      </a:lnTo>
                      <a:lnTo>
                        <a:pt x="45" y="479"/>
                      </a:lnTo>
                      <a:lnTo>
                        <a:pt x="44" y="477"/>
                      </a:lnTo>
                      <a:lnTo>
                        <a:pt x="42" y="477"/>
                      </a:lnTo>
                      <a:lnTo>
                        <a:pt x="42" y="474"/>
                      </a:lnTo>
                      <a:lnTo>
                        <a:pt x="44" y="474"/>
                      </a:lnTo>
                      <a:lnTo>
                        <a:pt x="44" y="474"/>
                      </a:lnTo>
                      <a:lnTo>
                        <a:pt x="48" y="473"/>
                      </a:lnTo>
                      <a:lnTo>
                        <a:pt x="48" y="474"/>
                      </a:lnTo>
                      <a:lnTo>
                        <a:pt x="48" y="474"/>
                      </a:lnTo>
                      <a:lnTo>
                        <a:pt x="49" y="474"/>
                      </a:lnTo>
                      <a:lnTo>
                        <a:pt x="50" y="474"/>
                      </a:lnTo>
                      <a:lnTo>
                        <a:pt x="51" y="473"/>
                      </a:lnTo>
                      <a:lnTo>
                        <a:pt x="55" y="471"/>
                      </a:lnTo>
                      <a:close/>
                      <a:moveTo>
                        <a:pt x="31" y="471"/>
                      </a:moveTo>
                      <a:lnTo>
                        <a:pt x="33" y="471"/>
                      </a:lnTo>
                      <a:lnTo>
                        <a:pt x="36" y="473"/>
                      </a:lnTo>
                      <a:lnTo>
                        <a:pt x="34" y="473"/>
                      </a:lnTo>
                      <a:lnTo>
                        <a:pt x="32" y="473"/>
                      </a:lnTo>
                      <a:lnTo>
                        <a:pt x="31" y="471"/>
                      </a:lnTo>
                      <a:close/>
                      <a:moveTo>
                        <a:pt x="7" y="461"/>
                      </a:moveTo>
                      <a:lnTo>
                        <a:pt x="8" y="462"/>
                      </a:lnTo>
                      <a:lnTo>
                        <a:pt x="10" y="462"/>
                      </a:lnTo>
                      <a:lnTo>
                        <a:pt x="11" y="462"/>
                      </a:lnTo>
                      <a:lnTo>
                        <a:pt x="12" y="464"/>
                      </a:lnTo>
                      <a:lnTo>
                        <a:pt x="12" y="464"/>
                      </a:lnTo>
                      <a:lnTo>
                        <a:pt x="15" y="466"/>
                      </a:lnTo>
                      <a:lnTo>
                        <a:pt x="15" y="469"/>
                      </a:lnTo>
                      <a:lnTo>
                        <a:pt x="16" y="469"/>
                      </a:lnTo>
                      <a:lnTo>
                        <a:pt x="16" y="470"/>
                      </a:lnTo>
                      <a:lnTo>
                        <a:pt x="15" y="470"/>
                      </a:lnTo>
                      <a:lnTo>
                        <a:pt x="15" y="470"/>
                      </a:lnTo>
                      <a:lnTo>
                        <a:pt x="16" y="470"/>
                      </a:lnTo>
                      <a:lnTo>
                        <a:pt x="15" y="474"/>
                      </a:lnTo>
                      <a:lnTo>
                        <a:pt x="15" y="474"/>
                      </a:lnTo>
                      <a:lnTo>
                        <a:pt x="15" y="474"/>
                      </a:lnTo>
                      <a:lnTo>
                        <a:pt x="10" y="473"/>
                      </a:lnTo>
                      <a:lnTo>
                        <a:pt x="10" y="474"/>
                      </a:lnTo>
                      <a:lnTo>
                        <a:pt x="11" y="474"/>
                      </a:lnTo>
                      <a:lnTo>
                        <a:pt x="11" y="474"/>
                      </a:lnTo>
                      <a:lnTo>
                        <a:pt x="15" y="475"/>
                      </a:lnTo>
                      <a:lnTo>
                        <a:pt x="15" y="477"/>
                      </a:lnTo>
                      <a:lnTo>
                        <a:pt x="16" y="478"/>
                      </a:lnTo>
                      <a:lnTo>
                        <a:pt x="17" y="478"/>
                      </a:lnTo>
                      <a:lnTo>
                        <a:pt x="19" y="479"/>
                      </a:lnTo>
                      <a:lnTo>
                        <a:pt x="19" y="481"/>
                      </a:lnTo>
                      <a:lnTo>
                        <a:pt x="15" y="481"/>
                      </a:lnTo>
                      <a:lnTo>
                        <a:pt x="12" y="479"/>
                      </a:lnTo>
                      <a:lnTo>
                        <a:pt x="11" y="478"/>
                      </a:lnTo>
                      <a:lnTo>
                        <a:pt x="10" y="475"/>
                      </a:lnTo>
                      <a:lnTo>
                        <a:pt x="8" y="475"/>
                      </a:lnTo>
                      <a:lnTo>
                        <a:pt x="8" y="474"/>
                      </a:lnTo>
                      <a:lnTo>
                        <a:pt x="8" y="473"/>
                      </a:lnTo>
                      <a:lnTo>
                        <a:pt x="8" y="473"/>
                      </a:lnTo>
                      <a:lnTo>
                        <a:pt x="8" y="471"/>
                      </a:lnTo>
                      <a:lnTo>
                        <a:pt x="6" y="470"/>
                      </a:lnTo>
                      <a:lnTo>
                        <a:pt x="4" y="468"/>
                      </a:lnTo>
                      <a:lnTo>
                        <a:pt x="3" y="464"/>
                      </a:lnTo>
                      <a:lnTo>
                        <a:pt x="4" y="462"/>
                      </a:lnTo>
                      <a:lnTo>
                        <a:pt x="7" y="461"/>
                      </a:lnTo>
                      <a:close/>
                      <a:moveTo>
                        <a:pt x="148" y="456"/>
                      </a:moveTo>
                      <a:lnTo>
                        <a:pt x="150" y="456"/>
                      </a:lnTo>
                      <a:lnTo>
                        <a:pt x="151" y="456"/>
                      </a:lnTo>
                      <a:lnTo>
                        <a:pt x="151" y="457"/>
                      </a:lnTo>
                      <a:lnTo>
                        <a:pt x="151" y="457"/>
                      </a:lnTo>
                      <a:lnTo>
                        <a:pt x="151" y="457"/>
                      </a:lnTo>
                      <a:lnTo>
                        <a:pt x="151" y="458"/>
                      </a:lnTo>
                      <a:lnTo>
                        <a:pt x="151" y="458"/>
                      </a:lnTo>
                      <a:lnTo>
                        <a:pt x="151" y="458"/>
                      </a:lnTo>
                      <a:lnTo>
                        <a:pt x="152" y="460"/>
                      </a:lnTo>
                      <a:lnTo>
                        <a:pt x="152" y="460"/>
                      </a:lnTo>
                      <a:lnTo>
                        <a:pt x="154" y="460"/>
                      </a:lnTo>
                      <a:lnTo>
                        <a:pt x="154" y="458"/>
                      </a:lnTo>
                      <a:lnTo>
                        <a:pt x="156" y="457"/>
                      </a:lnTo>
                      <a:lnTo>
                        <a:pt x="156" y="460"/>
                      </a:lnTo>
                      <a:lnTo>
                        <a:pt x="157" y="461"/>
                      </a:lnTo>
                      <a:lnTo>
                        <a:pt x="159" y="461"/>
                      </a:lnTo>
                      <a:lnTo>
                        <a:pt x="159" y="461"/>
                      </a:lnTo>
                      <a:lnTo>
                        <a:pt x="159" y="461"/>
                      </a:lnTo>
                      <a:lnTo>
                        <a:pt x="159" y="462"/>
                      </a:lnTo>
                      <a:lnTo>
                        <a:pt x="157" y="462"/>
                      </a:lnTo>
                      <a:lnTo>
                        <a:pt x="156" y="462"/>
                      </a:lnTo>
                      <a:lnTo>
                        <a:pt x="155" y="461"/>
                      </a:lnTo>
                      <a:lnTo>
                        <a:pt x="155" y="462"/>
                      </a:lnTo>
                      <a:lnTo>
                        <a:pt x="152" y="464"/>
                      </a:lnTo>
                      <a:lnTo>
                        <a:pt x="152" y="465"/>
                      </a:lnTo>
                      <a:lnTo>
                        <a:pt x="151" y="465"/>
                      </a:lnTo>
                      <a:lnTo>
                        <a:pt x="150" y="464"/>
                      </a:lnTo>
                      <a:lnTo>
                        <a:pt x="148" y="464"/>
                      </a:lnTo>
                      <a:lnTo>
                        <a:pt x="147" y="464"/>
                      </a:lnTo>
                      <a:lnTo>
                        <a:pt x="148" y="465"/>
                      </a:lnTo>
                      <a:lnTo>
                        <a:pt x="148" y="466"/>
                      </a:lnTo>
                      <a:lnTo>
                        <a:pt x="148" y="468"/>
                      </a:lnTo>
                      <a:lnTo>
                        <a:pt x="143" y="466"/>
                      </a:lnTo>
                      <a:lnTo>
                        <a:pt x="143" y="468"/>
                      </a:lnTo>
                      <a:lnTo>
                        <a:pt x="142" y="468"/>
                      </a:lnTo>
                      <a:lnTo>
                        <a:pt x="143" y="470"/>
                      </a:lnTo>
                      <a:lnTo>
                        <a:pt x="142" y="470"/>
                      </a:lnTo>
                      <a:lnTo>
                        <a:pt x="140" y="469"/>
                      </a:lnTo>
                      <a:lnTo>
                        <a:pt x="138" y="468"/>
                      </a:lnTo>
                      <a:lnTo>
                        <a:pt x="139" y="466"/>
                      </a:lnTo>
                      <a:lnTo>
                        <a:pt x="140" y="465"/>
                      </a:lnTo>
                      <a:lnTo>
                        <a:pt x="142" y="464"/>
                      </a:lnTo>
                      <a:lnTo>
                        <a:pt x="143" y="462"/>
                      </a:lnTo>
                      <a:lnTo>
                        <a:pt x="146" y="461"/>
                      </a:lnTo>
                      <a:lnTo>
                        <a:pt x="144" y="458"/>
                      </a:lnTo>
                      <a:lnTo>
                        <a:pt x="147" y="457"/>
                      </a:lnTo>
                      <a:lnTo>
                        <a:pt x="148" y="456"/>
                      </a:lnTo>
                      <a:close/>
                      <a:moveTo>
                        <a:pt x="131" y="456"/>
                      </a:moveTo>
                      <a:lnTo>
                        <a:pt x="133" y="456"/>
                      </a:lnTo>
                      <a:lnTo>
                        <a:pt x="134" y="457"/>
                      </a:lnTo>
                      <a:lnTo>
                        <a:pt x="134" y="457"/>
                      </a:lnTo>
                      <a:lnTo>
                        <a:pt x="135" y="457"/>
                      </a:lnTo>
                      <a:lnTo>
                        <a:pt x="138" y="457"/>
                      </a:lnTo>
                      <a:lnTo>
                        <a:pt x="140" y="457"/>
                      </a:lnTo>
                      <a:lnTo>
                        <a:pt x="142" y="457"/>
                      </a:lnTo>
                      <a:lnTo>
                        <a:pt x="143" y="457"/>
                      </a:lnTo>
                      <a:lnTo>
                        <a:pt x="142" y="457"/>
                      </a:lnTo>
                      <a:lnTo>
                        <a:pt x="142" y="460"/>
                      </a:lnTo>
                      <a:lnTo>
                        <a:pt x="139" y="460"/>
                      </a:lnTo>
                      <a:lnTo>
                        <a:pt x="138" y="462"/>
                      </a:lnTo>
                      <a:lnTo>
                        <a:pt x="138" y="464"/>
                      </a:lnTo>
                      <a:lnTo>
                        <a:pt x="137" y="465"/>
                      </a:lnTo>
                      <a:lnTo>
                        <a:pt x="135" y="465"/>
                      </a:lnTo>
                      <a:lnTo>
                        <a:pt x="135" y="464"/>
                      </a:lnTo>
                      <a:lnTo>
                        <a:pt x="135" y="464"/>
                      </a:lnTo>
                      <a:lnTo>
                        <a:pt x="134" y="465"/>
                      </a:lnTo>
                      <a:lnTo>
                        <a:pt x="133" y="465"/>
                      </a:lnTo>
                      <a:lnTo>
                        <a:pt x="131" y="466"/>
                      </a:lnTo>
                      <a:lnTo>
                        <a:pt x="131" y="466"/>
                      </a:lnTo>
                      <a:lnTo>
                        <a:pt x="130" y="468"/>
                      </a:lnTo>
                      <a:lnTo>
                        <a:pt x="130" y="468"/>
                      </a:lnTo>
                      <a:lnTo>
                        <a:pt x="129" y="468"/>
                      </a:lnTo>
                      <a:lnTo>
                        <a:pt x="129" y="468"/>
                      </a:lnTo>
                      <a:lnTo>
                        <a:pt x="129" y="466"/>
                      </a:lnTo>
                      <a:lnTo>
                        <a:pt x="127" y="466"/>
                      </a:lnTo>
                      <a:lnTo>
                        <a:pt x="127" y="465"/>
                      </a:lnTo>
                      <a:lnTo>
                        <a:pt x="129" y="465"/>
                      </a:lnTo>
                      <a:lnTo>
                        <a:pt x="130" y="465"/>
                      </a:lnTo>
                      <a:lnTo>
                        <a:pt x="131" y="464"/>
                      </a:lnTo>
                      <a:lnTo>
                        <a:pt x="131" y="462"/>
                      </a:lnTo>
                      <a:lnTo>
                        <a:pt x="131" y="462"/>
                      </a:lnTo>
                      <a:lnTo>
                        <a:pt x="133" y="462"/>
                      </a:lnTo>
                      <a:lnTo>
                        <a:pt x="133" y="460"/>
                      </a:lnTo>
                      <a:lnTo>
                        <a:pt x="131" y="460"/>
                      </a:lnTo>
                      <a:lnTo>
                        <a:pt x="131" y="460"/>
                      </a:lnTo>
                      <a:lnTo>
                        <a:pt x="131" y="458"/>
                      </a:lnTo>
                      <a:lnTo>
                        <a:pt x="133" y="458"/>
                      </a:lnTo>
                      <a:lnTo>
                        <a:pt x="131" y="457"/>
                      </a:lnTo>
                      <a:lnTo>
                        <a:pt x="131" y="456"/>
                      </a:lnTo>
                      <a:close/>
                      <a:moveTo>
                        <a:pt x="7" y="448"/>
                      </a:moveTo>
                      <a:lnTo>
                        <a:pt x="8" y="448"/>
                      </a:lnTo>
                      <a:lnTo>
                        <a:pt x="10" y="449"/>
                      </a:lnTo>
                      <a:lnTo>
                        <a:pt x="11" y="451"/>
                      </a:lnTo>
                      <a:lnTo>
                        <a:pt x="11" y="452"/>
                      </a:lnTo>
                      <a:lnTo>
                        <a:pt x="12" y="452"/>
                      </a:lnTo>
                      <a:lnTo>
                        <a:pt x="12" y="454"/>
                      </a:lnTo>
                      <a:lnTo>
                        <a:pt x="13" y="454"/>
                      </a:lnTo>
                      <a:lnTo>
                        <a:pt x="13" y="456"/>
                      </a:lnTo>
                      <a:lnTo>
                        <a:pt x="12" y="456"/>
                      </a:lnTo>
                      <a:lnTo>
                        <a:pt x="12" y="457"/>
                      </a:lnTo>
                      <a:lnTo>
                        <a:pt x="12" y="457"/>
                      </a:lnTo>
                      <a:lnTo>
                        <a:pt x="12" y="456"/>
                      </a:lnTo>
                      <a:lnTo>
                        <a:pt x="11" y="454"/>
                      </a:lnTo>
                      <a:lnTo>
                        <a:pt x="11" y="454"/>
                      </a:lnTo>
                      <a:lnTo>
                        <a:pt x="11" y="454"/>
                      </a:lnTo>
                      <a:lnTo>
                        <a:pt x="10" y="454"/>
                      </a:lnTo>
                      <a:lnTo>
                        <a:pt x="11" y="458"/>
                      </a:lnTo>
                      <a:lnTo>
                        <a:pt x="8" y="458"/>
                      </a:lnTo>
                      <a:lnTo>
                        <a:pt x="8" y="460"/>
                      </a:lnTo>
                      <a:lnTo>
                        <a:pt x="6" y="460"/>
                      </a:lnTo>
                      <a:lnTo>
                        <a:pt x="4" y="457"/>
                      </a:lnTo>
                      <a:lnTo>
                        <a:pt x="4" y="454"/>
                      </a:lnTo>
                      <a:lnTo>
                        <a:pt x="6" y="452"/>
                      </a:lnTo>
                      <a:lnTo>
                        <a:pt x="7" y="452"/>
                      </a:lnTo>
                      <a:lnTo>
                        <a:pt x="7" y="451"/>
                      </a:lnTo>
                      <a:lnTo>
                        <a:pt x="6" y="449"/>
                      </a:lnTo>
                      <a:lnTo>
                        <a:pt x="6" y="449"/>
                      </a:lnTo>
                      <a:lnTo>
                        <a:pt x="7" y="449"/>
                      </a:lnTo>
                      <a:lnTo>
                        <a:pt x="7" y="448"/>
                      </a:lnTo>
                      <a:close/>
                      <a:moveTo>
                        <a:pt x="3" y="448"/>
                      </a:moveTo>
                      <a:lnTo>
                        <a:pt x="3" y="448"/>
                      </a:lnTo>
                      <a:lnTo>
                        <a:pt x="3" y="449"/>
                      </a:lnTo>
                      <a:lnTo>
                        <a:pt x="3" y="449"/>
                      </a:lnTo>
                      <a:lnTo>
                        <a:pt x="4" y="449"/>
                      </a:lnTo>
                      <a:lnTo>
                        <a:pt x="2" y="451"/>
                      </a:lnTo>
                      <a:lnTo>
                        <a:pt x="2" y="449"/>
                      </a:lnTo>
                      <a:lnTo>
                        <a:pt x="2" y="449"/>
                      </a:lnTo>
                      <a:lnTo>
                        <a:pt x="2" y="449"/>
                      </a:lnTo>
                      <a:lnTo>
                        <a:pt x="0" y="448"/>
                      </a:lnTo>
                      <a:lnTo>
                        <a:pt x="3" y="448"/>
                      </a:lnTo>
                      <a:close/>
                      <a:moveTo>
                        <a:pt x="10" y="445"/>
                      </a:moveTo>
                      <a:lnTo>
                        <a:pt x="13" y="448"/>
                      </a:lnTo>
                      <a:lnTo>
                        <a:pt x="15" y="451"/>
                      </a:lnTo>
                      <a:lnTo>
                        <a:pt x="12" y="451"/>
                      </a:lnTo>
                      <a:lnTo>
                        <a:pt x="11" y="449"/>
                      </a:lnTo>
                      <a:lnTo>
                        <a:pt x="11" y="448"/>
                      </a:lnTo>
                      <a:lnTo>
                        <a:pt x="10" y="445"/>
                      </a:lnTo>
                      <a:close/>
                      <a:moveTo>
                        <a:pt x="4" y="441"/>
                      </a:moveTo>
                      <a:lnTo>
                        <a:pt x="6" y="441"/>
                      </a:lnTo>
                      <a:lnTo>
                        <a:pt x="6" y="441"/>
                      </a:lnTo>
                      <a:lnTo>
                        <a:pt x="7" y="443"/>
                      </a:lnTo>
                      <a:lnTo>
                        <a:pt x="7" y="443"/>
                      </a:lnTo>
                      <a:lnTo>
                        <a:pt x="8" y="444"/>
                      </a:lnTo>
                      <a:lnTo>
                        <a:pt x="7" y="444"/>
                      </a:lnTo>
                      <a:lnTo>
                        <a:pt x="6" y="447"/>
                      </a:lnTo>
                      <a:lnTo>
                        <a:pt x="4" y="447"/>
                      </a:lnTo>
                      <a:lnTo>
                        <a:pt x="3" y="447"/>
                      </a:lnTo>
                      <a:lnTo>
                        <a:pt x="3" y="447"/>
                      </a:lnTo>
                      <a:lnTo>
                        <a:pt x="2" y="445"/>
                      </a:lnTo>
                      <a:lnTo>
                        <a:pt x="2" y="444"/>
                      </a:lnTo>
                      <a:lnTo>
                        <a:pt x="3" y="443"/>
                      </a:lnTo>
                      <a:lnTo>
                        <a:pt x="3" y="441"/>
                      </a:lnTo>
                      <a:lnTo>
                        <a:pt x="4" y="441"/>
                      </a:lnTo>
                      <a:lnTo>
                        <a:pt x="4" y="441"/>
                      </a:lnTo>
                      <a:close/>
                      <a:moveTo>
                        <a:pt x="4" y="415"/>
                      </a:moveTo>
                      <a:lnTo>
                        <a:pt x="10" y="415"/>
                      </a:lnTo>
                      <a:lnTo>
                        <a:pt x="10" y="418"/>
                      </a:lnTo>
                      <a:lnTo>
                        <a:pt x="11" y="420"/>
                      </a:lnTo>
                      <a:lnTo>
                        <a:pt x="11" y="423"/>
                      </a:lnTo>
                      <a:lnTo>
                        <a:pt x="11" y="426"/>
                      </a:lnTo>
                      <a:lnTo>
                        <a:pt x="11" y="426"/>
                      </a:lnTo>
                      <a:lnTo>
                        <a:pt x="11" y="431"/>
                      </a:lnTo>
                      <a:lnTo>
                        <a:pt x="12" y="431"/>
                      </a:lnTo>
                      <a:lnTo>
                        <a:pt x="12" y="432"/>
                      </a:lnTo>
                      <a:lnTo>
                        <a:pt x="11" y="432"/>
                      </a:lnTo>
                      <a:lnTo>
                        <a:pt x="11" y="435"/>
                      </a:lnTo>
                      <a:lnTo>
                        <a:pt x="11" y="435"/>
                      </a:lnTo>
                      <a:lnTo>
                        <a:pt x="11" y="439"/>
                      </a:lnTo>
                      <a:lnTo>
                        <a:pt x="10" y="439"/>
                      </a:lnTo>
                      <a:lnTo>
                        <a:pt x="10" y="440"/>
                      </a:lnTo>
                      <a:lnTo>
                        <a:pt x="10" y="441"/>
                      </a:lnTo>
                      <a:lnTo>
                        <a:pt x="8" y="441"/>
                      </a:lnTo>
                      <a:lnTo>
                        <a:pt x="7" y="439"/>
                      </a:lnTo>
                      <a:lnTo>
                        <a:pt x="6" y="439"/>
                      </a:lnTo>
                      <a:lnTo>
                        <a:pt x="4" y="440"/>
                      </a:lnTo>
                      <a:lnTo>
                        <a:pt x="4" y="440"/>
                      </a:lnTo>
                      <a:lnTo>
                        <a:pt x="4" y="440"/>
                      </a:lnTo>
                      <a:lnTo>
                        <a:pt x="2" y="439"/>
                      </a:lnTo>
                      <a:lnTo>
                        <a:pt x="2" y="437"/>
                      </a:lnTo>
                      <a:lnTo>
                        <a:pt x="0" y="434"/>
                      </a:lnTo>
                      <a:lnTo>
                        <a:pt x="3" y="434"/>
                      </a:lnTo>
                      <a:lnTo>
                        <a:pt x="3" y="432"/>
                      </a:lnTo>
                      <a:lnTo>
                        <a:pt x="4" y="431"/>
                      </a:lnTo>
                      <a:lnTo>
                        <a:pt x="3" y="431"/>
                      </a:lnTo>
                      <a:lnTo>
                        <a:pt x="3" y="431"/>
                      </a:lnTo>
                      <a:lnTo>
                        <a:pt x="3" y="431"/>
                      </a:lnTo>
                      <a:lnTo>
                        <a:pt x="2" y="431"/>
                      </a:lnTo>
                      <a:lnTo>
                        <a:pt x="2" y="427"/>
                      </a:lnTo>
                      <a:lnTo>
                        <a:pt x="0" y="427"/>
                      </a:lnTo>
                      <a:lnTo>
                        <a:pt x="0" y="423"/>
                      </a:lnTo>
                      <a:lnTo>
                        <a:pt x="0" y="423"/>
                      </a:lnTo>
                      <a:lnTo>
                        <a:pt x="0" y="420"/>
                      </a:lnTo>
                      <a:lnTo>
                        <a:pt x="2" y="419"/>
                      </a:lnTo>
                      <a:lnTo>
                        <a:pt x="2" y="419"/>
                      </a:lnTo>
                      <a:lnTo>
                        <a:pt x="3" y="419"/>
                      </a:lnTo>
                      <a:lnTo>
                        <a:pt x="3" y="420"/>
                      </a:lnTo>
                      <a:lnTo>
                        <a:pt x="3" y="419"/>
                      </a:lnTo>
                      <a:lnTo>
                        <a:pt x="3" y="419"/>
                      </a:lnTo>
                      <a:lnTo>
                        <a:pt x="4" y="419"/>
                      </a:lnTo>
                      <a:lnTo>
                        <a:pt x="4" y="419"/>
                      </a:lnTo>
                      <a:lnTo>
                        <a:pt x="4" y="418"/>
                      </a:lnTo>
                      <a:lnTo>
                        <a:pt x="4" y="417"/>
                      </a:lnTo>
                      <a:lnTo>
                        <a:pt x="4" y="417"/>
                      </a:lnTo>
                      <a:lnTo>
                        <a:pt x="4" y="417"/>
                      </a:lnTo>
                      <a:lnTo>
                        <a:pt x="4" y="415"/>
                      </a:lnTo>
                      <a:close/>
                      <a:moveTo>
                        <a:pt x="2170" y="401"/>
                      </a:moveTo>
                      <a:lnTo>
                        <a:pt x="2172" y="402"/>
                      </a:lnTo>
                      <a:lnTo>
                        <a:pt x="2173" y="403"/>
                      </a:lnTo>
                      <a:lnTo>
                        <a:pt x="2173" y="406"/>
                      </a:lnTo>
                      <a:lnTo>
                        <a:pt x="2176" y="407"/>
                      </a:lnTo>
                      <a:lnTo>
                        <a:pt x="2175" y="407"/>
                      </a:lnTo>
                      <a:lnTo>
                        <a:pt x="2175" y="407"/>
                      </a:lnTo>
                      <a:lnTo>
                        <a:pt x="2175" y="409"/>
                      </a:lnTo>
                      <a:lnTo>
                        <a:pt x="2175" y="410"/>
                      </a:lnTo>
                      <a:lnTo>
                        <a:pt x="2173" y="410"/>
                      </a:lnTo>
                      <a:lnTo>
                        <a:pt x="2172" y="410"/>
                      </a:lnTo>
                      <a:lnTo>
                        <a:pt x="2168" y="410"/>
                      </a:lnTo>
                      <a:lnTo>
                        <a:pt x="2168" y="407"/>
                      </a:lnTo>
                      <a:lnTo>
                        <a:pt x="2170" y="407"/>
                      </a:lnTo>
                      <a:lnTo>
                        <a:pt x="2170" y="405"/>
                      </a:lnTo>
                      <a:lnTo>
                        <a:pt x="2170" y="402"/>
                      </a:lnTo>
                      <a:lnTo>
                        <a:pt x="2170" y="401"/>
                      </a:lnTo>
                      <a:close/>
                      <a:moveTo>
                        <a:pt x="17" y="390"/>
                      </a:moveTo>
                      <a:lnTo>
                        <a:pt x="19" y="390"/>
                      </a:lnTo>
                      <a:lnTo>
                        <a:pt x="19" y="390"/>
                      </a:lnTo>
                      <a:lnTo>
                        <a:pt x="17" y="390"/>
                      </a:lnTo>
                      <a:lnTo>
                        <a:pt x="17" y="390"/>
                      </a:lnTo>
                      <a:lnTo>
                        <a:pt x="17" y="390"/>
                      </a:lnTo>
                      <a:close/>
                      <a:moveTo>
                        <a:pt x="17" y="377"/>
                      </a:moveTo>
                      <a:lnTo>
                        <a:pt x="19" y="381"/>
                      </a:lnTo>
                      <a:lnTo>
                        <a:pt x="15" y="382"/>
                      </a:lnTo>
                      <a:lnTo>
                        <a:pt x="15" y="384"/>
                      </a:lnTo>
                      <a:lnTo>
                        <a:pt x="19" y="384"/>
                      </a:lnTo>
                      <a:lnTo>
                        <a:pt x="19" y="386"/>
                      </a:lnTo>
                      <a:lnTo>
                        <a:pt x="16" y="386"/>
                      </a:lnTo>
                      <a:lnTo>
                        <a:pt x="16" y="388"/>
                      </a:lnTo>
                      <a:lnTo>
                        <a:pt x="12" y="388"/>
                      </a:lnTo>
                      <a:lnTo>
                        <a:pt x="12" y="388"/>
                      </a:lnTo>
                      <a:lnTo>
                        <a:pt x="11" y="389"/>
                      </a:lnTo>
                      <a:lnTo>
                        <a:pt x="11" y="389"/>
                      </a:lnTo>
                      <a:lnTo>
                        <a:pt x="11" y="389"/>
                      </a:lnTo>
                      <a:lnTo>
                        <a:pt x="11" y="389"/>
                      </a:lnTo>
                      <a:lnTo>
                        <a:pt x="10" y="389"/>
                      </a:lnTo>
                      <a:lnTo>
                        <a:pt x="10" y="386"/>
                      </a:lnTo>
                      <a:lnTo>
                        <a:pt x="12" y="386"/>
                      </a:lnTo>
                      <a:lnTo>
                        <a:pt x="12" y="385"/>
                      </a:lnTo>
                      <a:lnTo>
                        <a:pt x="13" y="385"/>
                      </a:lnTo>
                      <a:lnTo>
                        <a:pt x="13" y="385"/>
                      </a:lnTo>
                      <a:lnTo>
                        <a:pt x="12" y="384"/>
                      </a:lnTo>
                      <a:lnTo>
                        <a:pt x="11" y="382"/>
                      </a:lnTo>
                      <a:lnTo>
                        <a:pt x="11" y="380"/>
                      </a:lnTo>
                      <a:lnTo>
                        <a:pt x="12" y="380"/>
                      </a:lnTo>
                      <a:lnTo>
                        <a:pt x="12" y="379"/>
                      </a:lnTo>
                      <a:lnTo>
                        <a:pt x="15" y="379"/>
                      </a:lnTo>
                      <a:lnTo>
                        <a:pt x="15" y="377"/>
                      </a:lnTo>
                      <a:lnTo>
                        <a:pt x="17" y="377"/>
                      </a:lnTo>
                      <a:close/>
                      <a:moveTo>
                        <a:pt x="16" y="373"/>
                      </a:moveTo>
                      <a:lnTo>
                        <a:pt x="16" y="375"/>
                      </a:lnTo>
                      <a:lnTo>
                        <a:pt x="16" y="375"/>
                      </a:lnTo>
                      <a:lnTo>
                        <a:pt x="16" y="375"/>
                      </a:lnTo>
                      <a:lnTo>
                        <a:pt x="15" y="375"/>
                      </a:lnTo>
                      <a:lnTo>
                        <a:pt x="15" y="375"/>
                      </a:lnTo>
                      <a:lnTo>
                        <a:pt x="16" y="375"/>
                      </a:lnTo>
                      <a:lnTo>
                        <a:pt x="16" y="373"/>
                      </a:lnTo>
                      <a:close/>
                      <a:moveTo>
                        <a:pt x="13" y="371"/>
                      </a:moveTo>
                      <a:lnTo>
                        <a:pt x="15" y="371"/>
                      </a:lnTo>
                      <a:lnTo>
                        <a:pt x="15" y="371"/>
                      </a:lnTo>
                      <a:lnTo>
                        <a:pt x="15" y="371"/>
                      </a:lnTo>
                      <a:lnTo>
                        <a:pt x="15" y="373"/>
                      </a:lnTo>
                      <a:lnTo>
                        <a:pt x="13" y="373"/>
                      </a:lnTo>
                      <a:lnTo>
                        <a:pt x="13" y="372"/>
                      </a:lnTo>
                      <a:lnTo>
                        <a:pt x="13" y="371"/>
                      </a:lnTo>
                      <a:lnTo>
                        <a:pt x="13" y="371"/>
                      </a:lnTo>
                      <a:lnTo>
                        <a:pt x="13" y="371"/>
                      </a:lnTo>
                      <a:close/>
                      <a:moveTo>
                        <a:pt x="13" y="367"/>
                      </a:moveTo>
                      <a:lnTo>
                        <a:pt x="15" y="367"/>
                      </a:lnTo>
                      <a:lnTo>
                        <a:pt x="15" y="369"/>
                      </a:lnTo>
                      <a:lnTo>
                        <a:pt x="13" y="369"/>
                      </a:lnTo>
                      <a:lnTo>
                        <a:pt x="13" y="369"/>
                      </a:lnTo>
                      <a:lnTo>
                        <a:pt x="13" y="369"/>
                      </a:lnTo>
                      <a:lnTo>
                        <a:pt x="13" y="368"/>
                      </a:lnTo>
                      <a:lnTo>
                        <a:pt x="13" y="367"/>
                      </a:lnTo>
                      <a:lnTo>
                        <a:pt x="13" y="367"/>
                      </a:lnTo>
                      <a:close/>
                      <a:moveTo>
                        <a:pt x="21" y="338"/>
                      </a:moveTo>
                      <a:lnTo>
                        <a:pt x="21" y="339"/>
                      </a:lnTo>
                      <a:lnTo>
                        <a:pt x="23" y="339"/>
                      </a:lnTo>
                      <a:lnTo>
                        <a:pt x="23" y="343"/>
                      </a:lnTo>
                      <a:lnTo>
                        <a:pt x="21" y="343"/>
                      </a:lnTo>
                      <a:lnTo>
                        <a:pt x="20" y="346"/>
                      </a:lnTo>
                      <a:lnTo>
                        <a:pt x="20" y="346"/>
                      </a:lnTo>
                      <a:lnTo>
                        <a:pt x="20" y="347"/>
                      </a:lnTo>
                      <a:lnTo>
                        <a:pt x="21" y="348"/>
                      </a:lnTo>
                      <a:lnTo>
                        <a:pt x="23" y="348"/>
                      </a:lnTo>
                      <a:lnTo>
                        <a:pt x="23" y="348"/>
                      </a:lnTo>
                      <a:lnTo>
                        <a:pt x="23" y="348"/>
                      </a:lnTo>
                      <a:lnTo>
                        <a:pt x="21" y="350"/>
                      </a:lnTo>
                      <a:lnTo>
                        <a:pt x="21" y="350"/>
                      </a:lnTo>
                      <a:lnTo>
                        <a:pt x="21" y="350"/>
                      </a:lnTo>
                      <a:lnTo>
                        <a:pt x="21" y="351"/>
                      </a:lnTo>
                      <a:lnTo>
                        <a:pt x="21" y="352"/>
                      </a:lnTo>
                      <a:lnTo>
                        <a:pt x="23" y="354"/>
                      </a:lnTo>
                      <a:lnTo>
                        <a:pt x="21" y="354"/>
                      </a:lnTo>
                      <a:lnTo>
                        <a:pt x="21" y="356"/>
                      </a:lnTo>
                      <a:lnTo>
                        <a:pt x="19" y="356"/>
                      </a:lnTo>
                      <a:lnTo>
                        <a:pt x="19" y="358"/>
                      </a:lnTo>
                      <a:lnTo>
                        <a:pt x="15" y="358"/>
                      </a:lnTo>
                      <a:lnTo>
                        <a:pt x="15" y="354"/>
                      </a:lnTo>
                      <a:lnTo>
                        <a:pt x="15" y="354"/>
                      </a:lnTo>
                      <a:lnTo>
                        <a:pt x="15" y="352"/>
                      </a:lnTo>
                      <a:lnTo>
                        <a:pt x="16" y="352"/>
                      </a:lnTo>
                      <a:lnTo>
                        <a:pt x="16" y="346"/>
                      </a:lnTo>
                      <a:lnTo>
                        <a:pt x="15" y="346"/>
                      </a:lnTo>
                      <a:lnTo>
                        <a:pt x="16" y="339"/>
                      </a:lnTo>
                      <a:lnTo>
                        <a:pt x="19" y="339"/>
                      </a:lnTo>
                      <a:lnTo>
                        <a:pt x="19" y="339"/>
                      </a:lnTo>
                      <a:lnTo>
                        <a:pt x="21" y="338"/>
                      </a:lnTo>
                      <a:close/>
                      <a:moveTo>
                        <a:pt x="2225" y="333"/>
                      </a:moveTo>
                      <a:lnTo>
                        <a:pt x="2225" y="333"/>
                      </a:lnTo>
                      <a:lnTo>
                        <a:pt x="2225" y="333"/>
                      </a:lnTo>
                      <a:lnTo>
                        <a:pt x="2225" y="334"/>
                      </a:lnTo>
                      <a:lnTo>
                        <a:pt x="2225" y="334"/>
                      </a:lnTo>
                      <a:lnTo>
                        <a:pt x="2225" y="333"/>
                      </a:lnTo>
                      <a:close/>
                      <a:moveTo>
                        <a:pt x="2214" y="327"/>
                      </a:moveTo>
                      <a:lnTo>
                        <a:pt x="2218" y="327"/>
                      </a:lnTo>
                      <a:lnTo>
                        <a:pt x="2218" y="329"/>
                      </a:lnTo>
                      <a:lnTo>
                        <a:pt x="2215" y="329"/>
                      </a:lnTo>
                      <a:lnTo>
                        <a:pt x="2215" y="330"/>
                      </a:lnTo>
                      <a:lnTo>
                        <a:pt x="2217" y="331"/>
                      </a:lnTo>
                      <a:lnTo>
                        <a:pt x="2218" y="333"/>
                      </a:lnTo>
                      <a:lnTo>
                        <a:pt x="2219" y="333"/>
                      </a:lnTo>
                      <a:lnTo>
                        <a:pt x="2219" y="335"/>
                      </a:lnTo>
                      <a:lnTo>
                        <a:pt x="2221" y="337"/>
                      </a:lnTo>
                      <a:lnTo>
                        <a:pt x="2222" y="337"/>
                      </a:lnTo>
                      <a:lnTo>
                        <a:pt x="2223" y="335"/>
                      </a:lnTo>
                      <a:lnTo>
                        <a:pt x="2223" y="335"/>
                      </a:lnTo>
                      <a:lnTo>
                        <a:pt x="2225" y="334"/>
                      </a:lnTo>
                      <a:lnTo>
                        <a:pt x="2226" y="337"/>
                      </a:lnTo>
                      <a:lnTo>
                        <a:pt x="2227" y="335"/>
                      </a:lnTo>
                      <a:lnTo>
                        <a:pt x="2228" y="335"/>
                      </a:lnTo>
                      <a:lnTo>
                        <a:pt x="2230" y="334"/>
                      </a:lnTo>
                      <a:lnTo>
                        <a:pt x="2230" y="337"/>
                      </a:lnTo>
                      <a:lnTo>
                        <a:pt x="2230" y="338"/>
                      </a:lnTo>
                      <a:lnTo>
                        <a:pt x="2230" y="339"/>
                      </a:lnTo>
                      <a:lnTo>
                        <a:pt x="2228" y="341"/>
                      </a:lnTo>
                      <a:lnTo>
                        <a:pt x="2228" y="342"/>
                      </a:lnTo>
                      <a:lnTo>
                        <a:pt x="2228" y="343"/>
                      </a:lnTo>
                      <a:lnTo>
                        <a:pt x="2228" y="345"/>
                      </a:lnTo>
                      <a:lnTo>
                        <a:pt x="2230" y="346"/>
                      </a:lnTo>
                      <a:lnTo>
                        <a:pt x="2228" y="346"/>
                      </a:lnTo>
                      <a:lnTo>
                        <a:pt x="2227" y="348"/>
                      </a:lnTo>
                      <a:lnTo>
                        <a:pt x="2226" y="348"/>
                      </a:lnTo>
                      <a:lnTo>
                        <a:pt x="2226" y="348"/>
                      </a:lnTo>
                      <a:lnTo>
                        <a:pt x="2225" y="351"/>
                      </a:lnTo>
                      <a:lnTo>
                        <a:pt x="2222" y="354"/>
                      </a:lnTo>
                      <a:lnTo>
                        <a:pt x="2222" y="355"/>
                      </a:lnTo>
                      <a:lnTo>
                        <a:pt x="2222" y="355"/>
                      </a:lnTo>
                      <a:lnTo>
                        <a:pt x="2222" y="356"/>
                      </a:lnTo>
                      <a:lnTo>
                        <a:pt x="2221" y="356"/>
                      </a:lnTo>
                      <a:lnTo>
                        <a:pt x="2221" y="359"/>
                      </a:lnTo>
                      <a:lnTo>
                        <a:pt x="2219" y="359"/>
                      </a:lnTo>
                      <a:lnTo>
                        <a:pt x="2219" y="360"/>
                      </a:lnTo>
                      <a:lnTo>
                        <a:pt x="2215" y="363"/>
                      </a:lnTo>
                      <a:lnTo>
                        <a:pt x="2215" y="365"/>
                      </a:lnTo>
                      <a:lnTo>
                        <a:pt x="2215" y="368"/>
                      </a:lnTo>
                      <a:lnTo>
                        <a:pt x="2219" y="368"/>
                      </a:lnTo>
                      <a:lnTo>
                        <a:pt x="2219" y="369"/>
                      </a:lnTo>
                      <a:lnTo>
                        <a:pt x="2218" y="369"/>
                      </a:lnTo>
                      <a:lnTo>
                        <a:pt x="2217" y="369"/>
                      </a:lnTo>
                      <a:lnTo>
                        <a:pt x="2215" y="369"/>
                      </a:lnTo>
                      <a:lnTo>
                        <a:pt x="2213" y="369"/>
                      </a:lnTo>
                      <a:lnTo>
                        <a:pt x="2210" y="369"/>
                      </a:lnTo>
                      <a:lnTo>
                        <a:pt x="2210" y="371"/>
                      </a:lnTo>
                      <a:lnTo>
                        <a:pt x="2208" y="372"/>
                      </a:lnTo>
                      <a:lnTo>
                        <a:pt x="2206" y="373"/>
                      </a:lnTo>
                      <a:lnTo>
                        <a:pt x="2206" y="373"/>
                      </a:lnTo>
                      <a:lnTo>
                        <a:pt x="2205" y="373"/>
                      </a:lnTo>
                      <a:lnTo>
                        <a:pt x="2204" y="373"/>
                      </a:lnTo>
                      <a:lnTo>
                        <a:pt x="2204" y="373"/>
                      </a:lnTo>
                      <a:lnTo>
                        <a:pt x="2204" y="373"/>
                      </a:lnTo>
                      <a:lnTo>
                        <a:pt x="2202" y="373"/>
                      </a:lnTo>
                      <a:lnTo>
                        <a:pt x="2202" y="375"/>
                      </a:lnTo>
                      <a:lnTo>
                        <a:pt x="2201" y="375"/>
                      </a:lnTo>
                      <a:lnTo>
                        <a:pt x="2201" y="379"/>
                      </a:lnTo>
                      <a:lnTo>
                        <a:pt x="2201" y="379"/>
                      </a:lnTo>
                      <a:lnTo>
                        <a:pt x="2201" y="381"/>
                      </a:lnTo>
                      <a:lnTo>
                        <a:pt x="2200" y="381"/>
                      </a:lnTo>
                      <a:lnTo>
                        <a:pt x="2200" y="382"/>
                      </a:lnTo>
                      <a:lnTo>
                        <a:pt x="2198" y="384"/>
                      </a:lnTo>
                      <a:lnTo>
                        <a:pt x="2198" y="385"/>
                      </a:lnTo>
                      <a:lnTo>
                        <a:pt x="2197" y="385"/>
                      </a:lnTo>
                      <a:lnTo>
                        <a:pt x="2197" y="389"/>
                      </a:lnTo>
                      <a:lnTo>
                        <a:pt x="2196" y="389"/>
                      </a:lnTo>
                      <a:lnTo>
                        <a:pt x="2196" y="390"/>
                      </a:lnTo>
                      <a:lnTo>
                        <a:pt x="2196" y="390"/>
                      </a:lnTo>
                      <a:lnTo>
                        <a:pt x="2196" y="393"/>
                      </a:lnTo>
                      <a:lnTo>
                        <a:pt x="2194" y="393"/>
                      </a:lnTo>
                      <a:lnTo>
                        <a:pt x="2193" y="394"/>
                      </a:lnTo>
                      <a:lnTo>
                        <a:pt x="2192" y="396"/>
                      </a:lnTo>
                      <a:lnTo>
                        <a:pt x="2192" y="397"/>
                      </a:lnTo>
                      <a:lnTo>
                        <a:pt x="2189" y="398"/>
                      </a:lnTo>
                      <a:lnTo>
                        <a:pt x="2188" y="399"/>
                      </a:lnTo>
                      <a:lnTo>
                        <a:pt x="2187" y="401"/>
                      </a:lnTo>
                      <a:lnTo>
                        <a:pt x="2185" y="401"/>
                      </a:lnTo>
                      <a:lnTo>
                        <a:pt x="2184" y="402"/>
                      </a:lnTo>
                      <a:lnTo>
                        <a:pt x="2181" y="402"/>
                      </a:lnTo>
                      <a:lnTo>
                        <a:pt x="2181" y="402"/>
                      </a:lnTo>
                      <a:lnTo>
                        <a:pt x="2180" y="402"/>
                      </a:lnTo>
                      <a:lnTo>
                        <a:pt x="2179" y="402"/>
                      </a:lnTo>
                      <a:lnTo>
                        <a:pt x="2177" y="402"/>
                      </a:lnTo>
                      <a:lnTo>
                        <a:pt x="2177" y="401"/>
                      </a:lnTo>
                      <a:lnTo>
                        <a:pt x="2176" y="401"/>
                      </a:lnTo>
                      <a:lnTo>
                        <a:pt x="2175" y="399"/>
                      </a:lnTo>
                      <a:lnTo>
                        <a:pt x="2171" y="399"/>
                      </a:lnTo>
                      <a:lnTo>
                        <a:pt x="2171" y="399"/>
                      </a:lnTo>
                      <a:lnTo>
                        <a:pt x="2170" y="399"/>
                      </a:lnTo>
                      <a:lnTo>
                        <a:pt x="2170" y="397"/>
                      </a:lnTo>
                      <a:lnTo>
                        <a:pt x="2168" y="397"/>
                      </a:lnTo>
                      <a:lnTo>
                        <a:pt x="2166" y="398"/>
                      </a:lnTo>
                      <a:lnTo>
                        <a:pt x="2164" y="398"/>
                      </a:lnTo>
                      <a:lnTo>
                        <a:pt x="2164" y="397"/>
                      </a:lnTo>
                      <a:lnTo>
                        <a:pt x="2163" y="397"/>
                      </a:lnTo>
                      <a:lnTo>
                        <a:pt x="2162" y="397"/>
                      </a:lnTo>
                      <a:lnTo>
                        <a:pt x="2162" y="396"/>
                      </a:lnTo>
                      <a:lnTo>
                        <a:pt x="2159" y="394"/>
                      </a:lnTo>
                      <a:lnTo>
                        <a:pt x="2159" y="394"/>
                      </a:lnTo>
                      <a:lnTo>
                        <a:pt x="2158" y="392"/>
                      </a:lnTo>
                      <a:lnTo>
                        <a:pt x="2159" y="392"/>
                      </a:lnTo>
                      <a:lnTo>
                        <a:pt x="2159" y="392"/>
                      </a:lnTo>
                      <a:lnTo>
                        <a:pt x="2162" y="392"/>
                      </a:lnTo>
                      <a:lnTo>
                        <a:pt x="2162" y="389"/>
                      </a:lnTo>
                      <a:lnTo>
                        <a:pt x="2162" y="388"/>
                      </a:lnTo>
                      <a:lnTo>
                        <a:pt x="2163" y="386"/>
                      </a:lnTo>
                      <a:lnTo>
                        <a:pt x="2163" y="385"/>
                      </a:lnTo>
                      <a:lnTo>
                        <a:pt x="2162" y="385"/>
                      </a:lnTo>
                      <a:lnTo>
                        <a:pt x="2162" y="384"/>
                      </a:lnTo>
                      <a:lnTo>
                        <a:pt x="2164" y="384"/>
                      </a:lnTo>
                      <a:lnTo>
                        <a:pt x="2164" y="382"/>
                      </a:lnTo>
                      <a:lnTo>
                        <a:pt x="2164" y="382"/>
                      </a:lnTo>
                      <a:lnTo>
                        <a:pt x="2166" y="381"/>
                      </a:lnTo>
                      <a:lnTo>
                        <a:pt x="2167" y="380"/>
                      </a:lnTo>
                      <a:lnTo>
                        <a:pt x="2168" y="380"/>
                      </a:lnTo>
                      <a:lnTo>
                        <a:pt x="2168" y="377"/>
                      </a:lnTo>
                      <a:lnTo>
                        <a:pt x="2172" y="377"/>
                      </a:lnTo>
                      <a:lnTo>
                        <a:pt x="2173" y="376"/>
                      </a:lnTo>
                      <a:lnTo>
                        <a:pt x="2173" y="375"/>
                      </a:lnTo>
                      <a:lnTo>
                        <a:pt x="2175" y="373"/>
                      </a:lnTo>
                      <a:lnTo>
                        <a:pt x="2176" y="373"/>
                      </a:lnTo>
                      <a:lnTo>
                        <a:pt x="2176" y="372"/>
                      </a:lnTo>
                      <a:lnTo>
                        <a:pt x="2177" y="371"/>
                      </a:lnTo>
                      <a:lnTo>
                        <a:pt x="2179" y="371"/>
                      </a:lnTo>
                      <a:lnTo>
                        <a:pt x="2179" y="371"/>
                      </a:lnTo>
                      <a:lnTo>
                        <a:pt x="2180" y="371"/>
                      </a:lnTo>
                      <a:lnTo>
                        <a:pt x="2180" y="369"/>
                      </a:lnTo>
                      <a:lnTo>
                        <a:pt x="2184" y="369"/>
                      </a:lnTo>
                      <a:lnTo>
                        <a:pt x="2187" y="367"/>
                      </a:lnTo>
                      <a:lnTo>
                        <a:pt x="2188" y="367"/>
                      </a:lnTo>
                      <a:lnTo>
                        <a:pt x="2188" y="367"/>
                      </a:lnTo>
                      <a:lnTo>
                        <a:pt x="2189" y="367"/>
                      </a:lnTo>
                      <a:lnTo>
                        <a:pt x="2191" y="364"/>
                      </a:lnTo>
                      <a:lnTo>
                        <a:pt x="2192" y="364"/>
                      </a:lnTo>
                      <a:lnTo>
                        <a:pt x="2192" y="364"/>
                      </a:lnTo>
                      <a:lnTo>
                        <a:pt x="2192" y="363"/>
                      </a:lnTo>
                      <a:lnTo>
                        <a:pt x="2193" y="363"/>
                      </a:lnTo>
                      <a:lnTo>
                        <a:pt x="2193" y="362"/>
                      </a:lnTo>
                      <a:lnTo>
                        <a:pt x="2194" y="362"/>
                      </a:lnTo>
                      <a:lnTo>
                        <a:pt x="2196" y="362"/>
                      </a:lnTo>
                      <a:lnTo>
                        <a:pt x="2196" y="360"/>
                      </a:lnTo>
                      <a:lnTo>
                        <a:pt x="2196" y="359"/>
                      </a:lnTo>
                      <a:lnTo>
                        <a:pt x="2198" y="358"/>
                      </a:lnTo>
                      <a:lnTo>
                        <a:pt x="2200" y="355"/>
                      </a:lnTo>
                      <a:lnTo>
                        <a:pt x="2202" y="351"/>
                      </a:lnTo>
                      <a:lnTo>
                        <a:pt x="2204" y="347"/>
                      </a:lnTo>
                      <a:lnTo>
                        <a:pt x="2205" y="346"/>
                      </a:lnTo>
                      <a:lnTo>
                        <a:pt x="2205" y="346"/>
                      </a:lnTo>
                      <a:lnTo>
                        <a:pt x="2205" y="346"/>
                      </a:lnTo>
                      <a:lnTo>
                        <a:pt x="2205" y="345"/>
                      </a:lnTo>
                      <a:lnTo>
                        <a:pt x="2206" y="343"/>
                      </a:lnTo>
                      <a:lnTo>
                        <a:pt x="2209" y="341"/>
                      </a:lnTo>
                      <a:lnTo>
                        <a:pt x="2209" y="333"/>
                      </a:lnTo>
                      <a:lnTo>
                        <a:pt x="2214" y="327"/>
                      </a:lnTo>
                      <a:close/>
                      <a:moveTo>
                        <a:pt x="1963" y="327"/>
                      </a:moveTo>
                      <a:lnTo>
                        <a:pt x="1964" y="329"/>
                      </a:lnTo>
                      <a:lnTo>
                        <a:pt x="1965" y="329"/>
                      </a:lnTo>
                      <a:lnTo>
                        <a:pt x="1965" y="329"/>
                      </a:lnTo>
                      <a:lnTo>
                        <a:pt x="1967" y="329"/>
                      </a:lnTo>
                      <a:lnTo>
                        <a:pt x="1968" y="329"/>
                      </a:lnTo>
                      <a:lnTo>
                        <a:pt x="1968" y="329"/>
                      </a:lnTo>
                      <a:lnTo>
                        <a:pt x="1969" y="329"/>
                      </a:lnTo>
                      <a:lnTo>
                        <a:pt x="1969" y="330"/>
                      </a:lnTo>
                      <a:lnTo>
                        <a:pt x="1973" y="330"/>
                      </a:lnTo>
                      <a:lnTo>
                        <a:pt x="1975" y="331"/>
                      </a:lnTo>
                      <a:lnTo>
                        <a:pt x="1976" y="331"/>
                      </a:lnTo>
                      <a:lnTo>
                        <a:pt x="1976" y="333"/>
                      </a:lnTo>
                      <a:lnTo>
                        <a:pt x="1977" y="333"/>
                      </a:lnTo>
                      <a:lnTo>
                        <a:pt x="1977" y="333"/>
                      </a:lnTo>
                      <a:lnTo>
                        <a:pt x="1978" y="334"/>
                      </a:lnTo>
                      <a:lnTo>
                        <a:pt x="1981" y="334"/>
                      </a:lnTo>
                      <a:lnTo>
                        <a:pt x="1982" y="334"/>
                      </a:lnTo>
                      <a:lnTo>
                        <a:pt x="1984" y="333"/>
                      </a:lnTo>
                      <a:lnTo>
                        <a:pt x="1986" y="331"/>
                      </a:lnTo>
                      <a:lnTo>
                        <a:pt x="1988" y="330"/>
                      </a:lnTo>
                      <a:lnTo>
                        <a:pt x="1989" y="330"/>
                      </a:lnTo>
                      <a:lnTo>
                        <a:pt x="1990" y="329"/>
                      </a:lnTo>
                      <a:lnTo>
                        <a:pt x="1992" y="329"/>
                      </a:lnTo>
                      <a:lnTo>
                        <a:pt x="1992" y="329"/>
                      </a:lnTo>
                      <a:lnTo>
                        <a:pt x="1993" y="331"/>
                      </a:lnTo>
                      <a:lnTo>
                        <a:pt x="1993" y="334"/>
                      </a:lnTo>
                      <a:lnTo>
                        <a:pt x="1993" y="338"/>
                      </a:lnTo>
                      <a:lnTo>
                        <a:pt x="1993" y="341"/>
                      </a:lnTo>
                      <a:lnTo>
                        <a:pt x="1993" y="345"/>
                      </a:lnTo>
                      <a:lnTo>
                        <a:pt x="1992" y="345"/>
                      </a:lnTo>
                      <a:lnTo>
                        <a:pt x="1992" y="345"/>
                      </a:lnTo>
                      <a:lnTo>
                        <a:pt x="1992" y="345"/>
                      </a:lnTo>
                      <a:lnTo>
                        <a:pt x="1992" y="345"/>
                      </a:lnTo>
                      <a:lnTo>
                        <a:pt x="1992" y="346"/>
                      </a:lnTo>
                      <a:lnTo>
                        <a:pt x="1990" y="346"/>
                      </a:lnTo>
                      <a:lnTo>
                        <a:pt x="1990" y="350"/>
                      </a:lnTo>
                      <a:lnTo>
                        <a:pt x="1990" y="350"/>
                      </a:lnTo>
                      <a:lnTo>
                        <a:pt x="1989" y="354"/>
                      </a:lnTo>
                      <a:lnTo>
                        <a:pt x="1990" y="354"/>
                      </a:lnTo>
                      <a:lnTo>
                        <a:pt x="1990" y="355"/>
                      </a:lnTo>
                      <a:lnTo>
                        <a:pt x="1990" y="356"/>
                      </a:lnTo>
                      <a:lnTo>
                        <a:pt x="1990" y="358"/>
                      </a:lnTo>
                      <a:lnTo>
                        <a:pt x="1989" y="358"/>
                      </a:lnTo>
                      <a:lnTo>
                        <a:pt x="1989" y="358"/>
                      </a:lnTo>
                      <a:lnTo>
                        <a:pt x="1988" y="356"/>
                      </a:lnTo>
                      <a:lnTo>
                        <a:pt x="1988" y="355"/>
                      </a:lnTo>
                      <a:lnTo>
                        <a:pt x="1986" y="354"/>
                      </a:lnTo>
                      <a:lnTo>
                        <a:pt x="1986" y="354"/>
                      </a:lnTo>
                      <a:lnTo>
                        <a:pt x="1986" y="355"/>
                      </a:lnTo>
                      <a:lnTo>
                        <a:pt x="1985" y="356"/>
                      </a:lnTo>
                      <a:lnTo>
                        <a:pt x="1985" y="356"/>
                      </a:lnTo>
                      <a:lnTo>
                        <a:pt x="1984" y="356"/>
                      </a:lnTo>
                      <a:lnTo>
                        <a:pt x="1984" y="360"/>
                      </a:lnTo>
                      <a:lnTo>
                        <a:pt x="1985" y="360"/>
                      </a:lnTo>
                      <a:lnTo>
                        <a:pt x="1985" y="359"/>
                      </a:lnTo>
                      <a:lnTo>
                        <a:pt x="1986" y="359"/>
                      </a:lnTo>
                      <a:lnTo>
                        <a:pt x="1986" y="360"/>
                      </a:lnTo>
                      <a:lnTo>
                        <a:pt x="1985" y="360"/>
                      </a:lnTo>
                      <a:lnTo>
                        <a:pt x="1985" y="362"/>
                      </a:lnTo>
                      <a:lnTo>
                        <a:pt x="1984" y="360"/>
                      </a:lnTo>
                      <a:lnTo>
                        <a:pt x="1984" y="362"/>
                      </a:lnTo>
                      <a:lnTo>
                        <a:pt x="1982" y="362"/>
                      </a:lnTo>
                      <a:lnTo>
                        <a:pt x="1982" y="362"/>
                      </a:lnTo>
                      <a:lnTo>
                        <a:pt x="1982" y="363"/>
                      </a:lnTo>
                      <a:lnTo>
                        <a:pt x="1980" y="363"/>
                      </a:lnTo>
                      <a:lnTo>
                        <a:pt x="1980" y="362"/>
                      </a:lnTo>
                      <a:lnTo>
                        <a:pt x="1976" y="362"/>
                      </a:lnTo>
                      <a:lnTo>
                        <a:pt x="1976" y="362"/>
                      </a:lnTo>
                      <a:lnTo>
                        <a:pt x="1975" y="360"/>
                      </a:lnTo>
                      <a:lnTo>
                        <a:pt x="1976" y="359"/>
                      </a:lnTo>
                      <a:lnTo>
                        <a:pt x="1975" y="358"/>
                      </a:lnTo>
                      <a:lnTo>
                        <a:pt x="1975" y="359"/>
                      </a:lnTo>
                      <a:lnTo>
                        <a:pt x="1973" y="359"/>
                      </a:lnTo>
                      <a:lnTo>
                        <a:pt x="1973" y="358"/>
                      </a:lnTo>
                      <a:lnTo>
                        <a:pt x="1973" y="358"/>
                      </a:lnTo>
                      <a:lnTo>
                        <a:pt x="1972" y="358"/>
                      </a:lnTo>
                      <a:lnTo>
                        <a:pt x="1972" y="356"/>
                      </a:lnTo>
                      <a:lnTo>
                        <a:pt x="1972" y="356"/>
                      </a:lnTo>
                      <a:lnTo>
                        <a:pt x="1972" y="355"/>
                      </a:lnTo>
                      <a:lnTo>
                        <a:pt x="1972" y="355"/>
                      </a:lnTo>
                      <a:lnTo>
                        <a:pt x="1971" y="355"/>
                      </a:lnTo>
                      <a:lnTo>
                        <a:pt x="1969" y="352"/>
                      </a:lnTo>
                      <a:lnTo>
                        <a:pt x="1968" y="351"/>
                      </a:lnTo>
                      <a:lnTo>
                        <a:pt x="1968" y="347"/>
                      </a:lnTo>
                      <a:lnTo>
                        <a:pt x="1971" y="347"/>
                      </a:lnTo>
                      <a:lnTo>
                        <a:pt x="1971" y="346"/>
                      </a:lnTo>
                      <a:lnTo>
                        <a:pt x="1969" y="346"/>
                      </a:lnTo>
                      <a:lnTo>
                        <a:pt x="1968" y="345"/>
                      </a:lnTo>
                      <a:lnTo>
                        <a:pt x="1967" y="343"/>
                      </a:lnTo>
                      <a:lnTo>
                        <a:pt x="1967" y="342"/>
                      </a:lnTo>
                      <a:lnTo>
                        <a:pt x="1964" y="341"/>
                      </a:lnTo>
                      <a:lnTo>
                        <a:pt x="1964" y="338"/>
                      </a:lnTo>
                      <a:lnTo>
                        <a:pt x="1964" y="338"/>
                      </a:lnTo>
                      <a:lnTo>
                        <a:pt x="1964" y="337"/>
                      </a:lnTo>
                      <a:lnTo>
                        <a:pt x="1961" y="335"/>
                      </a:lnTo>
                      <a:lnTo>
                        <a:pt x="1960" y="327"/>
                      </a:lnTo>
                      <a:lnTo>
                        <a:pt x="1961" y="327"/>
                      </a:lnTo>
                      <a:lnTo>
                        <a:pt x="1963" y="327"/>
                      </a:lnTo>
                      <a:close/>
                      <a:moveTo>
                        <a:pt x="1990" y="318"/>
                      </a:moveTo>
                      <a:lnTo>
                        <a:pt x="1992" y="318"/>
                      </a:lnTo>
                      <a:lnTo>
                        <a:pt x="1993" y="320"/>
                      </a:lnTo>
                      <a:lnTo>
                        <a:pt x="1994" y="320"/>
                      </a:lnTo>
                      <a:lnTo>
                        <a:pt x="1994" y="321"/>
                      </a:lnTo>
                      <a:lnTo>
                        <a:pt x="1994" y="322"/>
                      </a:lnTo>
                      <a:lnTo>
                        <a:pt x="1994" y="322"/>
                      </a:lnTo>
                      <a:lnTo>
                        <a:pt x="1993" y="324"/>
                      </a:lnTo>
                      <a:lnTo>
                        <a:pt x="1992" y="324"/>
                      </a:lnTo>
                      <a:lnTo>
                        <a:pt x="1992" y="322"/>
                      </a:lnTo>
                      <a:lnTo>
                        <a:pt x="1990" y="321"/>
                      </a:lnTo>
                      <a:lnTo>
                        <a:pt x="1989" y="321"/>
                      </a:lnTo>
                      <a:lnTo>
                        <a:pt x="1990" y="318"/>
                      </a:lnTo>
                      <a:lnTo>
                        <a:pt x="1990" y="318"/>
                      </a:lnTo>
                      <a:lnTo>
                        <a:pt x="1990" y="318"/>
                      </a:lnTo>
                      <a:close/>
                      <a:moveTo>
                        <a:pt x="1954" y="316"/>
                      </a:moveTo>
                      <a:lnTo>
                        <a:pt x="1955" y="316"/>
                      </a:lnTo>
                      <a:lnTo>
                        <a:pt x="1955" y="318"/>
                      </a:lnTo>
                      <a:lnTo>
                        <a:pt x="1954" y="321"/>
                      </a:lnTo>
                      <a:lnTo>
                        <a:pt x="1952" y="321"/>
                      </a:lnTo>
                      <a:lnTo>
                        <a:pt x="1954" y="318"/>
                      </a:lnTo>
                      <a:lnTo>
                        <a:pt x="1954" y="316"/>
                      </a:lnTo>
                      <a:close/>
                      <a:moveTo>
                        <a:pt x="2244" y="279"/>
                      </a:moveTo>
                      <a:lnTo>
                        <a:pt x="2244" y="282"/>
                      </a:lnTo>
                      <a:lnTo>
                        <a:pt x="2243" y="282"/>
                      </a:lnTo>
                      <a:lnTo>
                        <a:pt x="2243" y="280"/>
                      </a:lnTo>
                      <a:lnTo>
                        <a:pt x="2243" y="280"/>
                      </a:lnTo>
                      <a:lnTo>
                        <a:pt x="2243" y="279"/>
                      </a:lnTo>
                      <a:lnTo>
                        <a:pt x="2243" y="279"/>
                      </a:lnTo>
                      <a:lnTo>
                        <a:pt x="2244" y="279"/>
                      </a:lnTo>
                      <a:close/>
                      <a:moveTo>
                        <a:pt x="1900" y="267"/>
                      </a:moveTo>
                      <a:lnTo>
                        <a:pt x="1900" y="269"/>
                      </a:lnTo>
                      <a:lnTo>
                        <a:pt x="1904" y="269"/>
                      </a:lnTo>
                      <a:lnTo>
                        <a:pt x="1904" y="271"/>
                      </a:lnTo>
                      <a:lnTo>
                        <a:pt x="1901" y="271"/>
                      </a:lnTo>
                      <a:lnTo>
                        <a:pt x="1899" y="271"/>
                      </a:lnTo>
                      <a:lnTo>
                        <a:pt x="1897" y="271"/>
                      </a:lnTo>
                      <a:lnTo>
                        <a:pt x="1895" y="271"/>
                      </a:lnTo>
                      <a:lnTo>
                        <a:pt x="1896" y="269"/>
                      </a:lnTo>
                      <a:lnTo>
                        <a:pt x="1900" y="267"/>
                      </a:lnTo>
                      <a:close/>
                      <a:moveTo>
                        <a:pt x="2218" y="257"/>
                      </a:moveTo>
                      <a:lnTo>
                        <a:pt x="2218" y="258"/>
                      </a:lnTo>
                      <a:lnTo>
                        <a:pt x="2218" y="258"/>
                      </a:lnTo>
                      <a:lnTo>
                        <a:pt x="2219" y="261"/>
                      </a:lnTo>
                      <a:lnTo>
                        <a:pt x="2221" y="261"/>
                      </a:lnTo>
                      <a:lnTo>
                        <a:pt x="2221" y="262"/>
                      </a:lnTo>
                      <a:lnTo>
                        <a:pt x="2221" y="262"/>
                      </a:lnTo>
                      <a:lnTo>
                        <a:pt x="2222" y="263"/>
                      </a:lnTo>
                      <a:lnTo>
                        <a:pt x="2222" y="263"/>
                      </a:lnTo>
                      <a:lnTo>
                        <a:pt x="2223" y="263"/>
                      </a:lnTo>
                      <a:lnTo>
                        <a:pt x="2223" y="262"/>
                      </a:lnTo>
                      <a:lnTo>
                        <a:pt x="2225" y="262"/>
                      </a:lnTo>
                      <a:lnTo>
                        <a:pt x="2225" y="262"/>
                      </a:lnTo>
                      <a:lnTo>
                        <a:pt x="2225" y="263"/>
                      </a:lnTo>
                      <a:lnTo>
                        <a:pt x="2228" y="263"/>
                      </a:lnTo>
                      <a:lnTo>
                        <a:pt x="2228" y="266"/>
                      </a:lnTo>
                      <a:lnTo>
                        <a:pt x="2231" y="267"/>
                      </a:lnTo>
                      <a:lnTo>
                        <a:pt x="2231" y="270"/>
                      </a:lnTo>
                      <a:lnTo>
                        <a:pt x="2234" y="269"/>
                      </a:lnTo>
                      <a:lnTo>
                        <a:pt x="2235" y="274"/>
                      </a:lnTo>
                      <a:lnTo>
                        <a:pt x="2234" y="274"/>
                      </a:lnTo>
                      <a:lnTo>
                        <a:pt x="2234" y="275"/>
                      </a:lnTo>
                      <a:lnTo>
                        <a:pt x="2234" y="276"/>
                      </a:lnTo>
                      <a:lnTo>
                        <a:pt x="2234" y="278"/>
                      </a:lnTo>
                      <a:lnTo>
                        <a:pt x="2235" y="279"/>
                      </a:lnTo>
                      <a:lnTo>
                        <a:pt x="2235" y="280"/>
                      </a:lnTo>
                      <a:lnTo>
                        <a:pt x="2236" y="280"/>
                      </a:lnTo>
                      <a:lnTo>
                        <a:pt x="2236" y="280"/>
                      </a:lnTo>
                      <a:lnTo>
                        <a:pt x="2236" y="282"/>
                      </a:lnTo>
                      <a:lnTo>
                        <a:pt x="2235" y="282"/>
                      </a:lnTo>
                      <a:lnTo>
                        <a:pt x="2236" y="288"/>
                      </a:lnTo>
                      <a:lnTo>
                        <a:pt x="2236" y="288"/>
                      </a:lnTo>
                      <a:lnTo>
                        <a:pt x="2236" y="288"/>
                      </a:lnTo>
                      <a:lnTo>
                        <a:pt x="2239" y="288"/>
                      </a:lnTo>
                      <a:lnTo>
                        <a:pt x="2240" y="291"/>
                      </a:lnTo>
                      <a:lnTo>
                        <a:pt x="2242" y="291"/>
                      </a:lnTo>
                      <a:lnTo>
                        <a:pt x="2242" y="287"/>
                      </a:lnTo>
                      <a:lnTo>
                        <a:pt x="2242" y="287"/>
                      </a:lnTo>
                      <a:lnTo>
                        <a:pt x="2242" y="283"/>
                      </a:lnTo>
                      <a:lnTo>
                        <a:pt x="2243" y="283"/>
                      </a:lnTo>
                      <a:lnTo>
                        <a:pt x="2243" y="286"/>
                      </a:lnTo>
                      <a:lnTo>
                        <a:pt x="2244" y="286"/>
                      </a:lnTo>
                      <a:lnTo>
                        <a:pt x="2243" y="286"/>
                      </a:lnTo>
                      <a:lnTo>
                        <a:pt x="2243" y="288"/>
                      </a:lnTo>
                      <a:lnTo>
                        <a:pt x="2245" y="287"/>
                      </a:lnTo>
                      <a:lnTo>
                        <a:pt x="2247" y="291"/>
                      </a:lnTo>
                      <a:lnTo>
                        <a:pt x="2247" y="291"/>
                      </a:lnTo>
                      <a:lnTo>
                        <a:pt x="2245" y="291"/>
                      </a:lnTo>
                      <a:lnTo>
                        <a:pt x="2245" y="292"/>
                      </a:lnTo>
                      <a:lnTo>
                        <a:pt x="2247" y="292"/>
                      </a:lnTo>
                      <a:lnTo>
                        <a:pt x="2247" y="296"/>
                      </a:lnTo>
                      <a:lnTo>
                        <a:pt x="2249" y="299"/>
                      </a:lnTo>
                      <a:lnTo>
                        <a:pt x="2249" y="299"/>
                      </a:lnTo>
                      <a:lnTo>
                        <a:pt x="2253" y="300"/>
                      </a:lnTo>
                      <a:lnTo>
                        <a:pt x="2253" y="300"/>
                      </a:lnTo>
                      <a:lnTo>
                        <a:pt x="2255" y="300"/>
                      </a:lnTo>
                      <a:lnTo>
                        <a:pt x="2255" y="301"/>
                      </a:lnTo>
                      <a:lnTo>
                        <a:pt x="2256" y="301"/>
                      </a:lnTo>
                      <a:lnTo>
                        <a:pt x="2256" y="301"/>
                      </a:lnTo>
                      <a:lnTo>
                        <a:pt x="2257" y="301"/>
                      </a:lnTo>
                      <a:lnTo>
                        <a:pt x="2257" y="301"/>
                      </a:lnTo>
                      <a:lnTo>
                        <a:pt x="2259" y="300"/>
                      </a:lnTo>
                      <a:lnTo>
                        <a:pt x="2261" y="299"/>
                      </a:lnTo>
                      <a:lnTo>
                        <a:pt x="2263" y="299"/>
                      </a:lnTo>
                      <a:lnTo>
                        <a:pt x="2264" y="297"/>
                      </a:lnTo>
                      <a:lnTo>
                        <a:pt x="2266" y="297"/>
                      </a:lnTo>
                      <a:lnTo>
                        <a:pt x="2266" y="297"/>
                      </a:lnTo>
                      <a:lnTo>
                        <a:pt x="2266" y="297"/>
                      </a:lnTo>
                      <a:lnTo>
                        <a:pt x="2268" y="297"/>
                      </a:lnTo>
                      <a:lnTo>
                        <a:pt x="2268" y="299"/>
                      </a:lnTo>
                      <a:lnTo>
                        <a:pt x="2269" y="300"/>
                      </a:lnTo>
                      <a:lnTo>
                        <a:pt x="2269" y="301"/>
                      </a:lnTo>
                      <a:lnTo>
                        <a:pt x="2269" y="301"/>
                      </a:lnTo>
                      <a:lnTo>
                        <a:pt x="2269" y="303"/>
                      </a:lnTo>
                      <a:lnTo>
                        <a:pt x="2268" y="304"/>
                      </a:lnTo>
                      <a:lnTo>
                        <a:pt x="2268" y="305"/>
                      </a:lnTo>
                      <a:lnTo>
                        <a:pt x="2266" y="305"/>
                      </a:lnTo>
                      <a:lnTo>
                        <a:pt x="2266" y="307"/>
                      </a:lnTo>
                      <a:lnTo>
                        <a:pt x="2265" y="307"/>
                      </a:lnTo>
                      <a:lnTo>
                        <a:pt x="2265" y="308"/>
                      </a:lnTo>
                      <a:lnTo>
                        <a:pt x="2265" y="308"/>
                      </a:lnTo>
                      <a:lnTo>
                        <a:pt x="2265" y="309"/>
                      </a:lnTo>
                      <a:lnTo>
                        <a:pt x="2263" y="310"/>
                      </a:lnTo>
                      <a:lnTo>
                        <a:pt x="2264" y="316"/>
                      </a:lnTo>
                      <a:lnTo>
                        <a:pt x="2263" y="316"/>
                      </a:lnTo>
                      <a:lnTo>
                        <a:pt x="2263" y="314"/>
                      </a:lnTo>
                      <a:lnTo>
                        <a:pt x="2260" y="313"/>
                      </a:lnTo>
                      <a:lnTo>
                        <a:pt x="2259" y="314"/>
                      </a:lnTo>
                      <a:lnTo>
                        <a:pt x="2257" y="316"/>
                      </a:lnTo>
                      <a:lnTo>
                        <a:pt x="2256" y="317"/>
                      </a:lnTo>
                      <a:lnTo>
                        <a:pt x="2255" y="318"/>
                      </a:lnTo>
                      <a:lnTo>
                        <a:pt x="2256" y="320"/>
                      </a:lnTo>
                      <a:lnTo>
                        <a:pt x="2257" y="321"/>
                      </a:lnTo>
                      <a:lnTo>
                        <a:pt x="2256" y="321"/>
                      </a:lnTo>
                      <a:lnTo>
                        <a:pt x="2256" y="321"/>
                      </a:lnTo>
                      <a:lnTo>
                        <a:pt x="2255" y="321"/>
                      </a:lnTo>
                      <a:lnTo>
                        <a:pt x="2255" y="321"/>
                      </a:lnTo>
                      <a:lnTo>
                        <a:pt x="2255" y="326"/>
                      </a:lnTo>
                      <a:lnTo>
                        <a:pt x="2249" y="329"/>
                      </a:lnTo>
                      <a:lnTo>
                        <a:pt x="2249" y="333"/>
                      </a:lnTo>
                      <a:lnTo>
                        <a:pt x="2248" y="333"/>
                      </a:lnTo>
                      <a:lnTo>
                        <a:pt x="2248" y="335"/>
                      </a:lnTo>
                      <a:lnTo>
                        <a:pt x="2247" y="335"/>
                      </a:lnTo>
                      <a:lnTo>
                        <a:pt x="2247" y="337"/>
                      </a:lnTo>
                      <a:lnTo>
                        <a:pt x="2245" y="339"/>
                      </a:lnTo>
                      <a:lnTo>
                        <a:pt x="2244" y="339"/>
                      </a:lnTo>
                      <a:lnTo>
                        <a:pt x="2243" y="341"/>
                      </a:lnTo>
                      <a:lnTo>
                        <a:pt x="2242" y="341"/>
                      </a:lnTo>
                      <a:lnTo>
                        <a:pt x="2240" y="339"/>
                      </a:lnTo>
                      <a:lnTo>
                        <a:pt x="2240" y="339"/>
                      </a:lnTo>
                      <a:lnTo>
                        <a:pt x="2238" y="338"/>
                      </a:lnTo>
                      <a:lnTo>
                        <a:pt x="2236" y="338"/>
                      </a:lnTo>
                      <a:lnTo>
                        <a:pt x="2236" y="338"/>
                      </a:lnTo>
                      <a:lnTo>
                        <a:pt x="2235" y="338"/>
                      </a:lnTo>
                      <a:lnTo>
                        <a:pt x="2234" y="337"/>
                      </a:lnTo>
                      <a:lnTo>
                        <a:pt x="2234" y="335"/>
                      </a:lnTo>
                      <a:lnTo>
                        <a:pt x="2235" y="335"/>
                      </a:lnTo>
                      <a:lnTo>
                        <a:pt x="2235" y="334"/>
                      </a:lnTo>
                      <a:lnTo>
                        <a:pt x="2236" y="334"/>
                      </a:lnTo>
                      <a:lnTo>
                        <a:pt x="2236" y="330"/>
                      </a:lnTo>
                      <a:lnTo>
                        <a:pt x="2238" y="330"/>
                      </a:lnTo>
                      <a:lnTo>
                        <a:pt x="2238" y="327"/>
                      </a:lnTo>
                      <a:lnTo>
                        <a:pt x="2238" y="326"/>
                      </a:lnTo>
                      <a:lnTo>
                        <a:pt x="2236" y="324"/>
                      </a:lnTo>
                      <a:lnTo>
                        <a:pt x="2235" y="321"/>
                      </a:lnTo>
                      <a:lnTo>
                        <a:pt x="2234" y="321"/>
                      </a:lnTo>
                      <a:lnTo>
                        <a:pt x="2232" y="320"/>
                      </a:lnTo>
                      <a:lnTo>
                        <a:pt x="2232" y="320"/>
                      </a:lnTo>
                      <a:lnTo>
                        <a:pt x="2230" y="318"/>
                      </a:lnTo>
                      <a:lnTo>
                        <a:pt x="2228" y="317"/>
                      </a:lnTo>
                      <a:lnTo>
                        <a:pt x="2226" y="317"/>
                      </a:lnTo>
                      <a:lnTo>
                        <a:pt x="2225" y="316"/>
                      </a:lnTo>
                      <a:lnTo>
                        <a:pt x="2225" y="313"/>
                      </a:lnTo>
                      <a:lnTo>
                        <a:pt x="2225" y="313"/>
                      </a:lnTo>
                      <a:lnTo>
                        <a:pt x="2225" y="313"/>
                      </a:lnTo>
                      <a:lnTo>
                        <a:pt x="2225" y="312"/>
                      </a:lnTo>
                      <a:lnTo>
                        <a:pt x="2227" y="312"/>
                      </a:lnTo>
                      <a:lnTo>
                        <a:pt x="2230" y="312"/>
                      </a:lnTo>
                      <a:lnTo>
                        <a:pt x="2231" y="309"/>
                      </a:lnTo>
                      <a:lnTo>
                        <a:pt x="2231" y="309"/>
                      </a:lnTo>
                      <a:lnTo>
                        <a:pt x="2231" y="308"/>
                      </a:lnTo>
                      <a:lnTo>
                        <a:pt x="2232" y="308"/>
                      </a:lnTo>
                      <a:lnTo>
                        <a:pt x="2232" y="305"/>
                      </a:lnTo>
                      <a:lnTo>
                        <a:pt x="2234" y="305"/>
                      </a:lnTo>
                      <a:lnTo>
                        <a:pt x="2234" y="304"/>
                      </a:lnTo>
                      <a:lnTo>
                        <a:pt x="2234" y="304"/>
                      </a:lnTo>
                      <a:lnTo>
                        <a:pt x="2234" y="300"/>
                      </a:lnTo>
                      <a:lnTo>
                        <a:pt x="2235" y="300"/>
                      </a:lnTo>
                      <a:lnTo>
                        <a:pt x="2235" y="297"/>
                      </a:lnTo>
                      <a:lnTo>
                        <a:pt x="2234" y="295"/>
                      </a:lnTo>
                      <a:lnTo>
                        <a:pt x="2234" y="292"/>
                      </a:lnTo>
                      <a:lnTo>
                        <a:pt x="2234" y="291"/>
                      </a:lnTo>
                      <a:lnTo>
                        <a:pt x="2235" y="290"/>
                      </a:lnTo>
                      <a:lnTo>
                        <a:pt x="2231" y="288"/>
                      </a:lnTo>
                      <a:lnTo>
                        <a:pt x="2231" y="286"/>
                      </a:lnTo>
                      <a:lnTo>
                        <a:pt x="2231" y="283"/>
                      </a:lnTo>
                      <a:lnTo>
                        <a:pt x="2232" y="283"/>
                      </a:lnTo>
                      <a:lnTo>
                        <a:pt x="2231" y="280"/>
                      </a:lnTo>
                      <a:lnTo>
                        <a:pt x="2230" y="279"/>
                      </a:lnTo>
                      <a:lnTo>
                        <a:pt x="2228" y="278"/>
                      </a:lnTo>
                      <a:lnTo>
                        <a:pt x="2227" y="276"/>
                      </a:lnTo>
                      <a:lnTo>
                        <a:pt x="2226" y="275"/>
                      </a:lnTo>
                      <a:lnTo>
                        <a:pt x="2225" y="275"/>
                      </a:lnTo>
                      <a:lnTo>
                        <a:pt x="2225" y="274"/>
                      </a:lnTo>
                      <a:lnTo>
                        <a:pt x="2225" y="274"/>
                      </a:lnTo>
                      <a:lnTo>
                        <a:pt x="2225" y="273"/>
                      </a:lnTo>
                      <a:lnTo>
                        <a:pt x="2223" y="271"/>
                      </a:lnTo>
                      <a:lnTo>
                        <a:pt x="2222" y="269"/>
                      </a:lnTo>
                      <a:lnTo>
                        <a:pt x="2222" y="269"/>
                      </a:lnTo>
                      <a:lnTo>
                        <a:pt x="2221" y="266"/>
                      </a:lnTo>
                      <a:lnTo>
                        <a:pt x="2221" y="266"/>
                      </a:lnTo>
                      <a:lnTo>
                        <a:pt x="2221" y="265"/>
                      </a:lnTo>
                      <a:lnTo>
                        <a:pt x="2219" y="263"/>
                      </a:lnTo>
                      <a:lnTo>
                        <a:pt x="2219" y="262"/>
                      </a:lnTo>
                      <a:lnTo>
                        <a:pt x="2218" y="262"/>
                      </a:lnTo>
                      <a:lnTo>
                        <a:pt x="2217" y="261"/>
                      </a:lnTo>
                      <a:lnTo>
                        <a:pt x="2215" y="258"/>
                      </a:lnTo>
                      <a:lnTo>
                        <a:pt x="2215" y="257"/>
                      </a:lnTo>
                      <a:lnTo>
                        <a:pt x="2217" y="257"/>
                      </a:lnTo>
                      <a:lnTo>
                        <a:pt x="2218" y="257"/>
                      </a:lnTo>
                      <a:close/>
                      <a:moveTo>
                        <a:pt x="207" y="228"/>
                      </a:moveTo>
                      <a:lnTo>
                        <a:pt x="207" y="229"/>
                      </a:lnTo>
                      <a:lnTo>
                        <a:pt x="206" y="229"/>
                      </a:lnTo>
                      <a:lnTo>
                        <a:pt x="206" y="231"/>
                      </a:lnTo>
                      <a:lnTo>
                        <a:pt x="206" y="231"/>
                      </a:lnTo>
                      <a:lnTo>
                        <a:pt x="205" y="231"/>
                      </a:lnTo>
                      <a:lnTo>
                        <a:pt x="205" y="229"/>
                      </a:lnTo>
                      <a:lnTo>
                        <a:pt x="207" y="228"/>
                      </a:lnTo>
                      <a:close/>
                      <a:moveTo>
                        <a:pt x="212" y="228"/>
                      </a:moveTo>
                      <a:lnTo>
                        <a:pt x="214" y="228"/>
                      </a:lnTo>
                      <a:lnTo>
                        <a:pt x="215" y="228"/>
                      </a:lnTo>
                      <a:lnTo>
                        <a:pt x="215" y="228"/>
                      </a:lnTo>
                      <a:lnTo>
                        <a:pt x="215" y="228"/>
                      </a:lnTo>
                      <a:lnTo>
                        <a:pt x="214" y="228"/>
                      </a:lnTo>
                      <a:lnTo>
                        <a:pt x="212" y="229"/>
                      </a:lnTo>
                      <a:lnTo>
                        <a:pt x="210" y="229"/>
                      </a:lnTo>
                      <a:lnTo>
                        <a:pt x="210" y="228"/>
                      </a:lnTo>
                      <a:lnTo>
                        <a:pt x="211" y="228"/>
                      </a:lnTo>
                      <a:lnTo>
                        <a:pt x="212" y="228"/>
                      </a:lnTo>
                      <a:close/>
                      <a:moveTo>
                        <a:pt x="218" y="223"/>
                      </a:moveTo>
                      <a:lnTo>
                        <a:pt x="216" y="225"/>
                      </a:lnTo>
                      <a:lnTo>
                        <a:pt x="216" y="225"/>
                      </a:lnTo>
                      <a:lnTo>
                        <a:pt x="214" y="225"/>
                      </a:lnTo>
                      <a:lnTo>
                        <a:pt x="215" y="224"/>
                      </a:lnTo>
                      <a:lnTo>
                        <a:pt x="215" y="224"/>
                      </a:lnTo>
                      <a:lnTo>
                        <a:pt x="218" y="223"/>
                      </a:lnTo>
                      <a:close/>
                      <a:moveTo>
                        <a:pt x="1882" y="218"/>
                      </a:moveTo>
                      <a:lnTo>
                        <a:pt x="1879" y="218"/>
                      </a:lnTo>
                      <a:lnTo>
                        <a:pt x="1879" y="219"/>
                      </a:lnTo>
                      <a:lnTo>
                        <a:pt x="1882" y="219"/>
                      </a:lnTo>
                      <a:lnTo>
                        <a:pt x="1882" y="218"/>
                      </a:lnTo>
                      <a:close/>
                      <a:moveTo>
                        <a:pt x="1883" y="216"/>
                      </a:moveTo>
                      <a:lnTo>
                        <a:pt x="1883" y="216"/>
                      </a:lnTo>
                      <a:lnTo>
                        <a:pt x="1884" y="219"/>
                      </a:lnTo>
                      <a:lnTo>
                        <a:pt x="1885" y="221"/>
                      </a:lnTo>
                      <a:lnTo>
                        <a:pt x="1885" y="224"/>
                      </a:lnTo>
                      <a:lnTo>
                        <a:pt x="1887" y="225"/>
                      </a:lnTo>
                      <a:lnTo>
                        <a:pt x="1888" y="225"/>
                      </a:lnTo>
                      <a:lnTo>
                        <a:pt x="1888" y="224"/>
                      </a:lnTo>
                      <a:lnTo>
                        <a:pt x="1889" y="224"/>
                      </a:lnTo>
                      <a:lnTo>
                        <a:pt x="1889" y="221"/>
                      </a:lnTo>
                      <a:lnTo>
                        <a:pt x="1888" y="220"/>
                      </a:lnTo>
                      <a:lnTo>
                        <a:pt x="1887" y="219"/>
                      </a:lnTo>
                      <a:lnTo>
                        <a:pt x="1887" y="218"/>
                      </a:lnTo>
                      <a:lnTo>
                        <a:pt x="1885" y="216"/>
                      </a:lnTo>
                      <a:lnTo>
                        <a:pt x="1883" y="216"/>
                      </a:lnTo>
                      <a:close/>
                      <a:moveTo>
                        <a:pt x="1897" y="211"/>
                      </a:moveTo>
                      <a:lnTo>
                        <a:pt x="1903" y="219"/>
                      </a:lnTo>
                      <a:lnTo>
                        <a:pt x="1903" y="219"/>
                      </a:lnTo>
                      <a:lnTo>
                        <a:pt x="1903" y="214"/>
                      </a:lnTo>
                      <a:lnTo>
                        <a:pt x="1903" y="214"/>
                      </a:lnTo>
                      <a:lnTo>
                        <a:pt x="1903" y="214"/>
                      </a:lnTo>
                      <a:lnTo>
                        <a:pt x="1903" y="214"/>
                      </a:lnTo>
                      <a:lnTo>
                        <a:pt x="1901" y="212"/>
                      </a:lnTo>
                      <a:lnTo>
                        <a:pt x="1900" y="211"/>
                      </a:lnTo>
                      <a:lnTo>
                        <a:pt x="1897" y="211"/>
                      </a:lnTo>
                      <a:close/>
                      <a:moveTo>
                        <a:pt x="1685" y="148"/>
                      </a:moveTo>
                      <a:lnTo>
                        <a:pt x="1685" y="149"/>
                      </a:lnTo>
                      <a:lnTo>
                        <a:pt x="1685" y="149"/>
                      </a:lnTo>
                      <a:lnTo>
                        <a:pt x="1687" y="149"/>
                      </a:lnTo>
                      <a:lnTo>
                        <a:pt x="1685" y="149"/>
                      </a:lnTo>
                      <a:lnTo>
                        <a:pt x="1685" y="148"/>
                      </a:lnTo>
                      <a:close/>
                      <a:moveTo>
                        <a:pt x="2173" y="114"/>
                      </a:moveTo>
                      <a:lnTo>
                        <a:pt x="2175" y="114"/>
                      </a:lnTo>
                      <a:lnTo>
                        <a:pt x="2175" y="117"/>
                      </a:lnTo>
                      <a:lnTo>
                        <a:pt x="2173" y="117"/>
                      </a:lnTo>
                      <a:lnTo>
                        <a:pt x="2173" y="115"/>
                      </a:lnTo>
                      <a:lnTo>
                        <a:pt x="2173" y="114"/>
                      </a:lnTo>
                      <a:close/>
                      <a:moveTo>
                        <a:pt x="2166" y="105"/>
                      </a:moveTo>
                      <a:lnTo>
                        <a:pt x="2166" y="105"/>
                      </a:lnTo>
                      <a:lnTo>
                        <a:pt x="2166" y="106"/>
                      </a:lnTo>
                      <a:lnTo>
                        <a:pt x="2167" y="106"/>
                      </a:lnTo>
                      <a:lnTo>
                        <a:pt x="2167" y="109"/>
                      </a:lnTo>
                      <a:lnTo>
                        <a:pt x="2167" y="109"/>
                      </a:lnTo>
                      <a:lnTo>
                        <a:pt x="2167" y="110"/>
                      </a:lnTo>
                      <a:lnTo>
                        <a:pt x="2164" y="109"/>
                      </a:lnTo>
                      <a:lnTo>
                        <a:pt x="2166" y="105"/>
                      </a:lnTo>
                      <a:close/>
                      <a:moveTo>
                        <a:pt x="1171" y="104"/>
                      </a:moveTo>
                      <a:lnTo>
                        <a:pt x="1171" y="105"/>
                      </a:lnTo>
                      <a:lnTo>
                        <a:pt x="1172" y="106"/>
                      </a:lnTo>
                      <a:lnTo>
                        <a:pt x="1172" y="108"/>
                      </a:lnTo>
                      <a:lnTo>
                        <a:pt x="1173" y="109"/>
                      </a:lnTo>
                      <a:lnTo>
                        <a:pt x="1168" y="109"/>
                      </a:lnTo>
                      <a:lnTo>
                        <a:pt x="1168" y="108"/>
                      </a:lnTo>
                      <a:lnTo>
                        <a:pt x="1167" y="106"/>
                      </a:lnTo>
                      <a:lnTo>
                        <a:pt x="1167" y="106"/>
                      </a:lnTo>
                      <a:lnTo>
                        <a:pt x="1167" y="105"/>
                      </a:lnTo>
                      <a:lnTo>
                        <a:pt x="1168" y="104"/>
                      </a:lnTo>
                      <a:lnTo>
                        <a:pt x="1169" y="104"/>
                      </a:lnTo>
                      <a:lnTo>
                        <a:pt x="1171" y="104"/>
                      </a:lnTo>
                      <a:close/>
                      <a:moveTo>
                        <a:pt x="2141" y="98"/>
                      </a:moveTo>
                      <a:lnTo>
                        <a:pt x="2146" y="100"/>
                      </a:lnTo>
                      <a:lnTo>
                        <a:pt x="2146" y="101"/>
                      </a:lnTo>
                      <a:lnTo>
                        <a:pt x="2146" y="104"/>
                      </a:lnTo>
                      <a:lnTo>
                        <a:pt x="2147" y="105"/>
                      </a:lnTo>
                      <a:lnTo>
                        <a:pt x="2150" y="106"/>
                      </a:lnTo>
                      <a:lnTo>
                        <a:pt x="2150" y="106"/>
                      </a:lnTo>
                      <a:lnTo>
                        <a:pt x="2150" y="108"/>
                      </a:lnTo>
                      <a:lnTo>
                        <a:pt x="2151" y="109"/>
                      </a:lnTo>
                      <a:lnTo>
                        <a:pt x="2153" y="109"/>
                      </a:lnTo>
                      <a:lnTo>
                        <a:pt x="2154" y="110"/>
                      </a:lnTo>
                      <a:lnTo>
                        <a:pt x="2154" y="110"/>
                      </a:lnTo>
                      <a:lnTo>
                        <a:pt x="2155" y="114"/>
                      </a:lnTo>
                      <a:lnTo>
                        <a:pt x="2156" y="114"/>
                      </a:lnTo>
                      <a:lnTo>
                        <a:pt x="2158" y="114"/>
                      </a:lnTo>
                      <a:lnTo>
                        <a:pt x="2158" y="114"/>
                      </a:lnTo>
                      <a:lnTo>
                        <a:pt x="2159" y="114"/>
                      </a:lnTo>
                      <a:lnTo>
                        <a:pt x="2160" y="114"/>
                      </a:lnTo>
                      <a:lnTo>
                        <a:pt x="2160" y="115"/>
                      </a:lnTo>
                      <a:lnTo>
                        <a:pt x="2162" y="117"/>
                      </a:lnTo>
                      <a:lnTo>
                        <a:pt x="2162" y="117"/>
                      </a:lnTo>
                      <a:lnTo>
                        <a:pt x="2163" y="117"/>
                      </a:lnTo>
                      <a:lnTo>
                        <a:pt x="2163" y="118"/>
                      </a:lnTo>
                      <a:lnTo>
                        <a:pt x="2164" y="118"/>
                      </a:lnTo>
                      <a:lnTo>
                        <a:pt x="2166" y="119"/>
                      </a:lnTo>
                      <a:lnTo>
                        <a:pt x="2167" y="121"/>
                      </a:lnTo>
                      <a:lnTo>
                        <a:pt x="2167" y="122"/>
                      </a:lnTo>
                      <a:lnTo>
                        <a:pt x="2167" y="122"/>
                      </a:lnTo>
                      <a:lnTo>
                        <a:pt x="2166" y="123"/>
                      </a:lnTo>
                      <a:lnTo>
                        <a:pt x="2166" y="123"/>
                      </a:lnTo>
                      <a:lnTo>
                        <a:pt x="2164" y="123"/>
                      </a:lnTo>
                      <a:lnTo>
                        <a:pt x="2164" y="123"/>
                      </a:lnTo>
                      <a:lnTo>
                        <a:pt x="2162" y="123"/>
                      </a:lnTo>
                      <a:lnTo>
                        <a:pt x="2160" y="121"/>
                      </a:lnTo>
                      <a:lnTo>
                        <a:pt x="2158" y="121"/>
                      </a:lnTo>
                      <a:lnTo>
                        <a:pt x="2158" y="119"/>
                      </a:lnTo>
                      <a:lnTo>
                        <a:pt x="2155" y="119"/>
                      </a:lnTo>
                      <a:lnTo>
                        <a:pt x="2151" y="115"/>
                      </a:lnTo>
                      <a:lnTo>
                        <a:pt x="2151" y="114"/>
                      </a:lnTo>
                      <a:lnTo>
                        <a:pt x="2149" y="113"/>
                      </a:lnTo>
                      <a:lnTo>
                        <a:pt x="2149" y="111"/>
                      </a:lnTo>
                      <a:lnTo>
                        <a:pt x="2146" y="110"/>
                      </a:lnTo>
                      <a:lnTo>
                        <a:pt x="2146" y="109"/>
                      </a:lnTo>
                      <a:lnTo>
                        <a:pt x="2146" y="109"/>
                      </a:lnTo>
                      <a:lnTo>
                        <a:pt x="2146" y="108"/>
                      </a:lnTo>
                      <a:lnTo>
                        <a:pt x="2143" y="108"/>
                      </a:lnTo>
                      <a:lnTo>
                        <a:pt x="2143" y="106"/>
                      </a:lnTo>
                      <a:lnTo>
                        <a:pt x="2142" y="106"/>
                      </a:lnTo>
                      <a:lnTo>
                        <a:pt x="2142" y="104"/>
                      </a:lnTo>
                      <a:lnTo>
                        <a:pt x="2141" y="102"/>
                      </a:lnTo>
                      <a:lnTo>
                        <a:pt x="2141" y="101"/>
                      </a:lnTo>
                      <a:lnTo>
                        <a:pt x="2141" y="98"/>
                      </a:lnTo>
                      <a:lnTo>
                        <a:pt x="2141" y="98"/>
                      </a:lnTo>
                      <a:close/>
                      <a:moveTo>
                        <a:pt x="1190" y="92"/>
                      </a:moveTo>
                      <a:lnTo>
                        <a:pt x="1190" y="94"/>
                      </a:lnTo>
                      <a:lnTo>
                        <a:pt x="1190" y="97"/>
                      </a:lnTo>
                      <a:lnTo>
                        <a:pt x="1190" y="100"/>
                      </a:lnTo>
                      <a:lnTo>
                        <a:pt x="1189" y="100"/>
                      </a:lnTo>
                      <a:lnTo>
                        <a:pt x="1188" y="100"/>
                      </a:lnTo>
                      <a:lnTo>
                        <a:pt x="1188" y="100"/>
                      </a:lnTo>
                      <a:lnTo>
                        <a:pt x="1185" y="100"/>
                      </a:lnTo>
                      <a:lnTo>
                        <a:pt x="1185" y="94"/>
                      </a:lnTo>
                      <a:lnTo>
                        <a:pt x="1188" y="94"/>
                      </a:lnTo>
                      <a:lnTo>
                        <a:pt x="1188" y="93"/>
                      </a:lnTo>
                      <a:lnTo>
                        <a:pt x="1189" y="92"/>
                      </a:lnTo>
                      <a:lnTo>
                        <a:pt x="1190" y="92"/>
                      </a:lnTo>
                      <a:close/>
                      <a:moveTo>
                        <a:pt x="72" y="74"/>
                      </a:moveTo>
                      <a:lnTo>
                        <a:pt x="75" y="74"/>
                      </a:lnTo>
                      <a:lnTo>
                        <a:pt x="75" y="75"/>
                      </a:lnTo>
                      <a:lnTo>
                        <a:pt x="75" y="79"/>
                      </a:lnTo>
                      <a:lnTo>
                        <a:pt x="76" y="79"/>
                      </a:lnTo>
                      <a:lnTo>
                        <a:pt x="76" y="80"/>
                      </a:lnTo>
                      <a:lnTo>
                        <a:pt x="75" y="79"/>
                      </a:lnTo>
                      <a:lnTo>
                        <a:pt x="75" y="79"/>
                      </a:lnTo>
                      <a:lnTo>
                        <a:pt x="75" y="79"/>
                      </a:lnTo>
                      <a:lnTo>
                        <a:pt x="74" y="77"/>
                      </a:lnTo>
                      <a:lnTo>
                        <a:pt x="72" y="74"/>
                      </a:lnTo>
                      <a:close/>
                      <a:moveTo>
                        <a:pt x="2269" y="74"/>
                      </a:moveTo>
                      <a:lnTo>
                        <a:pt x="2270" y="75"/>
                      </a:lnTo>
                      <a:lnTo>
                        <a:pt x="2270" y="75"/>
                      </a:lnTo>
                      <a:lnTo>
                        <a:pt x="2272" y="76"/>
                      </a:lnTo>
                      <a:lnTo>
                        <a:pt x="2272" y="79"/>
                      </a:lnTo>
                      <a:lnTo>
                        <a:pt x="2270" y="79"/>
                      </a:lnTo>
                      <a:lnTo>
                        <a:pt x="2270" y="79"/>
                      </a:lnTo>
                      <a:lnTo>
                        <a:pt x="2270" y="80"/>
                      </a:lnTo>
                      <a:lnTo>
                        <a:pt x="2265" y="80"/>
                      </a:lnTo>
                      <a:lnTo>
                        <a:pt x="2265" y="80"/>
                      </a:lnTo>
                      <a:lnTo>
                        <a:pt x="2261" y="80"/>
                      </a:lnTo>
                      <a:lnTo>
                        <a:pt x="2261" y="79"/>
                      </a:lnTo>
                      <a:lnTo>
                        <a:pt x="2260" y="79"/>
                      </a:lnTo>
                      <a:lnTo>
                        <a:pt x="2260" y="77"/>
                      </a:lnTo>
                      <a:lnTo>
                        <a:pt x="2260" y="76"/>
                      </a:lnTo>
                      <a:lnTo>
                        <a:pt x="2261" y="75"/>
                      </a:lnTo>
                      <a:lnTo>
                        <a:pt x="2269" y="74"/>
                      </a:lnTo>
                      <a:close/>
                      <a:moveTo>
                        <a:pt x="2176" y="64"/>
                      </a:moveTo>
                      <a:lnTo>
                        <a:pt x="2177" y="64"/>
                      </a:lnTo>
                      <a:lnTo>
                        <a:pt x="2179" y="68"/>
                      </a:lnTo>
                      <a:lnTo>
                        <a:pt x="2179" y="68"/>
                      </a:lnTo>
                      <a:lnTo>
                        <a:pt x="2180" y="68"/>
                      </a:lnTo>
                      <a:lnTo>
                        <a:pt x="2180" y="68"/>
                      </a:lnTo>
                      <a:lnTo>
                        <a:pt x="2180" y="68"/>
                      </a:lnTo>
                      <a:lnTo>
                        <a:pt x="2181" y="72"/>
                      </a:lnTo>
                      <a:lnTo>
                        <a:pt x="2179" y="72"/>
                      </a:lnTo>
                      <a:lnTo>
                        <a:pt x="2179" y="71"/>
                      </a:lnTo>
                      <a:lnTo>
                        <a:pt x="2179" y="71"/>
                      </a:lnTo>
                      <a:lnTo>
                        <a:pt x="2179" y="71"/>
                      </a:lnTo>
                      <a:lnTo>
                        <a:pt x="2177" y="71"/>
                      </a:lnTo>
                      <a:lnTo>
                        <a:pt x="2177" y="71"/>
                      </a:lnTo>
                      <a:lnTo>
                        <a:pt x="2177" y="68"/>
                      </a:lnTo>
                      <a:lnTo>
                        <a:pt x="2176" y="67"/>
                      </a:lnTo>
                      <a:lnTo>
                        <a:pt x="2176" y="64"/>
                      </a:lnTo>
                      <a:close/>
                      <a:moveTo>
                        <a:pt x="1122" y="62"/>
                      </a:moveTo>
                      <a:lnTo>
                        <a:pt x="1124" y="62"/>
                      </a:lnTo>
                      <a:lnTo>
                        <a:pt x="1124" y="63"/>
                      </a:lnTo>
                      <a:lnTo>
                        <a:pt x="1122" y="64"/>
                      </a:lnTo>
                      <a:lnTo>
                        <a:pt x="1122" y="64"/>
                      </a:lnTo>
                      <a:lnTo>
                        <a:pt x="1122" y="62"/>
                      </a:lnTo>
                      <a:close/>
                      <a:moveTo>
                        <a:pt x="2282" y="58"/>
                      </a:moveTo>
                      <a:lnTo>
                        <a:pt x="2282" y="59"/>
                      </a:lnTo>
                      <a:lnTo>
                        <a:pt x="2281" y="60"/>
                      </a:lnTo>
                      <a:lnTo>
                        <a:pt x="2280" y="60"/>
                      </a:lnTo>
                      <a:lnTo>
                        <a:pt x="2280" y="64"/>
                      </a:lnTo>
                      <a:lnTo>
                        <a:pt x="2276" y="64"/>
                      </a:lnTo>
                      <a:lnTo>
                        <a:pt x="2273" y="66"/>
                      </a:lnTo>
                      <a:lnTo>
                        <a:pt x="2270" y="67"/>
                      </a:lnTo>
                      <a:lnTo>
                        <a:pt x="2270" y="66"/>
                      </a:lnTo>
                      <a:lnTo>
                        <a:pt x="2270" y="64"/>
                      </a:lnTo>
                      <a:lnTo>
                        <a:pt x="2269" y="64"/>
                      </a:lnTo>
                      <a:lnTo>
                        <a:pt x="2272" y="62"/>
                      </a:lnTo>
                      <a:lnTo>
                        <a:pt x="2276" y="60"/>
                      </a:lnTo>
                      <a:lnTo>
                        <a:pt x="2278" y="59"/>
                      </a:lnTo>
                      <a:lnTo>
                        <a:pt x="2282" y="58"/>
                      </a:lnTo>
                      <a:close/>
                      <a:moveTo>
                        <a:pt x="1918" y="58"/>
                      </a:moveTo>
                      <a:lnTo>
                        <a:pt x="1921" y="58"/>
                      </a:lnTo>
                      <a:lnTo>
                        <a:pt x="1921" y="59"/>
                      </a:lnTo>
                      <a:lnTo>
                        <a:pt x="1920" y="60"/>
                      </a:lnTo>
                      <a:lnTo>
                        <a:pt x="1918" y="62"/>
                      </a:lnTo>
                      <a:lnTo>
                        <a:pt x="1918" y="62"/>
                      </a:lnTo>
                      <a:lnTo>
                        <a:pt x="1918" y="62"/>
                      </a:lnTo>
                      <a:lnTo>
                        <a:pt x="1917" y="62"/>
                      </a:lnTo>
                      <a:lnTo>
                        <a:pt x="1917" y="59"/>
                      </a:lnTo>
                      <a:lnTo>
                        <a:pt x="1917" y="59"/>
                      </a:lnTo>
                      <a:lnTo>
                        <a:pt x="1917" y="59"/>
                      </a:lnTo>
                      <a:lnTo>
                        <a:pt x="1918" y="58"/>
                      </a:lnTo>
                      <a:close/>
                      <a:moveTo>
                        <a:pt x="2172" y="51"/>
                      </a:moveTo>
                      <a:lnTo>
                        <a:pt x="2173" y="51"/>
                      </a:lnTo>
                      <a:lnTo>
                        <a:pt x="2175" y="55"/>
                      </a:lnTo>
                      <a:lnTo>
                        <a:pt x="2176" y="55"/>
                      </a:lnTo>
                      <a:lnTo>
                        <a:pt x="2176" y="54"/>
                      </a:lnTo>
                      <a:lnTo>
                        <a:pt x="2176" y="54"/>
                      </a:lnTo>
                      <a:lnTo>
                        <a:pt x="2177" y="54"/>
                      </a:lnTo>
                      <a:lnTo>
                        <a:pt x="2177" y="58"/>
                      </a:lnTo>
                      <a:lnTo>
                        <a:pt x="2179" y="58"/>
                      </a:lnTo>
                      <a:lnTo>
                        <a:pt x="2179" y="59"/>
                      </a:lnTo>
                      <a:lnTo>
                        <a:pt x="2177" y="59"/>
                      </a:lnTo>
                      <a:lnTo>
                        <a:pt x="2177" y="60"/>
                      </a:lnTo>
                      <a:lnTo>
                        <a:pt x="2179" y="62"/>
                      </a:lnTo>
                      <a:lnTo>
                        <a:pt x="2177" y="62"/>
                      </a:lnTo>
                      <a:lnTo>
                        <a:pt x="2177" y="62"/>
                      </a:lnTo>
                      <a:lnTo>
                        <a:pt x="2177" y="62"/>
                      </a:lnTo>
                      <a:lnTo>
                        <a:pt x="2176" y="62"/>
                      </a:lnTo>
                      <a:lnTo>
                        <a:pt x="2176" y="62"/>
                      </a:lnTo>
                      <a:lnTo>
                        <a:pt x="2173" y="62"/>
                      </a:lnTo>
                      <a:lnTo>
                        <a:pt x="2172" y="58"/>
                      </a:lnTo>
                      <a:lnTo>
                        <a:pt x="2171" y="58"/>
                      </a:lnTo>
                      <a:lnTo>
                        <a:pt x="2172" y="51"/>
                      </a:lnTo>
                      <a:close/>
                      <a:moveTo>
                        <a:pt x="53" y="39"/>
                      </a:moveTo>
                      <a:lnTo>
                        <a:pt x="53" y="41"/>
                      </a:lnTo>
                      <a:lnTo>
                        <a:pt x="54" y="41"/>
                      </a:lnTo>
                      <a:lnTo>
                        <a:pt x="54" y="42"/>
                      </a:lnTo>
                      <a:lnTo>
                        <a:pt x="54" y="42"/>
                      </a:lnTo>
                      <a:lnTo>
                        <a:pt x="54" y="45"/>
                      </a:lnTo>
                      <a:lnTo>
                        <a:pt x="55" y="45"/>
                      </a:lnTo>
                      <a:lnTo>
                        <a:pt x="57" y="45"/>
                      </a:lnTo>
                      <a:lnTo>
                        <a:pt x="58" y="46"/>
                      </a:lnTo>
                      <a:lnTo>
                        <a:pt x="58" y="46"/>
                      </a:lnTo>
                      <a:lnTo>
                        <a:pt x="61" y="47"/>
                      </a:lnTo>
                      <a:lnTo>
                        <a:pt x="59" y="49"/>
                      </a:lnTo>
                      <a:lnTo>
                        <a:pt x="59" y="49"/>
                      </a:lnTo>
                      <a:lnTo>
                        <a:pt x="59" y="49"/>
                      </a:lnTo>
                      <a:lnTo>
                        <a:pt x="59" y="50"/>
                      </a:lnTo>
                      <a:lnTo>
                        <a:pt x="58" y="49"/>
                      </a:lnTo>
                      <a:lnTo>
                        <a:pt x="57" y="47"/>
                      </a:lnTo>
                      <a:lnTo>
                        <a:pt x="55" y="47"/>
                      </a:lnTo>
                      <a:lnTo>
                        <a:pt x="53" y="45"/>
                      </a:lnTo>
                      <a:lnTo>
                        <a:pt x="50" y="45"/>
                      </a:lnTo>
                      <a:lnTo>
                        <a:pt x="50" y="43"/>
                      </a:lnTo>
                      <a:lnTo>
                        <a:pt x="50" y="42"/>
                      </a:lnTo>
                      <a:lnTo>
                        <a:pt x="50" y="42"/>
                      </a:lnTo>
                      <a:lnTo>
                        <a:pt x="50" y="39"/>
                      </a:lnTo>
                      <a:lnTo>
                        <a:pt x="53" y="39"/>
                      </a:lnTo>
                      <a:close/>
                      <a:moveTo>
                        <a:pt x="1893" y="30"/>
                      </a:moveTo>
                      <a:lnTo>
                        <a:pt x="1895" y="30"/>
                      </a:lnTo>
                      <a:lnTo>
                        <a:pt x="1896" y="30"/>
                      </a:lnTo>
                      <a:lnTo>
                        <a:pt x="1896" y="32"/>
                      </a:lnTo>
                      <a:lnTo>
                        <a:pt x="1896" y="33"/>
                      </a:lnTo>
                      <a:lnTo>
                        <a:pt x="1896" y="34"/>
                      </a:lnTo>
                      <a:lnTo>
                        <a:pt x="1896" y="36"/>
                      </a:lnTo>
                      <a:lnTo>
                        <a:pt x="1893" y="36"/>
                      </a:lnTo>
                      <a:lnTo>
                        <a:pt x="1893" y="34"/>
                      </a:lnTo>
                      <a:lnTo>
                        <a:pt x="1893" y="34"/>
                      </a:lnTo>
                      <a:lnTo>
                        <a:pt x="1892" y="36"/>
                      </a:lnTo>
                      <a:lnTo>
                        <a:pt x="1891" y="36"/>
                      </a:lnTo>
                      <a:lnTo>
                        <a:pt x="1891" y="33"/>
                      </a:lnTo>
                      <a:lnTo>
                        <a:pt x="1892" y="30"/>
                      </a:lnTo>
                      <a:lnTo>
                        <a:pt x="1893" y="30"/>
                      </a:lnTo>
                      <a:lnTo>
                        <a:pt x="1893" y="30"/>
                      </a:lnTo>
                      <a:close/>
                      <a:moveTo>
                        <a:pt x="1114" y="12"/>
                      </a:moveTo>
                      <a:lnTo>
                        <a:pt x="1114" y="12"/>
                      </a:lnTo>
                      <a:lnTo>
                        <a:pt x="1116" y="12"/>
                      </a:lnTo>
                      <a:lnTo>
                        <a:pt x="1114" y="15"/>
                      </a:lnTo>
                      <a:lnTo>
                        <a:pt x="1117" y="16"/>
                      </a:lnTo>
                      <a:lnTo>
                        <a:pt x="1118" y="17"/>
                      </a:lnTo>
                      <a:lnTo>
                        <a:pt x="1118" y="19"/>
                      </a:lnTo>
                      <a:lnTo>
                        <a:pt x="1118" y="17"/>
                      </a:lnTo>
                      <a:lnTo>
                        <a:pt x="1120" y="17"/>
                      </a:lnTo>
                      <a:lnTo>
                        <a:pt x="1121" y="17"/>
                      </a:lnTo>
                      <a:lnTo>
                        <a:pt x="1121" y="20"/>
                      </a:lnTo>
                      <a:lnTo>
                        <a:pt x="1122" y="21"/>
                      </a:lnTo>
                      <a:lnTo>
                        <a:pt x="1122" y="22"/>
                      </a:lnTo>
                      <a:lnTo>
                        <a:pt x="1124" y="22"/>
                      </a:lnTo>
                      <a:lnTo>
                        <a:pt x="1124" y="25"/>
                      </a:lnTo>
                      <a:lnTo>
                        <a:pt x="1124" y="26"/>
                      </a:lnTo>
                      <a:lnTo>
                        <a:pt x="1124" y="29"/>
                      </a:lnTo>
                      <a:lnTo>
                        <a:pt x="1124" y="29"/>
                      </a:lnTo>
                      <a:lnTo>
                        <a:pt x="1124" y="34"/>
                      </a:lnTo>
                      <a:lnTo>
                        <a:pt x="1124" y="34"/>
                      </a:lnTo>
                      <a:lnTo>
                        <a:pt x="1124" y="36"/>
                      </a:lnTo>
                      <a:lnTo>
                        <a:pt x="1125" y="36"/>
                      </a:lnTo>
                      <a:lnTo>
                        <a:pt x="1125" y="37"/>
                      </a:lnTo>
                      <a:lnTo>
                        <a:pt x="1126" y="37"/>
                      </a:lnTo>
                      <a:lnTo>
                        <a:pt x="1126" y="39"/>
                      </a:lnTo>
                      <a:lnTo>
                        <a:pt x="1126" y="43"/>
                      </a:lnTo>
                      <a:lnTo>
                        <a:pt x="1125" y="46"/>
                      </a:lnTo>
                      <a:lnTo>
                        <a:pt x="1125" y="49"/>
                      </a:lnTo>
                      <a:lnTo>
                        <a:pt x="1124" y="50"/>
                      </a:lnTo>
                      <a:lnTo>
                        <a:pt x="1122" y="50"/>
                      </a:lnTo>
                      <a:lnTo>
                        <a:pt x="1122" y="49"/>
                      </a:lnTo>
                      <a:lnTo>
                        <a:pt x="1122" y="47"/>
                      </a:lnTo>
                      <a:lnTo>
                        <a:pt x="1121" y="46"/>
                      </a:lnTo>
                      <a:lnTo>
                        <a:pt x="1120" y="46"/>
                      </a:lnTo>
                      <a:lnTo>
                        <a:pt x="1120" y="45"/>
                      </a:lnTo>
                      <a:lnTo>
                        <a:pt x="1118" y="46"/>
                      </a:lnTo>
                      <a:lnTo>
                        <a:pt x="1118" y="49"/>
                      </a:lnTo>
                      <a:lnTo>
                        <a:pt x="1120" y="49"/>
                      </a:lnTo>
                      <a:lnTo>
                        <a:pt x="1120" y="54"/>
                      </a:lnTo>
                      <a:lnTo>
                        <a:pt x="1121" y="54"/>
                      </a:lnTo>
                      <a:lnTo>
                        <a:pt x="1121" y="57"/>
                      </a:lnTo>
                      <a:lnTo>
                        <a:pt x="1121" y="59"/>
                      </a:lnTo>
                      <a:lnTo>
                        <a:pt x="1120" y="59"/>
                      </a:lnTo>
                      <a:lnTo>
                        <a:pt x="1120" y="62"/>
                      </a:lnTo>
                      <a:lnTo>
                        <a:pt x="1121" y="62"/>
                      </a:lnTo>
                      <a:lnTo>
                        <a:pt x="1120" y="63"/>
                      </a:lnTo>
                      <a:lnTo>
                        <a:pt x="1118" y="64"/>
                      </a:lnTo>
                      <a:lnTo>
                        <a:pt x="1118" y="64"/>
                      </a:lnTo>
                      <a:lnTo>
                        <a:pt x="1117" y="70"/>
                      </a:lnTo>
                      <a:lnTo>
                        <a:pt x="1117" y="70"/>
                      </a:lnTo>
                      <a:lnTo>
                        <a:pt x="1118" y="71"/>
                      </a:lnTo>
                      <a:lnTo>
                        <a:pt x="1118" y="71"/>
                      </a:lnTo>
                      <a:lnTo>
                        <a:pt x="1117" y="71"/>
                      </a:lnTo>
                      <a:lnTo>
                        <a:pt x="1117" y="75"/>
                      </a:lnTo>
                      <a:lnTo>
                        <a:pt x="1117" y="75"/>
                      </a:lnTo>
                      <a:lnTo>
                        <a:pt x="1117" y="76"/>
                      </a:lnTo>
                      <a:lnTo>
                        <a:pt x="1116" y="76"/>
                      </a:lnTo>
                      <a:lnTo>
                        <a:pt x="1114" y="81"/>
                      </a:lnTo>
                      <a:lnTo>
                        <a:pt x="1113" y="81"/>
                      </a:lnTo>
                      <a:lnTo>
                        <a:pt x="1112" y="84"/>
                      </a:lnTo>
                      <a:lnTo>
                        <a:pt x="1112" y="84"/>
                      </a:lnTo>
                      <a:lnTo>
                        <a:pt x="1112" y="87"/>
                      </a:lnTo>
                      <a:lnTo>
                        <a:pt x="1111" y="87"/>
                      </a:lnTo>
                      <a:lnTo>
                        <a:pt x="1109" y="91"/>
                      </a:lnTo>
                      <a:lnTo>
                        <a:pt x="1109" y="91"/>
                      </a:lnTo>
                      <a:lnTo>
                        <a:pt x="1109" y="96"/>
                      </a:lnTo>
                      <a:lnTo>
                        <a:pt x="1109" y="96"/>
                      </a:lnTo>
                      <a:lnTo>
                        <a:pt x="1109" y="100"/>
                      </a:lnTo>
                      <a:lnTo>
                        <a:pt x="1108" y="100"/>
                      </a:lnTo>
                      <a:lnTo>
                        <a:pt x="1108" y="102"/>
                      </a:lnTo>
                      <a:lnTo>
                        <a:pt x="1108" y="102"/>
                      </a:lnTo>
                      <a:lnTo>
                        <a:pt x="1108" y="106"/>
                      </a:lnTo>
                      <a:lnTo>
                        <a:pt x="1107" y="106"/>
                      </a:lnTo>
                      <a:lnTo>
                        <a:pt x="1107" y="108"/>
                      </a:lnTo>
                      <a:lnTo>
                        <a:pt x="1105" y="109"/>
                      </a:lnTo>
                      <a:lnTo>
                        <a:pt x="1104" y="110"/>
                      </a:lnTo>
                      <a:lnTo>
                        <a:pt x="1105" y="111"/>
                      </a:lnTo>
                      <a:lnTo>
                        <a:pt x="1105" y="111"/>
                      </a:lnTo>
                      <a:lnTo>
                        <a:pt x="1105" y="111"/>
                      </a:lnTo>
                      <a:lnTo>
                        <a:pt x="1105" y="114"/>
                      </a:lnTo>
                      <a:lnTo>
                        <a:pt x="1104" y="114"/>
                      </a:lnTo>
                      <a:lnTo>
                        <a:pt x="1104" y="115"/>
                      </a:lnTo>
                      <a:lnTo>
                        <a:pt x="1104" y="115"/>
                      </a:lnTo>
                      <a:lnTo>
                        <a:pt x="1103" y="123"/>
                      </a:lnTo>
                      <a:lnTo>
                        <a:pt x="1101" y="123"/>
                      </a:lnTo>
                      <a:lnTo>
                        <a:pt x="1101" y="125"/>
                      </a:lnTo>
                      <a:lnTo>
                        <a:pt x="1100" y="125"/>
                      </a:lnTo>
                      <a:lnTo>
                        <a:pt x="1100" y="127"/>
                      </a:lnTo>
                      <a:lnTo>
                        <a:pt x="1099" y="127"/>
                      </a:lnTo>
                      <a:lnTo>
                        <a:pt x="1099" y="129"/>
                      </a:lnTo>
                      <a:lnTo>
                        <a:pt x="1099" y="129"/>
                      </a:lnTo>
                      <a:lnTo>
                        <a:pt x="1097" y="135"/>
                      </a:lnTo>
                      <a:lnTo>
                        <a:pt x="1097" y="135"/>
                      </a:lnTo>
                      <a:lnTo>
                        <a:pt x="1097" y="138"/>
                      </a:lnTo>
                      <a:lnTo>
                        <a:pt x="1096" y="138"/>
                      </a:lnTo>
                      <a:lnTo>
                        <a:pt x="1096" y="139"/>
                      </a:lnTo>
                      <a:lnTo>
                        <a:pt x="1096" y="139"/>
                      </a:lnTo>
                      <a:lnTo>
                        <a:pt x="1096" y="142"/>
                      </a:lnTo>
                      <a:lnTo>
                        <a:pt x="1095" y="142"/>
                      </a:lnTo>
                      <a:lnTo>
                        <a:pt x="1095" y="143"/>
                      </a:lnTo>
                      <a:lnTo>
                        <a:pt x="1093" y="144"/>
                      </a:lnTo>
                      <a:lnTo>
                        <a:pt x="1093" y="146"/>
                      </a:lnTo>
                      <a:lnTo>
                        <a:pt x="1091" y="148"/>
                      </a:lnTo>
                      <a:lnTo>
                        <a:pt x="1091" y="149"/>
                      </a:lnTo>
                      <a:lnTo>
                        <a:pt x="1087" y="149"/>
                      </a:lnTo>
                      <a:lnTo>
                        <a:pt x="1086" y="151"/>
                      </a:lnTo>
                      <a:lnTo>
                        <a:pt x="1084" y="151"/>
                      </a:lnTo>
                      <a:lnTo>
                        <a:pt x="1084" y="151"/>
                      </a:lnTo>
                      <a:lnTo>
                        <a:pt x="1082" y="152"/>
                      </a:lnTo>
                      <a:lnTo>
                        <a:pt x="1079" y="153"/>
                      </a:lnTo>
                      <a:lnTo>
                        <a:pt x="1078" y="152"/>
                      </a:lnTo>
                      <a:lnTo>
                        <a:pt x="1076" y="151"/>
                      </a:lnTo>
                      <a:lnTo>
                        <a:pt x="1075" y="149"/>
                      </a:lnTo>
                      <a:lnTo>
                        <a:pt x="1073" y="149"/>
                      </a:lnTo>
                      <a:lnTo>
                        <a:pt x="1071" y="148"/>
                      </a:lnTo>
                      <a:lnTo>
                        <a:pt x="1070" y="148"/>
                      </a:lnTo>
                      <a:lnTo>
                        <a:pt x="1070" y="147"/>
                      </a:lnTo>
                      <a:lnTo>
                        <a:pt x="1070" y="147"/>
                      </a:lnTo>
                      <a:lnTo>
                        <a:pt x="1070" y="147"/>
                      </a:lnTo>
                      <a:lnTo>
                        <a:pt x="1069" y="147"/>
                      </a:lnTo>
                      <a:lnTo>
                        <a:pt x="1069" y="147"/>
                      </a:lnTo>
                      <a:lnTo>
                        <a:pt x="1069" y="147"/>
                      </a:lnTo>
                      <a:lnTo>
                        <a:pt x="1069" y="146"/>
                      </a:lnTo>
                      <a:lnTo>
                        <a:pt x="1067" y="146"/>
                      </a:lnTo>
                      <a:lnTo>
                        <a:pt x="1067" y="142"/>
                      </a:lnTo>
                      <a:lnTo>
                        <a:pt x="1066" y="142"/>
                      </a:lnTo>
                      <a:lnTo>
                        <a:pt x="1066" y="139"/>
                      </a:lnTo>
                      <a:lnTo>
                        <a:pt x="1065" y="139"/>
                      </a:lnTo>
                      <a:lnTo>
                        <a:pt x="1065" y="138"/>
                      </a:lnTo>
                      <a:lnTo>
                        <a:pt x="1065" y="138"/>
                      </a:lnTo>
                      <a:lnTo>
                        <a:pt x="1065" y="134"/>
                      </a:lnTo>
                      <a:lnTo>
                        <a:pt x="1063" y="134"/>
                      </a:lnTo>
                      <a:lnTo>
                        <a:pt x="1063" y="132"/>
                      </a:lnTo>
                      <a:lnTo>
                        <a:pt x="1063" y="132"/>
                      </a:lnTo>
                      <a:lnTo>
                        <a:pt x="1063" y="130"/>
                      </a:lnTo>
                      <a:lnTo>
                        <a:pt x="1061" y="129"/>
                      </a:lnTo>
                      <a:lnTo>
                        <a:pt x="1059" y="125"/>
                      </a:lnTo>
                      <a:lnTo>
                        <a:pt x="1059" y="125"/>
                      </a:lnTo>
                      <a:lnTo>
                        <a:pt x="1059" y="123"/>
                      </a:lnTo>
                      <a:lnTo>
                        <a:pt x="1058" y="123"/>
                      </a:lnTo>
                      <a:lnTo>
                        <a:pt x="1058" y="122"/>
                      </a:lnTo>
                      <a:lnTo>
                        <a:pt x="1058" y="122"/>
                      </a:lnTo>
                      <a:lnTo>
                        <a:pt x="1058" y="119"/>
                      </a:lnTo>
                      <a:lnTo>
                        <a:pt x="1058" y="115"/>
                      </a:lnTo>
                      <a:lnTo>
                        <a:pt x="1058" y="115"/>
                      </a:lnTo>
                      <a:lnTo>
                        <a:pt x="1058" y="115"/>
                      </a:lnTo>
                      <a:lnTo>
                        <a:pt x="1058" y="114"/>
                      </a:lnTo>
                      <a:lnTo>
                        <a:pt x="1058" y="114"/>
                      </a:lnTo>
                      <a:lnTo>
                        <a:pt x="1058" y="111"/>
                      </a:lnTo>
                      <a:lnTo>
                        <a:pt x="1059" y="111"/>
                      </a:lnTo>
                      <a:lnTo>
                        <a:pt x="1059" y="108"/>
                      </a:lnTo>
                      <a:lnTo>
                        <a:pt x="1061" y="108"/>
                      </a:lnTo>
                      <a:lnTo>
                        <a:pt x="1062" y="105"/>
                      </a:lnTo>
                      <a:lnTo>
                        <a:pt x="1063" y="104"/>
                      </a:lnTo>
                      <a:lnTo>
                        <a:pt x="1065" y="102"/>
                      </a:lnTo>
                      <a:lnTo>
                        <a:pt x="1063" y="102"/>
                      </a:lnTo>
                      <a:lnTo>
                        <a:pt x="1063" y="100"/>
                      </a:lnTo>
                      <a:lnTo>
                        <a:pt x="1069" y="96"/>
                      </a:lnTo>
                      <a:lnTo>
                        <a:pt x="1069" y="93"/>
                      </a:lnTo>
                      <a:lnTo>
                        <a:pt x="1070" y="93"/>
                      </a:lnTo>
                      <a:lnTo>
                        <a:pt x="1070" y="92"/>
                      </a:lnTo>
                      <a:lnTo>
                        <a:pt x="1071" y="91"/>
                      </a:lnTo>
                      <a:lnTo>
                        <a:pt x="1071" y="89"/>
                      </a:lnTo>
                      <a:lnTo>
                        <a:pt x="1071" y="88"/>
                      </a:lnTo>
                      <a:lnTo>
                        <a:pt x="1071" y="87"/>
                      </a:lnTo>
                      <a:lnTo>
                        <a:pt x="1070" y="84"/>
                      </a:lnTo>
                      <a:lnTo>
                        <a:pt x="1069" y="84"/>
                      </a:lnTo>
                      <a:lnTo>
                        <a:pt x="1069" y="81"/>
                      </a:lnTo>
                      <a:lnTo>
                        <a:pt x="1069" y="81"/>
                      </a:lnTo>
                      <a:lnTo>
                        <a:pt x="1069" y="76"/>
                      </a:lnTo>
                      <a:lnTo>
                        <a:pt x="1067" y="76"/>
                      </a:lnTo>
                      <a:lnTo>
                        <a:pt x="1067" y="74"/>
                      </a:lnTo>
                      <a:lnTo>
                        <a:pt x="1066" y="74"/>
                      </a:lnTo>
                      <a:lnTo>
                        <a:pt x="1067" y="72"/>
                      </a:lnTo>
                      <a:lnTo>
                        <a:pt x="1066" y="70"/>
                      </a:lnTo>
                      <a:lnTo>
                        <a:pt x="1065" y="67"/>
                      </a:lnTo>
                      <a:lnTo>
                        <a:pt x="1066" y="64"/>
                      </a:lnTo>
                      <a:lnTo>
                        <a:pt x="1066" y="64"/>
                      </a:lnTo>
                      <a:lnTo>
                        <a:pt x="1066" y="63"/>
                      </a:lnTo>
                      <a:lnTo>
                        <a:pt x="1069" y="62"/>
                      </a:lnTo>
                      <a:lnTo>
                        <a:pt x="1070" y="57"/>
                      </a:lnTo>
                      <a:lnTo>
                        <a:pt x="1070" y="58"/>
                      </a:lnTo>
                      <a:lnTo>
                        <a:pt x="1071" y="57"/>
                      </a:lnTo>
                      <a:lnTo>
                        <a:pt x="1073" y="55"/>
                      </a:lnTo>
                      <a:lnTo>
                        <a:pt x="1074" y="54"/>
                      </a:lnTo>
                      <a:lnTo>
                        <a:pt x="1075" y="53"/>
                      </a:lnTo>
                      <a:lnTo>
                        <a:pt x="1076" y="53"/>
                      </a:lnTo>
                      <a:lnTo>
                        <a:pt x="1078" y="51"/>
                      </a:lnTo>
                      <a:lnTo>
                        <a:pt x="1079" y="51"/>
                      </a:lnTo>
                      <a:lnTo>
                        <a:pt x="1080" y="51"/>
                      </a:lnTo>
                      <a:lnTo>
                        <a:pt x="1082" y="51"/>
                      </a:lnTo>
                      <a:lnTo>
                        <a:pt x="1082" y="50"/>
                      </a:lnTo>
                      <a:lnTo>
                        <a:pt x="1083" y="49"/>
                      </a:lnTo>
                      <a:lnTo>
                        <a:pt x="1084" y="49"/>
                      </a:lnTo>
                      <a:lnTo>
                        <a:pt x="1087" y="49"/>
                      </a:lnTo>
                      <a:lnTo>
                        <a:pt x="1088" y="49"/>
                      </a:lnTo>
                      <a:lnTo>
                        <a:pt x="1090" y="49"/>
                      </a:lnTo>
                      <a:lnTo>
                        <a:pt x="1091" y="47"/>
                      </a:lnTo>
                      <a:lnTo>
                        <a:pt x="1092" y="46"/>
                      </a:lnTo>
                      <a:lnTo>
                        <a:pt x="1095" y="46"/>
                      </a:lnTo>
                      <a:lnTo>
                        <a:pt x="1095" y="47"/>
                      </a:lnTo>
                      <a:lnTo>
                        <a:pt x="1096" y="47"/>
                      </a:lnTo>
                      <a:lnTo>
                        <a:pt x="1096" y="41"/>
                      </a:lnTo>
                      <a:lnTo>
                        <a:pt x="1096" y="39"/>
                      </a:lnTo>
                      <a:lnTo>
                        <a:pt x="1097" y="39"/>
                      </a:lnTo>
                      <a:lnTo>
                        <a:pt x="1100" y="41"/>
                      </a:lnTo>
                      <a:lnTo>
                        <a:pt x="1100" y="41"/>
                      </a:lnTo>
                      <a:lnTo>
                        <a:pt x="1100" y="41"/>
                      </a:lnTo>
                      <a:lnTo>
                        <a:pt x="1100" y="38"/>
                      </a:lnTo>
                      <a:lnTo>
                        <a:pt x="1103" y="38"/>
                      </a:lnTo>
                      <a:lnTo>
                        <a:pt x="1103" y="37"/>
                      </a:lnTo>
                      <a:lnTo>
                        <a:pt x="1103" y="37"/>
                      </a:lnTo>
                      <a:lnTo>
                        <a:pt x="1101" y="37"/>
                      </a:lnTo>
                      <a:lnTo>
                        <a:pt x="1103" y="36"/>
                      </a:lnTo>
                      <a:lnTo>
                        <a:pt x="1103" y="36"/>
                      </a:lnTo>
                      <a:lnTo>
                        <a:pt x="1103" y="36"/>
                      </a:lnTo>
                      <a:lnTo>
                        <a:pt x="1103" y="34"/>
                      </a:lnTo>
                      <a:lnTo>
                        <a:pt x="1104" y="34"/>
                      </a:lnTo>
                      <a:lnTo>
                        <a:pt x="1104" y="33"/>
                      </a:lnTo>
                      <a:lnTo>
                        <a:pt x="1104" y="30"/>
                      </a:lnTo>
                      <a:lnTo>
                        <a:pt x="1103" y="30"/>
                      </a:lnTo>
                      <a:lnTo>
                        <a:pt x="1104" y="29"/>
                      </a:lnTo>
                      <a:lnTo>
                        <a:pt x="1105" y="29"/>
                      </a:lnTo>
                      <a:lnTo>
                        <a:pt x="1105" y="30"/>
                      </a:lnTo>
                      <a:lnTo>
                        <a:pt x="1105" y="30"/>
                      </a:lnTo>
                      <a:lnTo>
                        <a:pt x="1105" y="30"/>
                      </a:lnTo>
                      <a:lnTo>
                        <a:pt x="1107" y="29"/>
                      </a:lnTo>
                      <a:lnTo>
                        <a:pt x="1107" y="28"/>
                      </a:lnTo>
                      <a:lnTo>
                        <a:pt x="1109" y="28"/>
                      </a:lnTo>
                      <a:lnTo>
                        <a:pt x="1109" y="28"/>
                      </a:lnTo>
                      <a:lnTo>
                        <a:pt x="1111" y="28"/>
                      </a:lnTo>
                      <a:lnTo>
                        <a:pt x="1111" y="26"/>
                      </a:lnTo>
                      <a:lnTo>
                        <a:pt x="1111" y="26"/>
                      </a:lnTo>
                      <a:lnTo>
                        <a:pt x="1109" y="26"/>
                      </a:lnTo>
                      <a:lnTo>
                        <a:pt x="1109" y="25"/>
                      </a:lnTo>
                      <a:lnTo>
                        <a:pt x="1111" y="25"/>
                      </a:lnTo>
                      <a:lnTo>
                        <a:pt x="1111" y="20"/>
                      </a:lnTo>
                      <a:lnTo>
                        <a:pt x="1111" y="20"/>
                      </a:lnTo>
                      <a:lnTo>
                        <a:pt x="1111" y="16"/>
                      </a:lnTo>
                      <a:lnTo>
                        <a:pt x="1112" y="16"/>
                      </a:lnTo>
                      <a:lnTo>
                        <a:pt x="1112" y="12"/>
                      </a:lnTo>
                      <a:lnTo>
                        <a:pt x="1114" y="12"/>
                      </a:lnTo>
                      <a:close/>
                      <a:moveTo>
                        <a:pt x="1841" y="7"/>
                      </a:moveTo>
                      <a:lnTo>
                        <a:pt x="1844" y="7"/>
                      </a:lnTo>
                      <a:lnTo>
                        <a:pt x="1842" y="9"/>
                      </a:lnTo>
                      <a:lnTo>
                        <a:pt x="1841" y="9"/>
                      </a:lnTo>
                      <a:lnTo>
                        <a:pt x="1841" y="8"/>
                      </a:lnTo>
                      <a:lnTo>
                        <a:pt x="1841" y="7"/>
                      </a:lnTo>
                      <a:close/>
                      <a:moveTo>
                        <a:pt x="1837" y="7"/>
                      </a:moveTo>
                      <a:lnTo>
                        <a:pt x="1837" y="7"/>
                      </a:lnTo>
                      <a:lnTo>
                        <a:pt x="1837" y="7"/>
                      </a:lnTo>
                      <a:lnTo>
                        <a:pt x="1838" y="8"/>
                      </a:lnTo>
                      <a:lnTo>
                        <a:pt x="1838" y="11"/>
                      </a:lnTo>
                      <a:lnTo>
                        <a:pt x="1836" y="11"/>
                      </a:lnTo>
                      <a:lnTo>
                        <a:pt x="1836" y="9"/>
                      </a:lnTo>
                      <a:lnTo>
                        <a:pt x="1836" y="8"/>
                      </a:lnTo>
                      <a:lnTo>
                        <a:pt x="1836" y="8"/>
                      </a:lnTo>
                      <a:lnTo>
                        <a:pt x="1836" y="8"/>
                      </a:lnTo>
                      <a:lnTo>
                        <a:pt x="1837" y="7"/>
                      </a:lnTo>
                      <a:close/>
                      <a:moveTo>
                        <a:pt x="1844" y="5"/>
                      </a:moveTo>
                      <a:lnTo>
                        <a:pt x="1845" y="5"/>
                      </a:lnTo>
                      <a:lnTo>
                        <a:pt x="1846" y="5"/>
                      </a:lnTo>
                      <a:lnTo>
                        <a:pt x="1846" y="7"/>
                      </a:lnTo>
                      <a:lnTo>
                        <a:pt x="1846" y="7"/>
                      </a:lnTo>
                      <a:lnTo>
                        <a:pt x="1846" y="7"/>
                      </a:lnTo>
                      <a:lnTo>
                        <a:pt x="1846" y="7"/>
                      </a:lnTo>
                      <a:lnTo>
                        <a:pt x="1846" y="8"/>
                      </a:lnTo>
                      <a:lnTo>
                        <a:pt x="1844" y="8"/>
                      </a:lnTo>
                      <a:lnTo>
                        <a:pt x="1844" y="8"/>
                      </a:lnTo>
                      <a:lnTo>
                        <a:pt x="1844" y="8"/>
                      </a:lnTo>
                      <a:lnTo>
                        <a:pt x="1844" y="8"/>
                      </a:lnTo>
                      <a:lnTo>
                        <a:pt x="1844" y="8"/>
                      </a:lnTo>
                      <a:lnTo>
                        <a:pt x="1844" y="7"/>
                      </a:lnTo>
                      <a:lnTo>
                        <a:pt x="1844" y="5"/>
                      </a:lnTo>
                      <a:close/>
                      <a:moveTo>
                        <a:pt x="1944" y="0"/>
                      </a:moveTo>
                      <a:lnTo>
                        <a:pt x="1946" y="5"/>
                      </a:lnTo>
                      <a:lnTo>
                        <a:pt x="1948" y="7"/>
                      </a:lnTo>
                      <a:lnTo>
                        <a:pt x="1948" y="11"/>
                      </a:lnTo>
                      <a:lnTo>
                        <a:pt x="1951" y="12"/>
                      </a:lnTo>
                      <a:lnTo>
                        <a:pt x="1951" y="16"/>
                      </a:lnTo>
                      <a:lnTo>
                        <a:pt x="1951" y="16"/>
                      </a:lnTo>
                      <a:lnTo>
                        <a:pt x="1952" y="17"/>
                      </a:lnTo>
                      <a:lnTo>
                        <a:pt x="1954" y="19"/>
                      </a:lnTo>
                      <a:lnTo>
                        <a:pt x="1954" y="21"/>
                      </a:lnTo>
                      <a:lnTo>
                        <a:pt x="1955" y="22"/>
                      </a:lnTo>
                      <a:lnTo>
                        <a:pt x="1956" y="24"/>
                      </a:lnTo>
                      <a:lnTo>
                        <a:pt x="1956" y="26"/>
                      </a:lnTo>
                      <a:lnTo>
                        <a:pt x="1956" y="29"/>
                      </a:lnTo>
                      <a:lnTo>
                        <a:pt x="1955" y="30"/>
                      </a:lnTo>
                      <a:lnTo>
                        <a:pt x="1955" y="30"/>
                      </a:lnTo>
                      <a:lnTo>
                        <a:pt x="1955" y="37"/>
                      </a:lnTo>
                      <a:lnTo>
                        <a:pt x="1959" y="38"/>
                      </a:lnTo>
                      <a:lnTo>
                        <a:pt x="1959" y="38"/>
                      </a:lnTo>
                      <a:lnTo>
                        <a:pt x="1959" y="37"/>
                      </a:lnTo>
                      <a:lnTo>
                        <a:pt x="1960" y="37"/>
                      </a:lnTo>
                      <a:lnTo>
                        <a:pt x="1960" y="36"/>
                      </a:lnTo>
                      <a:lnTo>
                        <a:pt x="1961" y="36"/>
                      </a:lnTo>
                      <a:lnTo>
                        <a:pt x="1961" y="34"/>
                      </a:lnTo>
                      <a:lnTo>
                        <a:pt x="1964" y="34"/>
                      </a:lnTo>
                      <a:lnTo>
                        <a:pt x="1964" y="38"/>
                      </a:lnTo>
                      <a:lnTo>
                        <a:pt x="1965" y="38"/>
                      </a:lnTo>
                      <a:lnTo>
                        <a:pt x="1965" y="39"/>
                      </a:lnTo>
                      <a:lnTo>
                        <a:pt x="1967" y="39"/>
                      </a:lnTo>
                      <a:lnTo>
                        <a:pt x="1968" y="41"/>
                      </a:lnTo>
                      <a:lnTo>
                        <a:pt x="1971" y="41"/>
                      </a:lnTo>
                      <a:lnTo>
                        <a:pt x="1971" y="43"/>
                      </a:lnTo>
                      <a:lnTo>
                        <a:pt x="1971" y="43"/>
                      </a:lnTo>
                      <a:lnTo>
                        <a:pt x="1971" y="46"/>
                      </a:lnTo>
                      <a:lnTo>
                        <a:pt x="1971" y="46"/>
                      </a:lnTo>
                      <a:lnTo>
                        <a:pt x="1971" y="49"/>
                      </a:lnTo>
                      <a:lnTo>
                        <a:pt x="1971" y="49"/>
                      </a:lnTo>
                      <a:lnTo>
                        <a:pt x="1971" y="53"/>
                      </a:lnTo>
                      <a:lnTo>
                        <a:pt x="1971" y="53"/>
                      </a:lnTo>
                      <a:lnTo>
                        <a:pt x="1971" y="54"/>
                      </a:lnTo>
                      <a:lnTo>
                        <a:pt x="1971" y="54"/>
                      </a:lnTo>
                      <a:lnTo>
                        <a:pt x="1971" y="55"/>
                      </a:lnTo>
                      <a:lnTo>
                        <a:pt x="1971" y="55"/>
                      </a:lnTo>
                      <a:lnTo>
                        <a:pt x="1972" y="58"/>
                      </a:lnTo>
                      <a:lnTo>
                        <a:pt x="1973" y="58"/>
                      </a:lnTo>
                      <a:lnTo>
                        <a:pt x="1973" y="60"/>
                      </a:lnTo>
                      <a:lnTo>
                        <a:pt x="1976" y="62"/>
                      </a:lnTo>
                      <a:lnTo>
                        <a:pt x="1976" y="64"/>
                      </a:lnTo>
                      <a:lnTo>
                        <a:pt x="1976" y="64"/>
                      </a:lnTo>
                      <a:lnTo>
                        <a:pt x="1977" y="67"/>
                      </a:lnTo>
                      <a:lnTo>
                        <a:pt x="1977" y="67"/>
                      </a:lnTo>
                      <a:lnTo>
                        <a:pt x="1977" y="76"/>
                      </a:lnTo>
                      <a:lnTo>
                        <a:pt x="1978" y="76"/>
                      </a:lnTo>
                      <a:lnTo>
                        <a:pt x="1978" y="77"/>
                      </a:lnTo>
                      <a:lnTo>
                        <a:pt x="1978" y="77"/>
                      </a:lnTo>
                      <a:lnTo>
                        <a:pt x="1978" y="80"/>
                      </a:lnTo>
                      <a:lnTo>
                        <a:pt x="1978" y="80"/>
                      </a:lnTo>
                      <a:lnTo>
                        <a:pt x="1978" y="83"/>
                      </a:lnTo>
                      <a:lnTo>
                        <a:pt x="1978" y="84"/>
                      </a:lnTo>
                      <a:lnTo>
                        <a:pt x="1978" y="85"/>
                      </a:lnTo>
                      <a:lnTo>
                        <a:pt x="1981" y="87"/>
                      </a:lnTo>
                      <a:lnTo>
                        <a:pt x="1981" y="87"/>
                      </a:lnTo>
                      <a:lnTo>
                        <a:pt x="1981" y="88"/>
                      </a:lnTo>
                      <a:lnTo>
                        <a:pt x="1988" y="88"/>
                      </a:lnTo>
                      <a:lnTo>
                        <a:pt x="1988" y="91"/>
                      </a:lnTo>
                      <a:lnTo>
                        <a:pt x="1989" y="92"/>
                      </a:lnTo>
                      <a:lnTo>
                        <a:pt x="1992" y="92"/>
                      </a:lnTo>
                      <a:lnTo>
                        <a:pt x="1992" y="91"/>
                      </a:lnTo>
                      <a:lnTo>
                        <a:pt x="1993" y="91"/>
                      </a:lnTo>
                      <a:lnTo>
                        <a:pt x="1993" y="92"/>
                      </a:lnTo>
                      <a:lnTo>
                        <a:pt x="1995" y="92"/>
                      </a:lnTo>
                      <a:lnTo>
                        <a:pt x="1997" y="96"/>
                      </a:lnTo>
                      <a:lnTo>
                        <a:pt x="2001" y="97"/>
                      </a:lnTo>
                      <a:lnTo>
                        <a:pt x="2001" y="97"/>
                      </a:lnTo>
                      <a:lnTo>
                        <a:pt x="2002" y="98"/>
                      </a:lnTo>
                      <a:lnTo>
                        <a:pt x="2002" y="101"/>
                      </a:lnTo>
                      <a:lnTo>
                        <a:pt x="2001" y="101"/>
                      </a:lnTo>
                      <a:lnTo>
                        <a:pt x="2001" y="102"/>
                      </a:lnTo>
                      <a:lnTo>
                        <a:pt x="2001" y="105"/>
                      </a:lnTo>
                      <a:lnTo>
                        <a:pt x="2002" y="105"/>
                      </a:lnTo>
                      <a:lnTo>
                        <a:pt x="2002" y="106"/>
                      </a:lnTo>
                      <a:lnTo>
                        <a:pt x="2003" y="106"/>
                      </a:lnTo>
                      <a:lnTo>
                        <a:pt x="2005" y="108"/>
                      </a:lnTo>
                      <a:lnTo>
                        <a:pt x="2006" y="108"/>
                      </a:lnTo>
                      <a:lnTo>
                        <a:pt x="2006" y="109"/>
                      </a:lnTo>
                      <a:lnTo>
                        <a:pt x="2006" y="109"/>
                      </a:lnTo>
                      <a:lnTo>
                        <a:pt x="2006" y="111"/>
                      </a:lnTo>
                      <a:lnTo>
                        <a:pt x="2007" y="111"/>
                      </a:lnTo>
                      <a:lnTo>
                        <a:pt x="2007" y="115"/>
                      </a:lnTo>
                      <a:lnTo>
                        <a:pt x="2006" y="115"/>
                      </a:lnTo>
                      <a:lnTo>
                        <a:pt x="2006" y="118"/>
                      </a:lnTo>
                      <a:lnTo>
                        <a:pt x="2007" y="119"/>
                      </a:lnTo>
                      <a:lnTo>
                        <a:pt x="2007" y="121"/>
                      </a:lnTo>
                      <a:lnTo>
                        <a:pt x="2009" y="122"/>
                      </a:lnTo>
                      <a:lnTo>
                        <a:pt x="2010" y="122"/>
                      </a:lnTo>
                      <a:lnTo>
                        <a:pt x="2011" y="122"/>
                      </a:lnTo>
                      <a:lnTo>
                        <a:pt x="2011" y="121"/>
                      </a:lnTo>
                      <a:lnTo>
                        <a:pt x="2012" y="121"/>
                      </a:lnTo>
                      <a:lnTo>
                        <a:pt x="2012" y="122"/>
                      </a:lnTo>
                      <a:lnTo>
                        <a:pt x="2015" y="123"/>
                      </a:lnTo>
                      <a:lnTo>
                        <a:pt x="2016" y="125"/>
                      </a:lnTo>
                      <a:lnTo>
                        <a:pt x="2016" y="126"/>
                      </a:lnTo>
                      <a:lnTo>
                        <a:pt x="2018" y="126"/>
                      </a:lnTo>
                      <a:lnTo>
                        <a:pt x="2018" y="135"/>
                      </a:lnTo>
                      <a:lnTo>
                        <a:pt x="2018" y="135"/>
                      </a:lnTo>
                      <a:lnTo>
                        <a:pt x="2019" y="136"/>
                      </a:lnTo>
                      <a:lnTo>
                        <a:pt x="2019" y="136"/>
                      </a:lnTo>
                      <a:lnTo>
                        <a:pt x="2019" y="136"/>
                      </a:lnTo>
                      <a:lnTo>
                        <a:pt x="2019" y="138"/>
                      </a:lnTo>
                      <a:lnTo>
                        <a:pt x="2020" y="138"/>
                      </a:lnTo>
                      <a:lnTo>
                        <a:pt x="2020" y="138"/>
                      </a:lnTo>
                      <a:lnTo>
                        <a:pt x="2024" y="140"/>
                      </a:lnTo>
                      <a:lnTo>
                        <a:pt x="2027" y="144"/>
                      </a:lnTo>
                      <a:lnTo>
                        <a:pt x="2027" y="147"/>
                      </a:lnTo>
                      <a:lnTo>
                        <a:pt x="2029" y="148"/>
                      </a:lnTo>
                      <a:lnTo>
                        <a:pt x="2029" y="148"/>
                      </a:lnTo>
                      <a:lnTo>
                        <a:pt x="2031" y="149"/>
                      </a:lnTo>
                      <a:lnTo>
                        <a:pt x="2031" y="152"/>
                      </a:lnTo>
                      <a:lnTo>
                        <a:pt x="2032" y="152"/>
                      </a:lnTo>
                      <a:lnTo>
                        <a:pt x="2032" y="153"/>
                      </a:lnTo>
                      <a:lnTo>
                        <a:pt x="2035" y="153"/>
                      </a:lnTo>
                      <a:lnTo>
                        <a:pt x="2035" y="157"/>
                      </a:lnTo>
                      <a:lnTo>
                        <a:pt x="2036" y="157"/>
                      </a:lnTo>
                      <a:lnTo>
                        <a:pt x="2036" y="161"/>
                      </a:lnTo>
                      <a:lnTo>
                        <a:pt x="2036" y="161"/>
                      </a:lnTo>
                      <a:lnTo>
                        <a:pt x="2036" y="163"/>
                      </a:lnTo>
                      <a:lnTo>
                        <a:pt x="2037" y="163"/>
                      </a:lnTo>
                      <a:lnTo>
                        <a:pt x="2035" y="164"/>
                      </a:lnTo>
                      <a:lnTo>
                        <a:pt x="2035" y="166"/>
                      </a:lnTo>
                      <a:lnTo>
                        <a:pt x="2035" y="166"/>
                      </a:lnTo>
                      <a:lnTo>
                        <a:pt x="2035" y="166"/>
                      </a:lnTo>
                      <a:lnTo>
                        <a:pt x="2035" y="168"/>
                      </a:lnTo>
                      <a:lnTo>
                        <a:pt x="2035" y="168"/>
                      </a:lnTo>
                      <a:lnTo>
                        <a:pt x="2035" y="170"/>
                      </a:lnTo>
                      <a:lnTo>
                        <a:pt x="2036" y="170"/>
                      </a:lnTo>
                      <a:lnTo>
                        <a:pt x="2036" y="173"/>
                      </a:lnTo>
                      <a:lnTo>
                        <a:pt x="2035" y="173"/>
                      </a:lnTo>
                      <a:lnTo>
                        <a:pt x="2036" y="178"/>
                      </a:lnTo>
                      <a:lnTo>
                        <a:pt x="2037" y="178"/>
                      </a:lnTo>
                      <a:lnTo>
                        <a:pt x="2037" y="180"/>
                      </a:lnTo>
                      <a:lnTo>
                        <a:pt x="2037" y="180"/>
                      </a:lnTo>
                      <a:lnTo>
                        <a:pt x="2037" y="182"/>
                      </a:lnTo>
                      <a:lnTo>
                        <a:pt x="2040" y="183"/>
                      </a:lnTo>
                      <a:lnTo>
                        <a:pt x="2040" y="185"/>
                      </a:lnTo>
                      <a:lnTo>
                        <a:pt x="2041" y="185"/>
                      </a:lnTo>
                      <a:lnTo>
                        <a:pt x="2041" y="191"/>
                      </a:lnTo>
                      <a:lnTo>
                        <a:pt x="2039" y="194"/>
                      </a:lnTo>
                      <a:lnTo>
                        <a:pt x="2039" y="194"/>
                      </a:lnTo>
                      <a:lnTo>
                        <a:pt x="2040" y="195"/>
                      </a:lnTo>
                      <a:lnTo>
                        <a:pt x="2040" y="197"/>
                      </a:lnTo>
                      <a:lnTo>
                        <a:pt x="2039" y="197"/>
                      </a:lnTo>
                      <a:lnTo>
                        <a:pt x="2037" y="198"/>
                      </a:lnTo>
                      <a:lnTo>
                        <a:pt x="2037" y="198"/>
                      </a:lnTo>
                      <a:lnTo>
                        <a:pt x="2037" y="199"/>
                      </a:lnTo>
                      <a:lnTo>
                        <a:pt x="2039" y="199"/>
                      </a:lnTo>
                      <a:lnTo>
                        <a:pt x="2039" y="201"/>
                      </a:lnTo>
                      <a:lnTo>
                        <a:pt x="2039" y="202"/>
                      </a:lnTo>
                      <a:lnTo>
                        <a:pt x="2037" y="204"/>
                      </a:lnTo>
                      <a:lnTo>
                        <a:pt x="2037" y="206"/>
                      </a:lnTo>
                      <a:lnTo>
                        <a:pt x="2037" y="210"/>
                      </a:lnTo>
                      <a:lnTo>
                        <a:pt x="2037" y="210"/>
                      </a:lnTo>
                      <a:lnTo>
                        <a:pt x="2039" y="210"/>
                      </a:lnTo>
                      <a:lnTo>
                        <a:pt x="2039" y="211"/>
                      </a:lnTo>
                      <a:lnTo>
                        <a:pt x="2037" y="211"/>
                      </a:lnTo>
                      <a:lnTo>
                        <a:pt x="2037" y="212"/>
                      </a:lnTo>
                      <a:lnTo>
                        <a:pt x="2037" y="212"/>
                      </a:lnTo>
                      <a:lnTo>
                        <a:pt x="2037" y="214"/>
                      </a:lnTo>
                      <a:lnTo>
                        <a:pt x="2037" y="215"/>
                      </a:lnTo>
                      <a:lnTo>
                        <a:pt x="2037" y="218"/>
                      </a:lnTo>
                      <a:lnTo>
                        <a:pt x="2037" y="218"/>
                      </a:lnTo>
                      <a:lnTo>
                        <a:pt x="2035" y="225"/>
                      </a:lnTo>
                      <a:lnTo>
                        <a:pt x="2033" y="225"/>
                      </a:lnTo>
                      <a:lnTo>
                        <a:pt x="2033" y="227"/>
                      </a:lnTo>
                      <a:lnTo>
                        <a:pt x="2032" y="227"/>
                      </a:lnTo>
                      <a:lnTo>
                        <a:pt x="2032" y="227"/>
                      </a:lnTo>
                      <a:lnTo>
                        <a:pt x="2032" y="229"/>
                      </a:lnTo>
                      <a:lnTo>
                        <a:pt x="2032" y="229"/>
                      </a:lnTo>
                      <a:lnTo>
                        <a:pt x="2032" y="232"/>
                      </a:lnTo>
                      <a:lnTo>
                        <a:pt x="2028" y="233"/>
                      </a:lnTo>
                      <a:lnTo>
                        <a:pt x="2028" y="235"/>
                      </a:lnTo>
                      <a:lnTo>
                        <a:pt x="2027" y="236"/>
                      </a:lnTo>
                      <a:lnTo>
                        <a:pt x="2027" y="236"/>
                      </a:lnTo>
                      <a:lnTo>
                        <a:pt x="2024" y="236"/>
                      </a:lnTo>
                      <a:lnTo>
                        <a:pt x="2024" y="237"/>
                      </a:lnTo>
                      <a:lnTo>
                        <a:pt x="2023" y="238"/>
                      </a:lnTo>
                      <a:lnTo>
                        <a:pt x="2023" y="240"/>
                      </a:lnTo>
                      <a:lnTo>
                        <a:pt x="2022" y="241"/>
                      </a:lnTo>
                      <a:lnTo>
                        <a:pt x="2020" y="241"/>
                      </a:lnTo>
                      <a:lnTo>
                        <a:pt x="2019" y="242"/>
                      </a:lnTo>
                      <a:lnTo>
                        <a:pt x="2019" y="242"/>
                      </a:lnTo>
                      <a:lnTo>
                        <a:pt x="2019" y="245"/>
                      </a:lnTo>
                      <a:lnTo>
                        <a:pt x="2020" y="246"/>
                      </a:lnTo>
                      <a:lnTo>
                        <a:pt x="2019" y="248"/>
                      </a:lnTo>
                      <a:lnTo>
                        <a:pt x="2019" y="250"/>
                      </a:lnTo>
                      <a:lnTo>
                        <a:pt x="2019" y="252"/>
                      </a:lnTo>
                      <a:lnTo>
                        <a:pt x="2018" y="252"/>
                      </a:lnTo>
                      <a:lnTo>
                        <a:pt x="2018" y="253"/>
                      </a:lnTo>
                      <a:lnTo>
                        <a:pt x="2018" y="253"/>
                      </a:lnTo>
                      <a:lnTo>
                        <a:pt x="2018" y="257"/>
                      </a:lnTo>
                      <a:lnTo>
                        <a:pt x="2016" y="257"/>
                      </a:lnTo>
                      <a:lnTo>
                        <a:pt x="2016" y="258"/>
                      </a:lnTo>
                      <a:lnTo>
                        <a:pt x="2016" y="259"/>
                      </a:lnTo>
                      <a:lnTo>
                        <a:pt x="2016" y="259"/>
                      </a:lnTo>
                      <a:lnTo>
                        <a:pt x="2016" y="261"/>
                      </a:lnTo>
                      <a:lnTo>
                        <a:pt x="2015" y="261"/>
                      </a:lnTo>
                      <a:lnTo>
                        <a:pt x="2014" y="265"/>
                      </a:lnTo>
                      <a:lnTo>
                        <a:pt x="2012" y="266"/>
                      </a:lnTo>
                      <a:lnTo>
                        <a:pt x="2012" y="269"/>
                      </a:lnTo>
                      <a:lnTo>
                        <a:pt x="2011" y="269"/>
                      </a:lnTo>
                      <a:lnTo>
                        <a:pt x="2011" y="270"/>
                      </a:lnTo>
                      <a:lnTo>
                        <a:pt x="2012" y="270"/>
                      </a:lnTo>
                      <a:lnTo>
                        <a:pt x="2011" y="278"/>
                      </a:lnTo>
                      <a:lnTo>
                        <a:pt x="2009" y="278"/>
                      </a:lnTo>
                      <a:lnTo>
                        <a:pt x="2007" y="280"/>
                      </a:lnTo>
                      <a:lnTo>
                        <a:pt x="2006" y="283"/>
                      </a:lnTo>
                      <a:lnTo>
                        <a:pt x="2007" y="283"/>
                      </a:lnTo>
                      <a:lnTo>
                        <a:pt x="2007" y="284"/>
                      </a:lnTo>
                      <a:lnTo>
                        <a:pt x="2007" y="284"/>
                      </a:lnTo>
                      <a:lnTo>
                        <a:pt x="2009" y="286"/>
                      </a:lnTo>
                      <a:lnTo>
                        <a:pt x="2011" y="286"/>
                      </a:lnTo>
                      <a:lnTo>
                        <a:pt x="2010" y="287"/>
                      </a:lnTo>
                      <a:lnTo>
                        <a:pt x="2010" y="287"/>
                      </a:lnTo>
                      <a:lnTo>
                        <a:pt x="2009" y="288"/>
                      </a:lnTo>
                      <a:lnTo>
                        <a:pt x="2009" y="291"/>
                      </a:lnTo>
                      <a:lnTo>
                        <a:pt x="2006" y="291"/>
                      </a:lnTo>
                      <a:lnTo>
                        <a:pt x="2006" y="293"/>
                      </a:lnTo>
                      <a:lnTo>
                        <a:pt x="2006" y="293"/>
                      </a:lnTo>
                      <a:lnTo>
                        <a:pt x="2006" y="293"/>
                      </a:lnTo>
                      <a:lnTo>
                        <a:pt x="2003" y="293"/>
                      </a:lnTo>
                      <a:lnTo>
                        <a:pt x="2002" y="292"/>
                      </a:lnTo>
                      <a:lnTo>
                        <a:pt x="2001" y="292"/>
                      </a:lnTo>
                      <a:lnTo>
                        <a:pt x="2001" y="292"/>
                      </a:lnTo>
                      <a:lnTo>
                        <a:pt x="1999" y="293"/>
                      </a:lnTo>
                      <a:lnTo>
                        <a:pt x="1999" y="293"/>
                      </a:lnTo>
                      <a:lnTo>
                        <a:pt x="1998" y="293"/>
                      </a:lnTo>
                      <a:lnTo>
                        <a:pt x="1998" y="293"/>
                      </a:lnTo>
                      <a:lnTo>
                        <a:pt x="1998" y="293"/>
                      </a:lnTo>
                      <a:lnTo>
                        <a:pt x="1990" y="293"/>
                      </a:lnTo>
                      <a:lnTo>
                        <a:pt x="1990" y="293"/>
                      </a:lnTo>
                      <a:lnTo>
                        <a:pt x="1989" y="295"/>
                      </a:lnTo>
                      <a:lnTo>
                        <a:pt x="1989" y="296"/>
                      </a:lnTo>
                      <a:lnTo>
                        <a:pt x="1989" y="296"/>
                      </a:lnTo>
                      <a:lnTo>
                        <a:pt x="1989" y="299"/>
                      </a:lnTo>
                      <a:lnTo>
                        <a:pt x="1988" y="299"/>
                      </a:lnTo>
                      <a:lnTo>
                        <a:pt x="1988" y="300"/>
                      </a:lnTo>
                      <a:lnTo>
                        <a:pt x="1986" y="301"/>
                      </a:lnTo>
                      <a:lnTo>
                        <a:pt x="1985" y="304"/>
                      </a:lnTo>
                      <a:lnTo>
                        <a:pt x="1984" y="307"/>
                      </a:lnTo>
                      <a:lnTo>
                        <a:pt x="1982" y="307"/>
                      </a:lnTo>
                      <a:lnTo>
                        <a:pt x="1981" y="307"/>
                      </a:lnTo>
                      <a:lnTo>
                        <a:pt x="1978" y="308"/>
                      </a:lnTo>
                      <a:lnTo>
                        <a:pt x="1978" y="310"/>
                      </a:lnTo>
                      <a:lnTo>
                        <a:pt x="1977" y="310"/>
                      </a:lnTo>
                      <a:lnTo>
                        <a:pt x="1976" y="307"/>
                      </a:lnTo>
                      <a:lnTo>
                        <a:pt x="1975" y="308"/>
                      </a:lnTo>
                      <a:lnTo>
                        <a:pt x="1975" y="307"/>
                      </a:lnTo>
                      <a:lnTo>
                        <a:pt x="1973" y="307"/>
                      </a:lnTo>
                      <a:lnTo>
                        <a:pt x="1973" y="305"/>
                      </a:lnTo>
                      <a:lnTo>
                        <a:pt x="1973" y="304"/>
                      </a:lnTo>
                      <a:lnTo>
                        <a:pt x="1971" y="304"/>
                      </a:lnTo>
                      <a:lnTo>
                        <a:pt x="1971" y="303"/>
                      </a:lnTo>
                      <a:lnTo>
                        <a:pt x="1969" y="303"/>
                      </a:lnTo>
                      <a:lnTo>
                        <a:pt x="1968" y="303"/>
                      </a:lnTo>
                      <a:lnTo>
                        <a:pt x="1968" y="300"/>
                      </a:lnTo>
                      <a:lnTo>
                        <a:pt x="1971" y="300"/>
                      </a:lnTo>
                      <a:lnTo>
                        <a:pt x="1971" y="299"/>
                      </a:lnTo>
                      <a:lnTo>
                        <a:pt x="1968" y="299"/>
                      </a:lnTo>
                      <a:lnTo>
                        <a:pt x="1968" y="299"/>
                      </a:lnTo>
                      <a:lnTo>
                        <a:pt x="1967" y="300"/>
                      </a:lnTo>
                      <a:lnTo>
                        <a:pt x="1964" y="300"/>
                      </a:lnTo>
                      <a:lnTo>
                        <a:pt x="1964" y="299"/>
                      </a:lnTo>
                      <a:lnTo>
                        <a:pt x="1965" y="299"/>
                      </a:lnTo>
                      <a:lnTo>
                        <a:pt x="1967" y="297"/>
                      </a:lnTo>
                      <a:lnTo>
                        <a:pt x="1968" y="296"/>
                      </a:lnTo>
                      <a:lnTo>
                        <a:pt x="1968" y="295"/>
                      </a:lnTo>
                      <a:lnTo>
                        <a:pt x="1967" y="293"/>
                      </a:lnTo>
                      <a:lnTo>
                        <a:pt x="1967" y="293"/>
                      </a:lnTo>
                      <a:lnTo>
                        <a:pt x="1964" y="293"/>
                      </a:lnTo>
                      <a:lnTo>
                        <a:pt x="1964" y="295"/>
                      </a:lnTo>
                      <a:lnTo>
                        <a:pt x="1963" y="295"/>
                      </a:lnTo>
                      <a:lnTo>
                        <a:pt x="1961" y="296"/>
                      </a:lnTo>
                      <a:lnTo>
                        <a:pt x="1960" y="296"/>
                      </a:lnTo>
                      <a:lnTo>
                        <a:pt x="1960" y="296"/>
                      </a:lnTo>
                      <a:lnTo>
                        <a:pt x="1960" y="297"/>
                      </a:lnTo>
                      <a:lnTo>
                        <a:pt x="1961" y="297"/>
                      </a:lnTo>
                      <a:lnTo>
                        <a:pt x="1961" y="297"/>
                      </a:lnTo>
                      <a:lnTo>
                        <a:pt x="1961" y="299"/>
                      </a:lnTo>
                      <a:lnTo>
                        <a:pt x="1960" y="299"/>
                      </a:lnTo>
                      <a:lnTo>
                        <a:pt x="1959" y="300"/>
                      </a:lnTo>
                      <a:lnTo>
                        <a:pt x="1959" y="300"/>
                      </a:lnTo>
                      <a:lnTo>
                        <a:pt x="1957" y="303"/>
                      </a:lnTo>
                      <a:lnTo>
                        <a:pt x="1956" y="303"/>
                      </a:lnTo>
                      <a:lnTo>
                        <a:pt x="1956" y="304"/>
                      </a:lnTo>
                      <a:lnTo>
                        <a:pt x="1956" y="304"/>
                      </a:lnTo>
                      <a:lnTo>
                        <a:pt x="1955" y="305"/>
                      </a:lnTo>
                      <a:lnTo>
                        <a:pt x="1955" y="305"/>
                      </a:lnTo>
                      <a:lnTo>
                        <a:pt x="1954" y="305"/>
                      </a:lnTo>
                      <a:lnTo>
                        <a:pt x="1954" y="307"/>
                      </a:lnTo>
                      <a:lnTo>
                        <a:pt x="1952" y="307"/>
                      </a:lnTo>
                      <a:lnTo>
                        <a:pt x="1951" y="308"/>
                      </a:lnTo>
                      <a:lnTo>
                        <a:pt x="1950" y="305"/>
                      </a:lnTo>
                      <a:lnTo>
                        <a:pt x="1947" y="304"/>
                      </a:lnTo>
                      <a:lnTo>
                        <a:pt x="1946" y="305"/>
                      </a:lnTo>
                      <a:lnTo>
                        <a:pt x="1946" y="304"/>
                      </a:lnTo>
                      <a:lnTo>
                        <a:pt x="1944" y="303"/>
                      </a:lnTo>
                      <a:lnTo>
                        <a:pt x="1944" y="300"/>
                      </a:lnTo>
                      <a:lnTo>
                        <a:pt x="1940" y="300"/>
                      </a:lnTo>
                      <a:lnTo>
                        <a:pt x="1940" y="299"/>
                      </a:lnTo>
                      <a:lnTo>
                        <a:pt x="1937" y="299"/>
                      </a:lnTo>
                      <a:lnTo>
                        <a:pt x="1937" y="299"/>
                      </a:lnTo>
                      <a:lnTo>
                        <a:pt x="1937" y="299"/>
                      </a:lnTo>
                      <a:lnTo>
                        <a:pt x="1935" y="300"/>
                      </a:lnTo>
                      <a:lnTo>
                        <a:pt x="1934" y="299"/>
                      </a:lnTo>
                      <a:lnTo>
                        <a:pt x="1931" y="297"/>
                      </a:lnTo>
                      <a:lnTo>
                        <a:pt x="1930" y="296"/>
                      </a:lnTo>
                      <a:lnTo>
                        <a:pt x="1930" y="296"/>
                      </a:lnTo>
                      <a:lnTo>
                        <a:pt x="1926" y="296"/>
                      </a:lnTo>
                      <a:lnTo>
                        <a:pt x="1926" y="295"/>
                      </a:lnTo>
                      <a:lnTo>
                        <a:pt x="1926" y="293"/>
                      </a:lnTo>
                      <a:lnTo>
                        <a:pt x="1925" y="292"/>
                      </a:lnTo>
                      <a:lnTo>
                        <a:pt x="1923" y="292"/>
                      </a:lnTo>
                      <a:lnTo>
                        <a:pt x="1922" y="290"/>
                      </a:lnTo>
                      <a:lnTo>
                        <a:pt x="1921" y="290"/>
                      </a:lnTo>
                      <a:lnTo>
                        <a:pt x="1921" y="288"/>
                      </a:lnTo>
                      <a:lnTo>
                        <a:pt x="1920" y="287"/>
                      </a:lnTo>
                      <a:lnTo>
                        <a:pt x="1920" y="283"/>
                      </a:lnTo>
                      <a:lnTo>
                        <a:pt x="1920" y="282"/>
                      </a:lnTo>
                      <a:lnTo>
                        <a:pt x="1920" y="279"/>
                      </a:lnTo>
                      <a:lnTo>
                        <a:pt x="1920" y="278"/>
                      </a:lnTo>
                      <a:lnTo>
                        <a:pt x="1920" y="278"/>
                      </a:lnTo>
                      <a:lnTo>
                        <a:pt x="1920" y="276"/>
                      </a:lnTo>
                      <a:lnTo>
                        <a:pt x="1920" y="275"/>
                      </a:lnTo>
                      <a:lnTo>
                        <a:pt x="1920" y="275"/>
                      </a:lnTo>
                      <a:lnTo>
                        <a:pt x="1918" y="275"/>
                      </a:lnTo>
                      <a:lnTo>
                        <a:pt x="1918" y="274"/>
                      </a:lnTo>
                      <a:lnTo>
                        <a:pt x="1918" y="274"/>
                      </a:lnTo>
                      <a:lnTo>
                        <a:pt x="1918" y="273"/>
                      </a:lnTo>
                      <a:lnTo>
                        <a:pt x="1917" y="273"/>
                      </a:lnTo>
                      <a:lnTo>
                        <a:pt x="1917" y="271"/>
                      </a:lnTo>
                      <a:lnTo>
                        <a:pt x="1917" y="271"/>
                      </a:lnTo>
                      <a:lnTo>
                        <a:pt x="1917" y="270"/>
                      </a:lnTo>
                      <a:lnTo>
                        <a:pt x="1916" y="270"/>
                      </a:lnTo>
                      <a:lnTo>
                        <a:pt x="1916" y="265"/>
                      </a:lnTo>
                      <a:lnTo>
                        <a:pt x="1913" y="266"/>
                      </a:lnTo>
                      <a:lnTo>
                        <a:pt x="1912" y="266"/>
                      </a:lnTo>
                      <a:lnTo>
                        <a:pt x="1910" y="267"/>
                      </a:lnTo>
                      <a:lnTo>
                        <a:pt x="1908" y="267"/>
                      </a:lnTo>
                      <a:lnTo>
                        <a:pt x="1908" y="259"/>
                      </a:lnTo>
                      <a:lnTo>
                        <a:pt x="1908" y="259"/>
                      </a:lnTo>
                      <a:lnTo>
                        <a:pt x="1908" y="257"/>
                      </a:lnTo>
                      <a:lnTo>
                        <a:pt x="1908" y="257"/>
                      </a:lnTo>
                      <a:lnTo>
                        <a:pt x="1908" y="257"/>
                      </a:lnTo>
                      <a:lnTo>
                        <a:pt x="1908" y="255"/>
                      </a:lnTo>
                      <a:lnTo>
                        <a:pt x="1906" y="254"/>
                      </a:lnTo>
                      <a:lnTo>
                        <a:pt x="1905" y="253"/>
                      </a:lnTo>
                      <a:lnTo>
                        <a:pt x="1905" y="250"/>
                      </a:lnTo>
                      <a:lnTo>
                        <a:pt x="1904" y="250"/>
                      </a:lnTo>
                      <a:lnTo>
                        <a:pt x="1903" y="252"/>
                      </a:lnTo>
                      <a:lnTo>
                        <a:pt x="1901" y="255"/>
                      </a:lnTo>
                      <a:lnTo>
                        <a:pt x="1900" y="255"/>
                      </a:lnTo>
                      <a:lnTo>
                        <a:pt x="1901" y="258"/>
                      </a:lnTo>
                      <a:lnTo>
                        <a:pt x="1900" y="258"/>
                      </a:lnTo>
                      <a:lnTo>
                        <a:pt x="1900" y="259"/>
                      </a:lnTo>
                      <a:lnTo>
                        <a:pt x="1897" y="259"/>
                      </a:lnTo>
                      <a:lnTo>
                        <a:pt x="1896" y="259"/>
                      </a:lnTo>
                      <a:lnTo>
                        <a:pt x="1896" y="261"/>
                      </a:lnTo>
                      <a:lnTo>
                        <a:pt x="1895" y="261"/>
                      </a:lnTo>
                      <a:lnTo>
                        <a:pt x="1895" y="262"/>
                      </a:lnTo>
                      <a:lnTo>
                        <a:pt x="1893" y="261"/>
                      </a:lnTo>
                      <a:lnTo>
                        <a:pt x="1893" y="258"/>
                      </a:lnTo>
                      <a:lnTo>
                        <a:pt x="1897" y="258"/>
                      </a:lnTo>
                      <a:lnTo>
                        <a:pt x="1897" y="257"/>
                      </a:lnTo>
                      <a:lnTo>
                        <a:pt x="1899" y="255"/>
                      </a:lnTo>
                      <a:lnTo>
                        <a:pt x="1899" y="254"/>
                      </a:lnTo>
                      <a:lnTo>
                        <a:pt x="1897" y="254"/>
                      </a:lnTo>
                      <a:lnTo>
                        <a:pt x="1897" y="250"/>
                      </a:lnTo>
                      <a:lnTo>
                        <a:pt x="1899" y="249"/>
                      </a:lnTo>
                      <a:lnTo>
                        <a:pt x="1899" y="246"/>
                      </a:lnTo>
                      <a:lnTo>
                        <a:pt x="1900" y="246"/>
                      </a:lnTo>
                      <a:lnTo>
                        <a:pt x="1900" y="244"/>
                      </a:lnTo>
                      <a:lnTo>
                        <a:pt x="1901" y="244"/>
                      </a:lnTo>
                      <a:lnTo>
                        <a:pt x="1903" y="236"/>
                      </a:lnTo>
                      <a:lnTo>
                        <a:pt x="1900" y="236"/>
                      </a:lnTo>
                      <a:lnTo>
                        <a:pt x="1897" y="241"/>
                      </a:lnTo>
                      <a:lnTo>
                        <a:pt x="1896" y="241"/>
                      </a:lnTo>
                      <a:lnTo>
                        <a:pt x="1896" y="242"/>
                      </a:lnTo>
                      <a:lnTo>
                        <a:pt x="1895" y="242"/>
                      </a:lnTo>
                      <a:lnTo>
                        <a:pt x="1895" y="244"/>
                      </a:lnTo>
                      <a:lnTo>
                        <a:pt x="1892" y="244"/>
                      </a:lnTo>
                      <a:lnTo>
                        <a:pt x="1892" y="244"/>
                      </a:lnTo>
                      <a:lnTo>
                        <a:pt x="1891" y="245"/>
                      </a:lnTo>
                      <a:lnTo>
                        <a:pt x="1891" y="245"/>
                      </a:lnTo>
                      <a:lnTo>
                        <a:pt x="1891" y="246"/>
                      </a:lnTo>
                      <a:lnTo>
                        <a:pt x="1889" y="246"/>
                      </a:lnTo>
                      <a:lnTo>
                        <a:pt x="1888" y="248"/>
                      </a:lnTo>
                      <a:lnTo>
                        <a:pt x="1887" y="248"/>
                      </a:lnTo>
                      <a:lnTo>
                        <a:pt x="1887" y="250"/>
                      </a:lnTo>
                      <a:lnTo>
                        <a:pt x="1887" y="250"/>
                      </a:lnTo>
                      <a:lnTo>
                        <a:pt x="1885" y="252"/>
                      </a:lnTo>
                      <a:lnTo>
                        <a:pt x="1884" y="253"/>
                      </a:lnTo>
                      <a:lnTo>
                        <a:pt x="1883" y="253"/>
                      </a:lnTo>
                      <a:lnTo>
                        <a:pt x="1883" y="253"/>
                      </a:lnTo>
                      <a:lnTo>
                        <a:pt x="1883" y="253"/>
                      </a:lnTo>
                      <a:lnTo>
                        <a:pt x="1882" y="253"/>
                      </a:lnTo>
                      <a:lnTo>
                        <a:pt x="1882" y="253"/>
                      </a:lnTo>
                      <a:lnTo>
                        <a:pt x="1882" y="252"/>
                      </a:lnTo>
                      <a:lnTo>
                        <a:pt x="1880" y="252"/>
                      </a:lnTo>
                      <a:lnTo>
                        <a:pt x="1880" y="250"/>
                      </a:lnTo>
                      <a:lnTo>
                        <a:pt x="1879" y="250"/>
                      </a:lnTo>
                      <a:lnTo>
                        <a:pt x="1880" y="249"/>
                      </a:lnTo>
                      <a:lnTo>
                        <a:pt x="1878" y="248"/>
                      </a:lnTo>
                      <a:lnTo>
                        <a:pt x="1876" y="246"/>
                      </a:lnTo>
                      <a:lnTo>
                        <a:pt x="1876" y="245"/>
                      </a:lnTo>
                      <a:lnTo>
                        <a:pt x="1876" y="242"/>
                      </a:lnTo>
                      <a:lnTo>
                        <a:pt x="1876" y="240"/>
                      </a:lnTo>
                      <a:lnTo>
                        <a:pt x="1876" y="238"/>
                      </a:lnTo>
                      <a:lnTo>
                        <a:pt x="1874" y="238"/>
                      </a:lnTo>
                      <a:lnTo>
                        <a:pt x="1871" y="237"/>
                      </a:lnTo>
                      <a:lnTo>
                        <a:pt x="1870" y="237"/>
                      </a:lnTo>
                      <a:lnTo>
                        <a:pt x="1868" y="235"/>
                      </a:lnTo>
                      <a:lnTo>
                        <a:pt x="1870" y="235"/>
                      </a:lnTo>
                      <a:lnTo>
                        <a:pt x="1870" y="235"/>
                      </a:lnTo>
                      <a:lnTo>
                        <a:pt x="1870" y="233"/>
                      </a:lnTo>
                      <a:lnTo>
                        <a:pt x="1871" y="233"/>
                      </a:lnTo>
                      <a:lnTo>
                        <a:pt x="1871" y="233"/>
                      </a:lnTo>
                      <a:lnTo>
                        <a:pt x="1871" y="232"/>
                      </a:lnTo>
                      <a:lnTo>
                        <a:pt x="1871" y="232"/>
                      </a:lnTo>
                      <a:lnTo>
                        <a:pt x="1871" y="231"/>
                      </a:lnTo>
                      <a:lnTo>
                        <a:pt x="1867" y="231"/>
                      </a:lnTo>
                      <a:lnTo>
                        <a:pt x="1867" y="228"/>
                      </a:lnTo>
                      <a:lnTo>
                        <a:pt x="1866" y="227"/>
                      </a:lnTo>
                      <a:lnTo>
                        <a:pt x="1866" y="227"/>
                      </a:lnTo>
                      <a:lnTo>
                        <a:pt x="1865" y="225"/>
                      </a:lnTo>
                      <a:lnTo>
                        <a:pt x="1863" y="225"/>
                      </a:lnTo>
                      <a:lnTo>
                        <a:pt x="1863" y="225"/>
                      </a:lnTo>
                      <a:lnTo>
                        <a:pt x="1863" y="227"/>
                      </a:lnTo>
                      <a:lnTo>
                        <a:pt x="1862" y="227"/>
                      </a:lnTo>
                      <a:lnTo>
                        <a:pt x="1862" y="227"/>
                      </a:lnTo>
                      <a:lnTo>
                        <a:pt x="1861" y="225"/>
                      </a:lnTo>
                      <a:lnTo>
                        <a:pt x="1858" y="224"/>
                      </a:lnTo>
                      <a:lnTo>
                        <a:pt x="1858" y="224"/>
                      </a:lnTo>
                      <a:lnTo>
                        <a:pt x="1858" y="224"/>
                      </a:lnTo>
                      <a:lnTo>
                        <a:pt x="1858" y="224"/>
                      </a:lnTo>
                      <a:lnTo>
                        <a:pt x="1858" y="224"/>
                      </a:lnTo>
                      <a:lnTo>
                        <a:pt x="1857" y="224"/>
                      </a:lnTo>
                      <a:lnTo>
                        <a:pt x="1855" y="224"/>
                      </a:lnTo>
                      <a:lnTo>
                        <a:pt x="1855" y="225"/>
                      </a:lnTo>
                      <a:lnTo>
                        <a:pt x="1851" y="225"/>
                      </a:lnTo>
                      <a:lnTo>
                        <a:pt x="1851" y="224"/>
                      </a:lnTo>
                      <a:lnTo>
                        <a:pt x="1851" y="221"/>
                      </a:lnTo>
                      <a:lnTo>
                        <a:pt x="1848" y="221"/>
                      </a:lnTo>
                      <a:lnTo>
                        <a:pt x="1845" y="220"/>
                      </a:lnTo>
                      <a:lnTo>
                        <a:pt x="1842" y="219"/>
                      </a:lnTo>
                      <a:lnTo>
                        <a:pt x="1842" y="220"/>
                      </a:lnTo>
                      <a:lnTo>
                        <a:pt x="1841" y="221"/>
                      </a:lnTo>
                      <a:lnTo>
                        <a:pt x="1838" y="221"/>
                      </a:lnTo>
                      <a:lnTo>
                        <a:pt x="1838" y="221"/>
                      </a:lnTo>
                      <a:lnTo>
                        <a:pt x="1838" y="220"/>
                      </a:lnTo>
                      <a:lnTo>
                        <a:pt x="1834" y="220"/>
                      </a:lnTo>
                      <a:lnTo>
                        <a:pt x="1834" y="221"/>
                      </a:lnTo>
                      <a:lnTo>
                        <a:pt x="1833" y="221"/>
                      </a:lnTo>
                      <a:lnTo>
                        <a:pt x="1833" y="221"/>
                      </a:lnTo>
                      <a:lnTo>
                        <a:pt x="1827" y="223"/>
                      </a:lnTo>
                      <a:lnTo>
                        <a:pt x="1827" y="223"/>
                      </a:lnTo>
                      <a:lnTo>
                        <a:pt x="1825" y="223"/>
                      </a:lnTo>
                      <a:lnTo>
                        <a:pt x="1825" y="224"/>
                      </a:lnTo>
                      <a:lnTo>
                        <a:pt x="1821" y="223"/>
                      </a:lnTo>
                      <a:lnTo>
                        <a:pt x="1821" y="224"/>
                      </a:lnTo>
                      <a:lnTo>
                        <a:pt x="1817" y="224"/>
                      </a:lnTo>
                      <a:lnTo>
                        <a:pt x="1817" y="225"/>
                      </a:lnTo>
                      <a:lnTo>
                        <a:pt x="1813" y="227"/>
                      </a:lnTo>
                      <a:lnTo>
                        <a:pt x="1813" y="227"/>
                      </a:lnTo>
                      <a:lnTo>
                        <a:pt x="1812" y="227"/>
                      </a:lnTo>
                      <a:lnTo>
                        <a:pt x="1812" y="227"/>
                      </a:lnTo>
                      <a:lnTo>
                        <a:pt x="1804" y="228"/>
                      </a:lnTo>
                      <a:lnTo>
                        <a:pt x="1804" y="228"/>
                      </a:lnTo>
                      <a:lnTo>
                        <a:pt x="1796" y="228"/>
                      </a:lnTo>
                      <a:lnTo>
                        <a:pt x="1796" y="229"/>
                      </a:lnTo>
                      <a:lnTo>
                        <a:pt x="1795" y="231"/>
                      </a:lnTo>
                      <a:lnTo>
                        <a:pt x="1795" y="232"/>
                      </a:lnTo>
                      <a:lnTo>
                        <a:pt x="1794" y="232"/>
                      </a:lnTo>
                      <a:lnTo>
                        <a:pt x="1794" y="232"/>
                      </a:lnTo>
                      <a:lnTo>
                        <a:pt x="1791" y="232"/>
                      </a:lnTo>
                      <a:lnTo>
                        <a:pt x="1790" y="233"/>
                      </a:lnTo>
                      <a:lnTo>
                        <a:pt x="1790" y="235"/>
                      </a:lnTo>
                      <a:lnTo>
                        <a:pt x="1789" y="236"/>
                      </a:lnTo>
                      <a:lnTo>
                        <a:pt x="1785" y="236"/>
                      </a:lnTo>
                      <a:lnTo>
                        <a:pt x="1785" y="236"/>
                      </a:lnTo>
                      <a:lnTo>
                        <a:pt x="1782" y="237"/>
                      </a:lnTo>
                      <a:lnTo>
                        <a:pt x="1782" y="238"/>
                      </a:lnTo>
                      <a:lnTo>
                        <a:pt x="1781" y="240"/>
                      </a:lnTo>
                      <a:lnTo>
                        <a:pt x="1781" y="241"/>
                      </a:lnTo>
                      <a:lnTo>
                        <a:pt x="1778" y="241"/>
                      </a:lnTo>
                      <a:lnTo>
                        <a:pt x="1778" y="242"/>
                      </a:lnTo>
                      <a:lnTo>
                        <a:pt x="1778" y="242"/>
                      </a:lnTo>
                      <a:lnTo>
                        <a:pt x="1778" y="244"/>
                      </a:lnTo>
                      <a:lnTo>
                        <a:pt x="1778" y="244"/>
                      </a:lnTo>
                      <a:lnTo>
                        <a:pt x="1778" y="244"/>
                      </a:lnTo>
                      <a:lnTo>
                        <a:pt x="1777" y="245"/>
                      </a:lnTo>
                      <a:lnTo>
                        <a:pt x="1777" y="245"/>
                      </a:lnTo>
                      <a:lnTo>
                        <a:pt x="1774" y="245"/>
                      </a:lnTo>
                      <a:lnTo>
                        <a:pt x="1774" y="245"/>
                      </a:lnTo>
                      <a:lnTo>
                        <a:pt x="1774" y="245"/>
                      </a:lnTo>
                      <a:lnTo>
                        <a:pt x="1773" y="246"/>
                      </a:lnTo>
                      <a:lnTo>
                        <a:pt x="1772" y="245"/>
                      </a:lnTo>
                      <a:lnTo>
                        <a:pt x="1772" y="244"/>
                      </a:lnTo>
                      <a:lnTo>
                        <a:pt x="1770" y="244"/>
                      </a:lnTo>
                      <a:lnTo>
                        <a:pt x="1769" y="245"/>
                      </a:lnTo>
                      <a:lnTo>
                        <a:pt x="1768" y="245"/>
                      </a:lnTo>
                      <a:lnTo>
                        <a:pt x="1765" y="245"/>
                      </a:lnTo>
                      <a:lnTo>
                        <a:pt x="1765" y="246"/>
                      </a:lnTo>
                      <a:lnTo>
                        <a:pt x="1762" y="245"/>
                      </a:lnTo>
                      <a:lnTo>
                        <a:pt x="1762" y="245"/>
                      </a:lnTo>
                      <a:lnTo>
                        <a:pt x="1761" y="245"/>
                      </a:lnTo>
                      <a:lnTo>
                        <a:pt x="1760" y="246"/>
                      </a:lnTo>
                      <a:lnTo>
                        <a:pt x="1760" y="246"/>
                      </a:lnTo>
                      <a:lnTo>
                        <a:pt x="1760" y="245"/>
                      </a:lnTo>
                      <a:lnTo>
                        <a:pt x="1757" y="245"/>
                      </a:lnTo>
                      <a:lnTo>
                        <a:pt x="1756" y="245"/>
                      </a:lnTo>
                      <a:lnTo>
                        <a:pt x="1753" y="245"/>
                      </a:lnTo>
                      <a:lnTo>
                        <a:pt x="1751" y="245"/>
                      </a:lnTo>
                      <a:lnTo>
                        <a:pt x="1751" y="245"/>
                      </a:lnTo>
                      <a:lnTo>
                        <a:pt x="1751" y="246"/>
                      </a:lnTo>
                      <a:lnTo>
                        <a:pt x="1751" y="246"/>
                      </a:lnTo>
                      <a:lnTo>
                        <a:pt x="1749" y="246"/>
                      </a:lnTo>
                      <a:lnTo>
                        <a:pt x="1747" y="246"/>
                      </a:lnTo>
                      <a:lnTo>
                        <a:pt x="1747" y="246"/>
                      </a:lnTo>
                      <a:lnTo>
                        <a:pt x="1745" y="246"/>
                      </a:lnTo>
                      <a:lnTo>
                        <a:pt x="1745" y="248"/>
                      </a:lnTo>
                      <a:lnTo>
                        <a:pt x="1744" y="248"/>
                      </a:lnTo>
                      <a:lnTo>
                        <a:pt x="1743" y="248"/>
                      </a:lnTo>
                      <a:lnTo>
                        <a:pt x="1741" y="248"/>
                      </a:lnTo>
                      <a:lnTo>
                        <a:pt x="1740" y="248"/>
                      </a:lnTo>
                      <a:lnTo>
                        <a:pt x="1740" y="249"/>
                      </a:lnTo>
                      <a:lnTo>
                        <a:pt x="1740" y="250"/>
                      </a:lnTo>
                      <a:lnTo>
                        <a:pt x="1740" y="252"/>
                      </a:lnTo>
                      <a:lnTo>
                        <a:pt x="1739" y="253"/>
                      </a:lnTo>
                      <a:lnTo>
                        <a:pt x="1736" y="253"/>
                      </a:lnTo>
                      <a:lnTo>
                        <a:pt x="1736" y="250"/>
                      </a:lnTo>
                      <a:lnTo>
                        <a:pt x="1735" y="250"/>
                      </a:lnTo>
                      <a:lnTo>
                        <a:pt x="1735" y="250"/>
                      </a:lnTo>
                      <a:lnTo>
                        <a:pt x="1735" y="250"/>
                      </a:lnTo>
                      <a:lnTo>
                        <a:pt x="1734" y="250"/>
                      </a:lnTo>
                      <a:lnTo>
                        <a:pt x="1734" y="252"/>
                      </a:lnTo>
                      <a:lnTo>
                        <a:pt x="1734" y="252"/>
                      </a:lnTo>
                      <a:lnTo>
                        <a:pt x="1732" y="252"/>
                      </a:lnTo>
                      <a:lnTo>
                        <a:pt x="1731" y="254"/>
                      </a:lnTo>
                      <a:lnTo>
                        <a:pt x="1728" y="257"/>
                      </a:lnTo>
                      <a:lnTo>
                        <a:pt x="1728" y="257"/>
                      </a:lnTo>
                      <a:lnTo>
                        <a:pt x="1727" y="257"/>
                      </a:lnTo>
                      <a:lnTo>
                        <a:pt x="1726" y="258"/>
                      </a:lnTo>
                      <a:lnTo>
                        <a:pt x="1726" y="258"/>
                      </a:lnTo>
                      <a:lnTo>
                        <a:pt x="1726" y="258"/>
                      </a:lnTo>
                      <a:lnTo>
                        <a:pt x="1722" y="258"/>
                      </a:lnTo>
                      <a:lnTo>
                        <a:pt x="1722" y="257"/>
                      </a:lnTo>
                      <a:lnTo>
                        <a:pt x="1718" y="257"/>
                      </a:lnTo>
                      <a:lnTo>
                        <a:pt x="1717" y="258"/>
                      </a:lnTo>
                      <a:lnTo>
                        <a:pt x="1717" y="258"/>
                      </a:lnTo>
                      <a:lnTo>
                        <a:pt x="1715" y="258"/>
                      </a:lnTo>
                      <a:lnTo>
                        <a:pt x="1715" y="257"/>
                      </a:lnTo>
                      <a:lnTo>
                        <a:pt x="1715" y="257"/>
                      </a:lnTo>
                      <a:lnTo>
                        <a:pt x="1711" y="257"/>
                      </a:lnTo>
                      <a:lnTo>
                        <a:pt x="1711" y="255"/>
                      </a:lnTo>
                      <a:lnTo>
                        <a:pt x="1710" y="254"/>
                      </a:lnTo>
                      <a:lnTo>
                        <a:pt x="1709" y="253"/>
                      </a:lnTo>
                      <a:lnTo>
                        <a:pt x="1709" y="253"/>
                      </a:lnTo>
                      <a:lnTo>
                        <a:pt x="1709" y="252"/>
                      </a:lnTo>
                      <a:lnTo>
                        <a:pt x="1707" y="252"/>
                      </a:lnTo>
                      <a:lnTo>
                        <a:pt x="1707" y="250"/>
                      </a:lnTo>
                      <a:lnTo>
                        <a:pt x="1706" y="250"/>
                      </a:lnTo>
                      <a:lnTo>
                        <a:pt x="1705" y="250"/>
                      </a:lnTo>
                      <a:lnTo>
                        <a:pt x="1704" y="250"/>
                      </a:lnTo>
                      <a:lnTo>
                        <a:pt x="1702" y="249"/>
                      </a:lnTo>
                      <a:lnTo>
                        <a:pt x="1701" y="248"/>
                      </a:lnTo>
                      <a:lnTo>
                        <a:pt x="1701" y="245"/>
                      </a:lnTo>
                      <a:lnTo>
                        <a:pt x="1700" y="242"/>
                      </a:lnTo>
                      <a:lnTo>
                        <a:pt x="1701" y="242"/>
                      </a:lnTo>
                      <a:lnTo>
                        <a:pt x="1701" y="242"/>
                      </a:lnTo>
                      <a:lnTo>
                        <a:pt x="1702" y="242"/>
                      </a:lnTo>
                      <a:lnTo>
                        <a:pt x="1704" y="244"/>
                      </a:lnTo>
                      <a:lnTo>
                        <a:pt x="1705" y="245"/>
                      </a:lnTo>
                      <a:lnTo>
                        <a:pt x="1705" y="244"/>
                      </a:lnTo>
                      <a:lnTo>
                        <a:pt x="1706" y="242"/>
                      </a:lnTo>
                      <a:lnTo>
                        <a:pt x="1706" y="241"/>
                      </a:lnTo>
                      <a:lnTo>
                        <a:pt x="1706" y="238"/>
                      </a:lnTo>
                      <a:lnTo>
                        <a:pt x="1706" y="237"/>
                      </a:lnTo>
                      <a:lnTo>
                        <a:pt x="1706" y="237"/>
                      </a:lnTo>
                      <a:lnTo>
                        <a:pt x="1706" y="232"/>
                      </a:lnTo>
                      <a:lnTo>
                        <a:pt x="1707" y="232"/>
                      </a:lnTo>
                      <a:lnTo>
                        <a:pt x="1707" y="231"/>
                      </a:lnTo>
                      <a:lnTo>
                        <a:pt x="1707" y="231"/>
                      </a:lnTo>
                      <a:lnTo>
                        <a:pt x="1707" y="229"/>
                      </a:lnTo>
                      <a:lnTo>
                        <a:pt x="1707" y="228"/>
                      </a:lnTo>
                      <a:lnTo>
                        <a:pt x="1706" y="228"/>
                      </a:lnTo>
                      <a:lnTo>
                        <a:pt x="1706" y="225"/>
                      </a:lnTo>
                      <a:lnTo>
                        <a:pt x="1707" y="225"/>
                      </a:lnTo>
                      <a:lnTo>
                        <a:pt x="1707" y="224"/>
                      </a:lnTo>
                      <a:lnTo>
                        <a:pt x="1707" y="224"/>
                      </a:lnTo>
                      <a:lnTo>
                        <a:pt x="1707" y="223"/>
                      </a:lnTo>
                      <a:lnTo>
                        <a:pt x="1706" y="220"/>
                      </a:lnTo>
                      <a:lnTo>
                        <a:pt x="1706" y="219"/>
                      </a:lnTo>
                      <a:lnTo>
                        <a:pt x="1705" y="218"/>
                      </a:lnTo>
                      <a:lnTo>
                        <a:pt x="1706" y="215"/>
                      </a:lnTo>
                      <a:lnTo>
                        <a:pt x="1705" y="215"/>
                      </a:lnTo>
                      <a:lnTo>
                        <a:pt x="1705" y="211"/>
                      </a:lnTo>
                      <a:lnTo>
                        <a:pt x="1704" y="210"/>
                      </a:lnTo>
                      <a:lnTo>
                        <a:pt x="1704" y="207"/>
                      </a:lnTo>
                      <a:lnTo>
                        <a:pt x="1702" y="207"/>
                      </a:lnTo>
                      <a:lnTo>
                        <a:pt x="1702" y="204"/>
                      </a:lnTo>
                      <a:lnTo>
                        <a:pt x="1702" y="204"/>
                      </a:lnTo>
                      <a:lnTo>
                        <a:pt x="1701" y="202"/>
                      </a:lnTo>
                      <a:lnTo>
                        <a:pt x="1702" y="199"/>
                      </a:lnTo>
                      <a:lnTo>
                        <a:pt x="1702" y="198"/>
                      </a:lnTo>
                      <a:lnTo>
                        <a:pt x="1704" y="197"/>
                      </a:lnTo>
                      <a:lnTo>
                        <a:pt x="1702" y="194"/>
                      </a:lnTo>
                      <a:lnTo>
                        <a:pt x="1701" y="194"/>
                      </a:lnTo>
                      <a:lnTo>
                        <a:pt x="1701" y="191"/>
                      </a:lnTo>
                      <a:lnTo>
                        <a:pt x="1700" y="191"/>
                      </a:lnTo>
                      <a:lnTo>
                        <a:pt x="1698" y="190"/>
                      </a:lnTo>
                      <a:lnTo>
                        <a:pt x="1698" y="189"/>
                      </a:lnTo>
                      <a:lnTo>
                        <a:pt x="1700" y="187"/>
                      </a:lnTo>
                      <a:lnTo>
                        <a:pt x="1700" y="186"/>
                      </a:lnTo>
                      <a:lnTo>
                        <a:pt x="1698" y="186"/>
                      </a:lnTo>
                      <a:lnTo>
                        <a:pt x="1694" y="182"/>
                      </a:lnTo>
                      <a:lnTo>
                        <a:pt x="1694" y="182"/>
                      </a:lnTo>
                      <a:lnTo>
                        <a:pt x="1694" y="178"/>
                      </a:lnTo>
                      <a:lnTo>
                        <a:pt x="1694" y="178"/>
                      </a:lnTo>
                      <a:lnTo>
                        <a:pt x="1694" y="178"/>
                      </a:lnTo>
                      <a:lnTo>
                        <a:pt x="1694" y="177"/>
                      </a:lnTo>
                      <a:lnTo>
                        <a:pt x="1693" y="177"/>
                      </a:lnTo>
                      <a:lnTo>
                        <a:pt x="1693" y="173"/>
                      </a:lnTo>
                      <a:lnTo>
                        <a:pt x="1692" y="172"/>
                      </a:lnTo>
                      <a:lnTo>
                        <a:pt x="1692" y="170"/>
                      </a:lnTo>
                      <a:lnTo>
                        <a:pt x="1688" y="168"/>
                      </a:lnTo>
                      <a:lnTo>
                        <a:pt x="1688" y="166"/>
                      </a:lnTo>
                      <a:lnTo>
                        <a:pt x="1685" y="165"/>
                      </a:lnTo>
                      <a:lnTo>
                        <a:pt x="1684" y="156"/>
                      </a:lnTo>
                      <a:lnTo>
                        <a:pt x="1685" y="156"/>
                      </a:lnTo>
                      <a:lnTo>
                        <a:pt x="1685" y="157"/>
                      </a:lnTo>
                      <a:lnTo>
                        <a:pt x="1685" y="159"/>
                      </a:lnTo>
                      <a:lnTo>
                        <a:pt x="1687" y="160"/>
                      </a:lnTo>
                      <a:lnTo>
                        <a:pt x="1687" y="163"/>
                      </a:lnTo>
                      <a:lnTo>
                        <a:pt x="1688" y="163"/>
                      </a:lnTo>
                      <a:lnTo>
                        <a:pt x="1688" y="165"/>
                      </a:lnTo>
                      <a:lnTo>
                        <a:pt x="1689" y="166"/>
                      </a:lnTo>
                      <a:lnTo>
                        <a:pt x="1690" y="166"/>
                      </a:lnTo>
                      <a:lnTo>
                        <a:pt x="1690" y="165"/>
                      </a:lnTo>
                      <a:lnTo>
                        <a:pt x="1690" y="165"/>
                      </a:lnTo>
                      <a:lnTo>
                        <a:pt x="1690" y="163"/>
                      </a:lnTo>
                      <a:lnTo>
                        <a:pt x="1689" y="161"/>
                      </a:lnTo>
                      <a:lnTo>
                        <a:pt x="1688" y="159"/>
                      </a:lnTo>
                      <a:lnTo>
                        <a:pt x="1688" y="156"/>
                      </a:lnTo>
                      <a:lnTo>
                        <a:pt x="1689" y="156"/>
                      </a:lnTo>
                      <a:lnTo>
                        <a:pt x="1689" y="160"/>
                      </a:lnTo>
                      <a:lnTo>
                        <a:pt x="1690" y="160"/>
                      </a:lnTo>
                      <a:lnTo>
                        <a:pt x="1692" y="160"/>
                      </a:lnTo>
                      <a:lnTo>
                        <a:pt x="1693" y="161"/>
                      </a:lnTo>
                      <a:lnTo>
                        <a:pt x="1693" y="157"/>
                      </a:lnTo>
                      <a:lnTo>
                        <a:pt x="1692" y="155"/>
                      </a:lnTo>
                      <a:lnTo>
                        <a:pt x="1690" y="152"/>
                      </a:lnTo>
                      <a:lnTo>
                        <a:pt x="1690" y="151"/>
                      </a:lnTo>
                      <a:lnTo>
                        <a:pt x="1692" y="149"/>
                      </a:lnTo>
                      <a:lnTo>
                        <a:pt x="1692" y="149"/>
                      </a:lnTo>
                      <a:lnTo>
                        <a:pt x="1690" y="149"/>
                      </a:lnTo>
                      <a:lnTo>
                        <a:pt x="1690" y="147"/>
                      </a:lnTo>
                      <a:lnTo>
                        <a:pt x="1690" y="146"/>
                      </a:lnTo>
                      <a:lnTo>
                        <a:pt x="1689" y="143"/>
                      </a:lnTo>
                      <a:lnTo>
                        <a:pt x="1688" y="143"/>
                      </a:lnTo>
                      <a:lnTo>
                        <a:pt x="1687" y="142"/>
                      </a:lnTo>
                      <a:lnTo>
                        <a:pt x="1685" y="140"/>
                      </a:lnTo>
                      <a:lnTo>
                        <a:pt x="1685" y="139"/>
                      </a:lnTo>
                      <a:lnTo>
                        <a:pt x="1685" y="139"/>
                      </a:lnTo>
                      <a:lnTo>
                        <a:pt x="1685" y="138"/>
                      </a:lnTo>
                      <a:lnTo>
                        <a:pt x="1688" y="138"/>
                      </a:lnTo>
                      <a:lnTo>
                        <a:pt x="1688" y="138"/>
                      </a:lnTo>
                      <a:lnTo>
                        <a:pt x="1688" y="136"/>
                      </a:lnTo>
                      <a:lnTo>
                        <a:pt x="1689" y="135"/>
                      </a:lnTo>
                      <a:lnTo>
                        <a:pt x="1690" y="134"/>
                      </a:lnTo>
                      <a:lnTo>
                        <a:pt x="1690" y="130"/>
                      </a:lnTo>
                      <a:lnTo>
                        <a:pt x="1689" y="129"/>
                      </a:lnTo>
                      <a:lnTo>
                        <a:pt x="1689" y="129"/>
                      </a:lnTo>
                      <a:lnTo>
                        <a:pt x="1690" y="127"/>
                      </a:lnTo>
                      <a:lnTo>
                        <a:pt x="1690" y="127"/>
                      </a:lnTo>
                      <a:lnTo>
                        <a:pt x="1690" y="126"/>
                      </a:lnTo>
                      <a:lnTo>
                        <a:pt x="1690" y="126"/>
                      </a:lnTo>
                      <a:lnTo>
                        <a:pt x="1689" y="125"/>
                      </a:lnTo>
                      <a:lnTo>
                        <a:pt x="1689" y="125"/>
                      </a:lnTo>
                      <a:lnTo>
                        <a:pt x="1688" y="123"/>
                      </a:lnTo>
                      <a:lnTo>
                        <a:pt x="1688" y="122"/>
                      </a:lnTo>
                      <a:lnTo>
                        <a:pt x="1689" y="121"/>
                      </a:lnTo>
                      <a:lnTo>
                        <a:pt x="1689" y="121"/>
                      </a:lnTo>
                      <a:lnTo>
                        <a:pt x="1689" y="119"/>
                      </a:lnTo>
                      <a:lnTo>
                        <a:pt x="1690" y="119"/>
                      </a:lnTo>
                      <a:lnTo>
                        <a:pt x="1690" y="117"/>
                      </a:lnTo>
                      <a:lnTo>
                        <a:pt x="1690" y="117"/>
                      </a:lnTo>
                      <a:lnTo>
                        <a:pt x="1692" y="115"/>
                      </a:lnTo>
                      <a:lnTo>
                        <a:pt x="1692" y="115"/>
                      </a:lnTo>
                      <a:lnTo>
                        <a:pt x="1692" y="115"/>
                      </a:lnTo>
                      <a:lnTo>
                        <a:pt x="1693" y="115"/>
                      </a:lnTo>
                      <a:lnTo>
                        <a:pt x="1692" y="118"/>
                      </a:lnTo>
                      <a:lnTo>
                        <a:pt x="1692" y="118"/>
                      </a:lnTo>
                      <a:lnTo>
                        <a:pt x="1692" y="121"/>
                      </a:lnTo>
                      <a:lnTo>
                        <a:pt x="1693" y="121"/>
                      </a:lnTo>
                      <a:lnTo>
                        <a:pt x="1693" y="119"/>
                      </a:lnTo>
                      <a:lnTo>
                        <a:pt x="1694" y="119"/>
                      </a:lnTo>
                      <a:lnTo>
                        <a:pt x="1696" y="118"/>
                      </a:lnTo>
                      <a:lnTo>
                        <a:pt x="1697" y="118"/>
                      </a:lnTo>
                      <a:lnTo>
                        <a:pt x="1698" y="117"/>
                      </a:lnTo>
                      <a:lnTo>
                        <a:pt x="1698" y="115"/>
                      </a:lnTo>
                      <a:lnTo>
                        <a:pt x="1702" y="113"/>
                      </a:lnTo>
                      <a:lnTo>
                        <a:pt x="1702" y="111"/>
                      </a:lnTo>
                      <a:lnTo>
                        <a:pt x="1705" y="111"/>
                      </a:lnTo>
                      <a:lnTo>
                        <a:pt x="1705" y="109"/>
                      </a:lnTo>
                      <a:lnTo>
                        <a:pt x="1706" y="109"/>
                      </a:lnTo>
                      <a:lnTo>
                        <a:pt x="1711" y="104"/>
                      </a:lnTo>
                      <a:lnTo>
                        <a:pt x="1715" y="105"/>
                      </a:lnTo>
                      <a:lnTo>
                        <a:pt x="1718" y="101"/>
                      </a:lnTo>
                      <a:lnTo>
                        <a:pt x="1719" y="101"/>
                      </a:lnTo>
                      <a:lnTo>
                        <a:pt x="1719" y="102"/>
                      </a:lnTo>
                      <a:lnTo>
                        <a:pt x="1727" y="101"/>
                      </a:lnTo>
                      <a:lnTo>
                        <a:pt x="1728" y="100"/>
                      </a:lnTo>
                      <a:lnTo>
                        <a:pt x="1732" y="98"/>
                      </a:lnTo>
                      <a:lnTo>
                        <a:pt x="1732" y="98"/>
                      </a:lnTo>
                      <a:lnTo>
                        <a:pt x="1734" y="96"/>
                      </a:lnTo>
                      <a:lnTo>
                        <a:pt x="1735" y="94"/>
                      </a:lnTo>
                      <a:lnTo>
                        <a:pt x="1735" y="93"/>
                      </a:lnTo>
                      <a:lnTo>
                        <a:pt x="1736" y="93"/>
                      </a:lnTo>
                      <a:lnTo>
                        <a:pt x="1736" y="93"/>
                      </a:lnTo>
                      <a:lnTo>
                        <a:pt x="1738" y="93"/>
                      </a:lnTo>
                      <a:lnTo>
                        <a:pt x="1739" y="93"/>
                      </a:lnTo>
                      <a:lnTo>
                        <a:pt x="1740" y="93"/>
                      </a:lnTo>
                      <a:lnTo>
                        <a:pt x="1741" y="93"/>
                      </a:lnTo>
                      <a:lnTo>
                        <a:pt x="1741" y="92"/>
                      </a:lnTo>
                      <a:lnTo>
                        <a:pt x="1745" y="92"/>
                      </a:lnTo>
                      <a:lnTo>
                        <a:pt x="1745" y="91"/>
                      </a:lnTo>
                      <a:lnTo>
                        <a:pt x="1749" y="91"/>
                      </a:lnTo>
                      <a:lnTo>
                        <a:pt x="1749" y="91"/>
                      </a:lnTo>
                      <a:lnTo>
                        <a:pt x="1752" y="91"/>
                      </a:lnTo>
                      <a:lnTo>
                        <a:pt x="1752" y="89"/>
                      </a:lnTo>
                      <a:lnTo>
                        <a:pt x="1753" y="89"/>
                      </a:lnTo>
                      <a:lnTo>
                        <a:pt x="1753" y="89"/>
                      </a:lnTo>
                      <a:lnTo>
                        <a:pt x="1755" y="89"/>
                      </a:lnTo>
                      <a:lnTo>
                        <a:pt x="1759" y="85"/>
                      </a:lnTo>
                      <a:lnTo>
                        <a:pt x="1759" y="85"/>
                      </a:lnTo>
                      <a:lnTo>
                        <a:pt x="1759" y="83"/>
                      </a:lnTo>
                      <a:lnTo>
                        <a:pt x="1761" y="81"/>
                      </a:lnTo>
                      <a:lnTo>
                        <a:pt x="1761" y="80"/>
                      </a:lnTo>
                      <a:lnTo>
                        <a:pt x="1762" y="79"/>
                      </a:lnTo>
                      <a:lnTo>
                        <a:pt x="1764" y="77"/>
                      </a:lnTo>
                      <a:lnTo>
                        <a:pt x="1766" y="77"/>
                      </a:lnTo>
                      <a:lnTo>
                        <a:pt x="1766" y="76"/>
                      </a:lnTo>
                      <a:lnTo>
                        <a:pt x="1766" y="75"/>
                      </a:lnTo>
                      <a:lnTo>
                        <a:pt x="1764" y="74"/>
                      </a:lnTo>
                      <a:lnTo>
                        <a:pt x="1765" y="71"/>
                      </a:lnTo>
                      <a:lnTo>
                        <a:pt x="1766" y="71"/>
                      </a:lnTo>
                      <a:lnTo>
                        <a:pt x="1766" y="64"/>
                      </a:lnTo>
                      <a:lnTo>
                        <a:pt x="1766" y="64"/>
                      </a:lnTo>
                      <a:lnTo>
                        <a:pt x="1766" y="63"/>
                      </a:lnTo>
                      <a:lnTo>
                        <a:pt x="1768" y="63"/>
                      </a:lnTo>
                      <a:lnTo>
                        <a:pt x="1768" y="62"/>
                      </a:lnTo>
                      <a:lnTo>
                        <a:pt x="1768" y="62"/>
                      </a:lnTo>
                      <a:lnTo>
                        <a:pt x="1769" y="60"/>
                      </a:lnTo>
                      <a:lnTo>
                        <a:pt x="1772" y="59"/>
                      </a:lnTo>
                      <a:lnTo>
                        <a:pt x="1772" y="57"/>
                      </a:lnTo>
                      <a:lnTo>
                        <a:pt x="1773" y="58"/>
                      </a:lnTo>
                      <a:lnTo>
                        <a:pt x="1774" y="63"/>
                      </a:lnTo>
                      <a:lnTo>
                        <a:pt x="1774" y="63"/>
                      </a:lnTo>
                      <a:lnTo>
                        <a:pt x="1774" y="64"/>
                      </a:lnTo>
                      <a:lnTo>
                        <a:pt x="1776" y="64"/>
                      </a:lnTo>
                      <a:lnTo>
                        <a:pt x="1777" y="67"/>
                      </a:lnTo>
                      <a:lnTo>
                        <a:pt x="1777" y="67"/>
                      </a:lnTo>
                      <a:lnTo>
                        <a:pt x="1777" y="64"/>
                      </a:lnTo>
                      <a:lnTo>
                        <a:pt x="1779" y="64"/>
                      </a:lnTo>
                      <a:lnTo>
                        <a:pt x="1779" y="63"/>
                      </a:lnTo>
                      <a:lnTo>
                        <a:pt x="1781" y="63"/>
                      </a:lnTo>
                      <a:lnTo>
                        <a:pt x="1781" y="63"/>
                      </a:lnTo>
                      <a:lnTo>
                        <a:pt x="1778" y="60"/>
                      </a:lnTo>
                      <a:lnTo>
                        <a:pt x="1778" y="59"/>
                      </a:lnTo>
                      <a:lnTo>
                        <a:pt x="1778" y="57"/>
                      </a:lnTo>
                      <a:lnTo>
                        <a:pt x="1778" y="54"/>
                      </a:lnTo>
                      <a:lnTo>
                        <a:pt x="1779" y="53"/>
                      </a:lnTo>
                      <a:lnTo>
                        <a:pt x="1781" y="53"/>
                      </a:lnTo>
                      <a:lnTo>
                        <a:pt x="1782" y="53"/>
                      </a:lnTo>
                      <a:lnTo>
                        <a:pt x="1782" y="54"/>
                      </a:lnTo>
                      <a:lnTo>
                        <a:pt x="1783" y="54"/>
                      </a:lnTo>
                      <a:lnTo>
                        <a:pt x="1783" y="55"/>
                      </a:lnTo>
                      <a:lnTo>
                        <a:pt x="1783" y="55"/>
                      </a:lnTo>
                      <a:lnTo>
                        <a:pt x="1785" y="55"/>
                      </a:lnTo>
                      <a:lnTo>
                        <a:pt x="1785" y="55"/>
                      </a:lnTo>
                      <a:lnTo>
                        <a:pt x="1785" y="55"/>
                      </a:lnTo>
                      <a:lnTo>
                        <a:pt x="1786" y="54"/>
                      </a:lnTo>
                      <a:lnTo>
                        <a:pt x="1786" y="53"/>
                      </a:lnTo>
                      <a:lnTo>
                        <a:pt x="1787" y="53"/>
                      </a:lnTo>
                      <a:lnTo>
                        <a:pt x="1787" y="50"/>
                      </a:lnTo>
                      <a:lnTo>
                        <a:pt x="1786" y="49"/>
                      </a:lnTo>
                      <a:lnTo>
                        <a:pt x="1786" y="46"/>
                      </a:lnTo>
                      <a:lnTo>
                        <a:pt x="1789" y="46"/>
                      </a:lnTo>
                      <a:lnTo>
                        <a:pt x="1789" y="45"/>
                      </a:lnTo>
                      <a:lnTo>
                        <a:pt x="1791" y="45"/>
                      </a:lnTo>
                      <a:lnTo>
                        <a:pt x="1791" y="46"/>
                      </a:lnTo>
                      <a:lnTo>
                        <a:pt x="1794" y="46"/>
                      </a:lnTo>
                      <a:lnTo>
                        <a:pt x="1793" y="45"/>
                      </a:lnTo>
                      <a:lnTo>
                        <a:pt x="1793" y="45"/>
                      </a:lnTo>
                      <a:lnTo>
                        <a:pt x="1791" y="42"/>
                      </a:lnTo>
                      <a:lnTo>
                        <a:pt x="1795" y="42"/>
                      </a:lnTo>
                      <a:lnTo>
                        <a:pt x="1795" y="41"/>
                      </a:lnTo>
                      <a:lnTo>
                        <a:pt x="1794" y="39"/>
                      </a:lnTo>
                      <a:lnTo>
                        <a:pt x="1794" y="38"/>
                      </a:lnTo>
                      <a:lnTo>
                        <a:pt x="1796" y="38"/>
                      </a:lnTo>
                      <a:lnTo>
                        <a:pt x="1796" y="37"/>
                      </a:lnTo>
                      <a:lnTo>
                        <a:pt x="1796" y="37"/>
                      </a:lnTo>
                      <a:lnTo>
                        <a:pt x="1796" y="37"/>
                      </a:lnTo>
                      <a:lnTo>
                        <a:pt x="1796" y="36"/>
                      </a:lnTo>
                      <a:lnTo>
                        <a:pt x="1796" y="36"/>
                      </a:lnTo>
                      <a:lnTo>
                        <a:pt x="1796" y="36"/>
                      </a:lnTo>
                      <a:lnTo>
                        <a:pt x="1796" y="36"/>
                      </a:lnTo>
                      <a:lnTo>
                        <a:pt x="1796" y="36"/>
                      </a:lnTo>
                      <a:lnTo>
                        <a:pt x="1798" y="34"/>
                      </a:lnTo>
                      <a:lnTo>
                        <a:pt x="1798" y="34"/>
                      </a:lnTo>
                      <a:lnTo>
                        <a:pt x="1798" y="37"/>
                      </a:lnTo>
                      <a:lnTo>
                        <a:pt x="1799" y="37"/>
                      </a:lnTo>
                      <a:lnTo>
                        <a:pt x="1799" y="37"/>
                      </a:lnTo>
                      <a:lnTo>
                        <a:pt x="1799" y="37"/>
                      </a:lnTo>
                      <a:lnTo>
                        <a:pt x="1800" y="37"/>
                      </a:lnTo>
                      <a:lnTo>
                        <a:pt x="1800" y="36"/>
                      </a:lnTo>
                      <a:lnTo>
                        <a:pt x="1800" y="33"/>
                      </a:lnTo>
                      <a:lnTo>
                        <a:pt x="1802" y="30"/>
                      </a:lnTo>
                      <a:lnTo>
                        <a:pt x="1802" y="33"/>
                      </a:lnTo>
                      <a:lnTo>
                        <a:pt x="1803" y="33"/>
                      </a:lnTo>
                      <a:lnTo>
                        <a:pt x="1803" y="32"/>
                      </a:lnTo>
                      <a:lnTo>
                        <a:pt x="1804" y="30"/>
                      </a:lnTo>
                      <a:lnTo>
                        <a:pt x="1807" y="29"/>
                      </a:lnTo>
                      <a:lnTo>
                        <a:pt x="1811" y="30"/>
                      </a:lnTo>
                      <a:lnTo>
                        <a:pt x="1811" y="32"/>
                      </a:lnTo>
                      <a:lnTo>
                        <a:pt x="1812" y="33"/>
                      </a:lnTo>
                      <a:lnTo>
                        <a:pt x="1813" y="34"/>
                      </a:lnTo>
                      <a:lnTo>
                        <a:pt x="1815" y="36"/>
                      </a:lnTo>
                      <a:lnTo>
                        <a:pt x="1816" y="36"/>
                      </a:lnTo>
                      <a:lnTo>
                        <a:pt x="1816" y="38"/>
                      </a:lnTo>
                      <a:lnTo>
                        <a:pt x="1817" y="38"/>
                      </a:lnTo>
                      <a:lnTo>
                        <a:pt x="1817" y="41"/>
                      </a:lnTo>
                      <a:lnTo>
                        <a:pt x="1816" y="42"/>
                      </a:lnTo>
                      <a:lnTo>
                        <a:pt x="1816" y="45"/>
                      </a:lnTo>
                      <a:lnTo>
                        <a:pt x="1816" y="47"/>
                      </a:lnTo>
                      <a:lnTo>
                        <a:pt x="1819" y="46"/>
                      </a:lnTo>
                      <a:lnTo>
                        <a:pt x="1819" y="41"/>
                      </a:lnTo>
                      <a:lnTo>
                        <a:pt x="1820" y="41"/>
                      </a:lnTo>
                      <a:lnTo>
                        <a:pt x="1820" y="41"/>
                      </a:lnTo>
                      <a:lnTo>
                        <a:pt x="1821" y="39"/>
                      </a:lnTo>
                      <a:lnTo>
                        <a:pt x="1823" y="41"/>
                      </a:lnTo>
                      <a:lnTo>
                        <a:pt x="1824" y="41"/>
                      </a:lnTo>
                      <a:lnTo>
                        <a:pt x="1825" y="41"/>
                      </a:lnTo>
                      <a:lnTo>
                        <a:pt x="1827" y="42"/>
                      </a:lnTo>
                      <a:lnTo>
                        <a:pt x="1827" y="43"/>
                      </a:lnTo>
                      <a:lnTo>
                        <a:pt x="1828" y="42"/>
                      </a:lnTo>
                      <a:lnTo>
                        <a:pt x="1829" y="42"/>
                      </a:lnTo>
                      <a:lnTo>
                        <a:pt x="1829" y="42"/>
                      </a:lnTo>
                      <a:lnTo>
                        <a:pt x="1829" y="43"/>
                      </a:lnTo>
                      <a:lnTo>
                        <a:pt x="1831" y="43"/>
                      </a:lnTo>
                      <a:lnTo>
                        <a:pt x="1832" y="43"/>
                      </a:lnTo>
                      <a:lnTo>
                        <a:pt x="1832" y="41"/>
                      </a:lnTo>
                      <a:lnTo>
                        <a:pt x="1829" y="39"/>
                      </a:lnTo>
                      <a:lnTo>
                        <a:pt x="1829" y="37"/>
                      </a:lnTo>
                      <a:lnTo>
                        <a:pt x="1828" y="33"/>
                      </a:lnTo>
                      <a:lnTo>
                        <a:pt x="1829" y="33"/>
                      </a:lnTo>
                      <a:lnTo>
                        <a:pt x="1829" y="33"/>
                      </a:lnTo>
                      <a:lnTo>
                        <a:pt x="1831" y="33"/>
                      </a:lnTo>
                      <a:lnTo>
                        <a:pt x="1832" y="33"/>
                      </a:lnTo>
                      <a:lnTo>
                        <a:pt x="1832" y="33"/>
                      </a:lnTo>
                      <a:lnTo>
                        <a:pt x="1833" y="30"/>
                      </a:lnTo>
                      <a:lnTo>
                        <a:pt x="1833" y="29"/>
                      </a:lnTo>
                      <a:lnTo>
                        <a:pt x="1833" y="26"/>
                      </a:lnTo>
                      <a:lnTo>
                        <a:pt x="1834" y="26"/>
                      </a:lnTo>
                      <a:lnTo>
                        <a:pt x="1834" y="26"/>
                      </a:lnTo>
                      <a:lnTo>
                        <a:pt x="1834" y="26"/>
                      </a:lnTo>
                      <a:lnTo>
                        <a:pt x="1836" y="26"/>
                      </a:lnTo>
                      <a:lnTo>
                        <a:pt x="1836" y="26"/>
                      </a:lnTo>
                      <a:lnTo>
                        <a:pt x="1837" y="26"/>
                      </a:lnTo>
                      <a:lnTo>
                        <a:pt x="1837" y="26"/>
                      </a:lnTo>
                      <a:lnTo>
                        <a:pt x="1838" y="26"/>
                      </a:lnTo>
                      <a:lnTo>
                        <a:pt x="1838" y="26"/>
                      </a:lnTo>
                      <a:lnTo>
                        <a:pt x="1838" y="26"/>
                      </a:lnTo>
                      <a:lnTo>
                        <a:pt x="1838" y="26"/>
                      </a:lnTo>
                      <a:lnTo>
                        <a:pt x="1838" y="26"/>
                      </a:lnTo>
                      <a:lnTo>
                        <a:pt x="1838" y="25"/>
                      </a:lnTo>
                      <a:lnTo>
                        <a:pt x="1837" y="24"/>
                      </a:lnTo>
                      <a:lnTo>
                        <a:pt x="1836" y="22"/>
                      </a:lnTo>
                      <a:lnTo>
                        <a:pt x="1836" y="20"/>
                      </a:lnTo>
                      <a:lnTo>
                        <a:pt x="1837" y="20"/>
                      </a:lnTo>
                      <a:lnTo>
                        <a:pt x="1838" y="19"/>
                      </a:lnTo>
                      <a:lnTo>
                        <a:pt x="1840" y="17"/>
                      </a:lnTo>
                      <a:lnTo>
                        <a:pt x="1838" y="17"/>
                      </a:lnTo>
                      <a:lnTo>
                        <a:pt x="1838" y="15"/>
                      </a:lnTo>
                      <a:lnTo>
                        <a:pt x="1840" y="16"/>
                      </a:lnTo>
                      <a:lnTo>
                        <a:pt x="1841" y="16"/>
                      </a:lnTo>
                      <a:lnTo>
                        <a:pt x="1841" y="17"/>
                      </a:lnTo>
                      <a:lnTo>
                        <a:pt x="1842" y="17"/>
                      </a:lnTo>
                      <a:lnTo>
                        <a:pt x="1842" y="16"/>
                      </a:lnTo>
                      <a:lnTo>
                        <a:pt x="1842" y="16"/>
                      </a:lnTo>
                      <a:lnTo>
                        <a:pt x="1844" y="15"/>
                      </a:lnTo>
                      <a:lnTo>
                        <a:pt x="1845" y="15"/>
                      </a:lnTo>
                      <a:lnTo>
                        <a:pt x="1845" y="13"/>
                      </a:lnTo>
                      <a:lnTo>
                        <a:pt x="1846" y="13"/>
                      </a:lnTo>
                      <a:lnTo>
                        <a:pt x="1846" y="16"/>
                      </a:lnTo>
                      <a:lnTo>
                        <a:pt x="1846" y="16"/>
                      </a:lnTo>
                      <a:lnTo>
                        <a:pt x="1848" y="15"/>
                      </a:lnTo>
                      <a:lnTo>
                        <a:pt x="1849" y="15"/>
                      </a:lnTo>
                      <a:lnTo>
                        <a:pt x="1851" y="15"/>
                      </a:lnTo>
                      <a:lnTo>
                        <a:pt x="1853" y="16"/>
                      </a:lnTo>
                      <a:lnTo>
                        <a:pt x="1855" y="16"/>
                      </a:lnTo>
                      <a:lnTo>
                        <a:pt x="1857" y="16"/>
                      </a:lnTo>
                      <a:lnTo>
                        <a:pt x="1857" y="17"/>
                      </a:lnTo>
                      <a:lnTo>
                        <a:pt x="1857" y="17"/>
                      </a:lnTo>
                      <a:lnTo>
                        <a:pt x="1857" y="16"/>
                      </a:lnTo>
                      <a:lnTo>
                        <a:pt x="1858" y="16"/>
                      </a:lnTo>
                      <a:lnTo>
                        <a:pt x="1858" y="15"/>
                      </a:lnTo>
                      <a:lnTo>
                        <a:pt x="1859" y="15"/>
                      </a:lnTo>
                      <a:lnTo>
                        <a:pt x="1859" y="12"/>
                      </a:lnTo>
                      <a:lnTo>
                        <a:pt x="1858" y="11"/>
                      </a:lnTo>
                      <a:lnTo>
                        <a:pt x="1858" y="9"/>
                      </a:lnTo>
                      <a:lnTo>
                        <a:pt x="1854" y="8"/>
                      </a:lnTo>
                      <a:lnTo>
                        <a:pt x="1853" y="7"/>
                      </a:lnTo>
                      <a:lnTo>
                        <a:pt x="1850" y="4"/>
                      </a:lnTo>
                      <a:lnTo>
                        <a:pt x="1851" y="4"/>
                      </a:lnTo>
                      <a:lnTo>
                        <a:pt x="1853" y="4"/>
                      </a:lnTo>
                      <a:lnTo>
                        <a:pt x="1854" y="4"/>
                      </a:lnTo>
                      <a:lnTo>
                        <a:pt x="1854" y="4"/>
                      </a:lnTo>
                      <a:lnTo>
                        <a:pt x="1854" y="4"/>
                      </a:lnTo>
                      <a:lnTo>
                        <a:pt x="1854" y="5"/>
                      </a:lnTo>
                      <a:lnTo>
                        <a:pt x="1855" y="5"/>
                      </a:lnTo>
                      <a:lnTo>
                        <a:pt x="1857" y="5"/>
                      </a:lnTo>
                      <a:lnTo>
                        <a:pt x="1857" y="4"/>
                      </a:lnTo>
                      <a:lnTo>
                        <a:pt x="1857" y="5"/>
                      </a:lnTo>
                      <a:lnTo>
                        <a:pt x="1858" y="5"/>
                      </a:lnTo>
                      <a:lnTo>
                        <a:pt x="1858" y="7"/>
                      </a:lnTo>
                      <a:lnTo>
                        <a:pt x="1858" y="7"/>
                      </a:lnTo>
                      <a:lnTo>
                        <a:pt x="1859" y="9"/>
                      </a:lnTo>
                      <a:lnTo>
                        <a:pt x="1863" y="8"/>
                      </a:lnTo>
                      <a:lnTo>
                        <a:pt x="1863" y="7"/>
                      </a:lnTo>
                      <a:lnTo>
                        <a:pt x="1865" y="7"/>
                      </a:lnTo>
                      <a:lnTo>
                        <a:pt x="1866" y="9"/>
                      </a:lnTo>
                      <a:lnTo>
                        <a:pt x="1867" y="9"/>
                      </a:lnTo>
                      <a:lnTo>
                        <a:pt x="1867" y="11"/>
                      </a:lnTo>
                      <a:lnTo>
                        <a:pt x="1871" y="9"/>
                      </a:lnTo>
                      <a:lnTo>
                        <a:pt x="1872" y="12"/>
                      </a:lnTo>
                      <a:lnTo>
                        <a:pt x="1872" y="12"/>
                      </a:lnTo>
                      <a:lnTo>
                        <a:pt x="1874" y="12"/>
                      </a:lnTo>
                      <a:lnTo>
                        <a:pt x="1876" y="11"/>
                      </a:lnTo>
                      <a:lnTo>
                        <a:pt x="1878" y="11"/>
                      </a:lnTo>
                      <a:lnTo>
                        <a:pt x="1878" y="12"/>
                      </a:lnTo>
                      <a:lnTo>
                        <a:pt x="1879" y="13"/>
                      </a:lnTo>
                      <a:lnTo>
                        <a:pt x="1880" y="12"/>
                      </a:lnTo>
                      <a:lnTo>
                        <a:pt x="1880" y="12"/>
                      </a:lnTo>
                      <a:lnTo>
                        <a:pt x="1882" y="11"/>
                      </a:lnTo>
                      <a:lnTo>
                        <a:pt x="1884" y="11"/>
                      </a:lnTo>
                      <a:lnTo>
                        <a:pt x="1887" y="13"/>
                      </a:lnTo>
                      <a:lnTo>
                        <a:pt x="1889" y="15"/>
                      </a:lnTo>
                      <a:lnTo>
                        <a:pt x="1889" y="13"/>
                      </a:lnTo>
                      <a:lnTo>
                        <a:pt x="1891" y="13"/>
                      </a:lnTo>
                      <a:lnTo>
                        <a:pt x="1892" y="12"/>
                      </a:lnTo>
                      <a:lnTo>
                        <a:pt x="1895" y="11"/>
                      </a:lnTo>
                      <a:lnTo>
                        <a:pt x="1895" y="12"/>
                      </a:lnTo>
                      <a:lnTo>
                        <a:pt x="1893" y="12"/>
                      </a:lnTo>
                      <a:lnTo>
                        <a:pt x="1895" y="15"/>
                      </a:lnTo>
                      <a:lnTo>
                        <a:pt x="1896" y="15"/>
                      </a:lnTo>
                      <a:lnTo>
                        <a:pt x="1896" y="17"/>
                      </a:lnTo>
                      <a:lnTo>
                        <a:pt x="1895" y="17"/>
                      </a:lnTo>
                      <a:lnTo>
                        <a:pt x="1893" y="19"/>
                      </a:lnTo>
                      <a:lnTo>
                        <a:pt x="1892" y="19"/>
                      </a:lnTo>
                      <a:lnTo>
                        <a:pt x="1891" y="20"/>
                      </a:lnTo>
                      <a:lnTo>
                        <a:pt x="1891" y="20"/>
                      </a:lnTo>
                      <a:lnTo>
                        <a:pt x="1891" y="21"/>
                      </a:lnTo>
                      <a:lnTo>
                        <a:pt x="1892" y="22"/>
                      </a:lnTo>
                      <a:lnTo>
                        <a:pt x="1892" y="24"/>
                      </a:lnTo>
                      <a:lnTo>
                        <a:pt x="1892" y="26"/>
                      </a:lnTo>
                      <a:lnTo>
                        <a:pt x="1891" y="26"/>
                      </a:lnTo>
                      <a:lnTo>
                        <a:pt x="1889" y="25"/>
                      </a:lnTo>
                      <a:lnTo>
                        <a:pt x="1888" y="25"/>
                      </a:lnTo>
                      <a:lnTo>
                        <a:pt x="1885" y="25"/>
                      </a:lnTo>
                      <a:lnTo>
                        <a:pt x="1885" y="28"/>
                      </a:lnTo>
                      <a:lnTo>
                        <a:pt x="1887" y="28"/>
                      </a:lnTo>
                      <a:lnTo>
                        <a:pt x="1885" y="34"/>
                      </a:lnTo>
                      <a:lnTo>
                        <a:pt x="1884" y="34"/>
                      </a:lnTo>
                      <a:lnTo>
                        <a:pt x="1884" y="37"/>
                      </a:lnTo>
                      <a:lnTo>
                        <a:pt x="1884" y="38"/>
                      </a:lnTo>
                      <a:lnTo>
                        <a:pt x="1884" y="41"/>
                      </a:lnTo>
                      <a:lnTo>
                        <a:pt x="1883" y="43"/>
                      </a:lnTo>
                      <a:lnTo>
                        <a:pt x="1884" y="43"/>
                      </a:lnTo>
                      <a:lnTo>
                        <a:pt x="1884" y="45"/>
                      </a:lnTo>
                      <a:lnTo>
                        <a:pt x="1885" y="45"/>
                      </a:lnTo>
                      <a:lnTo>
                        <a:pt x="1887" y="46"/>
                      </a:lnTo>
                      <a:lnTo>
                        <a:pt x="1889" y="46"/>
                      </a:lnTo>
                      <a:lnTo>
                        <a:pt x="1889" y="47"/>
                      </a:lnTo>
                      <a:lnTo>
                        <a:pt x="1891" y="47"/>
                      </a:lnTo>
                      <a:lnTo>
                        <a:pt x="1893" y="51"/>
                      </a:lnTo>
                      <a:lnTo>
                        <a:pt x="1896" y="51"/>
                      </a:lnTo>
                      <a:lnTo>
                        <a:pt x="1896" y="51"/>
                      </a:lnTo>
                      <a:lnTo>
                        <a:pt x="1899" y="51"/>
                      </a:lnTo>
                      <a:lnTo>
                        <a:pt x="1900" y="54"/>
                      </a:lnTo>
                      <a:lnTo>
                        <a:pt x="1905" y="55"/>
                      </a:lnTo>
                      <a:lnTo>
                        <a:pt x="1905" y="55"/>
                      </a:lnTo>
                      <a:lnTo>
                        <a:pt x="1906" y="57"/>
                      </a:lnTo>
                      <a:lnTo>
                        <a:pt x="1906" y="58"/>
                      </a:lnTo>
                      <a:lnTo>
                        <a:pt x="1908" y="59"/>
                      </a:lnTo>
                      <a:lnTo>
                        <a:pt x="1910" y="60"/>
                      </a:lnTo>
                      <a:lnTo>
                        <a:pt x="1912" y="62"/>
                      </a:lnTo>
                      <a:lnTo>
                        <a:pt x="1913" y="63"/>
                      </a:lnTo>
                      <a:lnTo>
                        <a:pt x="1917" y="64"/>
                      </a:lnTo>
                      <a:lnTo>
                        <a:pt x="1917" y="66"/>
                      </a:lnTo>
                      <a:lnTo>
                        <a:pt x="1918" y="66"/>
                      </a:lnTo>
                      <a:lnTo>
                        <a:pt x="1918" y="68"/>
                      </a:lnTo>
                      <a:lnTo>
                        <a:pt x="1920" y="68"/>
                      </a:lnTo>
                      <a:lnTo>
                        <a:pt x="1920" y="70"/>
                      </a:lnTo>
                      <a:lnTo>
                        <a:pt x="1921" y="72"/>
                      </a:lnTo>
                      <a:lnTo>
                        <a:pt x="1922" y="72"/>
                      </a:lnTo>
                      <a:lnTo>
                        <a:pt x="1926" y="71"/>
                      </a:lnTo>
                      <a:lnTo>
                        <a:pt x="1931" y="71"/>
                      </a:lnTo>
                      <a:lnTo>
                        <a:pt x="1931" y="66"/>
                      </a:lnTo>
                      <a:lnTo>
                        <a:pt x="1933" y="63"/>
                      </a:lnTo>
                      <a:lnTo>
                        <a:pt x="1934" y="62"/>
                      </a:lnTo>
                      <a:lnTo>
                        <a:pt x="1934" y="60"/>
                      </a:lnTo>
                      <a:lnTo>
                        <a:pt x="1933" y="59"/>
                      </a:lnTo>
                      <a:lnTo>
                        <a:pt x="1933" y="58"/>
                      </a:lnTo>
                      <a:lnTo>
                        <a:pt x="1934" y="58"/>
                      </a:lnTo>
                      <a:lnTo>
                        <a:pt x="1934" y="57"/>
                      </a:lnTo>
                      <a:lnTo>
                        <a:pt x="1935" y="55"/>
                      </a:lnTo>
                      <a:lnTo>
                        <a:pt x="1935" y="54"/>
                      </a:lnTo>
                      <a:lnTo>
                        <a:pt x="1935" y="54"/>
                      </a:lnTo>
                      <a:lnTo>
                        <a:pt x="1935" y="53"/>
                      </a:lnTo>
                      <a:lnTo>
                        <a:pt x="1937" y="53"/>
                      </a:lnTo>
                      <a:lnTo>
                        <a:pt x="1937" y="47"/>
                      </a:lnTo>
                      <a:lnTo>
                        <a:pt x="1938" y="46"/>
                      </a:lnTo>
                      <a:lnTo>
                        <a:pt x="1938" y="45"/>
                      </a:lnTo>
                      <a:lnTo>
                        <a:pt x="1938" y="45"/>
                      </a:lnTo>
                      <a:lnTo>
                        <a:pt x="1938" y="45"/>
                      </a:lnTo>
                      <a:lnTo>
                        <a:pt x="1938" y="45"/>
                      </a:lnTo>
                      <a:lnTo>
                        <a:pt x="1938" y="42"/>
                      </a:lnTo>
                      <a:lnTo>
                        <a:pt x="1937" y="42"/>
                      </a:lnTo>
                      <a:lnTo>
                        <a:pt x="1935" y="29"/>
                      </a:lnTo>
                      <a:lnTo>
                        <a:pt x="1937" y="29"/>
                      </a:lnTo>
                      <a:lnTo>
                        <a:pt x="1937" y="28"/>
                      </a:lnTo>
                      <a:lnTo>
                        <a:pt x="1937" y="28"/>
                      </a:lnTo>
                      <a:lnTo>
                        <a:pt x="1937" y="26"/>
                      </a:lnTo>
                      <a:lnTo>
                        <a:pt x="1938" y="26"/>
                      </a:lnTo>
                      <a:lnTo>
                        <a:pt x="1938" y="22"/>
                      </a:lnTo>
                      <a:lnTo>
                        <a:pt x="1938" y="22"/>
                      </a:lnTo>
                      <a:lnTo>
                        <a:pt x="1938" y="16"/>
                      </a:lnTo>
                      <a:lnTo>
                        <a:pt x="1938" y="16"/>
                      </a:lnTo>
                      <a:lnTo>
                        <a:pt x="1938" y="16"/>
                      </a:lnTo>
                      <a:lnTo>
                        <a:pt x="1937" y="15"/>
                      </a:lnTo>
                      <a:lnTo>
                        <a:pt x="1938" y="15"/>
                      </a:lnTo>
                      <a:lnTo>
                        <a:pt x="1938" y="12"/>
                      </a:lnTo>
                      <a:lnTo>
                        <a:pt x="1939" y="11"/>
                      </a:lnTo>
                      <a:lnTo>
                        <a:pt x="1940" y="2"/>
                      </a:lnTo>
                      <a:lnTo>
                        <a:pt x="19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20">
                  <a:extLst>
                    <a:ext uri="{FF2B5EF4-FFF2-40B4-BE49-F238E27FC236}">
                      <a16:creationId xmlns:a16="http://schemas.microsoft.com/office/drawing/2014/main" id="{A6E4D953-0CBE-4A4D-8316-860058BBC835}"/>
                    </a:ext>
                  </a:extLst>
                </p:cNvPr>
                <p:cNvSpPr>
                  <a:spLocks noEditPoints="1"/>
                </p:cNvSpPr>
                <p:nvPr/>
              </p:nvSpPr>
              <p:spPr bwMode="auto">
                <a:xfrm>
                  <a:off x="6378575" y="2881767"/>
                  <a:ext cx="1733550" cy="176213"/>
                </a:xfrm>
                <a:custGeom>
                  <a:avLst/>
                  <a:gdLst>
                    <a:gd name="T0" fmla="*/ 1084 w 1092"/>
                    <a:gd name="T1" fmla="*/ 105 h 111"/>
                    <a:gd name="T2" fmla="*/ 725 w 1092"/>
                    <a:gd name="T3" fmla="*/ 102 h 111"/>
                    <a:gd name="T4" fmla="*/ 1079 w 1092"/>
                    <a:gd name="T5" fmla="*/ 99 h 111"/>
                    <a:gd name="T6" fmla="*/ 1080 w 1092"/>
                    <a:gd name="T7" fmla="*/ 90 h 111"/>
                    <a:gd name="T8" fmla="*/ 778 w 1092"/>
                    <a:gd name="T9" fmla="*/ 88 h 111"/>
                    <a:gd name="T10" fmla="*/ 762 w 1092"/>
                    <a:gd name="T11" fmla="*/ 99 h 111"/>
                    <a:gd name="T12" fmla="*/ 738 w 1092"/>
                    <a:gd name="T13" fmla="*/ 109 h 111"/>
                    <a:gd name="T14" fmla="*/ 750 w 1092"/>
                    <a:gd name="T15" fmla="*/ 98 h 111"/>
                    <a:gd name="T16" fmla="*/ 754 w 1092"/>
                    <a:gd name="T17" fmla="*/ 85 h 111"/>
                    <a:gd name="T18" fmla="*/ 748 w 1092"/>
                    <a:gd name="T19" fmla="*/ 85 h 111"/>
                    <a:gd name="T20" fmla="*/ 740 w 1092"/>
                    <a:gd name="T21" fmla="*/ 84 h 111"/>
                    <a:gd name="T22" fmla="*/ 723 w 1092"/>
                    <a:gd name="T23" fmla="*/ 88 h 111"/>
                    <a:gd name="T24" fmla="*/ 708 w 1092"/>
                    <a:gd name="T25" fmla="*/ 89 h 111"/>
                    <a:gd name="T26" fmla="*/ 699 w 1092"/>
                    <a:gd name="T27" fmla="*/ 86 h 111"/>
                    <a:gd name="T28" fmla="*/ 1050 w 1092"/>
                    <a:gd name="T29" fmla="*/ 80 h 111"/>
                    <a:gd name="T30" fmla="*/ 772 w 1092"/>
                    <a:gd name="T31" fmla="*/ 78 h 111"/>
                    <a:gd name="T32" fmla="*/ 676 w 1092"/>
                    <a:gd name="T33" fmla="*/ 84 h 111"/>
                    <a:gd name="T34" fmla="*/ 1064 w 1092"/>
                    <a:gd name="T35" fmla="*/ 78 h 111"/>
                    <a:gd name="T36" fmla="*/ 1058 w 1092"/>
                    <a:gd name="T37" fmla="*/ 75 h 111"/>
                    <a:gd name="T38" fmla="*/ 880 w 1092"/>
                    <a:gd name="T39" fmla="*/ 69 h 111"/>
                    <a:gd name="T40" fmla="*/ 657 w 1092"/>
                    <a:gd name="T41" fmla="*/ 59 h 111"/>
                    <a:gd name="T42" fmla="*/ 3 w 1092"/>
                    <a:gd name="T43" fmla="*/ 58 h 111"/>
                    <a:gd name="T44" fmla="*/ 848 w 1092"/>
                    <a:gd name="T45" fmla="*/ 56 h 111"/>
                    <a:gd name="T46" fmla="*/ 842 w 1092"/>
                    <a:gd name="T47" fmla="*/ 67 h 111"/>
                    <a:gd name="T48" fmla="*/ 962 w 1092"/>
                    <a:gd name="T49" fmla="*/ 52 h 111"/>
                    <a:gd name="T50" fmla="*/ 615 w 1092"/>
                    <a:gd name="T51" fmla="*/ 54 h 111"/>
                    <a:gd name="T52" fmla="*/ 643 w 1092"/>
                    <a:gd name="T53" fmla="*/ 56 h 111"/>
                    <a:gd name="T54" fmla="*/ 662 w 1092"/>
                    <a:gd name="T55" fmla="*/ 69 h 111"/>
                    <a:gd name="T56" fmla="*/ 665 w 1092"/>
                    <a:gd name="T57" fmla="*/ 81 h 111"/>
                    <a:gd name="T58" fmla="*/ 647 w 1092"/>
                    <a:gd name="T59" fmla="*/ 76 h 111"/>
                    <a:gd name="T60" fmla="*/ 622 w 1092"/>
                    <a:gd name="T61" fmla="*/ 71 h 111"/>
                    <a:gd name="T62" fmla="*/ 596 w 1092"/>
                    <a:gd name="T63" fmla="*/ 63 h 111"/>
                    <a:gd name="T64" fmla="*/ 1028 w 1092"/>
                    <a:gd name="T65" fmla="*/ 54 h 111"/>
                    <a:gd name="T66" fmla="*/ 1022 w 1092"/>
                    <a:gd name="T67" fmla="*/ 55 h 111"/>
                    <a:gd name="T68" fmla="*/ 742 w 1092"/>
                    <a:gd name="T69" fmla="*/ 48 h 111"/>
                    <a:gd name="T70" fmla="*/ 1003 w 1092"/>
                    <a:gd name="T71" fmla="*/ 39 h 111"/>
                    <a:gd name="T72" fmla="*/ 987 w 1092"/>
                    <a:gd name="T73" fmla="*/ 59 h 111"/>
                    <a:gd name="T74" fmla="*/ 978 w 1092"/>
                    <a:gd name="T75" fmla="*/ 55 h 111"/>
                    <a:gd name="T76" fmla="*/ 994 w 1092"/>
                    <a:gd name="T77" fmla="*/ 48 h 111"/>
                    <a:gd name="T78" fmla="*/ 835 w 1092"/>
                    <a:gd name="T79" fmla="*/ 1 h 111"/>
                    <a:gd name="T80" fmla="*/ 844 w 1092"/>
                    <a:gd name="T81" fmla="*/ 20 h 111"/>
                    <a:gd name="T82" fmla="*/ 857 w 1092"/>
                    <a:gd name="T83" fmla="*/ 25 h 111"/>
                    <a:gd name="T84" fmla="*/ 880 w 1092"/>
                    <a:gd name="T85" fmla="*/ 14 h 111"/>
                    <a:gd name="T86" fmla="*/ 905 w 1092"/>
                    <a:gd name="T87" fmla="*/ 22 h 111"/>
                    <a:gd name="T88" fmla="*/ 932 w 1092"/>
                    <a:gd name="T89" fmla="*/ 35 h 111"/>
                    <a:gd name="T90" fmla="*/ 954 w 1092"/>
                    <a:gd name="T91" fmla="*/ 55 h 111"/>
                    <a:gd name="T92" fmla="*/ 958 w 1092"/>
                    <a:gd name="T93" fmla="*/ 67 h 111"/>
                    <a:gd name="T94" fmla="*/ 966 w 1092"/>
                    <a:gd name="T95" fmla="*/ 81 h 111"/>
                    <a:gd name="T96" fmla="*/ 986 w 1092"/>
                    <a:gd name="T97" fmla="*/ 105 h 111"/>
                    <a:gd name="T98" fmla="*/ 966 w 1092"/>
                    <a:gd name="T99" fmla="*/ 102 h 111"/>
                    <a:gd name="T100" fmla="*/ 943 w 1092"/>
                    <a:gd name="T101" fmla="*/ 80 h 111"/>
                    <a:gd name="T102" fmla="*/ 926 w 1092"/>
                    <a:gd name="T103" fmla="*/ 84 h 111"/>
                    <a:gd name="T104" fmla="*/ 902 w 1092"/>
                    <a:gd name="T105" fmla="*/ 89 h 111"/>
                    <a:gd name="T106" fmla="*/ 875 w 1092"/>
                    <a:gd name="T107" fmla="*/ 78 h 111"/>
                    <a:gd name="T108" fmla="*/ 882 w 1092"/>
                    <a:gd name="T109" fmla="*/ 68 h 111"/>
                    <a:gd name="T110" fmla="*/ 871 w 1092"/>
                    <a:gd name="T111" fmla="*/ 46 h 111"/>
                    <a:gd name="T112" fmla="*/ 840 w 1092"/>
                    <a:gd name="T113" fmla="*/ 31 h 111"/>
                    <a:gd name="T114" fmla="*/ 827 w 1092"/>
                    <a:gd name="T115" fmla="*/ 27 h 111"/>
                    <a:gd name="T116" fmla="*/ 833 w 1092"/>
                    <a:gd name="T117" fmla="*/ 16 h 111"/>
                    <a:gd name="T118" fmla="*/ 816 w 1092"/>
                    <a:gd name="T119"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2" h="111">
                      <a:moveTo>
                        <a:pt x="1084" y="105"/>
                      </a:moveTo>
                      <a:lnTo>
                        <a:pt x="1087" y="105"/>
                      </a:lnTo>
                      <a:lnTo>
                        <a:pt x="1088" y="106"/>
                      </a:lnTo>
                      <a:lnTo>
                        <a:pt x="1089" y="107"/>
                      </a:lnTo>
                      <a:lnTo>
                        <a:pt x="1091" y="109"/>
                      </a:lnTo>
                      <a:lnTo>
                        <a:pt x="1091" y="110"/>
                      </a:lnTo>
                      <a:lnTo>
                        <a:pt x="1092" y="111"/>
                      </a:lnTo>
                      <a:lnTo>
                        <a:pt x="1089" y="111"/>
                      </a:lnTo>
                      <a:lnTo>
                        <a:pt x="1088" y="110"/>
                      </a:lnTo>
                      <a:lnTo>
                        <a:pt x="1085" y="109"/>
                      </a:lnTo>
                      <a:lnTo>
                        <a:pt x="1084" y="107"/>
                      </a:lnTo>
                      <a:lnTo>
                        <a:pt x="1084" y="106"/>
                      </a:lnTo>
                      <a:lnTo>
                        <a:pt x="1084" y="106"/>
                      </a:lnTo>
                      <a:lnTo>
                        <a:pt x="1084" y="106"/>
                      </a:lnTo>
                      <a:lnTo>
                        <a:pt x="1084" y="106"/>
                      </a:lnTo>
                      <a:lnTo>
                        <a:pt x="1084" y="106"/>
                      </a:lnTo>
                      <a:lnTo>
                        <a:pt x="1084" y="106"/>
                      </a:lnTo>
                      <a:lnTo>
                        <a:pt x="1084" y="105"/>
                      </a:lnTo>
                      <a:close/>
                      <a:moveTo>
                        <a:pt x="992" y="101"/>
                      </a:moveTo>
                      <a:lnTo>
                        <a:pt x="992" y="101"/>
                      </a:lnTo>
                      <a:lnTo>
                        <a:pt x="992" y="101"/>
                      </a:lnTo>
                      <a:lnTo>
                        <a:pt x="992" y="102"/>
                      </a:lnTo>
                      <a:lnTo>
                        <a:pt x="991" y="102"/>
                      </a:lnTo>
                      <a:lnTo>
                        <a:pt x="991" y="102"/>
                      </a:lnTo>
                      <a:lnTo>
                        <a:pt x="991" y="102"/>
                      </a:lnTo>
                      <a:lnTo>
                        <a:pt x="991" y="101"/>
                      </a:lnTo>
                      <a:lnTo>
                        <a:pt x="991" y="101"/>
                      </a:lnTo>
                      <a:lnTo>
                        <a:pt x="992" y="101"/>
                      </a:lnTo>
                      <a:lnTo>
                        <a:pt x="992" y="101"/>
                      </a:lnTo>
                      <a:close/>
                      <a:moveTo>
                        <a:pt x="712" y="97"/>
                      </a:moveTo>
                      <a:lnTo>
                        <a:pt x="715" y="97"/>
                      </a:lnTo>
                      <a:lnTo>
                        <a:pt x="719" y="98"/>
                      </a:lnTo>
                      <a:lnTo>
                        <a:pt x="719" y="99"/>
                      </a:lnTo>
                      <a:lnTo>
                        <a:pt x="723" y="99"/>
                      </a:lnTo>
                      <a:lnTo>
                        <a:pt x="723" y="101"/>
                      </a:lnTo>
                      <a:lnTo>
                        <a:pt x="725" y="102"/>
                      </a:lnTo>
                      <a:lnTo>
                        <a:pt x="724" y="102"/>
                      </a:lnTo>
                      <a:lnTo>
                        <a:pt x="724" y="105"/>
                      </a:lnTo>
                      <a:lnTo>
                        <a:pt x="717" y="105"/>
                      </a:lnTo>
                      <a:lnTo>
                        <a:pt x="716" y="103"/>
                      </a:lnTo>
                      <a:lnTo>
                        <a:pt x="712" y="101"/>
                      </a:lnTo>
                      <a:lnTo>
                        <a:pt x="708" y="99"/>
                      </a:lnTo>
                      <a:lnTo>
                        <a:pt x="710" y="97"/>
                      </a:lnTo>
                      <a:lnTo>
                        <a:pt x="712" y="97"/>
                      </a:lnTo>
                      <a:close/>
                      <a:moveTo>
                        <a:pt x="1068" y="94"/>
                      </a:moveTo>
                      <a:lnTo>
                        <a:pt x="1070" y="94"/>
                      </a:lnTo>
                      <a:lnTo>
                        <a:pt x="1071" y="96"/>
                      </a:lnTo>
                      <a:lnTo>
                        <a:pt x="1071" y="96"/>
                      </a:lnTo>
                      <a:lnTo>
                        <a:pt x="1075" y="96"/>
                      </a:lnTo>
                      <a:lnTo>
                        <a:pt x="1075" y="97"/>
                      </a:lnTo>
                      <a:lnTo>
                        <a:pt x="1077" y="97"/>
                      </a:lnTo>
                      <a:lnTo>
                        <a:pt x="1077" y="98"/>
                      </a:lnTo>
                      <a:lnTo>
                        <a:pt x="1079" y="98"/>
                      </a:lnTo>
                      <a:lnTo>
                        <a:pt x="1079" y="99"/>
                      </a:lnTo>
                      <a:lnTo>
                        <a:pt x="1076" y="99"/>
                      </a:lnTo>
                      <a:lnTo>
                        <a:pt x="1073" y="99"/>
                      </a:lnTo>
                      <a:lnTo>
                        <a:pt x="1072" y="99"/>
                      </a:lnTo>
                      <a:lnTo>
                        <a:pt x="1070" y="99"/>
                      </a:lnTo>
                      <a:lnTo>
                        <a:pt x="1068" y="98"/>
                      </a:lnTo>
                      <a:lnTo>
                        <a:pt x="1068" y="97"/>
                      </a:lnTo>
                      <a:lnTo>
                        <a:pt x="1067" y="96"/>
                      </a:lnTo>
                      <a:lnTo>
                        <a:pt x="1068" y="96"/>
                      </a:lnTo>
                      <a:lnTo>
                        <a:pt x="1068" y="94"/>
                      </a:lnTo>
                      <a:close/>
                      <a:moveTo>
                        <a:pt x="987" y="94"/>
                      </a:moveTo>
                      <a:lnTo>
                        <a:pt x="990" y="96"/>
                      </a:lnTo>
                      <a:lnTo>
                        <a:pt x="990" y="97"/>
                      </a:lnTo>
                      <a:lnTo>
                        <a:pt x="987" y="97"/>
                      </a:lnTo>
                      <a:lnTo>
                        <a:pt x="987" y="94"/>
                      </a:lnTo>
                      <a:close/>
                      <a:moveTo>
                        <a:pt x="1077" y="86"/>
                      </a:moveTo>
                      <a:lnTo>
                        <a:pt x="1079" y="86"/>
                      </a:lnTo>
                      <a:lnTo>
                        <a:pt x="1080" y="88"/>
                      </a:lnTo>
                      <a:lnTo>
                        <a:pt x="1080" y="90"/>
                      </a:lnTo>
                      <a:lnTo>
                        <a:pt x="1081" y="90"/>
                      </a:lnTo>
                      <a:lnTo>
                        <a:pt x="1081" y="92"/>
                      </a:lnTo>
                      <a:lnTo>
                        <a:pt x="1083" y="93"/>
                      </a:lnTo>
                      <a:lnTo>
                        <a:pt x="1083" y="93"/>
                      </a:lnTo>
                      <a:lnTo>
                        <a:pt x="1083" y="96"/>
                      </a:lnTo>
                      <a:lnTo>
                        <a:pt x="1084" y="96"/>
                      </a:lnTo>
                      <a:lnTo>
                        <a:pt x="1084" y="96"/>
                      </a:lnTo>
                      <a:lnTo>
                        <a:pt x="1081" y="96"/>
                      </a:lnTo>
                      <a:lnTo>
                        <a:pt x="1080" y="94"/>
                      </a:lnTo>
                      <a:lnTo>
                        <a:pt x="1080" y="94"/>
                      </a:lnTo>
                      <a:lnTo>
                        <a:pt x="1080" y="93"/>
                      </a:lnTo>
                      <a:lnTo>
                        <a:pt x="1079" y="93"/>
                      </a:lnTo>
                      <a:lnTo>
                        <a:pt x="1079" y="89"/>
                      </a:lnTo>
                      <a:lnTo>
                        <a:pt x="1077" y="89"/>
                      </a:lnTo>
                      <a:lnTo>
                        <a:pt x="1077" y="86"/>
                      </a:lnTo>
                      <a:close/>
                      <a:moveTo>
                        <a:pt x="780" y="85"/>
                      </a:moveTo>
                      <a:lnTo>
                        <a:pt x="780" y="86"/>
                      </a:lnTo>
                      <a:lnTo>
                        <a:pt x="778" y="88"/>
                      </a:lnTo>
                      <a:lnTo>
                        <a:pt x="776" y="88"/>
                      </a:lnTo>
                      <a:lnTo>
                        <a:pt x="775" y="89"/>
                      </a:lnTo>
                      <a:lnTo>
                        <a:pt x="775" y="90"/>
                      </a:lnTo>
                      <a:lnTo>
                        <a:pt x="772" y="90"/>
                      </a:lnTo>
                      <a:lnTo>
                        <a:pt x="772" y="92"/>
                      </a:lnTo>
                      <a:lnTo>
                        <a:pt x="771" y="92"/>
                      </a:lnTo>
                      <a:lnTo>
                        <a:pt x="770" y="93"/>
                      </a:lnTo>
                      <a:lnTo>
                        <a:pt x="770" y="93"/>
                      </a:lnTo>
                      <a:lnTo>
                        <a:pt x="767" y="94"/>
                      </a:lnTo>
                      <a:lnTo>
                        <a:pt x="766" y="94"/>
                      </a:lnTo>
                      <a:lnTo>
                        <a:pt x="766" y="96"/>
                      </a:lnTo>
                      <a:lnTo>
                        <a:pt x="766" y="97"/>
                      </a:lnTo>
                      <a:lnTo>
                        <a:pt x="765" y="97"/>
                      </a:lnTo>
                      <a:lnTo>
                        <a:pt x="763" y="97"/>
                      </a:lnTo>
                      <a:lnTo>
                        <a:pt x="763" y="97"/>
                      </a:lnTo>
                      <a:lnTo>
                        <a:pt x="762" y="97"/>
                      </a:lnTo>
                      <a:lnTo>
                        <a:pt x="762" y="98"/>
                      </a:lnTo>
                      <a:lnTo>
                        <a:pt x="762" y="99"/>
                      </a:lnTo>
                      <a:lnTo>
                        <a:pt x="761" y="101"/>
                      </a:lnTo>
                      <a:lnTo>
                        <a:pt x="759" y="101"/>
                      </a:lnTo>
                      <a:lnTo>
                        <a:pt x="758" y="102"/>
                      </a:lnTo>
                      <a:lnTo>
                        <a:pt x="754" y="102"/>
                      </a:lnTo>
                      <a:lnTo>
                        <a:pt x="754" y="103"/>
                      </a:lnTo>
                      <a:lnTo>
                        <a:pt x="750" y="103"/>
                      </a:lnTo>
                      <a:lnTo>
                        <a:pt x="749" y="106"/>
                      </a:lnTo>
                      <a:lnTo>
                        <a:pt x="748" y="106"/>
                      </a:lnTo>
                      <a:lnTo>
                        <a:pt x="748" y="106"/>
                      </a:lnTo>
                      <a:lnTo>
                        <a:pt x="748" y="106"/>
                      </a:lnTo>
                      <a:lnTo>
                        <a:pt x="746" y="107"/>
                      </a:lnTo>
                      <a:lnTo>
                        <a:pt x="746" y="107"/>
                      </a:lnTo>
                      <a:lnTo>
                        <a:pt x="746" y="109"/>
                      </a:lnTo>
                      <a:lnTo>
                        <a:pt x="744" y="109"/>
                      </a:lnTo>
                      <a:lnTo>
                        <a:pt x="742" y="110"/>
                      </a:lnTo>
                      <a:lnTo>
                        <a:pt x="740" y="110"/>
                      </a:lnTo>
                      <a:lnTo>
                        <a:pt x="740" y="109"/>
                      </a:lnTo>
                      <a:lnTo>
                        <a:pt x="738" y="109"/>
                      </a:lnTo>
                      <a:lnTo>
                        <a:pt x="738" y="109"/>
                      </a:lnTo>
                      <a:lnTo>
                        <a:pt x="740" y="109"/>
                      </a:lnTo>
                      <a:lnTo>
                        <a:pt x="740" y="106"/>
                      </a:lnTo>
                      <a:lnTo>
                        <a:pt x="740" y="106"/>
                      </a:lnTo>
                      <a:lnTo>
                        <a:pt x="740" y="106"/>
                      </a:lnTo>
                      <a:lnTo>
                        <a:pt x="741" y="105"/>
                      </a:lnTo>
                      <a:lnTo>
                        <a:pt x="742" y="106"/>
                      </a:lnTo>
                      <a:lnTo>
                        <a:pt x="744" y="106"/>
                      </a:lnTo>
                      <a:lnTo>
                        <a:pt x="745" y="105"/>
                      </a:lnTo>
                      <a:lnTo>
                        <a:pt x="746" y="105"/>
                      </a:lnTo>
                      <a:lnTo>
                        <a:pt x="748" y="103"/>
                      </a:lnTo>
                      <a:lnTo>
                        <a:pt x="748" y="103"/>
                      </a:lnTo>
                      <a:lnTo>
                        <a:pt x="746" y="99"/>
                      </a:lnTo>
                      <a:lnTo>
                        <a:pt x="748" y="99"/>
                      </a:lnTo>
                      <a:lnTo>
                        <a:pt x="749" y="98"/>
                      </a:lnTo>
                      <a:lnTo>
                        <a:pt x="749" y="98"/>
                      </a:lnTo>
                      <a:lnTo>
                        <a:pt x="749" y="98"/>
                      </a:lnTo>
                      <a:lnTo>
                        <a:pt x="750" y="98"/>
                      </a:lnTo>
                      <a:lnTo>
                        <a:pt x="750" y="98"/>
                      </a:lnTo>
                      <a:lnTo>
                        <a:pt x="750" y="98"/>
                      </a:lnTo>
                      <a:lnTo>
                        <a:pt x="753" y="97"/>
                      </a:lnTo>
                      <a:lnTo>
                        <a:pt x="754" y="96"/>
                      </a:lnTo>
                      <a:lnTo>
                        <a:pt x="755" y="93"/>
                      </a:lnTo>
                      <a:lnTo>
                        <a:pt x="758" y="93"/>
                      </a:lnTo>
                      <a:lnTo>
                        <a:pt x="759" y="89"/>
                      </a:lnTo>
                      <a:lnTo>
                        <a:pt x="765" y="88"/>
                      </a:lnTo>
                      <a:lnTo>
                        <a:pt x="765" y="88"/>
                      </a:lnTo>
                      <a:lnTo>
                        <a:pt x="768" y="88"/>
                      </a:lnTo>
                      <a:lnTo>
                        <a:pt x="770" y="86"/>
                      </a:lnTo>
                      <a:lnTo>
                        <a:pt x="775" y="86"/>
                      </a:lnTo>
                      <a:lnTo>
                        <a:pt x="775" y="85"/>
                      </a:lnTo>
                      <a:lnTo>
                        <a:pt x="780" y="85"/>
                      </a:lnTo>
                      <a:close/>
                      <a:moveTo>
                        <a:pt x="753" y="85"/>
                      </a:moveTo>
                      <a:lnTo>
                        <a:pt x="754" y="85"/>
                      </a:lnTo>
                      <a:lnTo>
                        <a:pt x="754" y="85"/>
                      </a:lnTo>
                      <a:lnTo>
                        <a:pt x="754" y="85"/>
                      </a:lnTo>
                      <a:lnTo>
                        <a:pt x="754" y="85"/>
                      </a:lnTo>
                      <a:lnTo>
                        <a:pt x="754" y="85"/>
                      </a:lnTo>
                      <a:lnTo>
                        <a:pt x="754" y="85"/>
                      </a:lnTo>
                      <a:lnTo>
                        <a:pt x="754" y="85"/>
                      </a:lnTo>
                      <a:lnTo>
                        <a:pt x="754" y="86"/>
                      </a:lnTo>
                      <a:lnTo>
                        <a:pt x="753" y="86"/>
                      </a:lnTo>
                      <a:lnTo>
                        <a:pt x="753" y="86"/>
                      </a:lnTo>
                      <a:lnTo>
                        <a:pt x="753" y="86"/>
                      </a:lnTo>
                      <a:lnTo>
                        <a:pt x="753" y="85"/>
                      </a:lnTo>
                      <a:close/>
                      <a:moveTo>
                        <a:pt x="748" y="85"/>
                      </a:moveTo>
                      <a:lnTo>
                        <a:pt x="749" y="85"/>
                      </a:lnTo>
                      <a:lnTo>
                        <a:pt x="749" y="85"/>
                      </a:lnTo>
                      <a:lnTo>
                        <a:pt x="749" y="85"/>
                      </a:lnTo>
                      <a:lnTo>
                        <a:pt x="749" y="85"/>
                      </a:lnTo>
                      <a:lnTo>
                        <a:pt x="749" y="86"/>
                      </a:lnTo>
                      <a:lnTo>
                        <a:pt x="749" y="85"/>
                      </a:lnTo>
                      <a:lnTo>
                        <a:pt x="749" y="85"/>
                      </a:lnTo>
                      <a:lnTo>
                        <a:pt x="748" y="85"/>
                      </a:lnTo>
                      <a:close/>
                      <a:moveTo>
                        <a:pt x="757" y="84"/>
                      </a:moveTo>
                      <a:lnTo>
                        <a:pt x="757" y="84"/>
                      </a:lnTo>
                      <a:lnTo>
                        <a:pt x="758" y="84"/>
                      </a:lnTo>
                      <a:lnTo>
                        <a:pt x="759" y="84"/>
                      </a:lnTo>
                      <a:lnTo>
                        <a:pt x="761" y="84"/>
                      </a:lnTo>
                      <a:lnTo>
                        <a:pt x="761" y="85"/>
                      </a:lnTo>
                      <a:lnTo>
                        <a:pt x="757" y="85"/>
                      </a:lnTo>
                      <a:lnTo>
                        <a:pt x="757" y="84"/>
                      </a:lnTo>
                      <a:close/>
                      <a:moveTo>
                        <a:pt x="719" y="82"/>
                      </a:moveTo>
                      <a:lnTo>
                        <a:pt x="727" y="84"/>
                      </a:lnTo>
                      <a:lnTo>
                        <a:pt x="727" y="84"/>
                      </a:lnTo>
                      <a:lnTo>
                        <a:pt x="729" y="84"/>
                      </a:lnTo>
                      <a:lnTo>
                        <a:pt x="729" y="84"/>
                      </a:lnTo>
                      <a:lnTo>
                        <a:pt x="734" y="84"/>
                      </a:lnTo>
                      <a:lnTo>
                        <a:pt x="734" y="85"/>
                      </a:lnTo>
                      <a:lnTo>
                        <a:pt x="736" y="85"/>
                      </a:lnTo>
                      <a:lnTo>
                        <a:pt x="737" y="85"/>
                      </a:lnTo>
                      <a:lnTo>
                        <a:pt x="740" y="84"/>
                      </a:lnTo>
                      <a:lnTo>
                        <a:pt x="742" y="84"/>
                      </a:lnTo>
                      <a:lnTo>
                        <a:pt x="744" y="85"/>
                      </a:lnTo>
                      <a:lnTo>
                        <a:pt x="744" y="85"/>
                      </a:lnTo>
                      <a:lnTo>
                        <a:pt x="744" y="86"/>
                      </a:lnTo>
                      <a:lnTo>
                        <a:pt x="742" y="86"/>
                      </a:lnTo>
                      <a:lnTo>
                        <a:pt x="742" y="89"/>
                      </a:lnTo>
                      <a:lnTo>
                        <a:pt x="742" y="89"/>
                      </a:lnTo>
                      <a:lnTo>
                        <a:pt x="741" y="86"/>
                      </a:lnTo>
                      <a:lnTo>
                        <a:pt x="736" y="88"/>
                      </a:lnTo>
                      <a:lnTo>
                        <a:pt x="736" y="89"/>
                      </a:lnTo>
                      <a:lnTo>
                        <a:pt x="732" y="89"/>
                      </a:lnTo>
                      <a:lnTo>
                        <a:pt x="732" y="90"/>
                      </a:lnTo>
                      <a:lnTo>
                        <a:pt x="731" y="90"/>
                      </a:lnTo>
                      <a:lnTo>
                        <a:pt x="729" y="89"/>
                      </a:lnTo>
                      <a:lnTo>
                        <a:pt x="729" y="89"/>
                      </a:lnTo>
                      <a:lnTo>
                        <a:pt x="729" y="89"/>
                      </a:lnTo>
                      <a:lnTo>
                        <a:pt x="723" y="89"/>
                      </a:lnTo>
                      <a:lnTo>
                        <a:pt x="723" y="88"/>
                      </a:lnTo>
                      <a:lnTo>
                        <a:pt x="715" y="88"/>
                      </a:lnTo>
                      <a:lnTo>
                        <a:pt x="715" y="84"/>
                      </a:lnTo>
                      <a:lnTo>
                        <a:pt x="719" y="84"/>
                      </a:lnTo>
                      <a:lnTo>
                        <a:pt x="719" y="82"/>
                      </a:lnTo>
                      <a:close/>
                      <a:moveTo>
                        <a:pt x="788" y="82"/>
                      </a:moveTo>
                      <a:lnTo>
                        <a:pt x="789" y="82"/>
                      </a:lnTo>
                      <a:lnTo>
                        <a:pt x="789" y="84"/>
                      </a:lnTo>
                      <a:lnTo>
                        <a:pt x="788" y="84"/>
                      </a:lnTo>
                      <a:lnTo>
                        <a:pt x="788" y="82"/>
                      </a:lnTo>
                      <a:close/>
                      <a:moveTo>
                        <a:pt x="698" y="81"/>
                      </a:moveTo>
                      <a:lnTo>
                        <a:pt x="699" y="81"/>
                      </a:lnTo>
                      <a:lnTo>
                        <a:pt x="700" y="82"/>
                      </a:lnTo>
                      <a:lnTo>
                        <a:pt x="702" y="84"/>
                      </a:lnTo>
                      <a:lnTo>
                        <a:pt x="707" y="85"/>
                      </a:lnTo>
                      <a:lnTo>
                        <a:pt x="708" y="86"/>
                      </a:lnTo>
                      <a:lnTo>
                        <a:pt x="708" y="86"/>
                      </a:lnTo>
                      <a:lnTo>
                        <a:pt x="708" y="89"/>
                      </a:lnTo>
                      <a:lnTo>
                        <a:pt x="708" y="89"/>
                      </a:lnTo>
                      <a:lnTo>
                        <a:pt x="708" y="89"/>
                      </a:lnTo>
                      <a:lnTo>
                        <a:pt x="704" y="89"/>
                      </a:lnTo>
                      <a:lnTo>
                        <a:pt x="703" y="89"/>
                      </a:lnTo>
                      <a:lnTo>
                        <a:pt x="702" y="89"/>
                      </a:lnTo>
                      <a:lnTo>
                        <a:pt x="702" y="90"/>
                      </a:lnTo>
                      <a:lnTo>
                        <a:pt x="696" y="90"/>
                      </a:lnTo>
                      <a:lnTo>
                        <a:pt x="696" y="90"/>
                      </a:lnTo>
                      <a:lnTo>
                        <a:pt x="695" y="90"/>
                      </a:lnTo>
                      <a:lnTo>
                        <a:pt x="695" y="92"/>
                      </a:lnTo>
                      <a:lnTo>
                        <a:pt x="693" y="90"/>
                      </a:lnTo>
                      <a:lnTo>
                        <a:pt x="693" y="90"/>
                      </a:lnTo>
                      <a:lnTo>
                        <a:pt x="689" y="90"/>
                      </a:lnTo>
                      <a:lnTo>
                        <a:pt x="689" y="85"/>
                      </a:lnTo>
                      <a:lnTo>
                        <a:pt x="691" y="85"/>
                      </a:lnTo>
                      <a:lnTo>
                        <a:pt x="691" y="84"/>
                      </a:lnTo>
                      <a:lnTo>
                        <a:pt x="691" y="84"/>
                      </a:lnTo>
                      <a:lnTo>
                        <a:pt x="693" y="86"/>
                      </a:lnTo>
                      <a:lnTo>
                        <a:pt x="699" y="86"/>
                      </a:lnTo>
                      <a:lnTo>
                        <a:pt x="699" y="86"/>
                      </a:lnTo>
                      <a:lnTo>
                        <a:pt x="699" y="86"/>
                      </a:lnTo>
                      <a:lnTo>
                        <a:pt x="699" y="84"/>
                      </a:lnTo>
                      <a:lnTo>
                        <a:pt x="696" y="84"/>
                      </a:lnTo>
                      <a:lnTo>
                        <a:pt x="696" y="82"/>
                      </a:lnTo>
                      <a:lnTo>
                        <a:pt x="698" y="81"/>
                      </a:lnTo>
                      <a:close/>
                      <a:moveTo>
                        <a:pt x="685" y="80"/>
                      </a:moveTo>
                      <a:lnTo>
                        <a:pt x="687" y="80"/>
                      </a:lnTo>
                      <a:lnTo>
                        <a:pt x="687" y="81"/>
                      </a:lnTo>
                      <a:lnTo>
                        <a:pt x="689" y="81"/>
                      </a:lnTo>
                      <a:lnTo>
                        <a:pt x="687" y="82"/>
                      </a:lnTo>
                      <a:lnTo>
                        <a:pt x="687" y="86"/>
                      </a:lnTo>
                      <a:lnTo>
                        <a:pt x="686" y="86"/>
                      </a:lnTo>
                      <a:lnTo>
                        <a:pt x="685" y="86"/>
                      </a:lnTo>
                      <a:lnTo>
                        <a:pt x="685" y="86"/>
                      </a:lnTo>
                      <a:lnTo>
                        <a:pt x="682" y="86"/>
                      </a:lnTo>
                      <a:lnTo>
                        <a:pt x="685" y="80"/>
                      </a:lnTo>
                      <a:close/>
                      <a:moveTo>
                        <a:pt x="1050" y="80"/>
                      </a:moveTo>
                      <a:lnTo>
                        <a:pt x="1050" y="80"/>
                      </a:lnTo>
                      <a:lnTo>
                        <a:pt x="1051" y="81"/>
                      </a:lnTo>
                      <a:lnTo>
                        <a:pt x="1051" y="84"/>
                      </a:lnTo>
                      <a:lnTo>
                        <a:pt x="1053" y="86"/>
                      </a:lnTo>
                      <a:lnTo>
                        <a:pt x="1050" y="85"/>
                      </a:lnTo>
                      <a:lnTo>
                        <a:pt x="1049" y="85"/>
                      </a:lnTo>
                      <a:lnTo>
                        <a:pt x="1049" y="85"/>
                      </a:lnTo>
                      <a:lnTo>
                        <a:pt x="1049" y="84"/>
                      </a:lnTo>
                      <a:lnTo>
                        <a:pt x="1047" y="84"/>
                      </a:lnTo>
                      <a:lnTo>
                        <a:pt x="1046" y="84"/>
                      </a:lnTo>
                      <a:lnTo>
                        <a:pt x="1047" y="81"/>
                      </a:lnTo>
                      <a:lnTo>
                        <a:pt x="1049" y="80"/>
                      </a:lnTo>
                      <a:lnTo>
                        <a:pt x="1050" y="80"/>
                      </a:lnTo>
                      <a:close/>
                      <a:moveTo>
                        <a:pt x="768" y="78"/>
                      </a:moveTo>
                      <a:lnTo>
                        <a:pt x="771" y="78"/>
                      </a:lnTo>
                      <a:lnTo>
                        <a:pt x="771" y="78"/>
                      </a:lnTo>
                      <a:lnTo>
                        <a:pt x="772" y="78"/>
                      </a:lnTo>
                      <a:lnTo>
                        <a:pt x="772" y="78"/>
                      </a:lnTo>
                      <a:lnTo>
                        <a:pt x="776" y="78"/>
                      </a:lnTo>
                      <a:lnTo>
                        <a:pt x="776" y="81"/>
                      </a:lnTo>
                      <a:lnTo>
                        <a:pt x="768" y="81"/>
                      </a:lnTo>
                      <a:lnTo>
                        <a:pt x="768" y="78"/>
                      </a:lnTo>
                      <a:lnTo>
                        <a:pt x="768" y="78"/>
                      </a:lnTo>
                      <a:lnTo>
                        <a:pt x="768" y="78"/>
                      </a:lnTo>
                      <a:close/>
                      <a:moveTo>
                        <a:pt x="672" y="76"/>
                      </a:moveTo>
                      <a:lnTo>
                        <a:pt x="673" y="76"/>
                      </a:lnTo>
                      <a:lnTo>
                        <a:pt x="674" y="77"/>
                      </a:lnTo>
                      <a:lnTo>
                        <a:pt x="674" y="77"/>
                      </a:lnTo>
                      <a:lnTo>
                        <a:pt x="674" y="77"/>
                      </a:lnTo>
                      <a:lnTo>
                        <a:pt x="676" y="77"/>
                      </a:lnTo>
                      <a:lnTo>
                        <a:pt x="677" y="77"/>
                      </a:lnTo>
                      <a:lnTo>
                        <a:pt x="678" y="77"/>
                      </a:lnTo>
                      <a:lnTo>
                        <a:pt x="678" y="80"/>
                      </a:lnTo>
                      <a:lnTo>
                        <a:pt x="677" y="81"/>
                      </a:lnTo>
                      <a:lnTo>
                        <a:pt x="677" y="82"/>
                      </a:lnTo>
                      <a:lnTo>
                        <a:pt x="676" y="84"/>
                      </a:lnTo>
                      <a:lnTo>
                        <a:pt x="676" y="84"/>
                      </a:lnTo>
                      <a:lnTo>
                        <a:pt x="674" y="84"/>
                      </a:lnTo>
                      <a:lnTo>
                        <a:pt x="674" y="84"/>
                      </a:lnTo>
                      <a:lnTo>
                        <a:pt x="674" y="84"/>
                      </a:lnTo>
                      <a:lnTo>
                        <a:pt x="674" y="82"/>
                      </a:lnTo>
                      <a:lnTo>
                        <a:pt x="674" y="82"/>
                      </a:lnTo>
                      <a:lnTo>
                        <a:pt x="674" y="81"/>
                      </a:lnTo>
                      <a:lnTo>
                        <a:pt x="674" y="80"/>
                      </a:lnTo>
                      <a:lnTo>
                        <a:pt x="672" y="80"/>
                      </a:lnTo>
                      <a:lnTo>
                        <a:pt x="672" y="78"/>
                      </a:lnTo>
                      <a:lnTo>
                        <a:pt x="672" y="77"/>
                      </a:lnTo>
                      <a:lnTo>
                        <a:pt x="672" y="76"/>
                      </a:lnTo>
                      <a:close/>
                      <a:moveTo>
                        <a:pt x="1058" y="75"/>
                      </a:moveTo>
                      <a:lnTo>
                        <a:pt x="1060" y="76"/>
                      </a:lnTo>
                      <a:lnTo>
                        <a:pt x="1060" y="77"/>
                      </a:lnTo>
                      <a:lnTo>
                        <a:pt x="1064" y="77"/>
                      </a:lnTo>
                      <a:lnTo>
                        <a:pt x="1064" y="77"/>
                      </a:lnTo>
                      <a:lnTo>
                        <a:pt x="1064" y="78"/>
                      </a:lnTo>
                      <a:lnTo>
                        <a:pt x="1066" y="80"/>
                      </a:lnTo>
                      <a:lnTo>
                        <a:pt x="1068" y="82"/>
                      </a:lnTo>
                      <a:lnTo>
                        <a:pt x="1068" y="82"/>
                      </a:lnTo>
                      <a:lnTo>
                        <a:pt x="1068" y="84"/>
                      </a:lnTo>
                      <a:lnTo>
                        <a:pt x="1068" y="84"/>
                      </a:lnTo>
                      <a:lnTo>
                        <a:pt x="1068" y="84"/>
                      </a:lnTo>
                      <a:lnTo>
                        <a:pt x="1064" y="82"/>
                      </a:lnTo>
                      <a:lnTo>
                        <a:pt x="1064" y="81"/>
                      </a:lnTo>
                      <a:lnTo>
                        <a:pt x="1062" y="81"/>
                      </a:lnTo>
                      <a:lnTo>
                        <a:pt x="1062" y="80"/>
                      </a:lnTo>
                      <a:lnTo>
                        <a:pt x="1060" y="80"/>
                      </a:lnTo>
                      <a:lnTo>
                        <a:pt x="1060" y="80"/>
                      </a:lnTo>
                      <a:lnTo>
                        <a:pt x="1059" y="78"/>
                      </a:lnTo>
                      <a:lnTo>
                        <a:pt x="1059" y="78"/>
                      </a:lnTo>
                      <a:lnTo>
                        <a:pt x="1059" y="77"/>
                      </a:lnTo>
                      <a:lnTo>
                        <a:pt x="1058" y="77"/>
                      </a:lnTo>
                      <a:lnTo>
                        <a:pt x="1058" y="76"/>
                      </a:lnTo>
                      <a:lnTo>
                        <a:pt x="1058" y="75"/>
                      </a:lnTo>
                      <a:close/>
                      <a:moveTo>
                        <a:pt x="817" y="73"/>
                      </a:moveTo>
                      <a:lnTo>
                        <a:pt x="817" y="76"/>
                      </a:lnTo>
                      <a:lnTo>
                        <a:pt x="816" y="77"/>
                      </a:lnTo>
                      <a:lnTo>
                        <a:pt x="814" y="81"/>
                      </a:lnTo>
                      <a:lnTo>
                        <a:pt x="813" y="81"/>
                      </a:lnTo>
                      <a:lnTo>
                        <a:pt x="813" y="80"/>
                      </a:lnTo>
                      <a:lnTo>
                        <a:pt x="813" y="80"/>
                      </a:lnTo>
                      <a:lnTo>
                        <a:pt x="813" y="77"/>
                      </a:lnTo>
                      <a:lnTo>
                        <a:pt x="814" y="77"/>
                      </a:lnTo>
                      <a:lnTo>
                        <a:pt x="814" y="75"/>
                      </a:lnTo>
                      <a:lnTo>
                        <a:pt x="816" y="73"/>
                      </a:lnTo>
                      <a:lnTo>
                        <a:pt x="817" y="73"/>
                      </a:lnTo>
                      <a:close/>
                      <a:moveTo>
                        <a:pt x="881" y="69"/>
                      </a:moveTo>
                      <a:lnTo>
                        <a:pt x="881" y="72"/>
                      </a:lnTo>
                      <a:lnTo>
                        <a:pt x="878" y="72"/>
                      </a:lnTo>
                      <a:lnTo>
                        <a:pt x="878" y="69"/>
                      </a:lnTo>
                      <a:lnTo>
                        <a:pt x="880" y="69"/>
                      </a:lnTo>
                      <a:lnTo>
                        <a:pt x="880" y="69"/>
                      </a:lnTo>
                      <a:lnTo>
                        <a:pt x="880" y="69"/>
                      </a:lnTo>
                      <a:lnTo>
                        <a:pt x="881" y="69"/>
                      </a:lnTo>
                      <a:close/>
                      <a:moveTo>
                        <a:pt x="1041" y="67"/>
                      </a:moveTo>
                      <a:lnTo>
                        <a:pt x="1042" y="67"/>
                      </a:lnTo>
                      <a:lnTo>
                        <a:pt x="1043" y="68"/>
                      </a:lnTo>
                      <a:lnTo>
                        <a:pt x="1043" y="69"/>
                      </a:lnTo>
                      <a:lnTo>
                        <a:pt x="1045" y="71"/>
                      </a:lnTo>
                      <a:lnTo>
                        <a:pt x="1046" y="71"/>
                      </a:lnTo>
                      <a:lnTo>
                        <a:pt x="1047" y="72"/>
                      </a:lnTo>
                      <a:lnTo>
                        <a:pt x="1049" y="73"/>
                      </a:lnTo>
                      <a:lnTo>
                        <a:pt x="1045" y="73"/>
                      </a:lnTo>
                      <a:lnTo>
                        <a:pt x="1045" y="73"/>
                      </a:lnTo>
                      <a:lnTo>
                        <a:pt x="1043" y="73"/>
                      </a:lnTo>
                      <a:lnTo>
                        <a:pt x="1043" y="73"/>
                      </a:lnTo>
                      <a:lnTo>
                        <a:pt x="1042" y="71"/>
                      </a:lnTo>
                      <a:lnTo>
                        <a:pt x="1041" y="69"/>
                      </a:lnTo>
                      <a:lnTo>
                        <a:pt x="1041" y="67"/>
                      </a:lnTo>
                      <a:close/>
                      <a:moveTo>
                        <a:pt x="657" y="59"/>
                      </a:moveTo>
                      <a:lnTo>
                        <a:pt x="660" y="59"/>
                      </a:lnTo>
                      <a:lnTo>
                        <a:pt x="660" y="60"/>
                      </a:lnTo>
                      <a:lnTo>
                        <a:pt x="664" y="60"/>
                      </a:lnTo>
                      <a:lnTo>
                        <a:pt x="665" y="60"/>
                      </a:lnTo>
                      <a:lnTo>
                        <a:pt x="665" y="61"/>
                      </a:lnTo>
                      <a:lnTo>
                        <a:pt x="664" y="61"/>
                      </a:lnTo>
                      <a:lnTo>
                        <a:pt x="662" y="63"/>
                      </a:lnTo>
                      <a:lnTo>
                        <a:pt x="660" y="63"/>
                      </a:lnTo>
                      <a:lnTo>
                        <a:pt x="657" y="63"/>
                      </a:lnTo>
                      <a:lnTo>
                        <a:pt x="657" y="61"/>
                      </a:lnTo>
                      <a:lnTo>
                        <a:pt x="657" y="61"/>
                      </a:lnTo>
                      <a:lnTo>
                        <a:pt x="656" y="61"/>
                      </a:lnTo>
                      <a:lnTo>
                        <a:pt x="656" y="60"/>
                      </a:lnTo>
                      <a:lnTo>
                        <a:pt x="657" y="60"/>
                      </a:lnTo>
                      <a:lnTo>
                        <a:pt x="657" y="59"/>
                      </a:lnTo>
                      <a:close/>
                      <a:moveTo>
                        <a:pt x="0" y="55"/>
                      </a:moveTo>
                      <a:lnTo>
                        <a:pt x="1" y="56"/>
                      </a:lnTo>
                      <a:lnTo>
                        <a:pt x="3" y="58"/>
                      </a:lnTo>
                      <a:lnTo>
                        <a:pt x="3" y="59"/>
                      </a:lnTo>
                      <a:lnTo>
                        <a:pt x="3" y="59"/>
                      </a:lnTo>
                      <a:lnTo>
                        <a:pt x="3" y="59"/>
                      </a:lnTo>
                      <a:lnTo>
                        <a:pt x="3" y="60"/>
                      </a:lnTo>
                      <a:lnTo>
                        <a:pt x="3" y="60"/>
                      </a:lnTo>
                      <a:lnTo>
                        <a:pt x="1" y="60"/>
                      </a:lnTo>
                      <a:lnTo>
                        <a:pt x="0" y="60"/>
                      </a:lnTo>
                      <a:lnTo>
                        <a:pt x="0" y="59"/>
                      </a:lnTo>
                      <a:lnTo>
                        <a:pt x="0" y="58"/>
                      </a:lnTo>
                      <a:lnTo>
                        <a:pt x="0" y="58"/>
                      </a:lnTo>
                      <a:lnTo>
                        <a:pt x="0" y="56"/>
                      </a:lnTo>
                      <a:lnTo>
                        <a:pt x="0" y="56"/>
                      </a:lnTo>
                      <a:lnTo>
                        <a:pt x="0" y="55"/>
                      </a:lnTo>
                      <a:close/>
                      <a:moveTo>
                        <a:pt x="846" y="54"/>
                      </a:moveTo>
                      <a:lnTo>
                        <a:pt x="847" y="55"/>
                      </a:lnTo>
                      <a:lnTo>
                        <a:pt x="847" y="55"/>
                      </a:lnTo>
                      <a:lnTo>
                        <a:pt x="848" y="56"/>
                      </a:lnTo>
                      <a:lnTo>
                        <a:pt x="848" y="56"/>
                      </a:lnTo>
                      <a:lnTo>
                        <a:pt x="848" y="58"/>
                      </a:lnTo>
                      <a:lnTo>
                        <a:pt x="848" y="59"/>
                      </a:lnTo>
                      <a:lnTo>
                        <a:pt x="847" y="59"/>
                      </a:lnTo>
                      <a:lnTo>
                        <a:pt x="847" y="60"/>
                      </a:lnTo>
                      <a:lnTo>
                        <a:pt x="848" y="60"/>
                      </a:lnTo>
                      <a:lnTo>
                        <a:pt x="848" y="63"/>
                      </a:lnTo>
                      <a:lnTo>
                        <a:pt x="847" y="63"/>
                      </a:lnTo>
                      <a:lnTo>
                        <a:pt x="847" y="64"/>
                      </a:lnTo>
                      <a:lnTo>
                        <a:pt x="844" y="64"/>
                      </a:lnTo>
                      <a:lnTo>
                        <a:pt x="846" y="65"/>
                      </a:lnTo>
                      <a:lnTo>
                        <a:pt x="844" y="65"/>
                      </a:lnTo>
                      <a:lnTo>
                        <a:pt x="844" y="65"/>
                      </a:lnTo>
                      <a:lnTo>
                        <a:pt x="843" y="64"/>
                      </a:lnTo>
                      <a:lnTo>
                        <a:pt x="843" y="65"/>
                      </a:lnTo>
                      <a:lnTo>
                        <a:pt x="844" y="65"/>
                      </a:lnTo>
                      <a:lnTo>
                        <a:pt x="844" y="69"/>
                      </a:lnTo>
                      <a:lnTo>
                        <a:pt x="843" y="69"/>
                      </a:lnTo>
                      <a:lnTo>
                        <a:pt x="842" y="67"/>
                      </a:lnTo>
                      <a:lnTo>
                        <a:pt x="842" y="65"/>
                      </a:lnTo>
                      <a:lnTo>
                        <a:pt x="840" y="64"/>
                      </a:lnTo>
                      <a:lnTo>
                        <a:pt x="843" y="63"/>
                      </a:lnTo>
                      <a:lnTo>
                        <a:pt x="844" y="59"/>
                      </a:lnTo>
                      <a:lnTo>
                        <a:pt x="844" y="59"/>
                      </a:lnTo>
                      <a:lnTo>
                        <a:pt x="843" y="58"/>
                      </a:lnTo>
                      <a:lnTo>
                        <a:pt x="843" y="58"/>
                      </a:lnTo>
                      <a:lnTo>
                        <a:pt x="844" y="58"/>
                      </a:lnTo>
                      <a:lnTo>
                        <a:pt x="844" y="56"/>
                      </a:lnTo>
                      <a:lnTo>
                        <a:pt x="842" y="55"/>
                      </a:lnTo>
                      <a:lnTo>
                        <a:pt x="842" y="55"/>
                      </a:lnTo>
                      <a:lnTo>
                        <a:pt x="843" y="54"/>
                      </a:lnTo>
                      <a:lnTo>
                        <a:pt x="846" y="54"/>
                      </a:lnTo>
                      <a:close/>
                      <a:moveTo>
                        <a:pt x="962" y="52"/>
                      </a:moveTo>
                      <a:lnTo>
                        <a:pt x="965" y="52"/>
                      </a:lnTo>
                      <a:lnTo>
                        <a:pt x="964" y="54"/>
                      </a:lnTo>
                      <a:lnTo>
                        <a:pt x="962" y="54"/>
                      </a:lnTo>
                      <a:lnTo>
                        <a:pt x="962" y="52"/>
                      </a:lnTo>
                      <a:close/>
                      <a:moveTo>
                        <a:pt x="733" y="51"/>
                      </a:moveTo>
                      <a:lnTo>
                        <a:pt x="734" y="51"/>
                      </a:lnTo>
                      <a:lnTo>
                        <a:pt x="734" y="51"/>
                      </a:lnTo>
                      <a:lnTo>
                        <a:pt x="734" y="52"/>
                      </a:lnTo>
                      <a:lnTo>
                        <a:pt x="733" y="52"/>
                      </a:lnTo>
                      <a:lnTo>
                        <a:pt x="733" y="51"/>
                      </a:lnTo>
                      <a:close/>
                      <a:moveTo>
                        <a:pt x="601" y="50"/>
                      </a:moveTo>
                      <a:lnTo>
                        <a:pt x="607" y="51"/>
                      </a:lnTo>
                      <a:lnTo>
                        <a:pt x="607" y="52"/>
                      </a:lnTo>
                      <a:lnTo>
                        <a:pt x="609" y="52"/>
                      </a:lnTo>
                      <a:lnTo>
                        <a:pt x="609" y="52"/>
                      </a:lnTo>
                      <a:lnTo>
                        <a:pt x="609" y="51"/>
                      </a:lnTo>
                      <a:lnTo>
                        <a:pt x="610" y="51"/>
                      </a:lnTo>
                      <a:lnTo>
                        <a:pt x="613" y="51"/>
                      </a:lnTo>
                      <a:lnTo>
                        <a:pt x="614" y="52"/>
                      </a:lnTo>
                      <a:lnTo>
                        <a:pt x="614" y="52"/>
                      </a:lnTo>
                      <a:lnTo>
                        <a:pt x="615" y="52"/>
                      </a:lnTo>
                      <a:lnTo>
                        <a:pt x="615" y="54"/>
                      </a:lnTo>
                      <a:lnTo>
                        <a:pt x="615" y="54"/>
                      </a:lnTo>
                      <a:lnTo>
                        <a:pt x="615" y="55"/>
                      </a:lnTo>
                      <a:lnTo>
                        <a:pt x="617" y="55"/>
                      </a:lnTo>
                      <a:lnTo>
                        <a:pt x="618" y="56"/>
                      </a:lnTo>
                      <a:lnTo>
                        <a:pt x="621" y="56"/>
                      </a:lnTo>
                      <a:lnTo>
                        <a:pt x="622" y="56"/>
                      </a:lnTo>
                      <a:lnTo>
                        <a:pt x="622" y="58"/>
                      </a:lnTo>
                      <a:lnTo>
                        <a:pt x="624" y="58"/>
                      </a:lnTo>
                      <a:lnTo>
                        <a:pt x="624" y="58"/>
                      </a:lnTo>
                      <a:lnTo>
                        <a:pt x="634" y="58"/>
                      </a:lnTo>
                      <a:lnTo>
                        <a:pt x="635" y="56"/>
                      </a:lnTo>
                      <a:lnTo>
                        <a:pt x="635" y="55"/>
                      </a:lnTo>
                      <a:lnTo>
                        <a:pt x="638" y="55"/>
                      </a:lnTo>
                      <a:lnTo>
                        <a:pt x="639" y="56"/>
                      </a:lnTo>
                      <a:lnTo>
                        <a:pt x="639" y="56"/>
                      </a:lnTo>
                      <a:lnTo>
                        <a:pt x="640" y="56"/>
                      </a:lnTo>
                      <a:lnTo>
                        <a:pt x="641" y="56"/>
                      </a:lnTo>
                      <a:lnTo>
                        <a:pt x="643" y="56"/>
                      </a:lnTo>
                      <a:lnTo>
                        <a:pt x="643" y="56"/>
                      </a:lnTo>
                      <a:lnTo>
                        <a:pt x="647" y="58"/>
                      </a:lnTo>
                      <a:lnTo>
                        <a:pt x="648" y="59"/>
                      </a:lnTo>
                      <a:lnTo>
                        <a:pt x="649" y="59"/>
                      </a:lnTo>
                      <a:lnTo>
                        <a:pt x="651" y="58"/>
                      </a:lnTo>
                      <a:lnTo>
                        <a:pt x="653" y="58"/>
                      </a:lnTo>
                      <a:lnTo>
                        <a:pt x="653" y="61"/>
                      </a:lnTo>
                      <a:lnTo>
                        <a:pt x="655" y="63"/>
                      </a:lnTo>
                      <a:lnTo>
                        <a:pt x="655" y="64"/>
                      </a:lnTo>
                      <a:lnTo>
                        <a:pt x="655" y="64"/>
                      </a:lnTo>
                      <a:lnTo>
                        <a:pt x="653" y="64"/>
                      </a:lnTo>
                      <a:lnTo>
                        <a:pt x="653" y="67"/>
                      </a:lnTo>
                      <a:lnTo>
                        <a:pt x="655" y="68"/>
                      </a:lnTo>
                      <a:lnTo>
                        <a:pt x="659" y="69"/>
                      </a:lnTo>
                      <a:lnTo>
                        <a:pt x="659" y="68"/>
                      </a:lnTo>
                      <a:lnTo>
                        <a:pt x="661" y="68"/>
                      </a:lnTo>
                      <a:lnTo>
                        <a:pt x="661" y="69"/>
                      </a:lnTo>
                      <a:lnTo>
                        <a:pt x="662" y="69"/>
                      </a:lnTo>
                      <a:lnTo>
                        <a:pt x="662" y="68"/>
                      </a:lnTo>
                      <a:lnTo>
                        <a:pt x="665" y="68"/>
                      </a:lnTo>
                      <a:lnTo>
                        <a:pt x="665" y="69"/>
                      </a:lnTo>
                      <a:lnTo>
                        <a:pt x="668" y="69"/>
                      </a:lnTo>
                      <a:lnTo>
                        <a:pt x="669" y="71"/>
                      </a:lnTo>
                      <a:lnTo>
                        <a:pt x="669" y="73"/>
                      </a:lnTo>
                      <a:lnTo>
                        <a:pt x="668" y="75"/>
                      </a:lnTo>
                      <a:lnTo>
                        <a:pt x="668" y="76"/>
                      </a:lnTo>
                      <a:lnTo>
                        <a:pt x="669" y="77"/>
                      </a:lnTo>
                      <a:lnTo>
                        <a:pt x="669" y="77"/>
                      </a:lnTo>
                      <a:lnTo>
                        <a:pt x="669" y="80"/>
                      </a:lnTo>
                      <a:lnTo>
                        <a:pt x="670" y="80"/>
                      </a:lnTo>
                      <a:lnTo>
                        <a:pt x="672" y="82"/>
                      </a:lnTo>
                      <a:lnTo>
                        <a:pt x="670" y="82"/>
                      </a:lnTo>
                      <a:lnTo>
                        <a:pt x="670" y="82"/>
                      </a:lnTo>
                      <a:lnTo>
                        <a:pt x="669" y="82"/>
                      </a:lnTo>
                      <a:lnTo>
                        <a:pt x="668" y="81"/>
                      </a:lnTo>
                      <a:lnTo>
                        <a:pt x="665" y="81"/>
                      </a:lnTo>
                      <a:lnTo>
                        <a:pt x="665" y="80"/>
                      </a:lnTo>
                      <a:lnTo>
                        <a:pt x="661" y="80"/>
                      </a:lnTo>
                      <a:lnTo>
                        <a:pt x="661" y="78"/>
                      </a:lnTo>
                      <a:lnTo>
                        <a:pt x="661" y="77"/>
                      </a:lnTo>
                      <a:lnTo>
                        <a:pt x="660" y="77"/>
                      </a:lnTo>
                      <a:lnTo>
                        <a:pt x="659" y="77"/>
                      </a:lnTo>
                      <a:lnTo>
                        <a:pt x="657" y="76"/>
                      </a:lnTo>
                      <a:lnTo>
                        <a:pt x="657" y="76"/>
                      </a:lnTo>
                      <a:lnTo>
                        <a:pt x="656" y="76"/>
                      </a:lnTo>
                      <a:lnTo>
                        <a:pt x="655" y="77"/>
                      </a:lnTo>
                      <a:lnTo>
                        <a:pt x="653" y="77"/>
                      </a:lnTo>
                      <a:lnTo>
                        <a:pt x="653" y="77"/>
                      </a:lnTo>
                      <a:lnTo>
                        <a:pt x="652" y="77"/>
                      </a:lnTo>
                      <a:lnTo>
                        <a:pt x="652" y="77"/>
                      </a:lnTo>
                      <a:lnTo>
                        <a:pt x="649" y="77"/>
                      </a:lnTo>
                      <a:lnTo>
                        <a:pt x="649" y="76"/>
                      </a:lnTo>
                      <a:lnTo>
                        <a:pt x="647" y="76"/>
                      </a:lnTo>
                      <a:lnTo>
                        <a:pt x="647" y="76"/>
                      </a:lnTo>
                      <a:lnTo>
                        <a:pt x="645" y="76"/>
                      </a:lnTo>
                      <a:lnTo>
                        <a:pt x="645" y="75"/>
                      </a:lnTo>
                      <a:lnTo>
                        <a:pt x="640" y="76"/>
                      </a:lnTo>
                      <a:lnTo>
                        <a:pt x="640" y="75"/>
                      </a:lnTo>
                      <a:lnTo>
                        <a:pt x="638" y="75"/>
                      </a:lnTo>
                      <a:lnTo>
                        <a:pt x="638" y="75"/>
                      </a:lnTo>
                      <a:lnTo>
                        <a:pt x="636" y="75"/>
                      </a:lnTo>
                      <a:lnTo>
                        <a:pt x="636" y="73"/>
                      </a:lnTo>
                      <a:lnTo>
                        <a:pt x="634" y="73"/>
                      </a:lnTo>
                      <a:lnTo>
                        <a:pt x="634" y="73"/>
                      </a:lnTo>
                      <a:lnTo>
                        <a:pt x="632" y="73"/>
                      </a:lnTo>
                      <a:lnTo>
                        <a:pt x="632" y="72"/>
                      </a:lnTo>
                      <a:lnTo>
                        <a:pt x="626" y="71"/>
                      </a:lnTo>
                      <a:lnTo>
                        <a:pt x="626" y="71"/>
                      </a:lnTo>
                      <a:lnTo>
                        <a:pt x="623" y="71"/>
                      </a:lnTo>
                      <a:lnTo>
                        <a:pt x="623" y="69"/>
                      </a:lnTo>
                      <a:lnTo>
                        <a:pt x="622" y="71"/>
                      </a:lnTo>
                      <a:lnTo>
                        <a:pt x="622" y="71"/>
                      </a:lnTo>
                      <a:lnTo>
                        <a:pt x="614" y="71"/>
                      </a:lnTo>
                      <a:lnTo>
                        <a:pt x="614" y="71"/>
                      </a:lnTo>
                      <a:lnTo>
                        <a:pt x="609" y="71"/>
                      </a:lnTo>
                      <a:lnTo>
                        <a:pt x="607" y="69"/>
                      </a:lnTo>
                      <a:lnTo>
                        <a:pt x="607" y="69"/>
                      </a:lnTo>
                      <a:lnTo>
                        <a:pt x="607" y="68"/>
                      </a:lnTo>
                      <a:lnTo>
                        <a:pt x="605" y="68"/>
                      </a:lnTo>
                      <a:lnTo>
                        <a:pt x="605" y="67"/>
                      </a:lnTo>
                      <a:lnTo>
                        <a:pt x="601" y="67"/>
                      </a:lnTo>
                      <a:lnTo>
                        <a:pt x="601" y="67"/>
                      </a:lnTo>
                      <a:lnTo>
                        <a:pt x="600" y="67"/>
                      </a:lnTo>
                      <a:lnTo>
                        <a:pt x="600" y="65"/>
                      </a:lnTo>
                      <a:lnTo>
                        <a:pt x="598" y="65"/>
                      </a:lnTo>
                      <a:lnTo>
                        <a:pt x="597" y="65"/>
                      </a:lnTo>
                      <a:lnTo>
                        <a:pt x="596" y="65"/>
                      </a:lnTo>
                      <a:lnTo>
                        <a:pt x="594" y="65"/>
                      </a:lnTo>
                      <a:lnTo>
                        <a:pt x="594" y="64"/>
                      </a:lnTo>
                      <a:lnTo>
                        <a:pt x="596" y="63"/>
                      </a:lnTo>
                      <a:lnTo>
                        <a:pt x="596" y="63"/>
                      </a:lnTo>
                      <a:lnTo>
                        <a:pt x="589" y="61"/>
                      </a:lnTo>
                      <a:lnTo>
                        <a:pt x="589" y="61"/>
                      </a:lnTo>
                      <a:lnTo>
                        <a:pt x="587" y="61"/>
                      </a:lnTo>
                      <a:lnTo>
                        <a:pt x="585" y="60"/>
                      </a:lnTo>
                      <a:lnTo>
                        <a:pt x="588" y="59"/>
                      </a:lnTo>
                      <a:lnTo>
                        <a:pt x="589" y="56"/>
                      </a:lnTo>
                      <a:lnTo>
                        <a:pt x="590" y="54"/>
                      </a:lnTo>
                      <a:lnTo>
                        <a:pt x="590" y="51"/>
                      </a:lnTo>
                      <a:lnTo>
                        <a:pt x="601" y="51"/>
                      </a:lnTo>
                      <a:lnTo>
                        <a:pt x="601" y="50"/>
                      </a:lnTo>
                      <a:close/>
                      <a:moveTo>
                        <a:pt x="1021" y="47"/>
                      </a:moveTo>
                      <a:lnTo>
                        <a:pt x="1024" y="47"/>
                      </a:lnTo>
                      <a:lnTo>
                        <a:pt x="1024" y="51"/>
                      </a:lnTo>
                      <a:lnTo>
                        <a:pt x="1025" y="52"/>
                      </a:lnTo>
                      <a:lnTo>
                        <a:pt x="1026" y="52"/>
                      </a:lnTo>
                      <a:lnTo>
                        <a:pt x="1026" y="54"/>
                      </a:lnTo>
                      <a:lnTo>
                        <a:pt x="1028" y="54"/>
                      </a:lnTo>
                      <a:lnTo>
                        <a:pt x="1028" y="56"/>
                      </a:lnTo>
                      <a:lnTo>
                        <a:pt x="1032" y="59"/>
                      </a:lnTo>
                      <a:lnTo>
                        <a:pt x="1032" y="60"/>
                      </a:lnTo>
                      <a:lnTo>
                        <a:pt x="1033" y="60"/>
                      </a:lnTo>
                      <a:lnTo>
                        <a:pt x="1037" y="65"/>
                      </a:lnTo>
                      <a:lnTo>
                        <a:pt x="1036" y="65"/>
                      </a:lnTo>
                      <a:lnTo>
                        <a:pt x="1034" y="68"/>
                      </a:lnTo>
                      <a:lnTo>
                        <a:pt x="1032" y="68"/>
                      </a:lnTo>
                      <a:lnTo>
                        <a:pt x="1032" y="67"/>
                      </a:lnTo>
                      <a:lnTo>
                        <a:pt x="1029" y="67"/>
                      </a:lnTo>
                      <a:lnTo>
                        <a:pt x="1029" y="67"/>
                      </a:lnTo>
                      <a:lnTo>
                        <a:pt x="1028" y="65"/>
                      </a:lnTo>
                      <a:lnTo>
                        <a:pt x="1026" y="64"/>
                      </a:lnTo>
                      <a:lnTo>
                        <a:pt x="1025" y="61"/>
                      </a:lnTo>
                      <a:lnTo>
                        <a:pt x="1025" y="61"/>
                      </a:lnTo>
                      <a:lnTo>
                        <a:pt x="1024" y="58"/>
                      </a:lnTo>
                      <a:lnTo>
                        <a:pt x="1022" y="58"/>
                      </a:lnTo>
                      <a:lnTo>
                        <a:pt x="1022" y="55"/>
                      </a:lnTo>
                      <a:lnTo>
                        <a:pt x="1021" y="55"/>
                      </a:lnTo>
                      <a:lnTo>
                        <a:pt x="1022" y="51"/>
                      </a:lnTo>
                      <a:lnTo>
                        <a:pt x="1021" y="51"/>
                      </a:lnTo>
                      <a:lnTo>
                        <a:pt x="1021" y="47"/>
                      </a:lnTo>
                      <a:close/>
                      <a:moveTo>
                        <a:pt x="748" y="41"/>
                      </a:moveTo>
                      <a:lnTo>
                        <a:pt x="748" y="41"/>
                      </a:lnTo>
                      <a:lnTo>
                        <a:pt x="748" y="41"/>
                      </a:lnTo>
                      <a:lnTo>
                        <a:pt x="748" y="43"/>
                      </a:lnTo>
                      <a:lnTo>
                        <a:pt x="746" y="44"/>
                      </a:lnTo>
                      <a:lnTo>
                        <a:pt x="746" y="46"/>
                      </a:lnTo>
                      <a:lnTo>
                        <a:pt x="748" y="47"/>
                      </a:lnTo>
                      <a:lnTo>
                        <a:pt x="749" y="48"/>
                      </a:lnTo>
                      <a:lnTo>
                        <a:pt x="748" y="48"/>
                      </a:lnTo>
                      <a:lnTo>
                        <a:pt x="748" y="50"/>
                      </a:lnTo>
                      <a:lnTo>
                        <a:pt x="746" y="51"/>
                      </a:lnTo>
                      <a:lnTo>
                        <a:pt x="745" y="52"/>
                      </a:lnTo>
                      <a:lnTo>
                        <a:pt x="744" y="52"/>
                      </a:lnTo>
                      <a:lnTo>
                        <a:pt x="742" y="48"/>
                      </a:lnTo>
                      <a:lnTo>
                        <a:pt x="741" y="48"/>
                      </a:lnTo>
                      <a:lnTo>
                        <a:pt x="741" y="48"/>
                      </a:lnTo>
                      <a:lnTo>
                        <a:pt x="740" y="48"/>
                      </a:lnTo>
                      <a:lnTo>
                        <a:pt x="740" y="46"/>
                      </a:lnTo>
                      <a:lnTo>
                        <a:pt x="741" y="46"/>
                      </a:lnTo>
                      <a:lnTo>
                        <a:pt x="741" y="44"/>
                      </a:lnTo>
                      <a:lnTo>
                        <a:pt x="741" y="44"/>
                      </a:lnTo>
                      <a:lnTo>
                        <a:pt x="741" y="43"/>
                      </a:lnTo>
                      <a:lnTo>
                        <a:pt x="742" y="43"/>
                      </a:lnTo>
                      <a:lnTo>
                        <a:pt x="742" y="43"/>
                      </a:lnTo>
                      <a:lnTo>
                        <a:pt x="744" y="46"/>
                      </a:lnTo>
                      <a:lnTo>
                        <a:pt x="744" y="46"/>
                      </a:lnTo>
                      <a:lnTo>
                        <a:pt x="744" y="46"/>
                      </a:lnTo>
                      <a:lnTo>
                        <a:pt x="744" y="44"/>
                      </a:lnTo>
                      <a:lnTo>
                        <a:pt x="745" y="44"/>
                      </a:lnTo>
                      <a:lnTo>
                        <a:pt x="745" y="41"/>
                      </a:lnTo>
                      <a:lnTo>
                        <a:pt x="748" y="41"/>
                      </a:lnTo>
                      <a:close/>
                      <a:moveTo>
                        <a:pt x="1003" y="39"/>
                      </a:moveTo>
                      <a:lnTo>
                        <a:pt x="1003" y="42"/>
                      </a:lnTo>
                      <a:lnTo>
                        <a:pt x="1004" y="42"/>
                      </a:lnTo>
                      <a:lnTo>
                        <a:pt x="1004" y="44"/>
                      </a:lnTo>
                      <a:lnTo>
                        <a:pt x="1004" y="44"/>
                      </a:lnTo>
                      <a:lnTo>
                        <a:pt x="1004" y="44"/>
                      </a:lnTo>
                      <a:lnTo>
                        <a:pt x="1004" y="44"/>
                      </a:lnTo>
                      <a:lnTo>
                        <a:pt x="1004" y="46"/>
                      </a:lnTo>
                      <a:lnTo>
                        <a:pt x="1001" y="47"/>
                      </a:lnTo>
                      <a:lnTo>
                        <a:pt x="1003" y="48"/>
                      </a:lnTo>
                      <a:lnTo>
                        <a:pt x="1003" y="50"/>
                      </a:lnTo>
                      <a:lnTo>
                        <a:pt x="1001" y="50"/>
                      </a:lnTo>
                      <a:lnTo>
                        <a:pt x="1001" y="51"/>
                      </a:lnTo>
                      <a:lnTo>
                        <a:pt x="998" y="51"/>
                      </a:lnTo>
                      <a:lnTo>
                        <a:pt x="996" y="54"/>
                      </a:lnTo>
                      <a:lnTo>
                        <a:pt x="996" y="55"/>
                      </a:lnTo>
                      <a:lnTo>
                        <a:pt x="994" y="56"/>
                      </a:lnTo>
                      <a:lnTo>
                        <a:pt x="992" y="58"/>
                      </a:lnTo>
                      <a:lnTo>
                        <a:pt x="987" y="59"/>
                      </a:lnTo>
                      <a:lnTo>
                        <a:pt x="987" y="59"/>
                      </a:lnTo>
                      <a:lnTo>
                        <a:pt x="987" y="59"/>
                      </a:lnTo>
                      <a:lnTo>
                        <a:pt x="984" y="59"/>
                      </a:lnTo>
                      <a:lnTo>
                        <a:pt x="984" y="59"/>
                      </a:lnTo>
                      <a:lnTo>
                        <a:pt x="984" y="59"/>
                      </a:lnTo>
                      <a:lnTo>
                        <a:pt x="984" y="59"/>
                      </a:lnTo>
                      <a:lnTo>
                        <a:pt x="982" y="59"/>
                      </a:lnTo>
                      <a:lnTo>
                        <a:pt x="978" y="59"/>
                      </a:lnTo>
                      <a:lnTo>
                        <a:pt x="975" y="59"/>
                      </a:lnTo>
                      <a:lnTo>
                        <a:pt x="975" y="58"/>
                      </a:lnTo>
                      <a:lnTo>
                        <a:pt x="973" y="56"/>
                      </a:lnTo>
                      <a:lnTo>
                        <a:pt x="970" y="55"/>
                      </a:lnTo>
                      <a:lnTo>
                        <a:pt x="973" y="54"/>
                      </a:lnTo>
                      <a:lnTo>
                        <a:pt x="974" y="54"/>
                      </a:lnTo>
                      <a:lnTo>
                        <a:pt x="975" y="54"/>
                      </a:lnTo>
                      <a:lnTo>
                        <a:pt x="975" y="54"/>
                      </a:lnTo>
                      <a:lnTo>
                        <a:pt x="977" y="55"/>
                      </a:lnTo>
                      <a:lnTo>
                        <a:pt x="978" y="55"/>
                      </a:lnTo>
                      <a:lnTo>
                        <a:pt x="979" y="55"/>
                      </a:lnTo>
                      <a:lnTo>
                        <a:pt x="979" y="54"/>
                      </a:lnTo>
                      <a:lnTo>
                        <a:pt x="981" y="54"/>
                      </a:lnTo>
                      <a:lnTo>
                        <a:pt x="983" y="54"/>
                      </a:lnTo>
                      <a:lnTo>
                        <a:pt x="983" y="51"/>
                      </a:lnTo>
                      <a:lnTo>
                        <a:pt x="984" y="48"/>
                      </a:lnTo>
                      <a:lnTo>
                        <a:pt x="986" y="48"/>
                      </a:lnTo>
                      <a:lnTo>
                        <a:pt x="986" y="50"/>
                      </a:lnTo>
                      <a:lnTo>
                        <a:pt x="986" y="50"/>
                      </a:lnTo>
                      <a:lnTo>
                        <a:pt x="986" y="50"/>
                      </a:lnTo>
                      <a:lnTo>
                        <a:pt x="986" y="51"/>
                      </a:lnTo>
                      <a:lnTo>
                        <a:pt x="987" y="52"/>
                      </a:lnTo>
                      <a:lnTo>
                        <a:pt x="990" y="52"/>
                      </a:lnTo>
                      <a:lnTo>
                        <a:pt x="990" y="51"/>
                      </a:lnTo>
                      <a:lnTo>
                        <a:pt x="992" y="51"/>
                      </a:lnTo>
                      <a:lnTo>
                        <a:pt x="994" y="51"/>
                      </a:lnTo>
                      <a:lnTo>
                        <a:pt x="994" y="50"/>
                      </a:lnTo>
                      <a:lnTo>
                        <a:pt x="994" y="48"/>
                      </a:lnTo>
                      <a:lnTo>
                        <a:pt x="995" y="48"/>
                      </a:lnTo>
                      <a:lnTo>
                        <a:pt x="995" y="46"/>
                      </a:lnTo>
                      <a:lnTo>
                        <a:pt x="996" y="46"/>
                      </a:lnTo>
                      <a:lnTo>
                        <a:pt x="996" y="46"/>
                      </a:lnTo>
                      <a:lnTo>
                        <a:pt x="998" y="46"/>
                      </a:lnTo>
                      <a:lnTo>
                        <a:pt x="998" y="44"/>
                      </a:lnTo>
                      <a:lnTo>
                        <a:pt x="998" y="44"/>
                      </a:lnTo>
                      <a:lnTo>
                        <a:pt x="999" y="43"/>
                      </a:lnTo>
                      <a:lnTo>
                        <a:pt x="998" y="43"/>
                      </a:lnTo>
                      <a:lnTo>
                        <a:pt x="998" y="41"/>
                      </a:lnTo>
                      <a:lnTo>
                        <a:pt x="999" y="41"/>
                      </a:lnTo>
                      <a:lnTo>
                        <a:pt x="1000" y="41"/>
                      </a:lnTo>
                      <a:lnTo>
                        <a:pt x="1001" y="41"/>
                      </a:lnTo>
                      <a:lnTo>
                        <a:pt x="1003" y="39"/>
                      </a:lnTo>
                      <a:close/>
                      <a:moveTo>
                        <a:pt x="827" y="0"/>
                      </a:moveTo>
                      <a:lnTo>
                        <a:pt x="829" y="1"/>
                      </a:lnTo>
                      <a:lnTo>
                        <a:pt x="835" y="3"/>
                      </a:lnTo>
                      <a:lnTo>
                        <a:pt x="835" y="1"/>
                      </a:lnTo>
                      <a:lnTo>
                        <a:pt x="837" y="1"/>
                      </a:lnTo>
                      <a:lnTo>
                        <a:pt x="837" y="3"/>
                      </a:lnTo>
                      <a:lnTo>
                        <a:pt x="840" y="1"/>
                      </a:lnTo>
                      <a:lnTo>
                        <a:pt x="840" y="3"/>
                      </a:lnTo>
                      <a:lnTo>
                        <a:pt x="842" y="3"/>
                      </a:lnTo>
                      <a:lnTo>
                        <a:pt x="843" y="8"/>
                      </a:lnTo>
                      <a:lnTo>
                        <a:pt x="843" y="8"/>
                      </a:lnTo>
                      <a:lnTo>
                        <a:pt x="843" y="9"/>
                      </a:lnTo>
                      <a:lnTo>
                        <a:pt x="842" y="9"/>
                      </a:lnTo>
                      <a:lnTo>
                        <a:pt x="842" y="16"/>
                      </a:lnTo>
                      <a:lnTo>
                        <a:pt x="843" y="17"/>
                      </a:lnTo>
                      <a:lnTo>
                        <a:pt x="843" y="20"/>
                      </a:lnTo>
                      <a:lnTo>
                        <a:pt x="843" y="22"/>
                      </a:lnTo>
                      <a:lnTo>
                        <a:pt x="844" y="22"/>
                      </a:lnTo>
                      <a:lnTo>
                        <a:pt x="844" y="21"/>
                      </a:lnTo>
                      <a:lnTo>
                        <a:pt x="844" y="21"/>
                      </a:lnTo>
                      <a:lnTo>
                        <a:pt x="844" y="21"/>
                      </a:lnTo>
                      <a:lnTo>
                        <a:pt x="844" y="20"/>
                      </a:lnTo>
                      <a:lnTo>
                        <a:pt x="847" y="21"/>
                      </a:lnTo>
                      <a:lnTo>
                        <a:pt x="847" y="25"/>
                      </a:lnTo>
                      <a:lnTo>
                        <a:pt x="848" y="25"/>
                      </a:lnTo>
                      <a:lnTo>
                        <a:pt x="848" y="25"/>
                      </a:lnTo>
                      <a:lnTo>
                        <a:pt x="848" y="25"/>
                      </a:lnTo>
                      <a:lnTo>
                        <a:pt x="850" y="25"/>
                      </a:lnTo>
                      <a:lnTo>
                        <a:pt x="850" y="25"/>
                      </a:lnTo>
                      <a:lnTo>
                        <a:pt x="850" y="25"/>
                      </a:lnTo>
                      <a:lnTo>
                        <a:pt x="850" y="27"/>
                      </a:lnTo>
                      <a:lnTo>
                        <a:pt x="852" y="29"/>
                      </a:lnTo>
                      <a:lnTo>
                        <a:pt x="852" y="27"/>
                      </a:lnTo>
                      <a:lnTo>
                        <a:pt x="855" y="27"/>
                      </a:lnTo>
                      <a:lnTo>
                        <a:pt x="855" y="26"/>
                      </a:lnTo>
                      <a:lnTo>
                        <a:pt x="856" y="26"/>
                      </a:lnTo>
                      <a:lnTo>
                        <a:pt x="856" y="26"/>
                      </a:lnTo>
                      <a:lnTo>
                        <a:pt x="856" y="26"/>
                      </a:lnTo>
                      <a:lnTo>
                        <a:pt x="856" y="26"/>
                      </a:lnTo>
                      <a:lnTo>
                        <a:pt x="857" y="25"/>
                      </a:lnTo>
                      <a:lnTo>
                        <a:pt x="857" y="25"/>
                      </a:lnTo>
                      <a:lnTo>
                        <a:pt x="857" y="22"/>
                      </a:lnTo>
                      <a:lnTo>
                        <a:pt x="859" y="22"/>
                      </a:lnTo>
                      <a:lnTo>
                        <a:pt x="860" y="21"/>
                      </a:lnTo>
                      <a:lnTo>
                        <a:pt x="861" y="18"/>
                      </a:lnTo>
                      <a:lnTo>
                        <a:pt x="863" y="18"/>
                      </a:lnTo>
                      <a:lnTo>
                        <a:pt x="864" y="17"/>
                      </a:lnTo>
                      <a:lnTo>
                        <a:pt x="864" y="17"/>
                      </a:lnTo>
                      <a:lnTo>
                        <a:pt x="865" y="17"/>
                      </a:lnTo>
                      <a:lnTo>
                        <a:pt x="867" y="16"/>
                      </a:lnTo>
                      <a:lnTo>
                        <a:pt x="868" y="14"/>
                      </a:lnTo>
                      <a:lnTo>
                        <a:pt x="869" y="13"/>
                      </a:lnTo>
                      <a:lnTo>
                        <a:pt x="872" y="12"/>
                      </a:lnTo>
                      <a:lnTo>
                        <a:pt x="872" y="10"/>
                      </a:lnTo>
                      <a:lnTo>
                        <a:pt x="876" y="12"/>
                      </a:lnTo>
                      <a:lnTo>
                        <a:pt x="876" y="13"/>
                      </a:lnTo>
                      <a:lnTo>
                        <a:pt x="878" y="13"/>
                      </a:lnTo>
                      <a:lnTo>
                        <a:pt x="880" y="14"/>
                      </a:lnTo>
                      <a:lnTo>
                        <a:pt x="881" y="14"/>
                      </a:lnTo>
                      <a:lnTo>
                        <a:pt x="882" y="16"/>
                      </a:lnTo>
                      <a:lnTo>
                        <a:pt x="885" y="17"/>
                      </a:lnTo>
                      <a:lnTo>
                        <a:pt x="885" y="17"/>
                      </a:lnTo>
                      <a:lnTo>
                        <a:pt x="889" y="18"/>
                      </a:lnTo>
                      <a:lnTo>
                        <a:pt x="889" y="18"/>
                      </a:lnTo>
                      <a:lnTo>
                        <a:pt x="893" y="18"/>
                      </a:lnTo>
                      <a:lnTo>
                        <a:pt x="893" y="20"/>
                      </a:lnTo>
                      <a:lnTo>
                        <a:pt x="894" y="20"/>
                      </a:lnTo>
                      <a:lnTo>
                        <a:pt x="895" y="20"/>
                      </a:lnTo>
                      <a:lnTo>
                        <a:pt x="895" y="18"/>
                      </a:lnTo>
                      <a:lnTo>
                        <a:pt x="898" y="20"/>
                      </a:lnTo>
                      <a:lnTo>
                        <a:pt x="899" y="21"/>
                      </a:lnTo>
                      <a:lnTo>
                        <a:pt x="899" y="21"/>
                      </a:lnTo>
                      <a:lnTo>
                        <a:pt x="899" y="22"/>
                      </a:lnTo>
                      <a:lnTo>
                        <a:pt x="903" y="21"/>
                      </a:lnTo>
                      <a:lnTo>
                        <a:pt x="903" y="22"/>
                      </a:lnTo>
                      <a:lnTo>
                        <a:pt x="905" y="22"/>
                      </a:lnTo>
                      <a:lnTo>
                        <a:pt x="905" y="24"/>
                      </a:lnTo>
                      <a:lnTo>
                        <a:pt x="907" y="25"/>
                      </a:lnTo>
                      <a:lnTo>
                        <a:pt x="909" y="26"/>
                      </a:lnTo>
                      <a:lnTo>
                        <a:pt x="910" y="27"/>
                      </a:lnTo>
                      <a:lnTo>
                        <a:pt x="914" y="27"/>
                      </a:lnTo>
                      <a:lnTo>
                        <a:pt x="914" y="29"/>
                      </a:lnTo>
                      <a:lnTo>
                        <a:pt x="915" y="29"/>
                      </a:lnTo>
                      <a:lnTo>
                        <a:pt x="915" y="29"/>
                      </a:lnTo>
                      <a:lnTo>
                        <a:pt x="918" y="29"/>
                      </a:lnTo>
                      <a:lnTo>
                        <a:pt x="918" y="30"/>
                      </a:lnTo>
                      <a:lnTo>
                        <a:pt x="919" y="30"/>
                      </a:lnTo>
                      <a:lnTo>
                        <a:pt x="920" y="31"/>
                      </a:lnTo>
                      <a:lnTo>
                        <a:pt x="924" y="31"/>
                      </a:lnTo>
                      <a:lnTo>
                        <a:pt x="924" y="31"/>
                      </a:lnTo>
                      <a:lnTo>
                        <a:pt x="926" y="31"/>
                      </a:lnTo>
                      <a:lnTo>
                        <a:pt x="927" y="34"/>
                      </a:lnTo>
                      <a:lnTo>
                        <a:pt x="931" y="34"/>
                      </a:lnTo>
                      <a:lnTo>
                        <a:pt x="932" y="35"/>
                      </a:lnTo>
                      <a:lnTo>
                        <a:pt x="932" y="35"/>
                      </a:lnTo>
                      <a:lnTo>
                        <a:pt x="935" y="39"/>
                      </a:lnTo>
                      <a:lnTo>
                        <a:pt x="939" y="39"/>
                      </a:lnTo>
                      <a:lnTo>
                        <a:pt x="940" y="41"/>
                      </a:lnTo>
                      <a:lnTo>
                        <a:pt x="941" y="41"/>
                      </a:lnTo>
                      <a:lnTo>
                        <a:pt x="941" y="42"/>
                      </a:lnTo>
                      <a:lnTo>
                        <a:pt x="943" y="43"/>
                      </a:lnTo>
                      <a:lnTo>
                        <a:pt x="944" y="47"/>
                      </a:lnTo>
                      <a:lnTo>
                        <a:pt x="945" y="47"/>
                      </a:lnTo>
                      <a:lnTo>
                        <a:pt x="945" y="47"/>
                      </a:lnTo>
                      <a:lnTo>
                        <a:pt x="944" y="48"/>
                      </a:lnTo>
                      <a:lnTo>
                        <a:pt x="944" y="48"/>
                      </a:lnTo>
                      <a:lnTo>
                        <a:pt x="944" y="50"/>
                      </a:lnTo>
                      <a:lnTo>
                        <a:pt x="944" y="50"/>
                      </a:lnTo>
                      <a:lnTo>
                        <a:pt x="945" y="51"/>
                      </a:lnTo>
                      <a:lnTo>
                        <a:pt x="953" y="52"/>
                      </a:lnTo>
                      <a:lnTo>
                        <a:pt x="953" y="54"/>
                      </a:lnTo>
                      <a:lnTo>
                        <a:pt x="954" y="55"/>
                      </a:lnTo>
                      <a:lnTo>
                        <a:pt x="954" y="56"/>
                      </a:lnTo>
                      <a:lnTo>
                        <a:pt x="956" y="58"/>
                      </a:lnTo>
                      <a:lnTo>
                        <a:pt x="958" y="58"/>
                      </a:lnTo>
                      <a:lnTo>
                        <a:pt x="958" y="58"/>
                      </a:lnTo>
                      <a:lnTo>
                        <a:pt x="960" y="56"/>
                      </a:lnTo>
                      <a:lnTo>
                        <a:pt x="960" y="58"/>
                      </a:lnTo>
                      <a:lnTo>
                        <a:pt x="962" y="58"/>
                      </a:lnTo>
                      <a:lnTo>
                        <a:pt x="962" y="60"/>
                      </a:lnTo>
                      <a:lnTo>
                        <a:pt x="964" y="60"/>
                      </a:lnTo>
                      <a:lnTo>
                        <a:pt x="965" y="63"/>
                      </a:lnTo>
                      <a:lnTo>
                        <a:pt x="964" y="64"/>
                      </a:lnTo>
                      <a:lnTo>
                        <a:pt x="964" y="65"/>
                      </a:lnTo>
                      <a:lnTo>
                        <a:pt x="961" y="67"/>
                      </a:lnTo>
                      <a:lnTo>
                        <a:pt x="961" y="67"/>
                      </a:lnTo>
                      <a:lnTo>
                        <a:pt x="960" y="67"/>
                      </a:lnTo>
                      <a:lnTo>
                        <a:pt x="960" y="67"/>
                      </a:lnTo>
                      <a:lnTo>
                        <a:pt x="958" y="67"/>
                      </a:lnTo>
                      <a:lnTo>
                        <a:pt x="958" y="67"/>
                      </a:lnTo>
                      <a:lnTo>
                        <a:pt x="958" y="68"/>
                      </a:lnTo>
                      <a:lnTo>
                        <a:pt x="957" y="68"/>
                      </a:lnTo>
                      <a:lnTo>
                        <a:pt x="957" y="68"/>
                      </a:lnTo>
                      <a:lnTo>
                        <a:pt x="958" y="68"/>
                      </a:lnTo>
                      <a:lnTo>
                        <a:pt x="958" y="69"/>
                      </a:lnTo>
                      <a:lnTo>
                        <a:pt x="958" y="73"/>
                      </a:lnTo>
                      <a:lnTo>
                        <a:pt x="958" y="73"/>
                      </a:lnTo>
                      <a:lnTo>
                        <a:pt x="960" y="77"/>
                      </a:lnTo>
                      <a:lnTo>
                        <a:pt x="962" y="78"/>
                      </a:lnTo>
                      <a:lnTo>
                        <a:pt x="962" y="80"/>
                      </a:lnTo>
                      <a:lnTo>
                        <a:pt x="964" y="80"/>
                      </a:lnTo>
                      <a:lnTo>
                        <a:pt x="964" y="80"/>
                      </a:lnTo>
                      <a:lnTo>
                        <a:pt x="965" y="80"/>
                      </a:lnTo>
                      <a:lnTo>
                        <a:pt x="965" y="80"/>
                      </a:lnTo>
                      <a:lnTo>
                        <a:pt x="965" y="80"/>
                      </a:lnTo>
                      <a:lnTo>
                        <a:pt x="965" y="80"/>
                      </a:lnTo>
                      <a:lnTo>
                        <a:pt x="966" y="81"/>
                      </a:lnTo>
                      <a:lnTo>
                        <a:pt x="966" y="81"/>
                      </a:lnTo>
                      <a:lnTo>
                        <a:pt x="966" y="84"/>
                      </a:lnTo>
                      <a:lnTo>
                        <a:pt x="967" y="85"/>
                      </a:lnTo>
                      <a:lnTo>
                        <a:pt x="969" y="86"/>
                      </a:lnTo>
                      <a:lnTo>
                        <a:pt x="969" y="90"/>
                      </a:lnTo>
                      <a:lnTo>
                        <a:pt x="973" y="90"/>
                      </a:lnTo>
                      <a:lnTo>
                        <a:pt x="975" y="92"/>
                      </a:lnTo>
                      <a:lnTo>
                        <a:pt x="974" y="93"/>
                      </a:lnTo>
                      <a:lnTo>
                        <a:pt x="975" y="94"/>
                      </a:lnTo>
                      <a:lnTo>
                        <a:pt x="975" y="96"/>
                      </a:lnTo>
                      <a:lnTo>
                        <a:pt x="977" y="97"/>
                      </a:lnTo>
                      <a:lnTo>
                        <a:pt x="978" y="97"/>
                      </a:lnTo>
                      <a:lnTo>
                        <a:pt x="979" y="97"/>
                      </a:lnTo>
                      <a:lnTo>
                        <a:pt x="981" y="98"/>
                      </a:lnTo>
                      <a:lnTo>
                        <a:pt x="981" y="101"/>
                      </a:lnTo>
                      <a:lnTo>
                        <a:pt x="982" y="101"/>
                      </a:lnTo>
                      <a:lnTo>
                        <a:pt x="982" y="102"/>
                      </a:lnTo>
                      <a:lnTo>
                        <a:pt x="986" y="103"/>
                      </a:lnTo>
                      <a:lnTo>
                        <a:pt x="986" y="105"/>
                      </a:lnTo>
                      <a:lnTo>
                        <a:pt x="987" y="106"/>
                      </a:lnTo>
                      <a:lnTo>
                        <a:pt x="986" y="106"/>
                      </a:lnTo>
                      <a:lnTo>
                        <a:pt x="986" y="107"/>
                      </a:lnTo>
                      <a:lnTo>
                        <a:pt x="983" y="107"/>
                      </a:lnTo>
                      <a:lnTo>
                        <a:pt x="983" y="106"/>
                      </a:lnTo>
                      <a:lnTo>
                        <a:pt x="979" y="106"/>
                      </a:lnTo>
                      <a:lnTo>
                        <a:pt x="978" y="105"/>
                      </a:lnTo>
                      <a:lnTo>
                        <a:pt x="971" y="103"/>
                      </a:lnTo>
                      <a:lnTo>
                        <a:pt x="971" y="103"/>
                      </a:lnTo>
                      <a:lnTo>
                        <a:pt x="970" y="103"/>
                      </a:lnTo>
                      <a:lnTo>
                        <a:pt x="970" y="102"/>
                      </a:lnTo>
                      <a:lnTo>
                        <a:pt x="970" y="102"/>
                      </a:lnTo>
                      <a:lnTo>
                        <a:pt x="969" y="102"/>
                      </a:lnTo>
                      <a:lnTo>
                        <a:pt x="967" y="103"/>
                      </a:lnTo>
                      <a:lnTo>
                        <a:pt x="967" y="103"/>
                      </a:lnTo>
                      <a:lnTo>
                        <a:pt x="967" y="102"/>
                      </a:lnTo>
                      <a:lnTo>
                        <a:pt x="966" y="102"/>
                      </a:lnTo>
                      <a:lnTo>
                        <a:pt x="966" y="102"/>
                      </a:lnTo>
                      <a:lnTo>
                        <a:pt x="962" y="101"/>
                      </a:lnTo>
                      <a:lnTo>
                        <a:pt x="962" y="98"/>
                      </a:lnTo>
                      <a:lnTo>
                        <a:pt x="958" y="96"/>
                      </a:lnTo>
                      <a:lnTo>
                        <a:pt x="958" y="94"/>
                      </a:lnTo>
                      <a:lnTo>
                        <a:pt x="954" y="93"/>
                      </a:lnTo>
                      <a:lnTo>
                        <a:pt x="953" y="92"/>
                      </a:lnTo>
                      <a:lnTo>
                        <a:pt x="952" y="90"/>
                      </a:lnTo>
                      <a:lnTo>
                        <a:pt x="950" y="90"/>
                      </a:lnTo>
                      <a:lnTo>
                        <a:pt x="950" y="88"/>
                      </a:lnTo>
                      <a:lnTo>
                        <a:pt x="950" y="85"/>
                      </a:lnTo>
                      <a:lnTo>
                        <a:pt x="949" y="84"/>
                      </a:lnTo>
                      <a:lnTo>
                        <a:pt x="948" y="82"/>
                      </a:lnTo>
                      <a:lnTo>
                        <a:pt x="947" y="81"/>
                      </a:lnTo>
                      <a:lnTo>
                        <a:pt x="945" y="81"/>
                      </a:lnTo>
                      <a:lnTo>
                        <a:pt x="945" y="81"/>
                      </a:lnTo>
                      <a:lnTo>
                        <a:pt x="945" y="80"/>
                      </a:lnTo>
                      <a:lnTo>
                        <a:pt x="943" y="80"/>
                      </a:lnTo>
                      <a:lnTo>
                        <a:pt x="943" y="80"/>
                      </a:lnTo>
                      <a:lnTo>
                        <a:pt x="939" y="80"/>
                      </a:lnTo>
                      <a:lnTo>
                        <a:pt x="939" y="78"/>
                      </a:lnTo>
                      <a:lnTo>
                        <a:pt x="939" y="78"/>
                      </a:lnTo>
                      <a:lnTo>
                        <a:pt x="939" y="80"/>
                      </a:lnTo>
                      <a:lnTo>
                        <a:pt x="936" y="80"/>
                      </a:lnTo>
                      <a:lnTo>
                        <a:pt x="935" y="78"/>
                      </a:lnTo>
                      <a:lnTo>
                        <a:pt x="933" y="78"/>
                      </a:lnTo>
                      <a:lnTo>
                        <a:pt x="932" y="77"/>
                      </a:lnTo>
                      <a:lnTo>
                        <a:pt x="929" y="77"/>
                      </a:lnTo>
                      <a:lnTo>
                        <a:pt x="929" y="78"/>
                      </a:lnTo>
                      <a:lnTo>
                        <a:pt x="928" y="78"/>
                      </a:lnTo>
                      <a:lnTo>
                        <a:pt x="928" y="78"/>
                      </a:lnTo>
                      <a:lnTo>
                        <a:pt x="927" y="77"/>
                      </a:lnTo>
                      <a:lnTo>
                        <a:pt x="927" y="78"/>
                      </a:lnTo>
                      <a:lnTo>
                        <a:pt x="926" y="80"/>
                      </a:lnTo>
                      <a:lnTo>
                        <a:pt x="924" y="81"/>
                      </a:lnTo>
                      <a:lnTo>
                        <a:pt x="924" y="84"/>
                      </a:lnTo>
                      <a:lnTo>
                        <a:pt x="926" y="84"/>
                      </a:lnTo>
                      <a:lnTo>
                        <a:pt x="926" y="84"/>
                      </a:lnTo>
                      <a:lnTo>
                        <a:pt x="926" y="85"/>
                      </a:lnTo>
                      <a:lnTo>
                        <a:pt x="923" y="86"/>
                      </a:lnTo>
                      <a:lnTo>
                        <a:pt x="923" y="88"/>
                      </a:lnTo>
                      <a:lnTo>
                        <a:pt x="922" y="88"/>
                      </a:lnTo>
                      <a:lnTo>
                        <a:pt x="922" y="89"/>
                      </a:lnTo>
                      <a:lnTo>
                        <a:pt x="920" y="89"/>
                      </a:lnTo>
                      <a:lnTo>
                        <a:pt x="920" y="89"/>
                      </a:lnTo>
                      <a:lnTo>
                        <a:pt x="915" y="89"/>
                      </a:lnTo>
                      <a:lnTo>
                        <a:pt x="914" y="89"/>
                      </a:lnTo>
                      <a:lnTo>
                        <a:pt x="914" y="88"/>
                      </a:lnTo>
                      <a:lnTo>
                        <a:pt x="914" y="88"/>
                      </a:lnTo>
                      <a:lnTo>
                        <a:pt x="912" y="88"/>
                      </a:lnTo>
                      <a:lnTo>
                        <a:pt x="912" y="89"/>
                      </a:lnTo>
                      <a:lnTo>
                        <a:pt x="911" y="89"/>
                      </a:lnTo>
                      <a:lnTo>
                        <a:pt x="911" y="90"/>
                      </a:lnTo>
                      <a:lnTo>
                        <a:pt x="902" y="90"/>
                      </a:lnTo>
                      <a:lnTo>
                        <a:pt x="902" y="89"/>
                      </a:lnTo>
                      <a:lnTo>
                        <a:pt x="899" y="89"/>
                      </a:lnTo>
                      <a:lnTo>
                        <a:pt x="899" y="89"/>
                      </a:lnTo>
                      <a:lnTo>
                        <a:pt x="898" y="88"/>
                      </a:lnTo>
                      <a:lnTo>
                        <a:pt x="897" y="88"/>
                      </a:lnTo>
                      <a:lnTo>
                        <a:pt x="897" y="84"/>
                      </a:lnTo>
                      <a:lnTo>
                        <a:pt x="895" y="82"/>
                      </a:lnTo>
                      <a:lnTo>
                        <a:pt x="894" y="81"/>
                      </a:lnTo>
                      <a:lnTo>
                        <a:pt x="893" y="80"/>
                      </a:lnTo>
                      <a:lnTo>
                        <a:pt x="892" y="80"/>
                      </a:lnTo>
                      <a:lnTo>
                        <a:pt x="890" y="78"/>
                      </a:lnTo>
                      <a:lnTo>
                        <a:pt x="889" y="80"/>
                      </a:lnTo>
                      <a:lnTo>
                        <a:pt x="886" y="80"/>
                      </a:lnTo>
                      <a:lnTo>
                        <a:pt x="884" y="80"/>
                      </a:lnTo>
                      <a:lnTo>
                        <a:pt x="882" y="78"/>
                      </a:lnTo>
                      <a:lnTo>
                        <a:pt x="882" y="81"/>
                      </a:lnTo>
                      <a:lnTo>
                        <a:pt x="872" y="82"/>
                      </a:lnTo>
                      <a:lnTo>
                        <a:pt x="873" y="80"/>
                      </a:lnTo>
                      <a:lnTo>
                        <a:pt x="875" y="78"/>
                      </a:lnTo>
                      <a:lnTo>
                        <a:pt x="876" y="77"/>
                      </a:lnTo>
                      <a:lnTo>
                        <a:pt x="877" y="77"/>
                      </a:lnTo>
                      <a:lnTo>
                        <a:pt x="877" y="76"/>
                      </a:lnTo>
                      <a:lnTo>
                        <a:pt x="881" y="75"/>
                      </a:lnTo>
                      <a:lnTo>
                        <a:pt x="882" y="75"/>
                      </a:lnTo>
                      <a:lnTo>
                        <a:pt x="884" y="76"/>
                      </a:lnTo>
                      <a:lnTo>
                        <a:pt x="884" y="76"/>
                      </a:lnTo>
                      <a:lnTo>
                        <a:pt x="884" y="77"/>
                      </a:lnTo>
                      <a:lnTo>
                        <a:pt x="884" y="77"/>
                      </a:lnTo>
                      <a:lnTo>
                        <a:pt x="884" y="76"/>
                      </a:lnTo>
                      <a:lnTo>
                        <a:pt x="882" y="75"/>
                      </a:lnTo>
                      <a:lnTo>
                        <a:pt x="882" y="73"/>
                      </a:lnTo>
                      <a:lnTo>
                        <a:pt x="884" y="72"/>
                      </a:lnTo>
                      <a:lnTo>
                        <a:pt x="884" y="71"/>
                      </a:lnTo>
                      <a:lnTo>
                        <a:pt x="884" y="69"/>
                      </a:lnTo>
                      <a:lnTo>
                        <a:pt x="882" y="69"/>
                      </a:lnTo>
                      <a:lnTo>
                        <a:pt x="882" y="68"/>
                      </a:lnTo>
                      <a:lnTo>
                        <a:pt x="882" y="68"/>
                      </a:lnTo>
                      <a:lnTo>
                        <a:pt x="882" y="67"/>
                      </a:lnTo>
                      <a:lnTo>
                        <a:pt x="881" y="67"/>
                      </a:lnTo>
                      <a:lnTo>
                        <a:pt x="881" y="63"/>
                      </a:lnTo>
                      <a:lnTo>
                        <a:pt x="878" y="61"/>
                      </a:lnTo>
                      <a:lnTo>
                        <a:pt x="878" y="60"/>
                      </a:lnTo>
                      <a:lnTo>
                        <a:pt x="880" y="60"/>
                      </a:lnTo>
                      <a:lnTo>
                        <a:pt x="880" y="60"/>
                      </a:lnTo>
                      <a:lnTo>
                        <a:pt x="880" y="59"/>
                      </a:lnTo>
                      <a:lnTo>
                        <a:pt x="878" y="59"/>
                      </a:lnTo>
                      <a:lnTo>
                        <a:pt x="878" y="58"/>
                      </a:lnTo>
                      <a:lnTo>
                        <a:pt x="880" y="55"/>
                      </a:lnTo>
                      <a:lnTo>
                        <a:pt x="880" y="54"/>
                      </a:lnTo>
                      <a:lnTo>
                        <a:pt x="878" y="52"/>
                      </a:lnTo>
                      <a:lnTo>
                        <a:pt x="878" y="51"/>
                      </a:lnTo>
                      <a:lnTo>
                        <a:pt x="877" y="51"/>
                      </a:lnTo>
                      <a:lnTo>
                        <a:pt x="877" y="48"/>
                      </a:lnTo>
                      <a:lnTo>
                        <a:pt x="872" y="47"/>
                      </a:lnTo>
                      <a:lnTo>
                        <a:pt x="871" y="46"/>
                      </a:lnTo>
                      <a:lnTo>
                        <a:pt x="865" y="47"/>
                      </a:lnTo>
                      <a:lnTo>
                        <a:pt x="864" y="43"/>
                      </a:lnTo>
                      <a:lnTo>
                        <a:pt x="859" y="41"/>
                      </a:lnTo>
                      <a:lnTo>
                        <a:pt x="859" y="39"/>
                      </a:lnTo>
                      <a:lnTo>
                        <a:pt x="854" y="39"/>
                      </a:lnTo>
                      <a:lnTo>
                        <a:pt x="854" y="39"/>
                      </a:lnTo>
                      <a:lnTo>
                        <a:pt x="852" y="39"/>
                      </a:lnTo>
                      <a:lnTo>
                        <a:pt x="852" y="38"/>
                      </a:lnTo>
                      <a:lnTo>
                        <a:pt x="848" y="39"/>
                      </a:lnTo>
                      <a:lnTo>
                        <a:pt x="848" y="38"/>
                      </a:lnTo>
                      <a:lnTo>
                        <a:pt x="847" y="38"/>
                      </a:lnTo>
                      <a:lnTo>
                        <a:pt x="847" y="38"/>
                      </a:lnTo>
                      <a:lnTo>
                        <a:pt x="844" y="37"/>
                      </a:lnTo>
                      <a:lnTo>
                        <a:pt x="846" y="34"/>
                      </a:lnTo>
                      <a:lnTo>
                        <a:pt x="846" y="33"/>
                      </a:lnTo>
                      <a:lnTo>
                        <a:pt x="843" y="33"/>
                      </a:lnTo>
                      <a:lnTo>
                        <a:pt x="843" y="33"/>
                      </a:lnTo>
                      <a:lnTo>
                        <a:pt x="840" y="31"/>
                      </a:lnTo>
                      <a:lnTo>
                        <a:pt x="840" y="30"/>
                      </a:lnTo>
                      <a:lnTo>
                        <a:pt x="839" y="30"/>
                      </a:lnTo>
                      <a:lnTo>
                        <a:pt x="839" y="30"/>
                      </a:lnTo>
                      <a:lnTo>
                        <a:pt x="837" y="29"/>
                      </a:lnTo>
                      <a:lnTo>
                        <a:pt x="837" y="27"/>
                      </a:lnTo>
                      <a:lnTo>
                        <a:pt x="837" y="27"/>
                      </a:lnTo>
                      <a:lnTo>
                        <a:pt x="837" y="27"/>
                      </a:lnTo>
                      <a:lnTo>
                        <a:pt x="835" y="29"/>
                      </a:lnTo>
                      <a:lnTo>
                        <a:pt x="835" y="30"/>
                      </a:lnTo>
                      <a:lnTo>
                        <a:pt x="834" y="31"/>
                      </a:lnTo>
                      <a:lnTo>
                        <a:pt x="834" y="33"/>
                      </a:lnTo>
                      <a:lnTo>
                        <a:pt x="831" y="33"/>
                      </a:lnTo>
                      <a:lnTo>
                        <a:pt x="830" y="31"/>
                      </a:lnTo>
                      <a:lnTo>
                        <a:pt x="830" y="31"/>
                      </a:lnTo>
                      <a:lnTo>
                        <a:pt x="830" y="29"/>
                      </a:lnTo>
                      <a:lnTo>
                        <a:pt x="830" y="29"/>
                      </a:lnTo>
                      <a:lnTo>
                        <a:pt x="830" y="27"/>
                      </a:lnTo>
                      <a:lnTo>
                        <a:pt x="827" y="27"/>
                      </a:lnTo>
                      <a:lnTo>
                        <a:pt x="826" y="22"/>
                      </a:lnTo>
                      <a:lnTo>
                        <a:pt x="822" y="24"/>
                      </a:lnTo>
                      <a:lnTo>
                        <a:pt x="822" y="21"/>
                      </a:lnTo>
                      <a:lnTo>
                        <a:pt x="822" y="21"/>
                      </a:lnTo>
                      <a:lnTo>
                        <a:pt x="822" y="21"/>
                      </a:lnTo>
                      <a:lnTo>
                        <a:pt x="825" y="21"/>
                      </a:lnTo>
                      <a:lnTo>
                        <a:pt x="829" y="21"/>
                      </a:lnTo>
                      <a:lnTo>
                        <a:pt x="831" y="21"/>
                      </a:lnTo>
                      <a:lnTo>
                        <a:pt x="831" y="20"/>
                      </a:lnTo>
                      <a:lnTo>
                        <a:pt x="833" y="20"/>
                      </a:lnTo>
                      <a:lnTo>
                        <a:pt x="833" y="20"/>
                      </a:lnTo>
                      <a:lnTo>
                        <a:pt x="835" y="20"/>
                      </a:lnTo>
                      <a:lnTo>
                        <a:pt x="835" y="20"/>
                      </a:lnTo>
                      <a:lnTo>
                        <a:pt x="839" y="18"/>
                      </a:lnTo>
                      <a:lnTo>
                        <a:pt x="839" y="17"/>
                      </a:lnTo>
                      <a:lnTo>
                        <a:pt x="837" y="17"/>
                      </a:lnTo>
                      <a:lnTo>
                        <a:pt x="834" y="16"/>
                      </a:lnTo>
                      <a:lnTo>
                        <a:pt x="833" y="16"/>
                      </a:lnTo>
                      <a:lnTo>
                        <a:pt x="831" y="17"/>
                      </a:lnTo>
                      <a:lnTo>
                        <a:pt x="830" y="17"/>
                      </a:lnTo>
                      <a:lnTo>
                        <a:pt x="830" y="16"/>
                      </a:lnTo>
                      <a:lnTo>
                        <a:pt x="829" y="16"/>
                      </a:lnTo>
                      <a:lnTo>
                        <a:pt x="827" y="16"/>
                      </a:lnTo>
                      <a:lnTo>
                        <a:pt x="825" y="17"/>
                      </a:lnTo>
                      <a:lnTo>
                        <a:pt x="823" y="16"/>
                      </a:lnTo>
                      <a:lnTo>
                        <a:pt x="823" y="16"/>
                      </a:lnTo>
                      <a:lnTo>
                        <a:pt x="825" y="16"/>
                      </a:lnTo>
                      <a:lnTo>
                        <a:pt x="825" y="14"/>
                      </a:lnTo>
                      <a:lnTo>
                        <a:pt x="823" y="14"/>
                      </a:lnTo>
                      <a:lnTo>
                        <a:pt x="823" y="12"/>
                      </a:lnTo>
                      <a:lnTo>
                        <a:pt x="822" y="12"/>
                      </a:lnTo>
                      <a:lnTo>
                        <a:pt x="822" y="10"/>
                      </a:lnTo>
                      <a:lnTo>
                        <a:pt x="820" y="10"/>
                      </a:lnTo>
                      <a:lnTo>
                        <a:pt x="818" y="10"/>
                      </a:lnTo>
                      <a:lnTo>
                        <a:pt x="817" y="10"/>
                      </a:lnTo>
                      <a:lnTo>
                        <a:pt x="816" y="10"/>
                      </a:lnTo>
                      <a:lnTo>
                        <a:pt x="816" y="10"/>
                      </a:lnTo>
                      <a:lnTo>
                        <a:pt x="814" y="10"/>
                      </a:lnTo>
                      <a:lnTo>
                        <a:pt x="814" y="9"/>
                      </a:lnTo>
                      <a:lnTo>
                        <a:pt x="816" y="8"/>
                      </a:lnTo>
                      <a:lnTo>
                        <a:pt x="816" y="6"/>
                      </a:lnTo>
                      <a:lnTo>
                        <a:pt x="816" y="5"/>
                      </a:lnTo>
                      <a:lnTo>
                        <a:pt x="816" y="5"/>
                      </a:lnTo>
                      <a:lnTo>
                        <a:pt x="816" y="3"/>
                      </a:lnTo>
                      <a:lnTo>
                        <a:pt x="817" y="4"/>
                      </a:lnTo>
                      <a:lnTo>
                        <a:pt x="820" y="3"/>
                      </a:lnTo>
                      <a:lnTo>
                        <a:pt x="822" y="3"/>
                      </a:lnTo>
                      <a:lnTo>
                        <a:pt x="822" y="1"/>
                      </a:lnTo>
                      <a:lnTo>
                        <a:pt x="8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21">
                  <a:extLst>
                    <a:ext uri="{FF2B5EF4-FFF2-40B4-BE49-F238E27FC236}">
                      <a16:creationId xmlns:a16="http://schemas.microsoft.com/office/drawing/2014/main" id="{15F6D08A-7BDF-4FBC-83AC-5EC57AB34400}"/>
                    </a:ext>
                  </a:extLst>
                </p:cNvPr>
                <p:cNvSpPr>
                  <a:spLocks noEditPoints="1"/>
                </p:cNvSpPr>
                <p:nvPr/>
              </p:nvSpPr>
              <p:spPr bwMode="auto">
                <a:xfrm>
                  <a:off x="4594225" y="2553154"/>
                  <a:ext cx="3386138" cy="409575"/>
                </a:xfrm>
                <a:custGeom>
                  <a:avLst/>
                  <a:gdLst>
                    <a:gd name="T0" fmla="*/ 2124 w 2133"/>
                    <a:gd name="T1" fmla="*/ 238 h 258"/>
                    <a:gd name="T2" fmla="*/ 1934 w 2133"/>
                    <a:gd name="T3" fmla="*/ 233 h 258"/>
                    <a:gd name="T4" fmla="*/ 2111 w 2133"/>
                    <a:gd name="T5" fmla="*/ 231 h 258"/>
                    <a:gd name="T6" fmla="*/ 1666 w 2133"/>
                    <a:gd name="T7" fmla="*/ 228 h 258"/>
                    <a:gd name="T8" fmla="*/ 1895 w 2133"/>
                    <a:gd name="T9" fmla="*/ 217 h 258"/>
                    <a:gd name="T10" fmla="*/ 1718 w 2133"/>
                    <a:gd name="T11" fmla="*/ 228 h 258"/>
                    <a:gd name="T12" fmla="*/ 1908 w 2133"/>
                    <a:gd name="T13" fmla="*/ 215 h 258"/>
                    <a:gd name="T14" fmla="*/ 1656 w 2133"/>
                    <a:gd name="T15" fmla="*/ 216 h 258"/>
                    <a:gd name="T16" fmla="*/ 1697 w 2133"/>
                    <a:gd name="T17" fmla="*/ 203 h 258"/>
                    <a:gd name="T18" fmla="*/ 1930 w 2133"/>
                    <a:gd name="T19" fmla="*/ 203 h 258"/>
                    <a:gd name="T20" fmla="*/ 320 w 2133"/>
                    <a:gd name="T21" fmla="*/ 213 h 258"/>
                    <a:gd name="T22" fmla="*/ 1765 w 2133"/>
                    <a:gd name="T23" fmla="*/ 183 h 258"/>
                    <a:gd name="T24" fmla="*/ 1848 w 2133"/>
                    <a:gd name="T25" fmla="*/ 195 h 258"/>
                    <a:gd name="T26" fmla="*/ 1855 w 2133"/>
                    <a:gd name="T27" fmla="*/ 221 h 258"/>
                    <a:gd name="T28" fmla="*/ 1862 w 2133"/>
                    <a:gd name="T29" fmla="*/ 251 h 258"/>
                    <a:gd name="T30" fmla="*/ 1844 w 2133"/>
                    <a:gd name="T31" fmla="*/ 253 h 258"/>
                    <a:gd name="T32" fmla="*/ 1834 w 2133"/>
                    <a:gd name="T33" fmla="*/ 220 h 258"/>
                    <a:gd name="T34" fmla="*/ 1866 w 2133"/>
                    <a:gd name="T35" fmla="*/ 190 h 258"/>
                    <a:gd name="T36" fmla="*/ 1687 w 2133"/>
                    <a:gd name="T37" fmla="*/ 182 h 258"/>
                    <a:gd name="T38" fmla="*/ 1919 w 2133"/>
                    <a:gd name="T39" fmla="*/ 196 h 258"/>
                    <a:gd name="T40" fmla="*/ 1907 w 2133"/>
                    <a:gd name="T41" fmla="*/ 189 h 258"/>
                    <a:gd name="T42" fmla="*/ 1627 w 2133"/>
                    <a:gd name="T43" fmla="*/ 168 h 258"/>
                    <a:gd name="T44" fmla="*/ 1636 w 2133"/>
                    <a:gd name="T45" fmla="*/ 140 h 258"/>
                    <a:gd name="T46" fmla="*/ 1669 w 2133"/>
                    <a:gd name="T47" fmla="*/ 172 h 258"/>
                    <a:gd name="T48" fmla="*/ 1696 w 2133"/>
                    <a:gd name="T49" fmla="*/ 195 h 258"/>
                    <a:gd name="T50" fmla="*/ 1708 w 2133"/>
                    <a:gd name="T51" fmla="*/ 223 h 258"/>
                    <a:gd name="T52" fmla="*/ 1709 w 2133"/>
                    <a:gd name="T53" fmla="*/ 254 h 258"/>
                    <a:gd name="T54" fmla="*/ 1675 w 2133"/>
                    <a:gd name="T55" fmla="*/ 221 h 258"/>
                    <a:gd name="T56" fmla="*/ 1654 w 2133"/>
                    <a:gd name="T57" fmla="*/ 185 h 258"/>
                    <a:gd name="T58" fmla="*/ 1623 w 2133"/>
                    <a:gd name="T59" fmla="*/ 144 h 258"/>
                    <a:gd name="T60" fmla="*/ 1831 w 2133"/>
                    <a:gd name="T61" fmla="*/ 141 h 258"/>
                    <a:gd name="T62" fmla="*/ 1818 w 2133"/>
                    <a:gd name="T63" fmla="*/ 164 h 258"/>
                    <a:gd name="T64" fmla="*/ 1818 w 2133"/>
                    <a:gd name="T65" fmla="*/ 207 h 258"/>
                    <a:gd name="T66" fmla="*/ 1801 w 2133"/>
                    <a:gd name="T67" fmla="*/ 236 h 258"/>
                    <a:gd name="T68" fmla="*/ 1758 w 2133"/>
                    <a:gd name="T69" fmla="*/ 228 h 258"/>
                    <a:gd name="T70" fmla="*/ 1748 w 2133"/>
                    <a:gd name="T71" fmla="*/ 181 h 258"/>
                    <a:gd name="T72" fmla="*/ 1784 w 2133"/>
                    <a:gd name="T73" fmla="*/ 165 h 258"/>
                    <a:gd name="T74" fmla="*/ 1809 w 2133"/>
                    <a:gd name="T75" fmla="*/ 138 h 258"/>
                    <a:gd name="T76" fmla="*/ 57 w 2133"/>
                    <a:gd name="T77" fmla="*/ 118 h 258"/>
                    <a:gd name="T78" fmla="*/ 1895 w 2133"/>
                    <a:gd name="T79" fmla="*/ 121 h 258"/>
                    <a:gd name="T80" fmla="*/ 1882 w 2133"/>
                    <a:gd name="T81" fmla="*/ 138 h 258"/>
                    <a:gd name="T82" fmla="*/ 1858 w 2133"/>
                    <a:gd name="T83" fmla="*/ 119 h 258"/>
                    <a:gd name="T84" fmla="*/ 1890 w 2133"/>
                    <a:gd name="T85" fmla="*/ 104 h 258"/>
                    <a:gd name="T86" fmla="*/ 1491 w 2133"/>
                    <a:gd name="T87" fmla="*/ 136 h 258"/>
                    <a:gd name="T88" fmla="*/ 1882 w 2133"/>
                    <a:gd name="T89" fmla="*/ 93 h 258"/>
                    <a:gd name="T90" fmla="*/ 1601 w 2133"/>
                    <a:gd name="T91" fmla="*/ 89 h 258"/>
                    <a:gd name="T92" fmla="*/ 226 w 2133"/>
                    <a:gd name="T93" fmla="*/ 84 h 258"/>
                    <a:gd name="T94" fmla="*/ 1872 w 2133"/>
                    <a:gd name="T95" fmla="*/ 90 h 258"/>
                    <a:gd name="T96" fmla="*/ 1820 w 2133"/>
                    <a:gd name="T97" fmla="*/ 106 h 258"/>
                    <a:gd name="T98" fmla="*/ 1832 w 2133"/>
                    <a:gd name="T99" fmla="*/ 87 h 258"/>
                    <a:gd name="T100" fmla="*/ 1864 w 2133"/>
                    <a:gd name="T101" fmla="*/ 79 h 258"/>
                    <a:gd name="T102" fmla="*/ 1841 w 2133"/>
                    <a:gd name="T103" fmla="*/ 73 h 258"/>
                    <a:gd name="T104" fmla="*/ 1258 w 2133"/>
                    <a:gd name="T105" fmla="*/ 69 h 258"/>
                    <a:gd name="T106" fmla="*/ 1890 w 2133"/>
                    <a:gd name="T107" fmla="*/ 77 h 258"/>
                    <a:gd name="T108" fmla="*/ 1604 w 2133"/>
                    <a:gd name="T109" fmla="*/ 64 h 258"/>
                    <a:gd name="T110" fmla="*/ 1852 w 2133"/>
                    <a:gd name="T111" fmla="*/ 69 h 258"/>
                    <a:gd name="T112" fmla="*/ 231 w 2133"/>
                    <a:gd name="T113" fmla="*/ 45 h 258"/>
                    <a:gd name="T114" fmla="*/ 1860 w 2133"/>
                    <a:gd name="T115" fmla="*/ 3 h 258"/>
                    <a:gd name="T116" fmla="*/ 1855 w 2133"/>
                    <a:gd name="T117" fmla="*/ 47 h 258"/>
                    <a:gd name="T118" fmla="*/ 1873 w 2133"/>
                    <a:gd name="T119" fmla="*/ 62 h 258"/>
                    <a:gd name="T120" fmla="*/ 1847 w 2133"/>
                    <a:gd name="T121" fmla="*/ 47 h 258"/>
                    <a:gd name="T122" fmla="*/ 1844 w 2133"/>
                    <a:gd name="T123" fmla="*/ 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258">
                      <a:moveTo>
                        <a:pt x="2080" y="255"/>
                      </a:moveTo>
                      <a:lnTo>
                        <a:pt x="2080" y="255"/>
                      </a:lnTo>
                      <a:lnTo>
                        <a:pt x="2080" y="255"/>
                      </a:lnTo>
                      <a:lnTo>
                        <a:pt x="2080" y="257"/>
                      </a:lnTo>
                      <a:lnTo>
                        <a:pt x="2080" y="257"/>
                      </a:lnTo>
                      <a:lnTo>
                        <a:pt x="2080" y="257"/>
                      </a:lnTo>
                      <a:lnTo>
                        <a:pt x="2080" y="257"/>
                      </a:lnTo>
                      <a:lnTo>
                        <a:pt x="2080" y="257"/>
                      </a:lnTo>
                      <a:lnTo>
                        <a:pt x="2078" y="257"/>
                      </a:lnTo>
                      <a:lnTo>
                        <a:pt x="2080" y="255"/>
                      </a:lnTo>
                      <a:close/>
                      <a:moveTo>
                        <a:pt x="2125" y="238"/>
                      </a:moveTo>
                      <a:lnTo>
                        <a:pt x="2128" y="240"/>
                      </a:lnTo>
                      <a:lnTo>
                        <a:pt x="2129" y="242"/>
                      </a:lnTo>
                      <a:lnTo>
                        <a:pt x="2131" y="244"/>
                      </a:lnTo>
                      <a:lnTo>
                        <a:pt x="2133" y="245"/>
                      </a:lnTo>
                      <a:lnTo>
                        <a:pt x="2133" y="245"/>
                      </a:lnTo>
                      <a:lnTo>
                        <a:pt x="2133" y="246"/>
                      </a:lnTo>
                      <a:lnTo>
                        <a:pt x="2133" y="246"/>
                      </a:lnTo>
                      <a:lnTo>
                        <a:pt x="2132" y="251"/>
                      </a:lnTo>
                      <a:lnTo>
                        <a:pt x="2131" y="250"/>
                      </a:lnTo>
                      <a:lnTo>
                        <a:pt x="2128" y="250"/>
                      </a:lnTo>
                      <a:lnTo>
                        <a:pt x="2129" y="246"/>
                      </a:lnTo>
                      <a:lnTo>
                        <a:pt x="2128" y="245"/>
                      </a:lnTo>
                      <a:lnTo>
                        <a:pt x="2128" y="244"/>
                      </a:lnTo>
                      <a:lnTo>
                        <a:pt x="2127" y="242"/>
                      </a:lnTo>
                      <a:lnTo>
                        <a:pt x="2125" y="241"/>
                      </a:lnTo>
                      <a:lnTo>
                        <a:pt x="2125" y="238"/>
                      </a:lnTo>
                      <a:close/>
                      <a:moveTo>
                        <a:pt x="2114" y="232"/>
                      </a:moveTo>
                      <a:lnTo>
                        <a:pt x="2118" y="233"/>
                      </a:lnTo>
                      <a:lnTo>
                        <a:pt x="2119" y="234"/>
                      </a:lnTo>
                      <a:lnTo>
                        <a:pt x="2122" y="236"/>
                      </a:lnTo>
                      <a:lnTo>
                        <a:pt x="2124" y="236"/>
                      </a:lnTo>
                      <a:lnTo>
                        <a:pt x="2124" y="238"/>
                      </a:lnTo>
                      <a:lnTo>
                        <a:pt x="2122" y="238"/>
                      </a:lnTo>
                      <a:lnTo>
                        <a:pt x="2122" y="237"/>
                      </a:lnTo>
                      <a:lnTo>
                        <a:pt x="2114" y="233"/>
                      </a:lnTo>
                      <a:lnTo>
                        <a:pt x="2114" y="232"/>
                      </a:lnTo>
                      <a:close/>
                      <a:moveTo>
                        <a:pt x="1904" y="232"/>
                      </a:moveTo>
                      <a:lnTo>
                        <a:pt x="1904" y="234"/>
                      </a:lnTo>
                      <a:lnTo>
                        <a:pt x="1907" y="234"/>
                      </a:lnTo>
                      <a:lnTo>
                        <a:pt x="1906" y="236"/>
                      </a:lnTo>
                      <a:lnTo>
                        <a:pt x="1906" y="237"/>
                      </a:lnTo>
                      <a:lnTo>
                        <a:pt x="1904" y="237"/>
                      </a:lnTo>
                      <a:lnTo>
                        <a:pt x="1903" y="237"/>
                      </a:lnTo>
                      <a:lnTo>
                        <a:pt x="1903" y="237"/>
                      </a:lnTo>
                      <a:lnTo>
                        <a:pt x="1900" y="237"/>
                      </a:lnTo>
                      <a:lnTo>
                        <a:pt x="1900" y="238"/>
                      </a:lnTo>
                      <a:lnTo>
                        <a:pt x="1898" y="238"/>
                      </a:lnTo>
                      <a:lnTo>
                        <a:pt x="1898" y="236"/>
                      </a:lnTo>
                      <a:lnTo>
                        <a:pt x="1895" y="236"/>
                      </a:lnTo>
                      <a:lnTo>
                        <a:pt x="1895" y="236"/>
                      </a:lnTo>
                      <a:lnTo>
                        <a:pt x="1894" y="236"/>
                      </a:lnTo>
                      <a:lnTo>
                        <a:pt x="1892" y="234"/>
                      </a:lnTo>
                      <a:lnTo>
                        <a:pt x="1892" y="233"/>
                      </a:lnTo>
                      <a:lnTo>
                        <a:pt x="1904" y="232"/>
                      </a:lnTo>
                      <a:close/>
                      <a:moveTo>
                        <a:pt x="1915" y="231"/>
                      </a:moveTo>
                      <a:lnTo>
                        <a:pt x="1920" y="232"/>
                      </a:lnTo>
                      <a:lnTo>
                        <a:pt x="1920" y="231"/>
                      </a:lnTo>
                      <a:lnTo>
                        <a:pt x="1923" y="232"/>
                      </a:lnTo>
                      <a:lnTo>
                        <a:pt x="1923" y="232"/>
                      </a:lnTo>
                      <a:lnTo>
                        <a:pt x="1923" y="232"/>
                      </a:lnTo>
                      <a:lnTo>
                        <a:pt x="1925" y="232"/>
                      </a:lnTo>
                      <a:lnTo>
                        <a:pt x="1928" y="232"/>
                      </a:lnTo>
                      <a:lnTo>
                        <a:pt x="1928" y="232"/>
                      </a:lnTo>
                      <a:lnTo>
                        <a:pt x="1930" y="232"/>
                      </a:lnTo>
                      <a:lnTo>
                        <a:pt x="1934" y="233"/>
                      </a:lnTo>
                      <a:lnTo>
                        <a:pt x="1934" y="234"/>
                      </a:lnTo>
                      <a:lnTo>
                        <a:pt x="1934" y="236"/>
                      </a:lnTo>
                      <a:lnTo>
                        <a:pt x="1936" y="237"/>
                      </a:lnTo>
                      <a:lnTo>
                        <a:pt x="1934" y="237"/>
                      </a:lnTo>
                      <a:lnTo>
                        <a:pt x="1933" y="237"/>
                      </a:lnTo>
                      <a:lnTo>
                        <a:pt x="1933" y="237"/>
                      </a:lnTo>
                      <a:lnTo>
                        <a:pt x="1925" y="234"/>
                      </a:lnTo>
                      <a:lnTo>
                        <a:pt x="1925" y="236"/>
                      </a:lnTo>
                      <a:lnTo>
                        <a:pt x="1924" y="236"/>
                      </a:lnTo>
                      <a:lnTo>
                        <a:pt x="1924" y="236"/>
                      </a:lnTo>
                      <a:lnTo>
                        <a:pt x="1924" y="236"/>
                      </a:lnTo>
                      <a:lnTo>
                        <a:pt x="1924" y="236"/>
                      </a:lnTo>
                      <a:lnTo>
                        <a:pt x="1924" y="236"/>
                      </a:lnTo>
                      <a:lnTo>
                        <a:pt x="1924" y="236"/>
                      </a:lnTo>
                      <a:lnTo>
                        <a:pt x="1921" y="236"/>
                      </a:lnTo>
                      <a:lnTo>
                        <a:pt x="1921" y="234"/>
                      </a:lnTo>
                      <a:lnTo>
                        <a:pt x="1919" y="234"/>
                      </a:lnTo>
                      <a:lnTo>
                        <a:pt x="1917" y="236"/>
                      </a:lnTo>
                      <a:lnTo>
                        <a:pt x="1916" y="236"/>
                      </a:lnTo>
                      <a:lnTo>
                        <a:pt x="1915" y="236"/>
                      </a:lnTo>
                      <a:lnTo>
                        <a:pt x="1913" y="234"/>
                      </a:lnTo>
                      <a:lnTo>
                        <a:pt x="1913" y="234"/>
                      </a:lnTo>
                      <a:lnTo>
                        <a:pt x="1911" y="234"/>
                      </a:lnTo>
                      <a:lnTo>
                        <a:pt x="1912" y="232"/>
                      </a:lnTo>
                      <a:lnTo>
                        <a:pt x="1913" y="232"/>
                      </a:lnTo>
                      <a:lnTo>
                        <a:pt x="1915" y="232"/>
                      </a:lnTo>
                      <a:lnTo>
                        <a:pt x="1915" y="231"/>
                      </a:lnTo>
                      <a:close/>
                      <a:moveTo>
                        <a:pt x="2107" y="229"/>
                      </a:moveTo>
                      <a:lnTo>
                        <a:pt x="2111" y="229"/>
                      </a:lnTo>
                      <a:lnTo>
                        <a:pt x="2111" y="231"/>
                      </a:lnTo>
                      <a:lnTo>
                        <a:pt x="2111" y="231"/>
                      </a:lnTo>
                      <a:lnTo>
                        <a:pt x="2111" y="231"/>
                      </a:lnTo>
                      <a:lnTo>
                        <a:pt x="2111" y="231"/>
                      </a:lnTo>
                      <a:lnTo>
                        <a:pt x="2112" y="231"/>
                      </a:lnTo>
                      <a:lnTo>
                        <a:pt x="2112" y="231"/>
                      </a:lnTo>
                      <a:lnTo>
                        <a:pt x="2112" y="232"/>
                      </a:lnTo>
                      <a:lnTo>
                        <a:pt x="2111" y="232"/>
                      </a:lnTo>
                      <a:lnTo>
                        <a:pt x="2111" y="232"/>
                      </a:lnTo>
                      <a:lnTo>
                        <a:pt x="2110" y="233"/>
                      </a:lnTo>
                      <a:lnTo>
                        <a:pt x="2108" y="232"/>
                      </a:lnTo>
                      <a:lnTo>
                        <a:pt x="2107" y="231"/>
                      </a:lnTo>
                      <a:lnTo>
                        <a:pt x="2107" y="231"/>
                      </a:lnTo>
                      <a:lnTo>
                        <a:pt x="2107" y="229"/>
                      </a:lnTo>
                      <a:close/>
                      <a:moveTo>
                        <a:pt x="1735" y="228"/>
                      </a:moveTo>
                      <a:lnTo>
                        <a:pt x="1738" y="228"/>
                      </a:lnTo>
                      <a:lnTo>
                        <a:pt x="1738" y="229"/>
                      </a:lnTo>
                      <a:lnTo>
                        <a:pt x="1738" y="229"/>
                      </a:lnTo>
                      <a:lnTo>
                        <a:pt x="1738" y="231"/>
                      </a:lnTo>
                      <a:lnTo>
                        <a:pt x="1738" y="233"/>
                      </a:lnTo>
                      <a:lnTo>
                        <a:pt x="1737" y="233"/>
                      </a:lnTo>
                      <a:lnTo>
                        <a:pt x="1734" y="233"/>
                      </a:lnTo>
                      <a:lnTo>
                        <a:pt x="1734" y="234"/>
                      </a:lnTo>
                      <a:lnTo>
                        <a:pt x="1731" y="234"/>
                      </a:lnTo>
                      <a:lnTo>
                        <a:pt x="1731" y="233"/>
                      </a:lnTo>
                      <a:lnTo>
                        <a:pt x="1730" y="232"/>
                      </a:lnTo>
                      <a:lnTo>
                        <a:pt x="1731" y="229"/>
                      </a:lnTo>
                      <a:lnTo>
                        <a:pt x="1731" y="229"/>
                      </a:lnTo>
                      <a:lnTo>
                        <a:pt x="1733" y="228"/>
                      </a:lnTo>
                      <a:lnTo>
                        <a:pt x="1735" y="228"/>
                      </a:lnTo>
                      <a:close/>
                      <a:moveTo>
                        <a:pt x="1665" y="225"/>
                      </a:moveTo>
                      <a:lnTo>
                        <a:pt x="1666" y="227"/>
                      </a:lnTo>
                      <a:lnTo>
                        <a:pt x="1666" y="227"/>
                      </a:lnTo>
                      <a:lnTo>
                        <a:pt x="1666" y="227"/>
                      </a:lnTo>
                      <a:lnTo>
                        <a:pt x="1666" y="228"/>
                      </a:lnTo>
                      <a:lnTo>
                        <a:pt x="1666" y="228"/>
                      </a:lnTo>
                      <a:lnTo>
                        <a:pt x="1666" y="228"/>
                      </a:lnTo>
                      <a:lnTo>
                        <a:pt x="1665" y="228"/>
                      </a:lnTo>
                      <a:lnTo>
                        <a:pt x="1665" y="228"/>
                      </a:lnTo>
                      <a:lnTo>
                        <a:pt x="1665" y="227"/>
                      </a:lnTo>
                      <a:lnTo>
                        <a:pt x="1665" y="227"/>
                      </a:lnTo>
                      <a:lnTo>
                        <a:pt x="1665" y="225"/>
                      </a:lnTo>
                      <a:close/>
                      <a:moveTo>
                        <a:pt x="2076" y="224"/>
                      </a:moveTo>
                      <a:lnTo>
                        <a:pt x="2082" y="225"/>
                      </a:lnTo>
                      <a:lnTo>
                        <a:pt x="2082" y="227"/>
                      </a:lnTo>
                      <a:lnTo>
                        <a:pt x="2082" y="227"/>
                      </a:lnTo>
                      <a:lnTo>
                        <a:pt x="2082" y="227"/>
                      </a:lnTo>
                      <a:lnTo>
                        <a:pt x="2080" y="227"/>
                      </a:lnTo>
                      <a:lnTo>
                        <a:pt x="2078" y="227"/>
                      </a:lnTo>
                      <a:lnTo>
                        <a:pt x="2076" y="227"/>
                      </a:lnTo>
                      <a:lnTo>
                        <a:pt x="2076" y="225"/>
                      </a:lnTo>
                      <a:lnTo>
                        <a:pt x="2076" y="224"/>
                      </a:lnTo>
                      <a:close/>
                      <a:moveTo>
                        <a:pt x="1072" y="220"/>
                      </a:moveTo>
                      <a:lnTo>
                        <a:pt x="1076" y="221"/>
                      </a:lnTo>
                      <a:lnTo>
                        <a:pt x="1076" y="221"/>
                      </a:lnTo>
                      <a:lnTo>
                        <a:pt x="1076" y="223"/>
                      </a:lnTo>
                      <a:lnTo>
                        <a:pt x="1076" y="223"/>
                      </a:lnTo>
                      <a:lnTo>
                        <a:pt x="1077" y="223"/>
                      </a:lnTo>
                      <a:lnTo>
                        <a:pt x="1072" y="223"/>
                      </a:lnTo>
                      <a:lnTo>
                        <a:pt x="1072" y="220"/>
                      </a:lnTo>
                      <a:close/>
                      <a:moveTo>
                        <a:pt x="1878" y="219"/>
                      </a:moveTo>
                      <a:lnTo>
                        <a:pt x="1886" y="219"/>
                      </a:lnTo>
                      <a:lnTo>
                        <a:pt x="1886" y="220"/>
                      </a:lnTo>
                      <a:lnTo>
                        <a:pt x="1878" y="221"/>
                      </a:lnTo>
                      <a:lnTo>
                        <a:pt x="1878" y="221"/>
                      </a:lnTo>
                      <a:lnTo>
                        <a:pt x="1878" y="221"/>
                      </a:lnTo>
                      <a:lnTo>
                        <a:pt x="1878" y="220"/>
                      </a:lnTo>
                      <a:lnTo>
                        <a:pt x="1878" y="219"/>
                      </a:lnTo>
                      <a:close/>
                      <a:moveTo>
                        <a:pt x="1892" y="217"/>
                      </a:moveTo>
                      <a:lnTo>
                        <a:pt x="1895" y="217"/>
                      </a:lnTo>
                      <a:lnTo>
                        <a:pt x="1895" y="219"/>
                      </a:lnTo>
                      <a:lnTo>
                        <a:pt x="1889" y="219"/>
                      </a:lnTo>
                      <a:lnTo>
                        <a:pt x="1889" y="217"/>
                      </a:lnTo>
                      <a:lnTo>
                        <a:pt x="1890" y="217"/>
                      </a:lnTo>
                      <a:lnTo>
                        <a:pt x="1891" y="217"/>
                      </a:lnTo>
                      <a:lnTo>
                        <a:pt x="1892" y="217"/>
                      </a:lnTo>
                      <a:close/>
                      <a:moveTo>
                        <a:pt x="1932" y="216"/>
                      </a:moveTo>
                      <a:lnTo>
                        <a:pt x="1932" y="217"/>
                      </a:lnTo>
                      <a:lnTo>
                        <a:pt x="1932" y="217"/>
                      </a:lnTo>
                      <a:lnTo>
                        <a:pt x="1932" y="220"/>
                      </a:lnTo>
                      <a:lnTo>
                        <a:pt x="1928" y="219"/>
                      </a:lnTo>
                      <a:lnTo>
                        <a:pt x="1929" y="217"/>
                      </a:lnTo>
                      <a:lnTo>
                        <a:pt x="1929" y="217"/>
                      </a:lnTo>
                      <a:lnTo>
                        <a:pt x="1932" y="216"/>
                      </a:lnTo>
                      <a:close/>
                      <a:moveTo>
                        <a:pt x="1716" y="216"/>
                      </a:moveTo>
                      <a:lnTo>
                        <a:pt x="1716" y="217"/>
                      </a:lnTo>
                      <a:lnTo>
                        <a:pt x="1717" y="219"/>
                      </a:lnTo>
                      <a:lnTo>
                        <a:pt x="1717" y="219"/>
                      </a:lnTo>
                      <a:lnTo>
                        <a:pt x="1718" y="217"/>
                      </a:lnTo>
                      <a:lnTo>
                        <a:pt x="1718" y="219"/>
                      </a:lnTo>
                      <a:lnTo>
                        <a:pt x="1720" y="219"/>
                      </a:lnTo>
                      <a:lnTo>
                        <a:pt x="1720" y="220"/>
                      </a:lnTo>
                      <a:lnTo>
                        <a:pt x="1721" y="220"/>
                      </a:lnTo>
                      <a:lnTo>
                        <a:pt x="1721" y="223"/>
                      </a:lnTo>
                      <a:lnTo>
                        <a:pt x="1721" y="223"/>
                      </a:lnTo>
                      <a:lnTo>
                        <a:pt x="1721" y="224"/>
                      </a:lnTo>
                      <a:lnTo>
                        <a:pt x="1722" y="224"/>
                      </a:lnTo>
                      <a:lnTo>
                        <a:pt x="1724" y="231"/>
                      </a:lnTo>
                      <a:lnTo>
                        <a:pt x="1722" y="231"/>
                      </a:lnTo>
                      <a:lnTo>
                        <a:pt x="1722" y="232"/>
                      </a:lnTo>
                      <a:lnTo>
                        <a:pt x="1722" y="232"/>
                      </a:lnTo>
                      <a:lnTo>
                        <a:pt x="1722" y="231"/>
                      </a:lnTo>
                      <a:lnTo>
                        <a:pt x="1718" y="228"/>
                      </a:lnTo>
                      <a:lnTo>
                        <a:pt x="1718" y="227"/>
                      </a:lnTo>
                      <a:lnTo>
                        <a:pt x="1717" y="227"/>
                      </a:lnTo>
                      <a:lnTo>
                        <a:pt x="1717" y="224"/>
                      </a:lnTo>
                      <a:lnTo>
                        <a:pt x="1717" y="224"/>
                      </a:lnTo>
                      <a:lnTo>
                        <a:pt x="1717" y="224"/>
                      </a:lnTo>
                      <a:lnTo>
                        <a:pt x="1717" y="224"/>
                      </a:lnTo>
                      <a:lnTo>
                        <a:pt x="1717" y="223"/>
                      </a:lnTo>
                      <a:lnTo>
                        <a:pt x="1717" y="223"/>
                      </a:lnTo>
                      <a:lnTo>
                        <a:pt x="1717" y="223"/>
                      </a:lnTo>
                      <a:lnTo>
                        <a:pt x="1717" y="221"/>
                      </a:lnTo>
                      <a:lnTo>
                        <a:pt x="1713" y="221"/>
                      </a:lnTo>
                      <a:lnTo>
                        <a:pt x="1713" y="221"/>
                      </a:lnTo>
                      <a:lnTo>
                        <a:pt x="1713" y="220"/>
                      </a:lnTo>
                      <a:lnTo>
                        <a:pt x="1713" y="219"/>
                      </a:lnTo>
                      <a:lnTo>
                        <a:pt x="1713" y="217"/>
                      </a:lnTo>
                      <a:lnTo>
                        <a:pt x="1714" y="217"/>
                      </a:lnTo>
                      <a:lnTo>
                        <a:pt x="1714" y="217"/>
                      </a:lnTo>
                      <a:lnTo>
                        <a:pt x="1716" y="216"/>
                      </a:lnTo>
                      <a:close/>
                      <a:moveTo>
                        <a:pt x="1866" y="215"/>
                      </a:moveTo>
                      <a:lnTo>
                        <a:pt x="1872" y="216"/>
                      </a:lnTo>
                      <a:lnTo>
                        <a:pt x="1872" y="217"/>
                      </a:lnTo>
                      <a:lnTo>
                        <a:pt x="1870" y="217"/>
                      </a:lnTo>
                      <a:lnTo>
                        <a:pt x="1870" y="219"/>
                      </a:lnTo>
                      <a:lnTo>
                        <a:pt x="1869" y="219"/>
                      </a:lnTo>
                      <a:lnTo>
                        <a:pt x="1869" y="219"/>
                      </a:lnTo>
                      <a:lnTo>
                        <a:pt x="1865" y="219"/>
                      </a:lnTo>
                      <a:lnTo>
                        <a:pt x="1865" y="219"/>
                      </a:lnTo>
                      <a:lnTo>
                        <a:pt x="1865" y="216"/>
                      </a:lnTo>
                      <a:lnTo>
                        <a:pt x="1865" y="216"/>
                      </a:lnTo>
                      <a:lnTo>
                        <a:pt x="1866" y="215"/>
                      </a:lnTo>
                      <a:close/>
                      <a:moveTo>
                        <a:pt x="1911" y="213"/>
                      </a:moveTo>
                      <a:lnTo>
                        <a:pt x="1911" y="215"/>
                      </a:lnTo>
                      <a:lnTo>
                        <a:pt x="1908" y="215"/>
                      </a:lnTo>
                      <a:lnTo>
                        <a:pt x="1908" y="213"/>
                      </a:lnTo>
                      <a:lnTo>
                        <a:pt x="1909" y="213"/>
                      </a:lnTo>
                      <a:lnTo>
                        <a:pt x="1909" y="213"/>
                      </a:lnTo>
                      <a:lnTo>
                        <a:pt x="1909" y="213"/>
                      </a:lnTo>
                      <a:lnTo>
                        <a:pt x="1911" y="213"/>
                      </a:lnTo>
                      <a:close/>
                      <a:moveTo>
                        <a:pt x="1937" y="212"/>
                      </a:moveTo>
                      <a:lnTo>
                        <a:pt x="1937" y="212"/>
                      </a:lnTo>
                      <a:lnTo>
                        <a:pt x="1938" y="212"/>
                      </a:lnTo>
                      <a:lnTo>
                        <a:pt x="1938" y="215"/>
                      </a:lnTo>
                      <a:lnTo>
                        <a:pt x="1937" y="215"/>
                      </a:lnTo>
                      <a:lnTo>
                        <a:pt x="1936" y="215"/>
                      </a:lnTo>
                      <a:lnTo>
                        <a:pt x="1936" y="215"/>
                      </a:lnTo>
                      <a:lnTo>
                        <a:pt x="1936" y="215"/>
                      </a:lnTo>
                      <a:lnTo>
                        <a:pt x="1936" y="215"/>
                      </a:lnTo>
                      <a:lnTo>
                        <a:pt x="1934" y="215"/>
                      </a:lnTo>
                      <a:lnTo>
                        <a:pt x="1934" y="215"/>
                      </a:lnTo>
                      <a:lnTo>
                        <a:pt x="1934" y="212"/>
                      </a:lnTo>
                      <a:lnTo>
                        <a:pt x="1937" y="212"/>
                      </a:lnTo>
                      <a:close/>
                      <a:moveTo>
                        <a:pt x="1932" y="210"/>
                      </a:moveTo>
                      <a:lnTo>
                        <a:pt x="1934" y="210"/>
                      </a:lnTo>
                      <a:lnTo>
                        <a:pt x="1934" y="211"/>
                      </a:lnTo>
                      <a:lnTo>
                        <a:pt x="1933" y="211"/>
                      </a:lnTo>
                      <a:lnTo>
                        <a:pt x="1933" y="211"/>
                      </a:lnTo>
                      <a:lnTo>
                        <a:pt x="1932" y="212"/>
                      </a:lnTo>
                      <a:lnTo>
                        <a:pt x="1932" y="211"/>
                      </a:lnTo>
                      <a:lnTo>
                        <a:pt x="1932" y="211"/>
                      </a:lnTo>
                      <a:lnTo>
                        <a:pt x="1932" y="210"/>
                      </a:lnTo>
                      <a:close/>
                      <a:moveTo>
                        <a:pt x="1657" y="210"/>
                      </a:moveTo>
                      <a:lnTo>
                        <a:pt x="1657" y="213"/>
                      </a:lnTo>
                      <a:lnTo>
                        <a:pt x="1658" y="216"/>
                      </a:lnTo>
                      <a:lnTo>
                        <a:pt x="1659" y="219"/>
                      </a:lnTo>
                      <a:lnTo>
                        <a:pt x="1656" y="219"/>
                      </a:lnTo>
                      <a:lnTo>
                        <a:pt x="1656" y="216"/>
                      </a:lnTo>
                      <a:lnTo>
                        <a:pt x="1653" y="211"/>
                      </a:lnTo>
                      <a:lnTo>
                        <a:pt x="1654" y="211"/>
                      </a:lnTo>
                      <a:lnTo>
                        <a:pt x="1657" y="210"/>
                      </a:lnTo>
                      <a:close/>
                      <a:moveTo>
                        <a:pt x="1934" y="210"/>
                      </a:moveTo>
                      <a:lnTo>
                        <a:pt x="1937" y="210"/>
                      </a:lnTo>
                      <a:lnTo>
                        <a:pt x="1937" y="210"/>
                      </a:lnTo>
                      <a:lnTo>
                        <a:pt x="1934" y="210"/>
                      </a:lnTo>
                      <a:lnTo>
                        <a:pt x="1934" y="210"/>
                      </a:lnTo>
                      <a:close/>
                      <a:moveTo>
                        <a:pt x="312" y="208"/>
                      </a:moveTo>
                      <a:lnTo>
                        <a:pt x="314" y="208"/>
                      </a:lnTo>
                      <a:lnTo>
                        <a:pt x="314" y="208"/>
                      </a:lnTo>
                      <a:lnTo>
                        <a:pt x="314" y="208"/>
                      </a:lnTo>
                      <a:lnTo>
                        <a:pt x="314" y="208"/>
                      </a:lnTo>
                      <a:lnTo>
                        <a:pt x="312" y="210"/>
                      </a:lnTo>
                      <a:lnTo>
                        <a:pt x="312" y="210"/>
                      </a:lnTo>
                      <a:lnTo>
                        <a:pt x="312" y="210"/>
                      </a:lnTo>
                      <a:lnTo>
                        <a:pt x="311" y="210"/>
                      </a:lnTo>
                      <a:lnTo>
                        <a:pt x="312" y="208"/>
                      </a:lnTo>
                      <a:close/>
                      <a:moveTo>
                        <a:pt x="315" y="206"/>
                      </a:moveTo>
                      <a:lnTo>
                        <a:pt x="316" y="206"/>
                      </a:lnTo>
                      <a:lnTo>
                        <a:pt x="316" y="206"/>
                      </a:lnTo>
                      <a:lnTo>
                        <a:pt x="316" y="207"/>
                      </a:lnTo>
                      <a:lnTo>
                        <a:pt x="315" y="207"/>
                      </a:lnTo>
                      <a:lnTo>
                        <a:pt x="315" y="206"/>
                      </a:lnTo>
                      <a:close/>
                      <a:moveTo>
                        <a:pt x="1907" y="204"/>
                      </a:moveTo>
                      <a:lnTo>
                        <a:pt x="1907" y="204"/>
                      </a:lnTo>
                      <a:lnTo>
                        <a:pt x="1907" y="206"/>
                      </a:lnTo>
                      <a:lnTo>
                        <a:pt x="1908" y="207"/>
                      </a:lnTo>
                      <a:lnTo>
                        <a:pt x="1909" y="207"/>
                      </a:lnTo>
                      <a:lnTo>
                        <a:pt x="1909" y="208"/>
                      </a:lnTo>
                      <a:lnTo>
                        <a:pt x="1907" y="210"/>
                      </a:lnTo>
                      <a:lnTo>
                        <a:pt x="1907" y="204"/>
                      </a:lnTo>
                      <a:close/>
                      <a:moveTo>
                        <a:pt x="1697" y="203"/>
                      </a:moveTo>
                      <a:lnTo>
                        <a:pt x="1700" y="204"/>
                      </a:lnTo>
                      <a:lnTo>
                        <a:pt x="1700" y="204"/>
                      </a:lnTo>
                      <a:lnTo>
                        <a:pt x="1699" y="204"/>
                      </a:lnTo>
                      <a:lnTo>
                        <a:pt x="1699" y="206"/>
                      </a:lnTo>
                      <a:lnTo>
                        <a:pt x="1697" y="206"/>
                      </a:lnTo>
                      <a:lnTo>
                        <a:pt x="1697" y="203"/>
                      </a:lnTo>
                      <a:close/>
                      <a:moveTo>
                        <a:pt x="314" y="202"/>
                      </a:moveTo>
                      <a:lnTo>
                        <a:pt x="315" y="202"/>
                      </a:lnTo>
                      <a:lnTo>
                        <a:pt x="315" y="202"/>
                      </a:lnTo>
                      <a:lnTo>
                        <a:pt x="315" y="202"/>
                      </a:lnTo>
                      <a:lnTo>
                        <a:pt x="315" y="202"/>
                      </a:lnTo>
                      <a:lnTo>
                        <a:pt x="314" y="203"/>
                      </a:lnTo>
                      <a:lnTo>
                        <a:pt x="314" y="203"/>
                      </a:lnTo>
                      <a:lnTo>
                        <a:pt x="314" y="203"/>
                      </a:lnTo>
                      <a:lnTo>
                        <a:pt x="312" y="203"/>
                      </a:lnTo>
                      <a:lnTo>
                        <a:pt x="314" y="202"/>
                      </a:lnTo>
                      <a:close/>
                      <a:moveTo>
                        <a:pt x="1936" y="200"/>
                      </a:moveTo>
                      <a:lnTo>
                        <a:pt x="1936" y="202"/>
                      </a:lnTo>
                      <a:lnTo>
                        <a:pt x="1940" y="202"/>
                      </a:lnTo>
                      <a:lnTo>
                        <a:pt x="1940" y="202"/>
                      </a:lnTo>
                      <a:lnTo>
                        <a:pt x="1941" y="203"/>
                      </a:lnTo>
                      <a:lnTo>
                        <a:pt x="1941" y="204"/>
                      </a:lnTo>
                      <a:lnTo>
                        <a:pt x="1940" y="204"/>
                      </a:lnTo>
                      <a:lnTo>
                        <a:pt x="1937" y="204"/>
                      </a:lnTo>
                      <a:lnTo>
                        <a:pt x="1934" y="204"/>
                      </a:lnTo>
                      <a:lnTo>
                        <a:pt x="1933" y="204"/>
                      </a:lnTo>
                      <a:lnTo>
                        <a:pt x="1933" y="204"/>
                      </a:lnTo>
                      <a:lnTo>
                        <a:pt x="1932" y="203"/>
                      </a:lnTo>
                      <a:lnTo>
                        <a:pt x="1932" y="203"/>
                      </a:lnTo>
                      <a:lnTo>
                        <a:pt x="1932" y="203"/>
                      </a:lnTo>
                      <a:lnTo>
                        <a:pt x="1930" y="203"/>
                      </a:lnTo>
                      <a:lnTo>
                        <a:pt x="1930" y="203"/>
                      </a:lnTo>
                      <a:lnTo>
                        <a:pt x="1930" y="203"/>
                      </a:lnTo>
                      <a:lnTo>
                        <a:pt x="1930" y="202"/>
                      </a:lnTo>
                      <a:lnTo>
                        <a:pt x="1933" y="202"/>
                      </a:lnTo>
                      <a:lnTo>
                        <a:pt x="1933" y="202"/>
                      </a:lnTo>
                      <a:lnTo>
                        <a:pt x="1936" y="200"/>
                      </a:lnTo>
                      <a:close/>
                      <a:moveTo>
                        <a:pt x="333" y="195"/>
                      </a:moveTo>
                      <a:lnTo>
                        <a:pt x="333" y="195"/>
                      </a:lnTo>
                      <a:lnTo>
                        <a:pt x="333" y="196"/>
                      </a:lnTo>
                      <a:lnTo>
                        <a:pt x="335" y="198"/>
                      </a:lnTo>
                      <a:lnTo>
                        <a:pt x="333" y="198"/>
                      </a:lnTo>
                      <a:lnTo>
                        <a:pt x="333" y="199"/>
                      </a:lnTo>
                      <a:lnTo>
                        <a:pt x="335" y="199"/>
                      </a:lnTo>
                      <a:lnTo>
                        <a:pt x="335" y="199"/>
                      </a:lnTo>
                      <a:lnTo>
                        <a:pt x="336" y="199"/>
                      </a:lnTo>
                      <a:lnTo>
                        <a:pt x="340" y="199"/>
                      </a:lnTo>
                      <a:lnTo>
                        <a:pt x="340" y="199"/>
                      </a:lnTo>
                      <a:lnTo>
                        <a:pt x="340" y="199"/>
                      </a:lnTo>
                      <a:lnTo>
                        <a:pt x="340" y="203"/>
                      </a:lnTo>
                      <a:lnTo>
                        <a:pt x="340" y="203"/>
                      </a:lnTo>
                      <a:lnTo>
                        <a:pt x="340" y="204"/>
                      </a:lnTo>
                      <a:lnTo>
                        <a:pt x="341" y="206"/>
                      </a:lnTo>
                      <a:lnTo>
                        <a:pt x="340" y="208"/>
                      </a:lnTo>
                      <a:lnTo>
                        <a:pt x="339" y="208"/>
                      </a:lnTo>
                      <a:lnTo>
                        <a:pt x="339" y="211"/>
                      </a:lnTo>
                      <a:lnTo>
                        <a:pt x="337" y="212"/>
                      </a:lnTo>
                      <a:lnTo>
                        <a:pt x="337" y="212"/>
                      </a:lnTo>
                      <a:lnTo>
                        <a:pt x="336" y="213"/>
                      </a:lnTo>
                      <a:lnTo>
                        <a:pt x="333" y="213"/>
                      </a:lnTo>
                      <a:lnTo>
                        <a:pt x="333" y="215"/>
                      </a:lnTo>
                      <a:lnTo>
                        <a:pt x="325" y="215"/>
                      </a:lnTo>
                      <a:lnTo>
                        <a:pt x="325" y="216"/>
                      </a:lnTo>
                      <a:lnTo>
                        <a:pt x="323" y="216"/>
                      </a:lnTo>
                      <a:lnTo>
                        <a:pt x="322" y="213"/>
                      </a:lnTo>
                      <a:lnTo>
                        <a:pt x="320" y="213"/>
                      </a:lnTo>
                      <a:lnTo>
                        <a:pt x="319" y="211"/>
                      </a:lnTo>
                      <a:lnTo>
                        <a:pt x="319" y="208"/>
                      </a:lnTo>
                      <a:lnTo>
                        <a:pt x="319" y="206"/>
                      </a:lnTo>
                      <a:lnTo>
                        <a:pt x="320" y="204"/>
                      </a:lnTo>
                      <a:lnTo>
                        <a:pt x="320" y="204"/>
                      </a:lnTo>
                      <a:lnTo>
                        <a:pt x="322" y="204"/>
                      </a:lnTo>
                      <a:lnTo>
                        <a:pt x="323" y="200"/>
                      </a:lnTo>
                      <a:lnTo>
                        <a:pt x="328" y="198"/>
                      </a:lnTo>
                      <a:lnTo>
                        <a:pt x="328" y="198"/>
                      </a:lnTo>
                      <a:lnTo>
                        <a:pt x="327" y="198"/>
                      </a:lnTo>
                      <a:lnTo>
                        <a:pt x="328" y="196"/>
                      </a:lnTo>
                      <a:lnTo>
                        <a:pt x="328" y="196"/>
                      </a:lnTo>
                      <a:lnTo>
                        <a:pt x="329" y="196"/>
                      </a:lnTo>
                      <a:lnTo>
                        <a:pt x="329" y="195"/>
                      </a:lnTo>
                      <a:lnTo>
                        <a:pt x="333" y="195"/>
                      </a:lnTo>
                      <a:close/>
                      <a:moveTo>
                        <a:pt x="1704" y="185"/>
                      </a:moveTo>
                      <a:lnTo>
                        <a:pt x="1705" y="185"/>
                      </a:lnTo>
                      <a:lnTo>
                        <a:pt x="1705" y="186"/>
                      </a:lnTo>
                      <a:lnTo>
                        <a:pt x="1704" y="186"/>
                      </a:lnTo>
                      <a:lnTo>
                        <a:pt x="1704" y="185"/>
                      </a:lnTo>
                      <a:close/>
                      <a:moveTo>
                        <a:pt x="1686" y="185"/>
                      </a:moveTo>
                      <a:lnTo>
                        <a:pt x="1687" y="186"/>
                      </a:lnTo>
                      <a:lnTo>
                        <a:pt x="1688" y="186"/>
                      </a:lnTo>
                      <a:lnTo>
                        <a:pt x="1688" y="189"/>
                      </a:lnTo>
                      <a:lnTo>
                        <a:pt x="1687" y="189"/>
                      </a:lnTo>
                      <a:lnTo>
                        <a:pt x="1687" y="187"/>
                      </a:lnTo>
                      <a:lnTo>
                        <a:pt x="1686" y="187"/>
                      </a:lnTo>
                      <a:lnTo>
                        <a:pt x="1686" y="185"/>
                      </a:lnTo>
                      <a:close/>
                      <a:moveTo>
                        <a:pt x="1764" y="183"/>
                      </a:moveTo>
                      <a:lnTo>
                        <a:pt x="1764" y="183"/>
                      </a:lnTo>
                      <a:lnTo>
                        <a:pt x="1764" y="183"/>
                      </a:lnTo>
                      <a:lnTo>
                        <a:pt x="1765" y="183"/>
                      </a:lnTo>
                      <a:lnTo>
                        <a:pt x="1765" y="183"/>
                      </a:lnTo>
                      <a:lnTo>
                        <a:pt x="1765" y="183"/>
                      </a:lnTo>
                      <a:lnTo>
                        <a:pt x="1764" y="183"/>
                      </a:lnTo>
                      <a:close/>
                      <a:moveTo>
                        <a:pt x="1883" y="182"/>
                      </a:moveTo>
                      <a:lnTo>
                        <a:pt x="1885" y="182"/>
                      </a:lnTo>
                      <a:lnTo>
                        <a:pt x="1886" y="183"/>
                      </a:lnTo>
                      <a:lnTo>
                        <a:pt x="1886" y="183"/>
                      </a:lnTo>
                      <a:lnTo>
                        <a:pt x="1886" y="186"/>
                      </a:lnTo>
                      <a:lnTo>
                        <a:pt x="1886" y="189"/>
                      </a:lnTo>
                      <a:lnTo>
                        <a:pt x="1883" y="190"/>
                      </a:lnTo>
                      <a:lnTo>
                        <a:pt x="1882" y="193"/>
                      </a:lnTo>
                      <a:lnTo>
                        <a:pt x="1881" y="195"/>
                      </a:lnTo>
                      <a:lnTo>
                        <a:pt x="1877" y="196"/>
                      </a:lnTo>
                      <a:lnTo>
                        <a:pt x="1877" y="198"/>
                      </a:lnTo>
                      <a:lnTo>
                        <a:pt x="1872" y="196"/>
                      </a:lnTo>
                      <a:lnTo>
                        <a:pt x="1872" y="196"/>
                      </a:lnTo>
                      <a:lnTo>
                        <a:pt x="1870" y="198"/>
                      </a:lnTo>
                      <a:lnTo>
                        <a:pt x="1870" y="198"/>
                      </a:lnTo>
                      <a:lnTo>
                        <a:pt x="1870" y="196"/>
                      </a:lnTo>
                      <a:lnTo>
                        <a:pt x="1869" y="196"/>
                      </a:lnTo>
                      <a:lnTo>
                        <a:pt x="1869" y="196"/>
                      </a:lnTo>
                      <a:lnTo>
                        <a:pt x="1866" y="196"/>
                      </a:lnTo>
                      <a:lnTo>
                        <a:pt x="1866" y="195"/>
                      </a:lnTo>
                      <a:lnTo>
                        <a:pt x="1857" y="195"/>
                      </a:lnTo>
                      <a:lnTo>
                        <a:pt x="1857" y="196"/>
                      </a:lnTo>
                      <a:lnTo>
                        <a:pt x="1853" y="195"/>
                      </a:lnTo>
                      <a:lnTo>
                        <a:pt x="1853" y="195"/>
                      </a:lnTo>
                      <a:lnTo>
                        <a:pt x="1853" y="195"/>
                      </a:lnTo>
                      <a:lnTo>
                        <a:pt x="1852" y="195"/>
                      </a:lnTo>
                      <a:lnTo>
                        <a:pt x="1852" y="195"/>
                      </a:lnTo>
                      <a:lnTo>
                        <a:pt x="1848" y="195"/>
                      </a:lnTo>
                      <a:lnTo>
                        <a:pt x="1848" y="196"/>
                      </a:lnTo>
                      <a:lnTo>
                        <a:pt x="1848" y="196"/>
                      </a:lnTo>
                      <a:lnTo>
                        <a:pt x="1848" y="195"/>
                      </a:lnTo>
                      <a:lnTo>
                        <a:pt x="1847" y="195"/>
                      </a:lnTo>
                      <a:lnTo>
                        <a:pt x="1845" y="195"/>
                      </a:lnTo>
                      <a:lnTo>
                        <a:pt x="1844" y="199"/>
                      </a:lnTo>
                      <a:lnTo>
                        <a:pt x="1844" y="204"/>
                      </a:lnTo>
                      <a:lnTo>
                        <a:pt x="1844" y="208"/>
                      </a:lnTo>
                      <a:lnTo>
                        <a:pt x="1847" y="210"/>
                      </a:lnTo>
                      <a:lnTo>
                        <a:pt x="1847" y="210"/>
                      </a:lnTo>
                      <a:lnTo>
                        <a:pt x="1849" y="210"/>
                      </a:lnTo>
                      <a:lnTo>
                        <a:pt x="1849" y="211"/>
                      </a:lnTo>
                      <a:lnTo>
                        <a:pt x="1851" y="212"/>
                      </a:lnTo>
                      <a:lnTo>
                        <a:pt x="1851" y="212"/>
                      </a:lnTo>
                      <a:lnTo>
                        <a:pt x="1851" y="212"/>
                      </a:lnTo>
                      <a:lnTo>
                        <a:pt x="1852" y="212"/>
                      </a:lnTo>
                      <a:lnTo>
                        <a:pt x="1853" y="212"/>
                      </a:lnTo>
                      <a:lnTo>
                        <a:pt x="1853" y="211"/>
                      </a:lnTo>
                      <a:lnTo>
                        <a:pt x="1855" y="210"/>
                      </a:lnTo>
                      <a:lnTo>
                        <a:pt x="1857" y="210"/>
                      </a:lnTo>
                      <a:lnTo>
                        <a:pt x="1860" y="210"/>
                      </a:lnTo>
                      <a:lnTo>
                        <a:pt x="1870" y="210"/>
                      </a:lnTo>
                      <a:lnTo>
                        <a:pt x="1869" y="213"/>
                      </a:lnTo>
                      <a:lnTo>
                        <a:pt x="1868" y="213"/>
                      </a:lnTo>
                      <a:lnTo>
                        <a:pt x="1866" y="213"/>
                      </a:lnTo>
                      <a:lnTo>
                        <a:pt x="1865" y="215"/>
                      </a:lnTo>
                      <a:lnTo>
                        <a:pt x="1864" y="215"/>
                      </a:lnTo>
                      <a:lnTo>
                        <a:pt x="1864" y="216"/>
                      </a:lnTo>
                      <a:lnTo>
                        <a:pt x="1864" y="216"/>
                      </a:lnTo>
                      <a:lnTo>
                        <a:pt x="1862" y="219"/>
                      </a:lnTo>
                      <a:lnTo>
                        <a:pt x="1861" y="219"/>
                      </a:lnTo>
                      <a:lnTo>
                        <a:pt x="1861" y="219"/>
                      </a:lnTo>
                      <a:lnTo>
                        <a:pt x="1857" y="220"/>
                      </a:lnTo>
                      <a:lnTo>
                        <a:pt x="1857" y="221"/>
                      </a:lnTo>
                      <a:lnTo>
                        <a:pt x="1855" y="221"/>
                      </a:lnTo>
                      <a:lnTo>
                        <a:pt x="1855" y="221"/>
                      </a:lnTo>
                      <a:lnTo>
                        <a:pt x="1852" y="221"/>
                      </a:lnTo>
                      <a:lnTo>
                        <a:pt x="1851" y="223"/>
                      </a:lnTo>
                      <a:lnTo>
                        <a:pt x="1851" y="223"/>
                      </a:lnTo>
                      <a:lnTo>
                        <a:pt x="1852" y="224"/>
                      </a:lnTo>
                      <a:lnTo>
                        <a:pt x="1853" y="225"/>
                      </a:lnTo>
                      <a:lnTo>
                        <a:pt x="1855" y="225"/>
                      </a:lnTo>
                      <a:lnTo>
                        <a:pt x="1857" y="225"/>
                      </a:lnTo>
                      <a:lnTo>
                        <a:pt x="1857" y="228"/>
                      </a:lnTo>
                      <a:lnTo>
                        <a:pt x="1858" y="231"/>
                      </a:lnTo>
                      <a:lnTo>
                        <a:pt x="1858" y="232"/>
                      </a:lnTo>
                      <a:lnTo>
                        <a:pt x="1858" y="232"/>
                      </a:lnTo>
                      <a:lnTo>
                        <a:pt x="1862" y="233"/>
                      </a:lnTo>
                      <a:lnTo>
                        <a:pt x="1862" y="234"/>
                      </a:lnTo>
                      <a:lnTo>
                        <a:pt x="1864" y="234"/>
                      </a:lnTo>
                      <a:lnTo>
                        <a:pt x="1864" y="237"/>
                      </a:lnTo>
                      <a:lnTo>
                        <a:pt x="1862" y="238"/>
                      </a:lnTo>
                      <a:lnTo>
                        <a:pt x="1864" y="238"/>
                      </a:lnTo>
                      <a:lnTo>
                        <a:pt x="1864" y="241"/>
                      </a:lnTo>
                      <a:lnTo>
                        <a:pt x="1865" y="242"/>
                      </a:lnTo>
                      <a:lnTo>
                        <a:pt x="1866" y="242"/>
                      </a:lnTo>
                      <a:lnTo>
                        <a:pt x="1866" y="244"/>
                      </a:lnTo>
                      <a:lnTo>
                        <a:pt x="1866" y="244"/>
                      </a:lnTo>
                      <a:lnTo>
                        <a:pt x="1868" y="244"/>
                      </a:lnTo>
                      <a:lnTo>
                        <a:pt x="1868" y="245"/>
                      </a:lnTo>
                      <a:lnTo>
                        <a:pt x="1869" y="245"/>
                      </a:lnTo>
                      <a:lnTo>
                        <a:pt x="1869" y="246"/>
                      </a:lnTo>
                      <a:lnTo>
                        <a:pt x="1868" y="246"/>
                      </a:lnTo>
                      <a:lnTo>
                        <a:pt x="1868" y="248"/>
                      </a:lnTo>
                      <a:lnTo>
                        <a:pt x="1866" y="248"/>
                      </a:lnTo>
                      <a:lnTo>
                        <a:pt x="1865" y="248"/>
                      </a:lnTo>
                      <a:lnTo>
                        <a:pt x="1862" y="248"/>
                      </a:lnTo>
                      <a:lnTo>
                        <a:pt x="1861" y="248"/>
                      </a:lnTo>
                      <a:lnTo>
                        <a:pt x="1862" y="251"/>
                      </a:lnTo>
                      <a:lnTo>
                        <a:pt x="1861" y="253"/>
                      </a:lnTo>
                      <a:lnTo>
                        <a:pt x="1860" y="253"/>
                      </a:lnTo>
                      <a:lnTo>
                        <a:pt x="1857" y="253"/>
                      </a:lnTo>
                      <a:lnTo>
                        <a:pt x="1857" y="253"/>
                      </a:lnTo>
                      <a:lnTo>
                        <a:pt x="1856" y="253"/>
                      </a:lnTo>
                      <a:lnTo>
                        <a:pt x="1856" y="251"/>
                      </a:lnTo>
                      <a:lnTo>
                        <a:pt x="1855" y="250"/>
                      </a:lnTo>
                      <a:lnTo>
                        <a:pt x="1855" y="249"/>
                      </a:lnTo>
                      <a:lnTo>
                        <a:pt x="1855" y="248"/>
                      </a:lnTo>
                      <a:lnTo>
                        <a:pt x="1855" y="245"/>
                      </a:lnTo>
                      <a:lnTo>
                        <a:pt x="1855" y="245"/>
                      </a:lnTo>
                      <a:lnTo>
                        <a:pt x="1855" y="244"/>
                      </a:lnTo>
                      <a:lnTo>
                        <a:pt x="1853" y="242"/>
                      </a:lnTo>
                      <a:lnTo>
                        <a:pt x="1853" y="241"/>
                      </a:lnTo>
                      <a:lnTo>
                        <a:pt x="1852" y="241"/>
                      </a:lnTo>
                      <a:lnTo>
                        <a:pt x="1852" y="240"/>
                      </a:lnTo>
                      <a:lnTo>
                        <a:pt x="1852" y="237"/>
                      </a:lnTo>
                      <a:lnTo>
                        <a:pt x="1852" y="236"/>
                      </a:lnTo>
                      <a:lnTo>
                        <a:pt x="1851" y="233"/>
                      </a:lnTo>
                      <a:lnTo>
                        <a:pt x="1851" y="233"/>
                      </a:lnTo>
                      <a:lnTo>
                        <a:pt x="1848" y="233"/>
                      </a:lnTo>
                      <a:lnTo>
                        <a:pt x="1847" y="234"/>
                      </a:lnTo>
                      <a:lnTo>
                        <a:pt x="1845" y="234"/>
                      </a:lnTo>
                      <a:lnTo>
                        <a:pt x="1845" y="241"/>
                      </a:lnTo>
                      <a:lnTo>
                        <a:pt x="1843" y="244"/>
                      </a:lnTo>
                      <a:lnTo>
                        <a:pt x="1843" y="245"/>
                      </a:lnTo>
                      <a:lnTo>
                        <a:pt x="1844" y="246"/>
                      </a:lnTo>
                      <a:lnTo>
                        <a:pt x="1845" y="248"/>
                      </a:lnTo>
                      <a:lnTo>
                        <a:pt x="1845" y="249"/>
                      </a:lnTo>
                      <a:lnTo>
                        <a:pt x="1845" y="250"/>
                      </a:lnTo>
                      <a:lnTo>
                        <a:pt x="1844" y="251"/>
                      </a:lnTo>
                      <a:lnTo>
                        <a:pt x="1843" y="251"/>
                      </a:lnTo>
                      <a:lnTo>
                        <a:pt x="1844" y="253"/>
                      </a:lnTo>
                      <a:lnTo>
                        <a:pt x="1844" y="253"/>
                      </a:lnTo>
                      <a:lnTo>
                        <a:pt x="1844" y="253"/>
                      </a:lnTo>
                      <a:lnTo>
                        <a:pt x="1844" y="257"/>
                      </a:lnTo>
                      <a:lnTo>
                        <a:pt x="1841" y="257"/>
                      </a:lnTo>
                      <a:lnTo>
                        <a:pt x="1839" y="257"/>
                      </a:lnTo>
                      <a:lnTo>
                        <a:pt x="1839" y="257"/>
                      </a:lnTo>
                      <a:lnTo>
                        <a:pt x="1839" y="258"/>
                      </a:lnTo>
                      <a:lnTo>
                        <a:pt x="1834" y="258"/>
                      </a:lnTo>
                      <a:lnTo>
                        <a:pt x="1834" y="255"/>
                      </a:lnTo>
                      <a:lnTo>
                        <a:pt x="1834" y="251"/>
                      </a:lnTo>
                      <a:lnTo>
                        <a:pt x="1834" y="248"/>
                      </a:lnTo>
                      <a:lnTo>
                        <a:pt x="1835" y="248"/>
                      </a:lnTo>
                      <a:lnTo>
                        <a:pt x="1835" y="248"/>
                      </a:lnTo>
                      <a:lnTo>
                        <a:pt x="1835" y="246"/>
                      </a:lnTo>
                      <a:lnTo>
                        <a:pt x="1835" y="246"/>
                      </a:lnTo>
                      <a:lnTo>
                        <a:pt x="1836" y="246"/>
                      </a:lnTo>
                      <a:lnTo>
                        <a:pt x="1836" y="245"/>
                      </a:lnTo>
                      <a:lnTo>
                        <a:pt x="1837" y="244"/>
                      </a:lnTo>
                      <a:lnTo>
                        <a:pt x="1836" y="241"/>
                      </a:lnTo>
                      <a:lnTo>
                        <a:pt x="1836" y="241"/>
                      </a:lnTo>
                      <a:lnTo>
                        <a:pt x="1836" y="237"/>
                      </a:lnTo>
                      <a:lnTo>
                        <a:pt x="1834" y="237"/>
                      </a:lnTo>
                      <a:lnTo>
                        <a:pt x="1831" y="237"/>
                      </a:lnTo>
                      <a:lnTo>
                        <a:pt x="1831" y="236"/>
                      </a:lnTo>
                      <a:lnTo>
                        <a:pt x="1831" y="233"/>
                      </a:lnTo>
                      <a:lnTo>
                        <a:pt x="1831" y="232"/>
                      </a:lnTo>
                      <a:lnTo>
                        <a:pt x="1831" y="231"/>
                      </a:lnTo>
                      <a:lnTo>
                        <a:pt x="1831" y="231"/>
                      </a:lnTo>
                      <a:lnTo>
                        <a:pt x="1831" y="227"/>
                      </a:lnTo>
                      <a:lnTo>
                        <a:pt x="1832" y="225"/>
                      </a:lnTo>
                      <a:lnTo>
                        <a:pt x="1832" y="224"/>
                      </a:lnTo>
                      <a:lnTo>
                        <a:pt x="1834" y="224"/>
                      </a:lnTo>
                      <a:lnTo>
                        <a:pt x="1834" y="220"/>
                      </a:lnTo>
                      <a:lnTo>
                        <a:pt x="1834" y="220"/>
                      </a:lnTo>
                      <a:lnTo>
                        <a:pt x="1834" y="212"/>
                      </a:lnTo>
                      <a:lnTo>
                        <a:pt x="1835" y="212"/>
                      </a:lnTo>
                      <a:lnTo>
                        <a:pt x="1836" y="210"/>
                      </a:lnTo>
                      <a:lnTo>
                        <a:pt x="1837" y="210"/>
                      </a:lnTo>
                      <a:lnTo>
                        <a:pt x="1837" y="208"/>
                      </a:lnTo>
                      <a:lnTo>
                        <a:pt x="1837" y="208"/>
                      </a:lnTo>
                      <a:lnTo>
                        <a:pt x="1839" y="206"/>
                      </a:lnTo>
                      <a:lnTo>
                        <a:pt x="1839" y="203"/>
                      </a:lnTo>
                      <a:lnTo>
                        <a:pt x="1837" y="202"/>
                      </a:lnTo>
                      <a:lnTo>
                        <a:pt x="1837" y="199"/>
                      </a:lnTo>
                      <a:lnTo>
                        <a:pt x="1837" y="199"/>
                      </a:lnTo>
                      <a:lnTo>
                        <a:pt x="1839" y="198"/>
                      </a:lnTo>
                      <a:lnTo>
                        <a:pt x="1839" y="198"/>
                      </a:lnTo>
                      <a:lnTo>
                        <a:pt x="1837" y="198"/>
                      </a:lnTo>
                      <a:lnTo>
                        <a:pt x="1837" y="195"/>
                      </a:lnTo>
                      <a:lnTo>
                        <a:pt x="1839" y="195"/>
                      </a:lnTo>
                      <a:lnTo>
                        <a:pt x="1839" y="193"/>
                      </a:lnTo>
                      <a:lnTo>
                        <a:pt x="1840" y="191"/>
                      </a:lnTo>
                      <a:lnTo>
                        <a:pt x="1841" y="190"/>
                      </a:lnTo>
                      <a:lnTo>
                        <a:pt x="1844" y="190"/>
                      </a:lnTo>
                      <a:lnTo>
                        <a:pt x="1844" y="189"/>
                      </a:lnTo>
                      <a:lnTo>
                        <a:pt x="1845" y="189"/>
                      </a:lnTo>
                      <a:lnTo>
                        <a:pt x="1848" y="187"/>
                      </a:lnTo>
                      <a:lnTo>
                        <a:pt x="1849" y="187"/>
                      </a:lnTo>
                      <a:lnTo>
                        <a:pt x="1853" y="187"/>
                      </a:lnTo>
                      <a:lnTo>
                        <a:pt x="1853" y="189"/>
                      </a:lnTo>
                      <a:lnTo>
                        <a:pt x="1853" y="190"/>
                      </a:lnTo>
                      <a:lnTo>
                        <a:pt x="1856" y="189"/>
                      </a:lnTo>
                      <a:lnTo>
                        <a:pt x="1856" y="190"/>
                      </a:lnTo>
                      <a:lnTo>
                        <a:pt x="1864" y="190"/>
                      </a:lnTo>
                      <a:lnTo>
                        <a:pt x="1864" y="191"/>
                      </a:lnTo>
                      <a:lnTo>
                        <a:pt x="1866" y="190"/>
                      </a:lnTo>
                      <a:lnTo>
                        <a:pt x="1874" y="190"/>
                      </a:lnTo>
                      <a:lnTo>
                        <a:pt x="1874" y="190"/>
                      </a:lnTo>
                      <a:lnTo>
                        <a:pt x="1875" y="190"/>
                      </a:lnTo>
                      <a:lnTo>
                        <a:pt x="1875" y="189"/>
                      </a:lnTo>
                      <a:lnTo>
                        <a:pt x="1878" y="189"/>
                      </a:lnTo>
                      <a:lnTo>
                        <a:pt x="1878" y="189"/>
                      </a:lnTo>
                      <a:lnTo>
                        <a:pt x="1879" y="187"/>
                      </a:lnTo>
                      <a:lnTo>
                        <a:pt x="1879" y="186"/>
                      </a:lnTo>
                      <a:lnTo>
                        <a:pt x="1882" y="185"/>
                      </a:lnTo>
                      <a:lnTo>
                        <a:pt x="1883" y="182"/>
                      </a:lnTo>
                      <a:close/>
                      <a:moveTo>
                        <a:pt x="1640" y="182"/>
                      </a:moveTo>
                      <a:lnTo>
                        <a:pt x="1642" y="182"/>
                      </a:lnTo>
                      <a:lnTo>
                        <a:pt x="1642" y="183"/>
                      </a:lnTo>
                      <a:lnTo>
                        <a:pt x="1644" y="185"/>
                      </a:lnTo>
                      <a:lnTo>
                        <a:pt x="1645" y="185"/>
                      </a:lnTo>
                      <a:lnTo>
                        <a:pt x="1646" y="186"/>
                      </a:lnTo>
                      <a:lnTo>
                        <a:pt x="1646" y="190"/>
                      </a:lnTo>
                      <a:lnTo>
                        <a:pt x="1646" y="190"/>
                      </a:lnTo>
                      <a:lnTo>
                        <a:pt x="1646" y="190"/>
                      </a:lnTo>
                      <a:lnTo>
                        <a:pt x="1645" y="189"/>
                      </a:lnTo>
                      <a:lnTo>
                        <a:pt x="1644" y="187"/>
                      </a:lnTo>
                      <a:lnTo>
                        <a:pt x="1642" y="186"/>
                      </a:lnTo>
                      <a:lnTo>
                        <a:pt x="1642" y="185"/>
                      </a:lnTo>
                      <a:lnTo>
                        <a:pt x="1640" y="183"/>
                      </a:lnTo>
                      <a:lnTo>
                        <a:pt x="1640" y="182"/>
                      </a:lnTo>
                      <a:lnTo>
                        <a:pt x="1640" y="182"/>
                      </a:lnTo>
                      <a:lnTo>
                        <a:pt x="1640" y="182"/>
                      </a:lnTo>
                      <a:close/>
                      <a:moveTo>
                        <a:pt x="1684" y="181"/>
                      </a:moveTo>
                      <a:lnTo>
                        <a:pt x="1687" y="181"/>
                      </a:lnTo>
                      <a:lnTo>
                        <a:pt x="1688" y="182"/>
                      </a:lnTo>
                      <a:lnTo>
                        <a:pt x="1688" y="183"/>
                      </a:lnTo>
                      <a:lnTo>
                        <a:pt x="1688" y="183"/>
                      </a:lnTo>
                      <a:lnTo>
                        <a:pt x="1687" y="182"/>
                      </a:lnTo>
                      <a:lnTo>
                        <a:pt x="1684" y="182"/>
                      </a:lnTo>
                      <a:lnTo>
                        <a:pt x="1684" y="181"/>
                      </a:lnTo>
                      <a:close/>
                      <a:moveTo>
                        <a:pt x="1679" y="177"/>
                      </a:moveTo>
                      <a:lnTo>
                        <a:pt x="1680" y="177"/>
                      </a:lnTo>
                      <a:lnTo>
                        <a:pt x="1680" y="179"/>
                      </a:lnTo>
                      <a:lnTo>
                        <a:pt x="1680" y="179"/>
                      </a:lnTo>
                      <a:lnTo>
                        <a:pt x="1680" y="178"/>
                      </a:lnTo>
                      <a:lnTo>
                        <a:pt x="1679" y="178"/>
                      </a:lnTo>
                      <a:lnTo>
                        <a:pt x="1679" y="177"/>
                      </a:lnTo>
                      <a:close/>
                      <a:moveTo>
                        <a:pt x="1909" y="174"/>
                      </a:moveTo>
                      <a:lnTo>
                        <a:pt x="1912" y="176"/>
                      </a:lnTo>
                      <a:lnTo>
                        <a:pt x="1912" y="177"/>
                      </a:lnTo>
                      <a:lnTo>
                        <a:pt x="1912" y="177"/>
                      </a:lnTo>
                      <a:lnTo>
                        <a:pt x="1912" y="178"/>
                      </a:lnTo>
                      <a:lnTo>
                        <a:pt x="1912" y="178"/>
                      </a:lnTo>
                      <a:lnTo>
                        <a:pt x="1912" y="178"/>
                      </a:lnTo>
                      <a:lnTo>
                        <a:pt x="1911" y="179"/>
                      </a:lnTo>
                      <a:lnTo>
                        <a:pt x="1911" y="181"/>
                      </a:lnTo>
                      <a:lnTo>
                        <a:pt x="1912" y="181"/>
                      </a:lnTo>
                      <a:lnTo>
                        <a:pt x="1912" y="182"/>
                      </a:lnTo>
                      <a:lnTo>
                        <a:pt x="1912" y="182"/>
                      </a:lnTo>
                      <a:lnTo>
                        <a:pt x="1911" y="189"/>
                      </a:lnTo>
                      <a:lnTo>
                        <a:pt x="1912" y="189"/>
                      </a:lnTo>
                      <a:lnTo>
                        <a:pt x="1912" y="187"/>
                      </a:lnTo>
                      <a:lnTo>
                        <a:pt x="1915" y="186"/>
                      </a:lnTo>
                      <a:lnTo>
                        <a:pt x="1915" y="185"/>
                      </a:lnTo>
                      <a:lnTo>
                        <a:pt x="1917" y="185"/>
                      </a:lnTo>
                      <a:lnTo>
                        <a:pt x="1917" y="186"/>
                      </a:lnTo>
                      <a:lnTo>
                        <a:pt x="1919" y="187"/>
                      </a:lnTo>
                      <a:lnTo>
                        <a:pt x="1916" y="189"/>
                      </a:lnTo>
                      <a:lnTo>
                        <a:pt x="1913" y="191"/>
                      </a:lnTo>
                      <a:lnTo>
                        <a:pt x="1917" y="191"/>
                      </a:lnTo>
                      <a:lnTo>
                        <a:pt x="1919" y="196"/>
                      </a:lnTo>
                      <a:lnTo>
                        <a:pt x="1916" y="196"/>
                      </a:lnTo>
                      <a:lnTo>
                        <a:pt x="1916" y="196"/>
                      </a:lnTo>
                      <a:lnTo>
                        <a:pt x="1915" y="195"/>
                      </a:lnTo>
                      <a:lnTo>
                        <a:pt x="1913" y="194"/>
                      </a:lnTo>
                      <a:lnTo>
                        <a:pt x="1912" y="194"/>
                      </a:lnTo>
                      <a:lnTo>
                        <a:pt x="1911" y="194"/>
                      </a:lnTo>
                      <a:lnTo>
                        <a:pt x="1909" y="195"/>
                      </a:lnTo>
                      <a:lnTo>
                        <a:pt x="1909" y="196"/>
                      </a:lnTo>
                      <a:lnTo>
                        <a:pt x="1909" y="198"/>
                      </a:lnTo>
                      <a:lnTo>
                        <a:pt x="1909" y="199"/>
                      </a:lnTo>
                      <a:lnTo>
                        <a:pt x="1909" y="200"/>
                      </a:lnTo>
                      <a:lnTo>
                        <a:pt x="1911" y="203"/>
                      </a:lnTo>
                      <a:lnTo>
                        <a:pt x="1912" y="203"/>
                      </a:lnTo>
                      <a:lnTo>
                        <a:pt x="1912" y="203"/>
                      </a:lnTo>
                      <a:lnTo>
                        <a:pt x="1913" y="204"/>
                      </a:lnTo>
                      <a:lnTo>
                        <a:pt x="1913" y="206"/>
                      </a:lnTo>
                      <a:lnTo>
                        <a:pt x="1912" y="206"/>
                      </a:lnTo>
                      <a:lnTo>
                        <a:pt x="1912" y="206"/>
                      </a:lnTo>
                      <a:lnTo>
                        <a:pt x="1911" y="204"/>
                      </a:lnTo>
                      <a:lnTo>
                        <a:pt x="1909" y="203"/>
                      </a:lnTo>
                      <a:lnTo>
                        <a:pt x="1908" y="203"/>
                      </a:lnTo>
                      <a:lnTo>
                        <a:pt x="1908" y="202"/>
                      </a:lnTo>
                      <a:lnTo>
                        <a:pt x="1908" y="202"/>
                      </a:lnTo>
                      <a:lnTo>
                        <a:pt x="1907" y="200"/>
                      </a:lnTo>
                      <a:lnTo>
                        <a:pt x="1907" y="199"/>
                      </a:lnTo>
                      <a:lnTo>
                        <a:pt x="1907" y="199"/>
                      </a:lnTo>
                      <a:lnTo>
                        <a:pt x="1907" y="198"/>
                      </a:lnTo>
                      <a:lnTo>
                        <a:pt x="1907" y="196"/>
                      </a:lnTo>
                      <a:lnTo>
                        <a:pt x="1908" y="196"/>
                      </a:lnTo>
                      <a:lnTo>
                        <a:pt x="1907" y="193"/>
                      </a:lnTo>
                      <a:lnTo>
                        <a:pt x="1908" y="191"/>
                      </a:lnTo>
                      <a:lnTo>
                        <a:pt x="1908" y="190"/>
                      </a:lnTo>
                      <a:lnTo>
                        <a:pt x="1907" y="189"/>
                      </a:lnTo>
                      <a:lnTo>
                        <a:pt x="1906" y="187"/>
                      </a:lnTo>
                      <a:lnTo>
                        <a:pt x="1906" y="185"/>
                      </a:lnTo>
                      <a:lnTo>
                        <a:pt x="1906" y="185"/>
                      </a:lnTo>
                      <a:lnTo>
                        <a:pt x="1907" y="181"/>
                      </a:lnTo>
                      <a:lnTo>
                        <a:pt x="1907" y="181"/>
                      </a:lnTo>
                      <a:lnTo>
                        <a:pt x="1907" y="178"/>
                      </a:lnTo>
                      <a:lnTo>
                        <a:pt x="1908" y="178"/>
                      </a:lnTo>
                      <a:lnTo>
                        <a:pt x="1908" y="177"/>
                      </a:lnTo>
                      <a:lnTo>
                        <a:pt x="1908" y="177"/>
                      </a:lnTo>
                      <a:lnTo>
                        <a:pt x="1909" y="176"/>
                      </a:lnTo>
                      <a:lnTo>
                        <a:pt x="1909" y="174"/>
                      </a:lnTo>
                      <a:close/>
                      <a:moveTo>
                        <a:pt x="324" y="173"/>
                      </a:moveTo>
                      <a:lnTo>
                        <a:pt x="325" y="173"/>
                      </a:lnTo>
                      <a:lnTo>
                        <a:pt x="325" y="173"/>
                      </a:lnTo>
                      <a:lnTo>
                        <a:pt x="324" y="173"/>
                      </a:lnTo>
                      <a:lnTo>
                        <a:pt x="324" y="173"/>
                      </a:lnTo>
                      <a:lnTo>
                        <a:pt x="324" y="173"/>
                      </a:lnTo>
                      <a:close/>
                      <a:moveTo>
                        <a:pt x="1915" y="170"/>
                      </a:moveTo>
                      <a:lnTo>
                        <a:pt x="1916" y="172"/>
                      </a:lnTo>
                      <a:lnTo>
                        <a:pt x="1916" y="172"/>
                      </a:lnTo>
                      <a:lnTo>
                        <a:pt x="1917" y="173"/>
                      </a:lnTo>
                      <a:lnTo>
                        <a:pt x="1917" y="173"/>
                      </a:lnTo>
                      <a:lnTo>
                        <a:pt x="1919" y="173"/>
                      </a:lnTo>
                      <a:lnTo>
                        <a:pt x="1919" y="176"/>
                      </a:lnTo>
                      <a:lnTo>
                        <a:pt x="1920" y="177"/>
                      </a:lnTo>
                      <a:lnTo>
                        <a:pt x="1919" y="177"/>
                      </a:lnTo>
                      <a:lnTo>
                        <a:pt x="1919" y="178"/>
                      </a:lnTo>
                      <a:lnTo>
                        <a:pt x="1916" y="178"/>
                      </a:lnTo>
                      <a:lnTo>
                        <a:pt x="1916" y="176"/>
                      </a:lnTo>
                      <a:lnTo>
                        <a:pt x="1915" y="176"/>
                      </a:lnTo>
                      <a:lnTo>
                        <a:pt x="1915" y="176"/>
                      </a:lnTo>
                      <a:lnTo>
                        <a:pt x="1915" y="170"/>
                      </a:lnTo>
                      <a:close/>
                      <a:moveTo>
                        <a:pt x="1627" y="168"/>
                      </a:moveTo>
                      <a:lnTo>
                        <a:pt x="1628" y="169"/>
                      </a:lnTo>
                      <a:lnTo>
                        <a:pt x="1629" y="169"/>
                      </a:lnTo>
                      <a:lnTo>
                        <a:pt x="1631" y="170"/>
                      </a:lnTo>
                      <a:lnTo>
                        <a:pt x="1631" y="172"/>
                      </a:lnTo>
                      <a:lnTo>
                        <a:pt x="1628" y="170"/>
                      </a:lnTo>
                      <a:lnTo>
                        <a:pt x="1627" y="168"/>
                      </a:lnTo>
                      <a:close/>
                      <a:moveTo>
                        <a:pt x="849" y="156"/>
                      </a:moveTo>
                      <a:lnTo>
                        <a:pt x="850" y="156"/>
                      </a:lnTo>
                      <a:lnTo>
                        <a:pt x="850" y="160"/>
                      </a:lnTo>
                      <a:lnTo>
                        <a:pt x="847" y="160"/>
                      </a:lnTo>
                      <a:lnTo>
                        <a:pt x="847" y="159"/>
                      </a:lnTo>
                      <a:lnTo>
                        <a:pt x="848" y="159"/>
                      </a:lnTo>
                      <a:lnTo>
                        <a:pt x="849" y="156"/>
                      </a:lnTo>
                      <a:close/>
                      <a:moveTo>
                        <a:pt x="1734" y="155"/>
                      </a:moveTo>
                      <a:lnTo>
                        <a:pt x="1737" y="155"/>
                      </a:lnTo>
                      <a:lnTo>
                        <a:pt x="1737" y="156"/>
                      </a:lnTo>
                      <a:lnTo>
                        <a:pt x="1737" y="156"/>
                      </a:lnTo>
                      <a:lnTo>
                        <a:pt x="1737" y="157"/>
                      </a:lnTo>
                      <a:lnTo>
                        <a:pt x="1737" y="159"/>
                      </a:lnTo>
                      <a:lnTo>
                        <a:pt x="1735" y="159"/>
                      </a:lnTo>
                      <a:lnTo>
                        <a:pt x="1734" y="159"/>
                      </a:lnTo>
                      <a:lnTo>
                        <a:pt x="1734" y="155"/>
                      </a:lnTo>
                      <a:close/>
                      <a:moveTo>
                        <a:pt x="1624" y="136"/>
                      </a:moveTo>
                      <a:lnTo>
                        <a:pt x="1627" y="136"/>
                      </a:lnTo>
                      <a:lnTo>
                        <a:pt x="1628" y="138"/>
                      </a:lnTo>
                      <a:lnTo>
                        <a:pt x="1631" y="140"/>
                      </a:lnTo>
                      <a:lnTo>
                        <a:pt x="1632" y="140"/>
                      </a:lnTo>
                      <a:lnTo>
                        <a:pt x="1632" y="140"/>
                      </a:lnTo>
                      <a:lnTo>
                        <a:pt x="1633" y="140"/>
                      </a:lnTo>
                      <a:lnTo>
                        <a:pt x="1635" y="140"/>
                      </a:lnTo>
                      <a:lnTo>
                        <a:pt x="1636" y="140"/>
                      </a:lnTo>
                      <a:lnTo>
                        <a:pt x="1636" y="140"/>
                      </a:lnTo>
                      <a:lnTo>
                        <a:pt x="1636" y="140"/>
                      </a:lnTo>
                      <a:lnTo>
                        <a:pt x="1637" y="140"/>
                      </a:lnTo>
                      <a:lnTo>
                        <a:pt x="1637" y="140"/>
                      </a:lnTo>
                      <a:lnTo>
                        <a:pt x="1640" y="140"/>
                      </a:lnTo>
                      <a:lnTo>
                        <a:pt x="1641" y="140"/>
                      </a:lnTo>
                      <a:lnTo>
                        <a:pt x="1644" y="140"/>
                      </a:lnTo>
                      <a:lnTo>
                        <a:pt x="1644" y="141"/>
                      </a:lnTo>
                      <a:lnTo>
                        <a:pt x="1645" y="143"/>
                      </a:lnTo>
                      <a:lnTo>
                        <a:pt x="1646" y="143"/>
                      </a:lnTo>
                      <a:lnTo>
                        <a:pt x="1646" y="145"/>
                      </a:lnTo>
                      <a:lnTo>
                        <a:pt x="1648" y="147"/>
                      </a:lnTo>
                      <a:lnTo>
                        <a:pt x="1648" y="149"/>
                      </a:lnTo>
                      <a:lnTo>
                        <a:pt x="1650" y="149"/>
                      </a:lnTo>
                      <a:lnTo>
                        <a:pt x="1652" y="151"/>
                      </a:lnTo>
                      <a:lnTo>
                        <a:pt x="1653" y="151"/>
                      </a:lnTo>
                      <a:lnTo>
                        <a:pt x="1653" y="152"/>
                      </a:lnTo>
                      <a:lnTo>
                        <a:pt x="1653" y="153"/>
                      </a:lnTo>
                      <a:lnTo>
                        <a:pt x="1653" y="153"/>
                      </a:lnTo>
                      <a:lnTo>
                        <a:pt x="1654" y="153"/>
                      </a:lnTo>
                      <a:lnTo>
                        <a:pt x="1656" y="155"/>
                      </a:lnTo>
                      <a:lnTo>
                        <a:pt x="1656" y="157"/>
                      </a:lnTo>
                      <a:lnTo>
                        <a:pt x="1658" y="159"/>
                      </a:lnTo>
                      <a:lnTo>
                        <a:pt x="1659" y="160"/>
                      </a:lnTo>
                      <a:lnTo>
                        <a:pt x="1661" y="160"/>
                      </a:lnTo>
                      <a:lnTo>
                        <a:pt x="1661" y="161"/>
                      </a:lnTo>
                      <a:lnTo>
                        <a:pt x="1663" y="161"/>
                      </a:lnTo>
                      <a:lnTo>
                        <a:pt x="1665" y="162"/>
                      </a:lnTo>
                      <a:lnTo>
                        <a:pt x="1665" y="162"/>
                      </a:lnTo>
                      <a:lnTo>
                        <a:pt x="1666" y="164"/>
                      </a:lnTo>
                      <a:lnTo>
                        <a:pt x="1666" y="165"/>
                      </a:lnTo>
                      <a:lnTo>
                        <a:pt x="1666" y="166"/>
                      </a:lnTo>
                      <a:lnTo>
                        <a:pt x="1666" y="166"/>
                      </a:lnTo>
                      <a:lnTo>
                        <a:pt x="1669" y="166"/>
                      </a:lnTo>
                      <a:lnTo>
                        <a:pt x="1669" y="172"/>
                      </a:lnTo>
                      <a:lnTo>
                        <a:pt x="1670" y="173"/>
                      </a:lnTo>
                      <a:lnTo>
                        <a:pt x="1673" y="176"/>
                      </a:lnTo>
                      <a:lnTo>
                        <a:pt x="1674" y="177"/>
                      </a:lnTo>
                      <a:lnTo>
                        <a:pt x="1674" y="176"/>
                      </a:lnTo>
                      <a:lnTo>
                        <a:pt x="1675" y="174"/>
                      </a:lnTo>
                      <a:lnTo>
                        <a:pt x="1675" y="174"/>
                      </a:lnTo>
                      <a:lnTo>
                        <a:pt x="1675" y="174"/>
                      </a:lnTo>
                      <a:lnTo>
                        <a:pt x="1676" y="176"/>
                      </a:lnTo>
                      <a:lnTo>
                        <a:pt x="1678" y="177"/>
                      </a:lnTo>
                      <a:lnTo>
                        <a:pt x="1678" y="178"/>
                      </a:lnTo>
                      <a:lnTo>
                        <a:pt x="1679" y="181"/>
                      </a:lnTo>
                      <a:lnTo>
                        <a:pt x="1683" y="183"/>
                      </a:lnTo>
                      <a:lnTo>
                        <a:pt x="1683" y="187"/>
                      </a:lnTo>
                      <a:lnTo>
                        <a:pt x="1684" y="187"/>
                      </a:lnTo>
                      <a:lnTo>
                        <a:pt x="1684" y="187"/>
                      </a:lnTo>
                      <a:lnTo>
                        <a:pt x="1684" y="189"/>
                      </a:lnTo>
                      <a:lnTo>
                        <a:pt x="1687" y="189"/>
                      </a:lnTo>
                      <a:lnTo>
                        <a:pt x="1687" y="190"/>
                      </a:lnTo>
                      <a:lnTo>
                        <a:pt x="1688" y="190"/>
                      </a:lnTo>
                      <a:lnTo>
                        <a:pt x="1690" y="190"/>
                      </a:lnTo>
                      <a:lnTo>
                        <a:pt x="1690" y="189"/>
                      </a:lnTo>
                      <a:lnTo>
                        <a:pt x="1691" y="187"/>
                      </a:lnTo>
                      <a:lnTo>
                        <a:pt x="1691" y="187"/>
                      </a:lnTo>
                      <a:lnTo>
                        <a:pt x="1691" y="186"/>
                      </a:lnTo>
                      <a:lnTo>
                        <a:pt x="1692" y="186"/>
                      </a:lnTo>
                      <a:lnTo>
                        <a:pt x="1692" y="187"/>
                      </a:lnTo>
                      <a:lnTo>
                        <a:pt x="1692" y="187"/>
                      </a:lnTo>
                      <a:lnTo>
                        <a:pt x="1692" y="190"/>
                      </a:lnTo>
                      <a:lnTo>
                        <a:pt x="1692" y="190"/>
                      </a:lnTo>
                      <a:lnTo>
                        <a:pt x="1691" y="191"/>
                      </a:lnTo>
                      <a:lnTo>
                        <a:pt x="1695" y="191"/>
                      </a:lnTo>
                      <a:lnTo>
                        <a:pt x="1695" y="194"/>
                      </a:lnTo>
                      <a:lnTo>
                        <a:pt x="1696" y="195"/>
                      </a:lnTo>
                      <a:lnTo>
                        <a:pt x="1696" y="195"/>
                      </a:lnTo>
                      <a:lnTo>
                        <a:pt x="1696" y="196"/>
                      </a:lnTo>
                      <a:lnTo>
                        <a:pt x="1697" y="196"/>
                      </a:lnTo>
                      <a:lnTo>
                        <a:pt x="1697" y="198"/>
                      </a:lnTo>
                      <a:lnTo>
                        <a:pt x="1697" y="198"/>
                      </a:lnTo>
                      <a:lnTo>
                        <a:pt x="1697" y="199"/>
                      </a:lnTo>
                      <a:lnTo>
                        <a:pt x="1699" y="199"/>
                      </a:lnTo>
                      <a:lnTo>
                        <a:pt x="1699" y="200"/>
                      </a:lnTo>
                      <a:lnTo>
                        <a:pt x="1697" y="202"/>
                      </a:lnTo>
                      <a:lnTo>
                        <a:pt x="1696" y="203"/>
                      </a:lnTo>
                      <a:lnTo>
                        <a:pt x="1696" y="204"/>
                      </a:lnTo>
                      <a:lnTo>
                        <a:pt x="1696" y="210"/>
                      </a:lnTo>
                      <a:lnTo>
                        <a:pt x="1697" y="210"/>
                      </a:lnTo>
                      <a:lnTo>
                        <a:pt x="1697" y="210"/>
                      </a:lnTo>
                      <a:lnTo>
                        <a:pt x="1699" y="211"/>
                      </a:lnTo>
                      <a:lnTo>
                        <a:pt x="1699" y="211"/>
                      </a:lnTo>
                      <a:lnTo>
                        <a:pt x="1700" y="211"/>
                      </a:lnTo>
                      <a:lnTo>
                        <a:pt x="1700" y="210"/>
                      </a:lnTo>
                      <a:lnTo>
                        <a:pt x="1701" y="210"/>
                      </a:lnTo>
                      <a:lnTo>
                        <a:pt x="1701" y="211"/>
                      </a:lnTo>
                      <a:lnTo>
                        <a:pt x="1701" y="211"/>
                      </a:lnTo>
                      <a:lnTo>
                        <a:pt x="1704" y="211"/>
                      </a:lnTo>
                      <a:lnTo>
                        <a:pt x="1707" y="211"/>
                      </a:lnTo>
                      <a:lnTo>
                        <a:pt x="1705" y="213"/>
                      </a:lnTo>
                      <a:lnTo>
                        <a:pt x="1705" y="216"/>
                      </a:lnTo>
                      <a:lnTo>
                        <a:pt x="1705" y="217"/>
                      </a:lnTo>
                      <a:lnTo>
                        <a:pt x="1705" y="217"/>
                      </a:lnTo>
                      <a:lnTo>
                        <a:pt x="1707" y="219"/>
                      </a:lnTo>
                      <a:lnTo>
                        <a:pt x="1708" y="220"/>
                      </a:lnTo>
                      <a:lnTo>
                        <a:pt x="1708" y="220"/>
                      </a:lnTo>
                      <a:lnTo>
                        <a:pt x="1708" y="221"/>
                      </a:lnTo>
                      <a:lnTo>
                        <a:pt x="1708" y="223"/>
                      </a:lnTo>
                      <a:lnTo>
                        <a:pt x="1708" y="223"/>
                      </a:lnTo>
                      <a:lnTo>
                        <a:pt x="1708" y="223"/>
                      </a:lnTo>
                      <a:lnTo>
                        <a:pt x="1709" y="224"/>
                      </a:lnTo>
                      <a:lnTo>
                        <a:pt x="1709" y="224"/>
                      </a:lnTo>
                      <a:lnTo>
                        <a:pt x="1709" y="224"/>
                      </a:lnTo>
                      <a:lnTo>
                        <a:pt x="1711" y="224"/>
                      </a:lnTo>
                      <a:lnTo>
                        <a:pt x="1712" y="224"/>
                      </a:lnTo>
                      <a:lnTo>
                        <a:pt x="1713" y="224"/>
                      </a:lnTo>
                      <a:lnTo>
                        <a:pt x="1714" y="224"/>
                      </a:lnTo>
                      <a:lnTo>
                        <a:pt x="1714" y="224"/>
                      </a:lnTo>
                      <a:lnTo>
                        <a:pt x="1716" y="224"/>
                      </a:lnTo>
                      <a:lnTo>
                        <a:pt x="1716" y="229"/>
                      </a:lnTo>
                      <a:lnTo>
                        <a:pt x="1717" y="229"/>
                      </a:lnTo>
                      <a:lnTo>
                        <a:pt x="1717" y="231"/>
                      </a:lnTo>
                      <a:lnTo>
                        <a:pt x="1717" y="231"/>
                      </a:lnTo>
                      <a:lnTo>
                        <a:pt x="1718" y="232"/>
                      </a:lnTo>
                      <a:lnTo>
                        <a:pt x="1718" y="232"/>
                      </a:lnTo>
                      <a:lnTo>
                        <a:pt x="1720" y="233"/>
                      </a:lnTo>
                      <a:lnTo>
                        <a:pt x="1720" y="234"/>
                      </a:lnTo>
                      <a:lnTo>
                        <a:pt x="1718" y="236"/>
                      </a:lnTo>
                      <a:lnTo>
                        <a:pt x="1718" y="238"/>
                      </a:lnTo>
                      <a:lnTo>
                        <a:pt x="1717" y="240"/>
                      </a:lnTo>
                      <a:lnTo>
                        <a:pt x="1717" y="242"/>
                      </a:lnTo>
                      <a:lnTo>
                        <a:pt x="1717" y="242"/>
                      </a:lnTo>
                      <a:lnTo>
                        <a:pt x="1717" y="245"/>
                      </a:lnTo>
                      <a:lnTo>
                        <a:pt x="1717" y="245"/>
                      </a:lnTo>
                      <a:lnTo>
                        <a:pt x="1717" y="245"/>
                      </a:lnTo>
                      <a:lnTo>
                        <a:pt x="1717" y="254"/>
                      </a:lnTo>
                      <a:lnTo>
                        <a:pt x="1717" y="254"/>
                      </a:lnTo>
                      <a:lnTo>
                        <a:pt x="1717" y="254"/>
                      </a:lnTo>
                      <a:lnTo>
                        <a:pt x="1713" y="253"/>
                      </a:lnTo>
                      <a:lnTo>
                        <a:pt x="1713" y="254"/>
                      </a:lnTo>
                      <a:lnTo>
                        <a:pt x="1711" y="254"/>
                      </a:lnTo>
                      <a:lnTo>
                        <a:pt x="1709" y="254"/>
                      </a:lnTo>
                      <a:lnTo>
                        <a:pt x="1708" y="254"/>
                      </a:lnTo>
                      <a:lnTo>
                        <a:pt x="1705" y="253"/>
                      </a:lnTo>
                      <a:lnTo>
                        <a:pt x="1705" y="254"/>
                      </a:lnTo>
                      <a:lnTo>
                        <a:pt x="1707" y="255"/>
                      </a:lnTo>
                      <a:lnTo>
                        <a:pt x="1708" y="257"/>
                      </a:lnTo>
                      <a:lnTo>
                        <a:pt x="1704" y="257"/>
                      </a:lnTo>
                      <a:lnTo>
                        <a:pt x="1703" y="255"/>
                      </a:lnTo>
                      <a:lnTo>
                        <a:pt x="1701" y="254"/>
                      </a:lnTo>
                      <a:lnTo>
                        <a:pt x="1700" y="254"/>
                      </a:lnTo>
                      <a:lnTo>
                        <a:pt x="1699" y="253"/>
                      </a:lnTo>
                      <a:lnTo>
                        <a:pt x="1697" y="250"/>
                      </a:lnTo>
                      <a:lnTo>
                        <a:pt x="1695" y="250"/>
                      </a:lnTo>
                      <a:lnTo>
                        <a:pt x="1693" y="249"/>
                      </a:lnTo>
                      <a:lnTo>
                        <a:pt x="1690" y="248"/>
                      </a:lnTo>
                      <a:lnTo>
                        <a:pt x="1688" y="244"/>
                      </a:lnTo>
                      <a:lnTo>
                        <a:pt x="1687" y="244"/>
                      </a:lnTo>
                      <a:lnTo>
                        <a:pt x="1687" y="242"/>
                      </a:lnTo>
                      <a:lnTo>
                        <a:pt x="1687" y="242"/>
                      </a:lnTo>
                      <a:lnTo>
                        <a:pt x="1687" y="240"/>
                      </a:lnTo>
                      <a:lnTo>
                        <a:pt x="1686" y="240"/>
                      </a:lnTo>
                      <a:lnTo>
                        <a:pt x="1686" y="237"/>
                      </a:lnTo>
                      <a:lnTo>
                        <a:pt x="1684" y="237"/>
                      </a:lnTo>
                      <a:lnTo>
                        <a:pt x="1683" y="233"/>
                      </a:lnTo>
                      <a:lnTo>
                        <a:pt x="1682" y="233"/>
                      </a:lnTo>
                      <a:lnTo>
                        <a:pt x="1682" y="232"/>
                      </a:lnTo>
                      <a:lnTo>
                        <a:pt x="1680" y="231"/>
                      </a:lnTo>
                      <a:lnTo>
                        <a:pt x="1680" y="228"/>
                      </a:lnTo>
                      <a:lnTo>
                        <a:pt x="1679" y="227"/>
                      </a:lnTo>
                      <a:lnTo>
                        <a:pt x="1679" y="227"/>
                      </a:lnTo>
                      <a:lnTo>
                        <a:pt x="1679" y="225"/>
                      </a:lnTo>
                      <a:lnTo>
                        <a:pt x="1678" y="225"/>
                      </a:lnTo>
                      <a:lnTo>
                        <a:pt x="1678" y="223"/>
                      </a:lnTo>
                      <a:lnTo>
                        <a:pt x="1675" y="221"/>
                      </a:lnTo>
                      <a:lnTo>
                        <a:pt x="1675" y="216"/>
                      </a:lnTo>
                      <a:lnTo>
                        <a:pt x="1674" y="216"/>
                      </a:lnTo>
                      <a:lnTo>
                        <a:pt x="1674" y="213"/>
                      </a:lnTo>
                      <a:lnTo>
                        <a:pt x="1673" y="213"/>
                      </a:lnTo>
                      <a:lnTo>
                        <a:pt x="1671" y="211"/>
                      </a:lnTo>
                      <a:lnTo>
                        <a:pt x="1671" y="211"/>
                      </a:lnTo>
                      <a:lnTo>
                        <a:pt x="1671" y="210"/>
                      </a:lnTo>
                      <a:lnTo>
                        <a:pt x="1670" y="210"/>
                      </a:lnTo>
                      <a:lnTo>
                        <a:pt x="1670" y="210"/>
                      </a:lnTo>
                      <a:lnTo>
                        <a:pt x="1670" y="210"/>
                      </a:lnTo>
                      <a:lnTo>
                        <a:pt x="1670" y="208"/>
                      </a:lnTo>
                      <a:lnTo>
                        <a:pt x="1669" y="207"/>
                      </a:lnTo>
                      <a:lnTo>
                        <a:pt x="1669" y="206"/>
                      </a:lnTo>
                      <a:lnTo>
                        <a:pt x="1667" y="206"/>
                      </a:lnTo>
                      <a:lnTo>
                        <a:pt x="1667" y="204"/>
                      </a:lnTo>
                      <a:lnTo>
                        <a:pt x="1666" y="204"/>
                      </a:lnTo>
                      <a:lnTo>
                        <a:pt x="1666" y="203"/>
                      </a:lnTo>
                      <a:lnTo>
                        <a:pt x="1663" y="202"/>
                      </a:lnTo>
                      <a:lnTo>
                        <a:pt x="1663" y="200"/>
                      </a:lnTo>
                      <a:lnTo>
                        <a:pt x="1663" y="200"/>
                      </a:lnTo>
                      <a:lnTo>
                        <a:pt x="1662" y="199"/>
                      </a:lnTo>
                      <a:lnTo>
                        <a:pt x="1661" y="196"/>
                      </a:lnTo>
                      <a:lnTo>
                        <a:pt x="1659" y="196"/>
                      </a:lnTo>
                      <a:lnTo>
                        <a:pt x="1659" y="195"/>
                      </a:lnTo>
                      <a:lnTo>
                        <a:pt x="1658" y="195"/>
                      </a:lnTo>
                      <a:lnTo>
                        <a:pt x="1657" y="195"/>
                      </a:lnTo>
                      <a:lnTo>
                        <a:pt x="1657" y="193"/>
                      </a:lnTo>
                      <a:lnTo>
                        <a:pt x="1657" y="193"/>
                      </a:lnTo>
                      <a:lnTo>
                        <a:pt x="1657" y="191"/>
                      </a:lnTo>
                      <a:lnTo>
                        <a:pt x="1656" y="191"/>
                      </a:lnTo>
                      <a:lnTo>
                        <a:pt x="1656" y="187"/>
                      </a:lnTo>
                      <a:lnTo>
                        <a:pt x="1654" y="187"/>
                      </a:lnTo>
                      <a:lnTo>
                        <a:pt x="1654" y="185"/>
                      </a:lnTo>
                      <a:lnTo>
                        <a:pt x="1654" y="183"/>
                      </a:lnTo>
                      <a:lnTo>
                        <a:pt x="1654" y="181"/>
                      </a:lnTo>
                      <a:lnTo>
                        <a:pt x="1654" y="179"/>
                      </a:lnTo>
                      <a:lnTo>
                        <a:pt x="1652" y="178"/>
                      </a:lnTo>
                      <a:lnTo>
                        <a:pt x="1649" y="176"/>
                      </a:lnTo>
                      <a:lnTo>
                        <a:pt x="1645" y="176"/>
                      </a:lnTo>
                      <a:lnTo>
                        <a:pt x="1644" y="170"/>
                      </a:lnTo>
                      <a:lnTo>
                        <a:pt x="1642" y="169"/>
                      </a:lnTo>
                      <a:lnTo>
                        <a:pt x="1642" y="168"/>
                      </a:lnTo>
                      <a:lnTo>
                        <a:pt x="1641" y="168"/>
                      </a:lnTo>
                      <a:lnTo>
                        <a:pt x="1641" y="166"/>
                      </a:lnTo>
                      <a:lnTo>
                        <a:pt x="1641" y="166"/>
                      </a:lnTo>
                      <a:lnTo>
                        <a:pt x="1640" y="165"/>
                      </a:lnTo>
                      <a:lnTo>
                        <a:pt x="1637" y="162"/>
                      </a:lnTo>
                      <a:lnTo>
                        <a:pt x="1637" y="160"/>
                      </a:lnTo>
                      <a:lnTo>
                        <a:pt x="1636" y="160"/>
                      </a:lnTo>
                      <a:lnTo>
                        <a:pt x="1636" y="159"/>
                      </a:lnTo>
                      <a:lnTo>
                        <a:pt x="1635" y="159"/>
                      </a:lnTo>
                      <a:lnTo>
                        <a:pt x="1635" y="159"/>
                      </a:lnTo>
                      <a:lnTo>
                        <a:pt x="1633" y="159"/>
                      </a:lnTo>
                      <a:lnTo>
                        <a:pt x="1632" y="156"/>
                      </a:lnTo>
                      <a:lnTo>
                        <a:pt x="1629" y="155"/>
                      </a:lnTo>
                      <a:lnTo>
                        <a:pt x="1629" y="153"/>
                      </a:lnTo>
                      <a:lnTo>
                        <a:pt x="1628" y="153"/>
                      </a:lnTo>
                      <a:lnTo>
                        <a:pt x="1628" y="152"/>
                      </a:lnTo>
                      <a:lnTo>
                        <a:pt x="1625" y="151"/>
                      </a:lnTo>
                      <a:lnTo>
                        <a:pt x="1625" y="149"/>
                      </a:lnTo>
                      <a:lnTo>
                        <a:pt x="1624" y="148"/>
                      </a:lnTo>
                      <a:lnTo>
                        <a:pt x="1624" y="147"/>
                      </a:lnTo>
                      <a:lnTo>
                        <a:pt x="1623" y="147"/>
                      </a:lnTo>
                      <a:lnTo>
                        <a:pt x="1623" y="145"/>
                      </a:lnTo>
                      <a:lnTo>
                        <a:pt x="1623" y="145"/>
                      </a:lnTo>
                      <a:lnTo>
                        <a:pt x="1623" y="144"/>
                      </a:lnTo>
                      <a:lnTo>
                        <a:pt x="1621" y="143"/>
                      </a:lnTo>
                      <a:lnTo>
                        <a:pt x="1621" y="136"/>
                      </a:lnTo>
                      <a:lnTo>
                        <a:pt x="1624" y="136"/>
                      </a:lnTo>
                      <a:close/>
                      <a:moveTo>
                        <a:pt x="1856" y="128"/>
                      </a:moveTo>
                      <a:lnTo>
                        <a:pt x="1857" y="128"/>
                      </a:lnTo>
                      <a:lnTo>
                        <a:pt x="1857" y="130"/>
                      </a:lnTo>
                      <a:lnTo>
                        <a:pt x="1857" y="130"/>
                      </a:lnTo>
                      <a:lnTo>
                        <a:pt x="1857" y="130"/>
                      </a:lnTo>
                      <a:lnTo>
                        <a:pt x="1856" y="128"/>
                      </a:lnTo>
                      <a:close/>
                      <a:moveTo>
                        <a:pt x="1814" y="126"/>
                      </a:moveTo>
                      <a:lnTo>
                        <a:pt x="1815" y="126"/>
                      </a:lnTo>
                      <a:lnTo>
                        <a:pt x="1815" y="126"/>
                      </a:lnTo>
                      <a:lnTo>
                        <a:pt x="1815" y="127"/>
                      </a:lnTo>
                      <a:lnTo>
                        <a:pt x="1817" y="127"/>
                      </a:lnTo>
                      <a:lnTo>
                        <a:pt x="1817" y="128"/>
                      </a:lnTo>
                      <a:lnTo>
                        <a:pt x="1819" y="128"/>
                      </a:lnTo>
                      <a:lnTo>
                        <a:pt x="1819" y="127"/>
                      </a:lnTo>
                      <a:lnTo>
                        <a:pt x="1820" y="127"/>
                      </a:lnTo>
                      <a:lnTo>
                        <a:pt x="1820" y="130"/>
                      </a:lnTo>
                      <a:lnTo>
                        <a:pt x="1823" y="130"/>
                      </a:lnTo>
                      <a:lnTo>
                        <a:pt x="1823" y="130"/>
                      </a:lnTo>
                      <a:lnTo>
                        <a:pt x="1824" y="131"/>
                      </a:lnTo>
                      <a:lnTo>
                        <a:pt x="1824" y="132"/>
                      </a:lnTo>
                      <a:lnTo>
                        <a:pt x="1824" y="134"/>
                      </a:lnTo>
                      <a:lnTo>
                        <a:pt x="1824" y="136"/>
                      </a:lnTo>
                      <a:lnTo>
                        <a:pt x="1824" y="136"/>
                      </a:lnTo>
                      <a:lnTo>
                        <a:pt x="1824" y="136"/>
                      </a:lnTo>
                      <a:lnTo>
                        <a:pt x="1827" y="136"/>
                      </a:lnTo>
                      <a:lnTo>
                        <a:pt x="1827" y="139"/>
                      </a:lnTo>
                      <a:lnTo>
                        <a:pt x="1830" y="139"/>
                      </a:lnTo>
                      <a:lnTo>
                        <a:pt x="1831" y="139"/>
                      </a:lnTo>
                      <a:lnTo>
                        <a:pt x="1831" y="140"/>
                      </a:lnTo>
                      <a:lnTo>
                        <a:pt x="1831" y="141"/>
                      </a:lnTo>
                      <a:lnTo>
                        <a:pt x="1832" y="141"/>
                      </a:lnTo>
                      <a:lnTo>
                        <a:pt x="1832" y="143"/>
                      </a:lnTo>
                      <a:lnTo>
                        <a:pt x="1834" y="143"/>
                      </a:lnTo>
                      <a:lnTo>
                        <a:pt x="1835" y="145"/>
                      </a:lnTo>
                      <a:lnTo>
                        <a:pt x="1834" y="145"/>
                      </a:lnTo>
                      <a:lnTo>
                        <a:pt x="1832" y="147"/>
                      </a:lnTo>
                      <a:lnTo>
                        <a:pt x="1831" y="147"/>
                      </a:lnTo>
                      <a:lnTo>
                        <a:pt x="1831" y="148"/>
                      </a:lnTo>
                      <a:lnTo>
                        <a:pt x="1828" y="148"/>
                      </a:lnTo>
                      <a:lnTo>
                        <a:pt x="1828" y="148"/>
                      </a:lnTo>
                      <a:lnTo>
                        <a:pt x="1828" y="148"/>
                      </a:lnTo>
                      <a:lnTo>
                        <a:pt x="1828" y="148"/>
                      </a:lnTo>
                      <a:lnTo>
                        <a:pt x="1827" y="148"/>
                      </a:lnTo>
                      <a:lnTo>
                        <a:pt x="1827" y="148"/>
                      </a:lnTo>
                      <a:lnTo>
                        <a:pt x="1827" y="148"/>
                      </a:lnTo>
                      <a:lnTo>
                        <a:pt x="1826" y="148"/>
                      </a:lnTo>
                      <a:lnTo>
                        <a:pt x="1826" y="151"/>
                      </a:lnTo>
                      <a:lnTo>
                        <a:pt x="1828" y="151"/>
                      </a:lnTo>
                      <a:lnTo>
                        <a:pt x="1828" y="153"/>
                      </a:lnTo>
                      <a:lnTo>
                        <a:pt x="1826" y="155"/>
                      </a:lnTo>
                      <a:lnTo>
                        <a:pt x="1826" y="156"/>
                      </a:lnTo>
                      <a:lnTo>
                        <a:pt x="1824" y="156"/>
                      </a:lnTo>
                      <a:lnTo>
                        <a:pt x="1823" y="156"/>
                      </a:lnTo>
                      <a:lnTo>
                        <a:pt x="1822" y="156"/>
                      </a:lnTo>
                      <a:lnTo>
                        <a:pt x="1819" y="155"/>
                      </a:lnTo>
                      <a:lnTo>
                        <a:pt x="1819" y="157"/>
                      </a:lnTo>
                      <a:lnTo>
                        <a:pt x="1818" y="157"/>
                      </a:lnTo>
                      <a:lnTo>
                        <a:pt x="1818" y="159"/>
                      </a:lnTo>
                      <a:lnTo>
                        <a:pt x="1822" y="160"/>
                      </a:lnTo>
                      <a:lnTo>
                        <a:pt x="1820" y="161"/>
                      </a:lnTo>
                      <a:lnTo>
                        <a:pt x="1820" y="162"/>
                      </a:lnTo>
                      <a:lnTo>
                        <a:pt x="1819" y="164"/>
                      </a:lnTo>
                      <a:lnTo>
                        <a:pt x="1818" y="164"/>
                      </a:lnTo>
                      <a:lnTo>
                        <a:pt x="1818" y="166"/>
                      </a:lnTo>
                      <a:lnTo>
                        <a:pt x="1820" y="168"/>
                      </a:lnTo>
                      <a:lnTo>
                        <a:pt x="1822" y="169"/>
                      </a:lnTo>
                      <a:lnTo>
                        <a:pt x="1822" y="169"/>
                      </a:lnTo>
                      <a:lnTo>
                        <a:pt x="1822" y="173"/>
                      </a:lnTo>
                      <a:lnTo>
                        <a:pt x="1823" y="173"/>
                      </a:lnTo>
                      <a:lnTo>
                        <a:pt x="1823" y="174"/>
                      </a:lnTo>
                      <a:lnTo>
                        <a:pt x="1823" y="174"/>
                      </a:lnTo>
                      <a:lnTo>
                        <a:pt x="1823" y="176"/>
                      </a:lnTo>
                      <a:lnTo>
                        <a:pt x="1823" y="176"/>
                      </a:lnTo>
                      <a:lnTo>
                        <a:pt x="1823" y="177"/>
                      </a:lnTo>
                      <a:lnTo>
                        <a:pt x="1823" y="177"/>
                      </a:lnTo>
                      <a:lnTo>
                        <a:pt x="1822" y="181"/>
                      </a:lnTo>
                      <a:lnTo>
                        <a:pt x="1823" y="181"/>
                      </a:lnTo>
                      <a:lnTo>
                        <a:pt x="1823" y="182"/>
                      </a:lnTo>
                      <a:lnTo>
                        <a:pt x="1827" y="186"/>
                      </a:lnTo>
                      <a:lnTo>
                        <a:pt x="1830" y="187"/>
                      </a:lnTo>
                      <a:lnTo>
                        <a:pt x="1831" y="190"/>
                      </a:lnTo>
                      <a:lnTo>
                        <a:pt x="1828" y="190"/>
                      </a:lnTo>
                      <a:lnTo>
                        <a:pt x="1826" y="191"/>
                      </a:lnTo>
                      <a:lnTo>
                        <a:pt x="1822" y="191"/>
                      </a:lnTo>
                      <a:lnTo>
                        <a:pt x="1820" y="194"/>
                      </a:lnTo>
                      <a:lnTo>
                        <a:pt x="1820" y="198"/>
                      </a:lnTo>
                      <a:lnTo>
                        <a:pt x="1822" y="198"/>
                      </a:lnTo>
                      <a:lnTo>
                        <a:pt x="1820" y="200"/>
                      </a:lnTo>
                      <a:lnTo>
                        <a:pt x="1820" y="202"/>
                      </a:lnTo>
                      <a:lnTo>
                        <a:pt x="1822" y="202"/>
                      </a:lnTo>
                      <a:lnTo>
                        <a:pt x="1822" y="202"/>
                      </a:lnTo>
                      <a:lnTo>
                        <a:pt x="1820" y="202"/>
                      </a:lnTo>
                      <a:lnTo>
                        <a:pt x="1820" y="204"/>
                      </a:lnTo>
                      <a:lnTo>
                        <a:pt x="1819" y="204"/>
                      </a:lnTo>
                      <a:lnTo>
                        <a:pt x="1819" y="206"/>
                      </a:lnTo>
                      <a:lnTo>
                        <a:pt x="1818" y="207"/>
                      </a:lnTo>
                      <a:lnTo>
                        <a:pt x="1818" y="207"/>
                      </a:lnTo>
                      <a:lnTo>
                        <a:pt x="1818" y="207"/>
                      </a:lnTo>
                      <a:lnTo>
                        <a:pt x="1818" y="207"/>
                      </a:lnTo>
                      <a:lnTo>
                        <a:pt x="1819" y="208"/>
                      </a:lnTo>
                      <a:lnTo>
                        <a:pt x="1819" y="210"/>
                      </a:lnTo>
                      <a:lnTo>
                        <a:pt x="1819" y="211"/>
                      </a:lnTo>
                      <a:lnTo>
                        <a:pt x="1818" y="212"/>
                      </a:lnTo>
                      <a:lnTo>
                        <a:pt x="1817" y="213"/>
                      </a:lnTo>
                      <a:lnTo>
                        <a:pt x="1815" y="216"/>
                      </a:lnTo>
                      <a:lnTo>
                        <a:pt x="1814" y="217"/>
                      </a:lnTo>
                      <a:lnTo>
                        <a:pt x="1815" y="219"/>
                      </a:lnTo>
                      <a:lnTo>
                        <a:pt x="1817" y="220"/>
                      </a:lnTo>
                      <a:lnTo>
                        <a:pt x="1817" y="223"/>
                      </a:lnTo>
                      <a:lnTo>
                        <a:pt x="1817" y="223"/>
                      </a:lnTo>
                      <a:lnTo>
                        <a:pt x="1815" y="224"/>
                      </a:lnTo>
                      <a:lnTo>
                        <a:pt x="1815" y="224"/>
                      </a:lnTo>
                      <a:lnTo>
                        <a:pt x="1815" y="224"/>
                      </a:lnTo>
                      <a:lnTo>
                        <a:pt x="1814" y="224"/>
                      </a:lnTo>
                      <a:lnTo>
                        <a:pt x="1814" y="224"/>
                      </a:lnTo>
                      <a:lnTo>
                        <a:pt x="1813" y="225"/>
                      </a:lnTo>
                      <a:lnTo>
                        <a:pt x="1811" y="227"/>
                      </a:lnTo>
                      <a:lnTo>
                        <a:pt x="1811" y="228"/>
                      </a:lnTo>
                      <a:lnTo>
                        <a:pt x="1811" y="228"/>
                      </a:lnTo>
                      <a:lnTo>
                        <a:pt x="1811" y="228"/>
                      </a:lnTo>
                      <a:lnTo>
                        <a:pt x="1810" y="228"/>
                      </a:lnTo>
                      <a:lnTo>
                        <a:pt x="1809" y="233"/>
                      </a:lnTo>
                      <a:lnTo>
                        <a:pt x="1809" y="233"/>
                      </a:lnTo>
                      <a:lnTo>
                        <a:pt x="1809" y="233"/>
                      </a:lnTo>
                      <a:lnTo>
                        <a:pt x="1803" y="234"/>
                      </a:lnTo>
                      <a:lnTo>
                        <a:pt x="1803" y="234"/>
                      </a:lnTo>
                      <a:lnTo>
                        <a:pt x="1802" y="234"/>
                      </a:lnTo>
                      <a:lnTo>
                        <a:pt x="1802" y="236"/>
                      </a:lnTo>
                      <a:lnTo>
                        <a:pt x="1801" y="236"/>
                      </a:lnTo>
                      <a:lnTo>
                        <a:pt x="1801" y="236"/>
                      </a:lnTo>
                      <a:lnTo>
                        <a:pt x="1800" y="236"/>
                      </a:lnTo>
                      <a:lnTo>
                        <a:pt x="1800" y="237"/>
                      </a:lnTo>
                      <a:lnTo>
                        <a:pt x="1798" y="237"/>
                      </a:lnTo>
                      <a:lnTo>
                        <a:pt x="1797" y="237"/>
                      </a:lnTo>
                      <a:lnTo>
                        <a:pt x="1796" y="236"/>
                      </a:lnTo>
                      <a:lnTo>
                        <a:pt x="1796" y="234"/>
                      </a:lnTo>
                      <a:lnTo>
                        <a:pt x="1792" y="234"/>
                      </a:lnTo>
                      <a:lnTo>
                        <a:pt x="1792" y="233"/>
                      </a:lnTo>
                      <a:lnTo>
                        <a:pt x="1790" y="233"/>
                      </a:lnTo>
                      <a:lnTo>
                        <a:pt x="1790" y="233"/>
                      </a:lnTo>
                      <a:lnTo>
                        <a:pt x="1788" y="234"/>
                      </a:lnTo>
                      <a:lnTo>
                        <a:pt x="1786" y="234"/>
                      </a:lnTo>
                      <a:lnTo>
                        <a:pt x="1785" y="233"/>
                      </a:lnTo>
                      <a:lnTo>
                        <a:pt x="1784" y="233"/>
                      </a:lnTo>
                      <a:lnTo>
                        <a:pt x="1783" y="232"/>
                      </a:lnTo>
                      <a:lnTo>
                        <a:pt x="1781" y="234"/>
                      </a:lnTo>
                      <a:lnTo>
                        <a:pt x="1779" y="234"/>
                      </a:lnTo>
                      <a:lnTo>
                        <a:pt x="1779" y="234"/>
                      </a:lnTo>
                      <a:lnTo>
                        <a:pt x="1772" y="234"/>
                      </a:lnTo>
                      <a:lnTo>
                        <a:pt x="1772" y="231"/>
                      </a:lnTo>
                      <a:lnTo>
                        <a:pt x="1769" y="231"/>
                      </a:lnTo>
                      <a:lnTo>
                        <a:pt x="1768" y="231"/>
                      </a:lnTo>
                      <a:lnTo>
                        <a:pt x="1768" y="229"/>
                      </a:lnTo>
                      <a:lnTo>
                        <a:pt x="1767" y="229"/>
                      </a:lnTo>
                      <a:lnTo>
                        <a:pt x="1765" y="231"/>
                      </a:lnTo>
                      <a:lnTo>
                        <a:pt x="1765" y="231"/>
                      </a:lnTo>
                      <a:lnTo>
                        <a:pt x="1764" y="232"/>
                      </a:lnTo>
                      <a:lnTo>
                        <a:pt x="1764" y="232"/>
                      </a:lnTo>
                      <a:lnTo>
                        <a:pt x="1762" y="232"/>
                      </a:lnTo>
                      <a:lnTo>
                        <a:pt x="1760" y="231"/>
                      </a:lnTo>
                      <a:lnTo>
                        <a:pt x="1758" y="231"/>
                      </a:lnTo>
                      <a:lnTo>
                        <a:pt x="1758" y="228"/>
                      </a:lnTo>
                      <a:lnTo>
                        <a:pt x="1756" y="225"/>
                      </a:lnTo>
                      <a:lnTo>
                        <a:pt x="1756" y="223"/>
                      </a:lnTo>
                      <a:lnTo>
                        <a:pt x="1755" y="223"/>
                      </a:lnTo>
                      <a:lnTo>
                        <a:pt x="1755" y="215"/>
                      </a:lnTo>
                      <a:lnTo>
                        <a:pt x="1754" y="215"/>
                      </a:lnTo>
                      <a:lnTo>
                        <a:pt x="1752" y="211"/>
                      </a:lnTo>
                      <a:lnTo>
                        <a:pt x="1750" y="212"/>
                      </a:lnTo>
                      <a:lnTo>
                        <a:pt x="1748" y="213"/>
                      </a:lnTo>
                      <a:lnTo>
                        <a:pt x="1747" y="213"/>
                      </a:lnTo>
                      <a:lnTo>
                        <a:pt x="1747" y="212"/>
                      </a:lnTo>
                      <a:lnTo>
                        <a:pt x="1748" y="211"/>
                      </a:lnTo>
                      <a:lnTo>
                        <a:pt x="1748" y="210"/>
                      </a:lnTo>
                      <a:lnTo>
                        <a:pt x="1746" y="210"/>
                      </a:lnTo>
                      <a:lnTo>
                        <a:pt x="1747" y="207"/>
                      </a:lnTo>
                      <a:lnTo>
                        <a:pt x="1747" y="206"/>
                      </a:lnTo>
                      <a:lnTo>
                        <a:pt x="1746" y="206"/>
                      </a:lnTo>
                      <a:lnTo>
                        <a:pt x="1746" y="204"/>
                      </a:lnTo>
                      <a:lnTo>
                        <a:pt x="1745" y="204"/>
                      </a:lnTo>
                      <a:lnTo>
                        <a:pt x="1745" y="203"/>
                      </a:lnTo>
                      <a:lnTo>
                        <a:pt x="1746" y="203"/>
                      </a:lnTo>
                      <a:lnTo>
                        <a:pt x="1745" y="198"/>
                      </a:lnTo>
                      <a:lnTo>
                        <a:pt x="1743" y="196"/>
                      </a:lnTo>
                      <a:lnTo>
                        <a:pt x="1743" y="194"/>
                      </a:lnTo>
                      <a:lnTo>
                        <a:pt x="1742" y="194"/>
                      </a:lnTo>
                      <a:lnTo>
                        <a:pt x="1743" y="191"/>
                      </a:lnTo>
                      <a:lnTo>
                        <a:pt x="1743" y="191"/>
                      </a:lnTo>
                      <a:lnTo>
                        <a:pt x="1743" y="190"/>
                      </a:lnTo>
                      <a:lnTo>
                        <a:pt x="1743" y="189"/>
                      </a:lnTo>
                      <a:lnTo>
                        <a:pt x="1743" y="187"/>
                      </a:lnTo>
                      <a:lnTo>
                        <a:pt x="1743" y="187"/>
                      </a:lnTo>
                      <a:lnTo>
                        <a:pt x="1745" y="185"/>
                      </a:lnTo>
                      <a:lnTo>
                        <a:pt x="1746" y="181"/>
                      </a:lnTo>
                      <a:lnTo>
                        <a:pt x="1748" y="181"/>
                      </a:lnTo>
                      <a:lnTo>
                        <a:pt x="1748" y="177"/>
                      </a:lnTo>
                      <a:lnTo>
                        <a:pt x="1751" y="178"/>
                      </a:lnTo>
                      <a:lnTo>
                        <a:pt x="1752" y="178"/>
                      </a:lnTo>
                      <a:lnTo>
                        <a:pt x="1754" y="179"/>
                      </a:lnTo>
                      <a:lnTo>
                        <a:pt x="1754" y="181"/>
                      </a:lnTo>
                      <a:lnTo>
                        <a:pt x="1756" y="179"/>
                      </a:lnTo>
                      <a:lnTo>
                        <a:pt x="1756" y="179"/>
                      </a:lnTo>
                      <a:lnTo>
                        <a:pt x="1759" y="181"/>
                      </a:lnTo>
                      <a:lnTo>
                        <a:pt x="1759" y="182"/>
                      </a:lnTo>
                      <a:lnTo>
                        <a:pt x="1763" y="183"/>
                      </a:lnTo>
                      <a:lnTo>
                        <a:pt x="1763" y="181"/>
                      </a:lnTo>
                      <a:lnTo>
                        <a:pt x="1763" y="181"/>
                      </a:lnTo>
                      <a:lnTo>
                        <a:pt x="1763" y="181"/>
                      </a:lnTo>
                      <a:lnTo>
                        <a:pt x="1765" y="181"/>
                      </a:lnTo>
                      <a:lnTo>
                        <a:pt x="1765" y="178"/>
                      </a:lnTo>
                      <a:lnTo>
                        <a:pt x="1765" y="176"/>
                      </a:lnTo>
                      <a:lnTo>
                        <a:pt x="1767" y="176"/>
                      </a:lnTo>
                      <a:lnTo>
                        <a:pt x="1767" y="174"/>
                      </a:lnTo>
                      <a:lnTo>
                        <a:pt x="1765" y="173"/>
                      </a:lnTo>
                      <a:lnTo>
                        <a:pt x="1765" y="172"/>
                      </a:lnTo>
                      <a:lnTo>
                        <a:pt x="1767" y="172"/>
                      </a:lnTo>
                      <a:lnTo>
                        <a:pt x="1768" y="172"/>
                      </a:lnTo>
                      <a:lnTo>
                        <a:pt x="1769" y="170"/>
                      </a:lnTo>
                      <a:lnTo>
                        <a:pt x="1769" y="169"/>
                      </a:lnTo>
                      <a:lnTo>
                        <a:pt x="1771" y="169"/>
                      </a:lnTo>
                      <a:lnTo>
                        <a:pt x="1775" y="169"/>
                      </a:lnTo>
                      <a:lnTo>
                        <a:pt x="1775" y="168"/>
                      </a:lnTo>
                      <a:lnTo>
                        <a:pt x="1777" y="168"/>
                      </a:lnTo>
                      <a:lnTo>
                        <a:pt x="1777" y="168"/>
                      </a:lnTo>
                      <a:lnTo>
                        <a:pt x="1783" y="168"/>
                      </a:lnTo>
                      <a:lnTo>
                        <a:pt x="1783" y="166"/>
                      </a:lnTo>
                      <a:lnTo>
                        <a:pt x="1784" y="166"/>
                      </a:lnTo>
                      <a:lnTo>
                        <a:pt x="1784" y="165"/>
                      </a:lnTo>
                      <a:lnTo>
                        <a:pt x="1784" y="164"/>
                      </a:lnTo>
                      <a:lnTo>
                        <a:pt x="1785" y="164"/>
                      </a:lnTo>
                      <a:lnTo>
                        <a:pt x="1785" y="162"/>
                      </a:lnTo>
                      <a:lnTo>
                        <a:pt x="1786" y="162"/>
                      </a:lnTo>
                      <a:lnTo>
                        <a:pt x="1786" y="161"/>
                      </a:lnTo>
                      <a:lnTo>
                        <a:pt x="1788" y="160"/>
                      </a:lnTo>
                      <a:lnTo>
                        <a:pt x="1788" y="159"/>
                      </a:lnTo>
                      <a:lnTo>
                        <a:pt x="1788" y="159"/>
                      </a:lnTo>
                      <a:lnTo>
                        <a:pt x="1788" y="157"/>
                      </a:lnTo>
                      <a:lnTo>
                        <a:pt x="1789" y="157"/>
                      </a:lnTo>
                      <a:lnTo>
                        <a:pt x="1789" y="156"/>
                      </a:lnTo>
                      <a:lnTo>
                        <a:pt x="1790" y="156"/>
                      </a:lnTo>
                      <a:lnTo>
                        <a:pt x="1790" y="153"/>
                      </a:lnTo>
                      <a:lnTo>
                        <a:pt x="1790" y="153"/>
                      </a:lnTo>
                      <a:lnTo>
                        <a:pt x="1793" y="153"/>
                      </a:lnTo>
                      <a:lnTo>
                        <a:pt x="1796" y="153"/>
                      </a:lnTo>
                      <a:lnTo>
                        <a:pt x="1796" y="152"/>
                      </a:lnTo>
                      <a:lnTo>
                        <a:pt x="1797" y="152"/>
                      </a:lnTo>
                      <a:lnTo>
                        <a:pt x="1798" y="149"/>
                      </a:lnTo>
                      <a:lnTo>
                        <a:pt x="1802" y="149"/>
                      </a:lnTo>
                      <a:lnTo>
                        <a:pt x="1802" y="148"/>
                      </a:lnTo>
                      <a:lnTo>
                        <a:pt x="1803" y="148"/>
                      </a:lnTo>
                      <a:lnTo>
                        <a:pt x="1805" y="147"/>
                      </a:lnTo>
                      <a:lnTo>
                        <a:pt x="1805" y="145"/>
                      </a:lnTo>
                      <a:lnTo>
                        <a:pt x="1805" y="145"/>
                      </a:lnTo>
                      <a:lnTo>
                        <a:pt x="1805" y="143"/>
                      </a:lnTo>
                      <a:lnTo>
                        <a:pt x="1802" y="143"/>
                      </a:lnTo>
                      <a:lnTo>
                        <a:pt x="1803" y="141"/>
                      </a:lnTo>
                      <a:lnTo>
                        <a:pt x="1805" y="140"/>
                      </a:lnTo>
                      <a:lnTo>
                        <a:pt x="1805" y="140"/>
                      </a:lnTo>
                      <a:lnTo>
                        <a:pt x="1806" y="138"/>
                      </a:lnTo>
                      <a:lnTo>
                        <a:pt x="1807" y="138"/>
                      </a:lnTo>
                      <a:lnTo>
                        <a:pt x="1809" y="138"/>
                      </a:lnTo>
                      <a:lnTo>
                        <a:pt x="1809" y="136"/>
                      </a:lnTo>
                      <a:lnTo>
                        <a:pt x="1809" y="135"/>
                      </a:lnTo>
                      <a:lnTo>
                        <a:pt x="1810" y="135"/>
                      </a:lnTo>
                      <a:lnTo>
                        <a:pt x="1810" y="134"/>
                      </a:lnTo>
                      <a:lnTo>
                        <a:pt x="1811" y="132"/>
                      </a:lnTo>
                      <a:lnTo>
                        <a:pt x="1811" y="131"/>
                      </a:lnTo>
                      <a:lnTo>
                        <a:pt x="1813" y="131"/>
                      </a:lnTo>
                      <a:lnTo>
                        <a:pt x="1813" y="130"/>
                      </a:lnTo>
                      <a:lnTo>
                        <a:pt x="1813" y="130"/>
                      </a:lnTo>
                      <a:lnTo>
                        <a:pt x="1813" y="127"/>
                      </a:lnTo>
                      <a:lnTo>
                        <a:pt x="1813" y="127"/>
                      </a:lnTo>
                      <a:lnTo>
                        <a:pt x="1814" y="126"/>
                      </a:lnTo>
                      <a:lnTo>
                        <a:pt x="1814" y="126"/>
                      </a:lnTo>
                      <a:close/>
                      <a:moveTo>
                        <a:pt x="1610" y="123"/>
                      </a:moveTo>
                      <a:lnTo>
                        <a:pt x="1612" y="123"/>
                      </a:lnTo>
                      <a:lnTo>
                        <a:pt x="1612" y="126"/>
                      </a:lnTo>
                      <a:lnTo>
                        <a:pt x="1611" y="126"/>
                      </a:lnTo>
                      <a:lnTo>
                        <a:pt x="1610" y="123"/>
                      </a:lnTo>
                      <a:close/>
                      <a:moveTo>
                        <a:pt x="657" y="118"/>
                      </a:moveTo>
                      <a:lnTo>
                        <a:pt x="658" y="118"/>
                      </a:lnTo>
                      <a:lnTo>
                        <a:pt x="658" y="119"/>
                      </a:lnTo>
                      <a:lnTo>
                        <a:pt x="658" y="119"/>
                      </a:lnTo>
                      <a:lnTo>
                        <a:pt x="658" y="119"/>
                      </a:lnTo>
                      <a:lnTo>
                        <a:pt x="657" y="119"/>
                      </a:lnTo>
                      <a:lnTo>
                        <a:pt x="657" y="119"/>
                      </a:lnTo>
                      <a:lnTo>
                        <a:pt x="657" y="119"/>
                      </a:lnTo>
                      <a:lnTo>
                        <a:pt x="657" y="119"/>
                      </a:lnTo>
                      <a:lnTo>
                        <a:pt x="657" y="118"/>
                      </a:lnTo>
                      <a:close/>
                      <a:moveTo>
                        <a:pt x="57" y="117"/>
                      </a:moveTo>
                      <a:lnTo>
                        <a:pt x="58" y="118"/>
                      </a:lnTo>
                      <a:lnTo>
                        <a:pt x="58" y="118"/>
                      </a:lnTo>
                      <a:lnTo>
                        <a:pt x="58" y="118"/>
                      </a:lnTo>
                      <a:lnTo>
                        <a:pt x="57" y="118"/>
                      </a:lnTo>
                      <a:lnTo>
                        <a:pt x="57" y="117"/>
                      </a:lnTo>
                      <a:close/>
                      <a:moveTo>
                        <a:pt x="56" y="117"/>
                      </a:moveTo>
                      <a:lnTo>
                        <a:pt x="57" y="118"/>
                      </a:lnTo>
                      <a:lnTo>
                        <a:pt x="57" y="118"/>
                      </a:lnTo>
                      <a:lnTo>
                        <a:pt x="57" y="118"/>
                      </a:lnTo>
                      <a:lnTo>
                        <a:pt x="57" y="118"/>
                      </a:lnTo>
                      <a:lnTo>
                        <a:pt x="56" y="119"/>
                      </a:lnTo>
                      <a:lnTo>
                        <a:pt x="56" y="119"/>
                      </a:lnTo>
                      <a:lnTo>
                        <a:pt x="56" y="117"/>
                      </a:lnTo>
                      <a:close/>
                      <a:moveTo>
                        <a:pt x="43" y="117"/>
                      </a:moveTo>
                      <a:lnTo>
                        <a:pt x="44" y="118"/>
                      </a:lnTo>
                      <a:lnTo>
                        <a:pt x="44" y="118"/>
                      </a:lnTo>
                      <a:lnTo>
                        <a:pt x="44" y="119"/>
                      </a:lnTo>
                      <a:lnTo>
                        <a:pt x="44" y="119"/>
                      </a:lnTo>
                      <a:lnTo>
                        <a:pt x="43" y="118"/>
                      </a:lnTo>
                      <a:lnTo>
                        <a:pt x="43" y="117"/>
                      </a:lnTo>
                      <a:close/>
                      <a:moveTo>
                        <a:pt x="231" y="104"/>
                      </a:moveTo>
                      <a:lnTo>
                        <a:pt x="234" y="104"/>
                      </a:lnTo>
                      <a:lnTo>
                        <a:pt x="234" y="104"/>
                      </a:lnTo>
                      <a:lnTo>
                        <a:pt x="234" y="105"/>
                      </a:lnTo>
                      <a:lnTo>
                        <a:pt x="231" y="105"/>
                      </a:lnTo>
                      <a:lnTo>
                        <a:pt x="231" y="104"/>
                      </a:lnTo>
                      <a:close/>
                      <a:moveTo>
                        <a:pt x="1891" y="101"/>
                      </a:moveTo>
                      <a:lnTo>
                        <a:pt x="1892" y="101"/>
                      </a:lnTo>
                      <a:lnTo>
                        <a:pt x="1894" y="101"/>
                      </a:lnTo>
                      <a:lnTo>
                        <a:pt x="1895" y="105"/>
                      </a:lnTo>
                      <a:lnTo>
                        <a:pt x="1896" y="109"/>
                      </a:lnTo>
                      <a:lnTo>
                        <a:pt x="1898" y="113"/>
                      </a:lnTo>
                      <a:lnTo>
                        <a:pt x="1898" y="118"/>
                      </a:lnTo>
                      <a:lnTo>
                        <a:pt x="1896" y="118"/>
                      </a:lnTo>
                      <a:lnTo>
                        <a:pt x="1896" y="119"/>
                      </a:lnTo>
                      <a:lnTo>
                        <a:pt x="1895" y="119"/>
                      </a:lnTo>
                      <a:lnTo>
                        <a:pt x="1895" y="121"/>
                      </a:lnTo>
                      <a:lnTo>
                        <a:pt x="1895" y="121"/>
                      </a:lnTo>
                      <a:lnTo>
                        <a:pt x="1895" y="122"/>
                      </a:lnTo>
                      <a:lnTo>
                        <a:pt x="1894" y="122"/>
                      </a:lnTo>
                      <a:lnTo>
                        <a:pt x="1892" y="123"/>
                      </a:lnTo>
                      <a:lnTo>
                        <a:pt x="1891" y="124"/>
                      </a:lnTo>
                      <a:lnTo>
                        <a:pt x="1891" y="127"/>
                      </a:lnTo>
                      <a:lnTo>
                        <a:pt x="1892" y="130"/>
                      </a:lnTo>
                      <a:lnTo>
                        <a:pt x="1894" y="132"/>
                      </a:lnTo>
                      <a:lnTo>
                        <a:pt x="1892" y="132"/>
                      </a:lnTo>
                      <a:lnTo>
                        <a:pt x="1892" y="132"/>
                      </a:lnTo>
                      <a:lnTo>
                        <a:pt x="1892" y="132"/>
                      </a:lnTo>
                      <a:lnTo>
                        <a:pt x="1892" y="128"/>
                      </a:lnTo>
                      <a:lnTo>
                        <a:pt x="1891" y="128"/>
                      </a:lnTo>
                      <a:lnTo>
                        <a:pt x="1891" y="130"/>
                      </a:lnTo>
                      <a:lnTo>
                        <a:pt x="1889" y="130"/>
                      </a:lnTo>
                      <a:lnTo>
                        <a:pt x="1890" y="132"/>
                      </a:lnTo>
                      <a:lnTo>
                        <a:pt x="1890" y="132"/>
                      </a:lnTo>
                      <a:lnTo>
                        <a:pt x="1890" y="134"/>
                      </a:lnTo>
                      <a:lnTo>
                        <a:pt x="1891" y="134"/>
                      </a:lnTo>
                      <a:lnTo>
                        <a:pt x="1891" y="136"/>
                      </a:lnTo>
                      <a:lnTo>
                        <a:pt x="1890" y="138"/>
                      </a:lnTo>
                      <a:lnTo>
                        <a:pt x="1890" y="139"/>
                      </a:lnTo>
                      <a:lnTo>
                        <a:pt x="1889" y="140"/>
                      </a:lnTo>
                      <a:lnTo>
                        <a:pt x="1887" y="140"/>
                      </a:lnTo>
                      <a:lnTo>
                        <a:pt x="1886" y="140"/>
                      </a:lnTo>
                      <a:lnTo>
                        <a:pt x="1886" y="140"/>
                      </a:lnTo>
                      <a:lnTo>
                        <a:pt x="1886" y="140"/>
                      </a:lnTo>
                      <a:lnTo>
                        <a:pt x="1886" y="138"/>
                      </a:lnTo>
                      <a:lnTo>
                        <a:pt x="1886" y="138"/>
                      </a:lnTo>
                      <a:lnTo>
                        <a:pt x="1886" y="138"/>
                      </a:lnTo>
                      <a:lnTo>
                        <a:pt x="1886" y="136"/>
                      </a:lnTo>
                      <a:lnTo>
                        <a:pt x="1885" y="138"/>
                      </a:lnTo>
                      <a:lnTo>
                        <a:pt x="1882" y="138"/>
                      </a:lnTo>
                      <a:lnTo>
                        <a:pt x="1881" y="138"/>
                      </a:lnTo>
                      <a:lnTo>
                        <a:pt x="1879" y="136"/>
                      </a:lnTo>
                      <a:lnTo>
                        <a:pt x="1877" y="135"/>
                      </a:lnTo>
                      <a:lnTo>
                        <a:pt x="1874" y="134"/>
                      </a:lnTo>
                      <a:lnTo>
                        <a:pt x="1874" y="131"/>
                      </a:lnTo>
                      <a:lnTo>
                        <a:pt x="1874" y="128"/>
                      </a:lnTo>
                      <a:lnTo>
                        <a:pt x="1874" y="126"/>
                      </a:lnTo>
                      <a:lnTo>
                        <a:pt x="1875" y="126"/>
                      </a:lnTo>
                      <a:lnTo>
                        <a:pt x="1875" y="124"/>
                      </a:lnTo>
                      <a:lnTo>
                        <a:pt x="1877" y="124"/>
                      </a:lnTo>
                      <a:lnTo>
                        <a:pt x="1877" y="122"/>
                      </a:lnTo>
                      <a:lnTo>
                        <a:pt x="1877" y="122"/>
                      </a:lnTo>
                      <a:lnTo>
                        <a:pt x="1877" y="122"/>
                      </a:lnTo>
                      <a:lnTo>
                        <a:pt x="1874" y="122"/>
                      </a:lnTo>
                      <a:lnTo>
                        <a:pt x="1874" y="121"/>
                      </a:lnTo>
                      <a:lnTo>
                        <a:pt x="1873" y="121"/>
                      </a:lnTo>
                      <a:lnTo>
                        <a:pt x="1872" y="121"/>
                      </a:lnTo>
                      <a:lnTo>
                        <a:pt x="1872" y="122"/>
                      </a:lnTo>
                      <a:lnTo>
                        <a:pt x="1868" y="121"/>
                      </a:lnTo>
                      <a:lnTo>
                        <a:pt x="1868" y="122"/>
                      </a:lnTo>
                      <a:lnTo>
                        <a:pt x="1865" y="122"/>
                      </a:lnTo>
                      <a:lnTo>
                        <a:pt x="1864" y="121"/>
                      </a:lnTo>
                      <a:lnTo>
                        <a:pt x="1864" y="119"/>
                      </a:lnTo>
                      <a:lnTo>
                        <a:pt x="1862" y="119"/>
                      </a:lnTo>
                      <a:lnTo>
                        <a:pt x="1862" y="121"/>
                      </a:lnTo>
                      <a:lnTo>
                        <a:pt x="1861" y="121"/>
                      </a:lnTo>
                      <a:lnTo>
                        <a:pt x="1861" y="122"/>
                      </a:lnTo>
                      <a:lnTo>
                        <a:pt x="1860" y="123"/>
                      </a:lnTo>
                      <a:lnTo>
                        <a:pt x="1860" y="124"/>
                      </a:lnTo>
                      <a:lnTo>
                        <a:pt x="1857" y="124"/>
                      </a:lnTo>
                      <a:lnTo>
                        <a:pt x="1856" y="123"/>
                      </a:lnTo>
                      <a:lnTo>
                        <a:pt x="1857" y="122"/>
                      </a:lnTo>
                      <a:lnTo>
                        <a:pt x="1858" y="119"/>
                      </a:lnTo>
                      <a:lnTo>
                        <a:pt x="1858" y="119"/>
                      </a:lnTo>
                      <a:lnTo>
                        <a:pt x="1860" y="118"/>
                      </a:lnTo>
                      <a:lnTo>
                        <a:pt x="1858" y="117"/>
                      </a:lnTo>
                      <a:lnTo>
                        <a:pt x="1858" y="115"/>
                      </a:lnTo>
                      <a:lnTo>
                        <a:pt x="1858" y="114"/>
                      </a:lnTo>
                      <a:lnTo>
                        <a:pt x="1860" y="114"/>
                      </a:lnTo>
                      <a:lnTo>
                        <a:pt x="1862" y="114"/>
                      </a:lnTo>
                      <a:lnTo>
                        <a:pt x="1865" y="113"/>
                      </a:lnTo>
                      <a:lnTo>
                        <a:pt x="1865" y="110"/>
                      </a:lnTo>
                      <a:lnTo>
                        <a:pt x="1868" y="110"/>
                      </a:lnTo>
                      <a:lnTo>
                        <a:pt x="1868" y="109"/>
                      </a:lnTo>
                      <a:lnTo>
                        <a:pt x="1869" y="109"/>
                      </a:lnTo>
                      <a:lnTo>
                        <a:pt x="1870" y="109"/>
                      </a:lnTo>
                      <a:lnTo>
                        <a:pt x="1872" y="109"/>
                      </a:lnTo>
                      <a:lnTo>
                        <a:pt x="1872" y="109"/>
                      </a:lnTo>
                      <a:lnTo>
                        <a:pt x="1872" y="109"/>
                      </a:lnTo>
                      <a:lnTo>
                        <a:pt x="1872" y="113"/>
                      </a:lnTo>
                      <a:lnTo>
                        <a:pt x="1873" y="113"/>
                      </a:lnTo>
                      <a:lnTo>
                        <a:pt x="1874" y="113"/>
                      </a:lnTo>
                      <a:lnTo>
                        <a:pt x="1877" y="111"/>
                      </a:lnTo>
                      <a:lnTo>
                        <a:pt x="1877" y="110"/>
                      </a:lnTo>
                      <a:lnTo>
                        <a:pt x="1879" y="109"/>
                      </a:lnTo>
                      <a:lnTo>
                        <a:pt x="1879" y="110"/>
                      </a:lnTo>
                      <a:lnTo>
                        <a:pt x="1882" y="110"/>
                      </a:lnTo>
                      <a:lnTo>
                        <a:pt x="1883" y="109"/>
                      </a:lnTo>
                      <a:lnTo>
                        <a:pt x="1883" y="107"/>
                      </a:lnTo>
                      <a:lnTo>
                        <a:pt x="1885" y="106"/>
                      </a:lnTo>
                      <a:lnTo>
                        <a:pt x="1885" y="106"/>
                      </a:lnTo>
                      <a:lnTo>
                        <a:pt x="1886" y="106"/>
                      </a:lnTo>
                      <a:lnTo>
                        <a:pt x="1886" y="106"/>
                      </a:lnTo>
                      <a:lnTo>
                        <a:pt x="1889" y="106"/>
                      </a:lnTo>
                      <a:lnTo>
                        <a:pt x="1889" y="104"/>
                      </a:lnTo>
                      <a:lnTo>
                        <a:pt x="1890" y="104"/>
                      </a:lnTo>
                      <a:lnTo>
                        <a:pt x="1890" y="104"/>
                      </a:lnTo>
                      <a:lnTo>
                        <a:pt x="1889" y="104"/>
                      </a:lnTo>
                      <a:lnTo>
                        <a:pt x="1889" y="101"/>
                      </a:lnTo>
                      <a:lnTo>
                        <a:pt x="1890" y="101"/>
                      </a:lnTo>
                      <a:lnTo>
                        <a:pt x="1891" y="101"/>
                      </a:lnTo>
                      <a:close/>
                      <a:moveTo>
                        <a:pt x="1484" y="97"/>
                      </a:moveTo>
                      <a:lnTo>
                        <a:pt x="1487" y="97"/>
                      </a:lnTo>
                      <a:lnTo>
                        <a:pt x="1487" y="100"/>
                      </a:lnTo>
                      <a:lnTo>
                        <a:pt x="1488" y="100"/>
                      </a:lnTo>
                      <a:lnTo>
                        <a:pt x="1488" y="102"/>
                      </a:lnTo>
                      <a:lnTo>
                        <a:pt x="1489" y="102"/>
                      </a:lnTo>
                      <a:lnTo>
                        <a:pt x="1489" y="104"/>
                      </a:lnTo>
                      <a:lnTo>
                        <a:pt x="1492" y="105"/>
                      </a:lnTo>
                      <a:lnTo>
                        <a:pt x="1492" y="107"/>
                      </a:lnTo>
                      <a:lnTo>
                        <a:pt x="1493" y="107"/>
                      </a:lnTo>
                      <a:lnTo>
                        <a:pt x="1493" y="109"/>
                      </a:lnTo>
                      <a:lnTo>
                        <a:pt x="1493" y="109"/>
                      </a:lnTo>
                      <a:lnTo>
                        <a:pt x="1493" y="110"/>
                      </a:lnTo>
                      <a:lnTo>
                        <a:pt x="1495" y="110"/>
                      </a:lnTo>
                      <a:lnTo>
                        <a:pt x="1496" y="113"/>
                      </a:lnTo>
                      <a:lnTo>
                        <a:pt x="1497" y="115"/>
                      </a:lnTo>
                      <a:lnTo>
                        <a:pt x="1498" y="115"/>
                      </a:lnTo>
                      <a:lnTo>
                        <a:pt x="1500" y="121"/>
                      </a:lnTo>
                      <a:lnTo>
                        <a:pt x="1501" y="121"/>
                      </a:lnTo>
                      <a:lnTo>
                        <a:pt x="1500" y="131"/>
                      </a:lnTo>
                      <a:lnTo>
                        <a:pt x="1497" y="132"/>
                      </a:lnTo>
                      <a:lnTo>
                        <a:pt x="1497" y="134"/>
                      </a:lnTo>
                      <a:lnTo>
                        <a:pt x="1495" y="134"/>
                      </a:lnTo>
                      <a:lnTo>
                        <a:pt x="1495" y="134"/>
                      </a:lnTo>
                      <a:lnTo>
                        <a:pt x="1493" y="134"/>
                      </a:lnTo>
                      <a:lnTo>
                        <a:pt x="1493" y="135"/>
                      </a:lnTo>
                      <a:lnTo>
                        <a:pt x="1492" y="135"/>
                      </a:lnTo>
                      <a:lnTo>
                        <a:pt x="1491" y="136"/>
                      </a:lnTo>
                      <a:lnTo>
                        <a:pt x="1488" y="136"/>
                      </a:lnTo>
                      <a:lnTo>
                        <a:pt x="1488" y="136"/>
                      </a:lnTo>
                      <a:lnTo>
                        <a:pt x="1488" y="136"/>
                      </a:lnTo>
                      <a:lnTo>
                        <a:pt x="1487" y="136"/>
                      </a:lnTo>
                      <a:lnTo>
                        <a:pt x="1487" y="135"/>
                      </a:lnTo>
                      <a:lnTo>
                        <a:pt x="1485" y="135"/>
                      </a:lnTo>
                      <a:lnTo>
                        <a:pt x="1484" y="134"/>
                      </a:lnTo>
                      <a:lnTo>
                        <a:pt x="1483" y="132"/>
                      </a:lnTo>
                      <a:lnTo>
                        <a:pt x="1481" y="121"/>
                      </a:lnTo>
                      <a:lnTo>
                        <a:pt x="1480" y="121"/>
                      </a:lnTo>
                      <a:lnTo>
                        <a:pt x="1480" y="117"/>
                      </a:lnTo>
                      <a:lnTo>
                        <a:pt x="1480" y="117"/>
                      </a:lnTo>
                      <a:lnTo>
                        <a:pt x="1480" y="117"/>
                      </a:lnTo>
                      <a:lnTo>
                        <a:pt x="1480" y="115"/>
                      </a:lnTo>
                      <a:lnTo>
                        <a:pt x="1480" y="114"/>
                      </a:lnTo>
                      <a:lnTo>
                        <a:pt x="1481" y="114"/>
                      </a:lnTo>
                      <a:lnTo>
                        <a:pt x="1481" y="113"/>
                      </a:lnTo>
                      <a:lnTo>
                        <a:pt x="1483" y="113"/>
                      </a:lnTo>
                      <a:lnTo>
                        <a:pt x="1483" y="110"/>
                      </a:lnTo>
                      <a:lnTo>
                        <a:pt x="1483" y="110"/>
                      </a:lnTo>
                      <a:lnTo>
                        <a:pt x="1483" y="109"/>
                      </a:lnTo>
                      <a:lnTo>
                        <a:pt x="1484" y="109"/>
                      </a:lnTo>
                      <a:lnTo>
                        <a:pt x="1483" y="109"/>
                      </a:lnTo>
                      <a:lnTo>
                        <a:pt x="1483" y="107"/>
                      </a:lnTo>
                      <a:lnTo>
                        <a:pt x="1483" y="105"/>
                      </a:lnTo>
                      <a:lnTo>
                        <a:pt x="1483" y="105"/>
                      </a:lnTo>
                      <a:lnTo>
                        <a:pt x="1484" y="104"/>
                      </a:lnTo>
                      <a:lnTo>
                        <a:pt x="1484" y="104"/>
                      </a:lnTo>
                      <a:lnTo>
                        <a:pt x="1484" y="101"/>
                      </a:lnTo>
                      <a:lnTo>
                        <a:pt x="1483" y="101"/>
                      </a:lnTo>
                      <a:lnTo>
                        <a:pt x="1484" y="97"/>
                      </a:lnTo>
                      <a:close/>
                      <a:moveTo>
                        <a:pt x="1881" y="92"/>
                      </a:moveTo>
                      <a:lnTo>
                        <a:pt x="1882" y="93"/>
                      </a:lnTo>
                      <a:lnTo>
                        <a:pt x="1883" y="94"/>
                      </a:lnTo>
                      <a:lnTo>
                        <a:pt x="1883" y="96"/>
                      </a:lnTo>
                      <a:lnTo>
                        <a:pt x="1883" y="96"/>
                      </a:lnTo>
                      <a:lnTo>
                        <a:pt x="1882" y="96"/>
                      </a:lnTo>
                      <a:lnTo>
                        <a:pt x="1882" y="97"/>
                      </a:lnTo>
                      <a:lnTo>
                        <a:pt x="1881" y="97"/>
                      </a:lnTo>
                      <a:lnTo>
                        <a:pt x="1879" y="97"/>
                      </a:lnTo>
                      <a:lnTo>
                        <a:pt x="1878" y="96"/>
                      </a:lnTo>
                      <a:lnTo>
                        <a:pt x="1875" y="96"/>
                      </a:lnTo>
                      <a:lnTo>
                        <a:pt x="1875" y="94"/>
                      </a:lnTo>
                      <a:lnTo>
                        <a:pt x="1877" y="93"/>
                      </a:lnTo>
                      <a:lnTo>
                        <a:pt x="1878" y="93"/>
                      </a:lnTo>
                      <a:lnTo>
                        <a:pt x="1879" y="92"/>
                      </a:lnTo>
                      <a:lnTo>
                        <a:pt x="1881" y="92"/>
                      </a:lnTo>
                      <a:close/>
                      <a:moveTo>
                        <a:pt x="1864" y="88"/>
                      </a:moveTo>
                      <a:lnTo>
                        <a:pt x="1864" y="88"/>
                      </a:lnTo>
                      <a:lnTo>
                        <a:pt x="1864" y="88"/>
                      </a:lnTo>
                      <a:lnTo>
                        <a:pt x="1865" y="89"/>
                      </a:lnTo>
                      <a:lnTo>
                        <a:pt x="1864" y="89"/>
                      </a:lnTo>
                      <a:lnTo>
                        <a:pt x="1864" y="88"/>
                      </a:lnTo>
                      <a:lnTo>
                        <a:pt x="1864" y="88"/>
                      </a:lnTo>
                      <a:lnTo>
                        <a:pt x="1864" y="88"/>
                      </a:lnTo>
                      <a:lnTo>
                        <a:pt x="1864" y="88"/>
                      </a:lnTo>
                      <a:lnTo>
                        <a:pt x="1864" y="88"/>
                      </a:lnTo>
                      <a:lnTo>
                        <a:pt x="1864" y="88"/>
                      </a:lnTo>
                      <a:lnTo>
                        <a:pt x="1864" y="88"/>
                      </a:lnTo>
                      <a:close/>
                      <a:moveTo>
                        <a:pt x="1601" y="88"/>
                      </a:moveTo>
                      <a:lnTo>
                        <a:pt x="1602" y="88"/>
                      </a:lnTo>
                      <a:lnTo>
                        <a:pt x="1602" y="88"/>
                      </a:lnTo>
                      <a:lnTo>
                        <a:pt x="1602" y="88"/>
                      </a:lnTo>
                      <a:lnTo>
                        <a:pt x="1602" y="88"/>
                      </a:lnTo>
                      <a:lnTo>
                        <a:pt x="1602" y="88"/>
                      </a:lnTo>
                      <a:lnTo>
                        <a:pt x="1601" y="89"/>
                      </a:lnTo>
                      <a:lnTo>
                        <a:pt x="1601" y="88"/>
                      </a:lnTo>
                      <a:close/>
                      <a:moveTo>
                        <a:pt x="1870" y="84"/>
                      </a:moveTo>
                      <a:lnTo>
                        <a:pt x="1872" y="87"/>
                      </a:lnTo>
                      <a:lnTo>
                        <a:pt x="1872" y="87"/>
                      </a:lnTo>
                      <a:lnTo>
                        <a:pt x="1872" y="88"/>
                      </a:lnTo>
                      <a:lnTo>
                        <a:pt x="1872" y="88"/>
                      </a:lnTo>
                      <a:lnTo>
                        <a:pt x="1872" y="89"/>
                      </a:lnTo>
                      <a:lnTo>
                        <a:pt x="1872" y="89"/>
                      </a:lnTo>
                      <a:lnTo>
                        <a:pt x="1870" y="90"/>
                      </a:lnTo>
                      <a:lnTo>
                        <a:pt x="1870" y="90"/>
                      </a:lnTo>
                      <a:lnTo>
                        <a:pt x="1870" y="92"/>
                      </a:lnTo>
                      <a:lnTo>
                        <a:pt x="1869" y="93"/>
                      </a:lnTo>
                      <a:lnTo>
                        <a:pt x="1869" y="100"/>
                      </a:lnTo>
                      <a:lnTo>
                        <a:pt x="1869" y="100"/>
                      </a:lnTo>
                      <a:lnTo>
                        <a:pt x="1869" y="100"/>
                      </a:lnTo>
                      <a:lnTo>
                        <a:pt x="1869" y="101"/>
                      </a:lnTo>
                      <a:lnTo>
                        <a:pt x="1869" y="102"/>
                      </a:lnTo>
                      <a:lnTo>
                        <a:pt x="1868" y="102"/>
                      </a:lnTo>
                      <a:lnTo>
                        <a:pt x="1866" y="100"/>
                      </a:lnTo>
                      <a:lnTo>
                        <a:pt x="1865" y="100"/>
                      </a:lnTo>
                      <a:lnTo>
                        <a:pt x="1865" y="100"/>
                      </a:lnTo>
                      <a:lnTo>
                        <a:pt x="1862" y="100"/>
                      </a:lnTo>
                      <a:lnTo>
                        <a:pt x="1862" y="98"/>
                      </a:lnTo>
                      <a:lnTo>
                        <a:pt x="1861" y="97"/>
                      </a:lnTo>
                      <a:lnTo>
                        <a:pt x="1861" y="96"/>
                      </a:lnTo>
                      <a:lnTo>
                        <a:pt x="1860" y="96"/>
                      </a:lnTo>
                      <a:lnTo>
                        <a:pt x="1860" y="93"/>
                      </a:lnTo>
                      <a:lnTo>
                        <a:pt x="1865" y="92"/>
                      </a:lnTo>
                      <a:lnTo>
                        <a:pt x="1866" y="90"/>
                      </a:lnTo>
                      <a:lnTo>
                        <a:pt x="1868" y="85"/>
                      </a:lnTo>
                      <a:lnTo>
                        <a:pt x="1869" y="84"/>
                      </a:lnTo>
                      <a:lnTo>
                        <a:pt x="1870" y="84"/>
                      </a:lnTo>
                      <a:close/>
                      <a:moveTo>
                        <a:pt x="226" y="84"/>
                      </a:moveTo>
                      <a:lnTo>
                        <a:pt x="230" y="84"/>
                      </a:lnTo>
                      <a:lnTo>
                        <a:pt x="230" y="84"/>
                      </a:lnTo>
                      <a:lnTo>
                        <a:pt x="229" y="85"/>
                      </a:lnTo>
                      <a:lnTo>
                        <a:pt x="229" y="87"/>
                      </a:lnTo>
                      <a:lnTo>
                        <a:pt x="230" y="88"/>
                      </a:lnTo>
                      <a:lnTo>
                        <a:pt x="230" y="89"/>
                      </a:lnTo>
                      <a:lnTo>
                        <a:pt x="229" y="89"/>
                      </a:lnTo>
                      <a:lnTo>
                        <a:pt x="229" y="90"/>
                      </a:lnTo>
                      <a:lnTo>
                        <a:pt x="227" y="90"/>
                      </a:lnTo>
                      <a:lnTo>
                        <a:pt x="227" y="90"/>
                      </a:lnTo>
                      <a:lnTo>
                        <a:pt x="226" y="90"/>
                      </a:lnTo>
                      <a:lnTo>
                        <a:pt x="226" y="88"/>
                      </a:lnTo>
                      <a:lnTo>
                        <a:pt x="225" y="85"/>
                      </a:lnTo>
                      <a:lnTo>
                        <a:pt x="225" y="84"/>
                      </a:lnTo>
                      <a:lnTo>
                        <a:pt x="226" y="84"/>
                      </a:lnTo>
                      <a:lnTo>
                        <a:pt x="226" y="84"/>
                      </a:lnTo>
                      <a:close/>
                      <a:moveTo>
                        <a:pt x="1875" y="83"/>
                      </a:moveTo>
                      <a:lnTo>
                        <a:pt x="1877" y="83"/>
                      </a:lnTo>
                      <a:lnTo>
                        <a:pt x="1877" y="83"/>
                      </a:lnTo>
                      <a:lnTo>
                        <a:pt x="1877" y="83"/>
                      </a:lnTo>
                      <a:lnTo>
                        <a:pt x="1877" y="89"/>
                      </a:lnTo>
                      <a:lnTo>
                        <a:pt x="1877" y="89"/>
                      </a:lnTo>
                      <a:lnTo>
                        <a:pt x="1878" y="90"/>
                      </a:lnTo>
                      <a:lnTo>
                        <a:pt x="1875" y="90"/>
                      </a:lnTo>
                      <a:lnTo>
                        <a:pt x="1875" y="92"/>
                      </a:lnTo>
                      <a:lnTo>
                        <a:pt x="1873" y="92"/>
                      </a:lnTo>
                      <a:lnTo>
                        <a:pt x="1873" y="93"/>
                      </a:lnTo>
                      <a:lnTo>
                        <a:pt x="1873" y="94"/>
                      </a:lnTo>
                      <a:lnTo>
                        <a:pt x="1872" y="97"/>
                      </a:lnTo>
                      <a:lnTo>
                        <a:pt x="1870" y="97"/>
                      </a:lnTo>
                      <a:lnTo>
                        <a:pt x="1870" y="94"/>
                      </a:lnTo>
                      <a:lnTo>
                        <a:pt x="1870" y="92"/>
                      </a:lnTo>
                      <a:lnTo>
                        <a:pt x="1872" y="90"/>
                      </a:lnTo>
                      <a:lnTo>
                        <a:pt x="1873" y="89"/>
                      </a:lnTo>
                      <a:lnTo>
                        <a:pt x="1874" y="87"/>
                      </a:lnTo>
                      <a:lnTo>
                        <a:pt x="1875" y="85"/>
                      </a:lnTo>
                      <a:lnTo>
                        <a:pt x="1875" y="83"/>
                      </a:lnTo>
                      <a:close/>
                      <a:moveTo>
                        <a:pt x="204" y="81"/>
                      </a:moveTo>
                      <a:lnTo>
                        <a:pt x="205" y="81"/>
                      </a:lnTo>
                      <a:lnTo>
                        <a:pt x="205" y="83"/>
                      </a:lnTo>
                      <a:lnTo>
                        <a:pt x="205" y="83"/>
                      </a:lnTo>
                      <a:lnTo>
                        <a:pt x="205" y="83"/>
                      </a:lnTo>
                      <a:lnTo>
                        <a:pt x="204" y="83"/>
                      </a:lnTo>
                      <a:lnTo>
                        <a:pt x="204" y="83"/>
                      </a:lnTo>
                      <a:lnTo>
                        <a:pt x="204" y="81"/>
                      </a:lnTo>
                      <a:close/>
                      <a:moveTo>
                        <a:pt x="1836" y="80"/>
                      </a:moveTo>
                      <a:lnTo>
                        <a:pt x="1837" y="84"/>
                      </a:lnTo>
                      <a:lnTo>
                        <a:pt x="1836" y="84"/>
                      </a:lnTo>
                      <a:lnTo>
                        <a:pt x="1836" y="88"/>
                      </a:lnTo>
                      <a:lnTo>
                        <a:pt x="1837" y="88"/>
                      </a:lnTo>
                      <a:lnTo>
                        <a:pt x="1837" y="90"/>
                      </a:lnTo>
                      <a:lnTo>
                        <a:pt x="1835" y="90"/>
                      </a:lnTo>
                      <a:lnTo>
                        <a:pt x="1834" y="93"/>
                      </a:lnTo>
                      <a:lnTo>
                        <a:pt x="1832" y="94"/>
                      </a:lnTo>
                      <a:lnTo>
                        <a:pt x="1832" y="94"/>
                      </a:lnTo>
                      <a:lnTo>
                        <a:pt x="1830" y="96"/>
                      </a:lnTo>
                      <a:lnTo>
                        <a:pt x="1830" y="97"/>
                      </a:lnTo>
                      <a:lnTo>
                        <a:pt x="1828" y="98"/>
                      </a:lnTo>
                      <a:lnTo>
                        <a:pt x="1827" y="101"/>
                      </a:lnTo>
                      <a:lnTo>
                        <a:pt x="1826" y="104"/>
                      </a:lnTo>
                      <a:lnTo>
                        <a:pt x="1826" y="104"/>
                      </a:lnTo>
                      <a:lnTo>
                        <a:pt x="1824" y="104"/>
                      </a:lnTo>
                      <a:lnTo>
                        <a:pt x="1823" y="105"/>
                      </a:lnTo>
                      <a:lnTo>
                        <a:pt x="1822" y="105"/>
                      </a:lnTo>
                      <a:lnTo>
                        <a:pt x="1822" y="106"/>
                      </a:lnTo>
                      <a:lnTo>
                        <a:pt x="1820" y="106"/>
                      </a:lnTo>
                      <a:lnTo>
                        <a:pt x="1819" y="107"/>
                      </a:lnTo>
                      <a:lnTo>
                        <a:pt x="1818" y="107"/>
                      </a:lnTo>
                      <a:lnTo>
                        <a:pt x="1817" y="109"/>
                      </a:lnTo>
                      <a:lnTo>
                        <a:pt x="1817" y="109"/>
                      </a:lnTo>
                      <a:lnTo>
                        <a:pt x="1815" y="110"/>
                      </a:lnTo>
                      <a:lnTo>
                        <a:pt x="1814" y="110"/>
                      </a:lnTo>
                      <a:lnTo>
                        <a:pt x="1814" y="109"/>
                      </a:lnTo>
                      <a:lnTo>
                        <a:pt x="1815" y="107"/>
                      </a:lnTo>
                      <a:lnTo>
                        <a:pt x="1817" y="105"/>
                      </a:lnTo>
                      <a:lnTo>
                        <a:pt x="1817" y="105"/>
                      </a:lnTo>
                      <a:lnTo>
                        <a:pt x="1817" y="104"/>
                      </a:lnTo>
                      <a:lnTo>
                        <a:pt x="1818" y="104"/>
                      </a:lnTo>
                      <a:lnTo>
                        <a:pt x="1819" y="104"/>
                      </a:lnTo>
                      <a:lnTo>
                        <a:pt x="1819" y="104"/>
                      </a:lnTo>
                      <a:lnTo>
                        <a:pt x="1819" y="104"/>
                      </a:lnTo>
                      <a:lnTo>
                        <a:pt x="1819" y="102"/>
                      </a:lnTo>
                      <a:lnTo>
                        <a:pt x="1823" y="102"/>
                      </a:lnTo>
                      <a:lnTo>
                        <a:pt x="1823" y="100"/>
                      </a:lnTo>
                      <a:lnTo>
                        <a:pt x="1824" y="100"/>
                      </a:lnTo>
                      <a:lnTo>
                        <a:pt x="1824" y="98"/>
                      </a:lnTo>
                      <a:lnTo>
                        <a:pt x="1826" y="98"/>
                      </a:lnTo>
                      <a:lnTo>
                        <a:pt x="1827" y="96"/>
                      </a:lnTo>
                      <a:lnTo>
                        <a:pt x="1827" y="94"/>
                      </a:lnTo>
                      <a:lnTo>
                        <a:pt x="1828" y="93"/>
                      </a:lnTo>
                      <a:lnTo>
                        <a:pt x="1830" y="92"/>
                      </a:lnTo>
                      <a:lnTo>
                        <a:pt x="1830" y="92"/>
                      </a:lnTo>
                      <a:lnTo>
                        <a:pt x="1830" y="90"/>
                      </a:lnTo>
                      <a:lnTo>
                        <a:pt x="1831" y="90"/>
                      </a:lnTo>
                      <a:lnTo>
                        <a:pt x="1831" y="90"/>
                      </a:lnTo>
                      <a:lnTo>
                        <a:pt x="1830" y="89"/>
                      </a:lnTo>
                      <a:lnTo>
                        <a:pt x="1830" y="88"/>
                      </a:lnTo>
                      <a:lnTo>
                        <a:pt x="1831" y="88"/>
                      </a:lnTo>
                      <a:lnTo>
                        <a:pt x="1832" y="87"/>
                      </a:lnTo>
                      <a:lnTo>
                        <a:pt x="1832" y="85"/>
                      </a:lnTo>
                      <a:lnTo>
                        <a:pt x="1834" y="85"/>
                      </a:lnTo>
                      <a:lnTo>
                        <a:pt x="1834" y="81"/>
                      </a:lnTo>
                      <a:lnTo>
                        <a:pt x="1836" y="80"/>
                      </a:lnTo>
                      <a:close/>
                      <a:moveTo>
                        <a:pt x="1882" y="80"/>
                      </a:moveTo>
                      <a:lnTo>
                        <a:pt x="1887" y="80"/>
                      </a:lnTo>
                      <a:lnTo>
                        <a:pt x="1887" y="81"/>
                      </a:lnTo>
                      <a:lnTo>
                        <a:pt x="1889" y="81"/>
                      </a:lnTo>
                      <a:lnTo>
                        <a:pt x="1887" y="83"/>
                      </a:lnTo>
                      <a:lnTo>
                        <a:pt x="1887" y="84"/>
                      </a:lnTo>
                      <a:lnTo>
                        <a:pt x="1887" y="87"/>
                      </a:lnTo>
                      <a:lnTo>
                        <a:pt x="1889" y="87"/>
                      </a:lnTo>
                      <a:lnTo>
                        <a:pt x="1889" y="88"/>
                      </a:lnTo>
                      <a:lnTo>
                        <a:pt x="1890" y="88"/>
                      </a:lnTo>
                      <a:lnTo>
                        <a:pt x="1889" y="90"/>
                      </a:lnTo>
                      <a:lnTo>
                        <a:pt x="1890" y="92"/>
                      </a:lnTo>
                      <a:lnTo>
                        <a:pt x="1890" y="93"/>
                      </a:lnTo>
                      <a:lnTo>
                        <a:pt x="1890" y="93"/>
                      </a:lnTo>
                      <a:lnTo>
                        <a:pt x="1890" y="92"/>
                      </a:lnTo>
                      <a:lnTo>
                        <a:pt x="1887" y="92"/>
                      </a:lnTo>
                      <a:lnTo>
                        <a:pt x="1887" y="92"/>
                      </a:lnTo>
                      <a:lnTo>
                        <a:pt x="1886" y="90"/>
                      </a:lnTo>
                      <a:lnTo>
                        <a:pt x="1885" y="88"/>
                      </a:lnTo>
                      <a:lnTo>
                        <a:pt x="1883" y="87"/>
                      </a:lnTo>
                      <a:lnTo>
                        <a:pt x="1883" y="85"/>
                      </a:lnTo>
                      <a:lnTo>
                        <a:pt x="1885" y="84"/>
                      </a:lnTo>
                      <a:lnTo>
                        <a:pt x="1885" y="83"/>
                      </a:lnTo>
                      <a:lnTo>
                        <a:pt x="1882" y="83"/>
                      </a:lnTo>
                      <a:lnTo>
                        <a:pt x="1882" y="80"/>
                      </a:lnTo>
                      <a:close/>
                      <a:moveTo>
                        <a:pt x="1858" y="77"/>
                      </a:moveTo>
                      <a:lnTo>
                        <a:pt x="1861" y="77"/>
                      </a:lnTo>
                      <a:lnTo>
                        <a:pt x="1862" y="77"/>
                      </a:lnTo>
                      <a:lnTo>
                        <a:pt x="1864" y="79"/>
                      </a:lnTo>
                      <a:lnTo>
                        <a:pt x="1866" y="79"/>
                      </a:lnTo>
                      <a:lnTo>
                        <a:pt x="1866" y="81"/>
                      </a:lnTo>
                      <a:lnTo>
                        <a:pt x="1866" y="83"/>
                      </a:lnTo>
                      <a:lnTo>
                        <a:pt x="1865" y="84"/>
                      </a:lnTo>
                      <a:lnTo>
                        <a:pt x="1865" y="87"/>
                      </a:lnTo>
                      <a:lnTo>
                        <a:pt x="1862" y="87"/>
                      </a:lnTo>
                      <a:lnTo>
                        <a:pt x="1860" y="88"/>
                      </a:lnTo>
                      <a:lnTo>
                        <a:pt x="1858" y="88"/>
                      </a:lnTo>
                      <a:lnTo>
                        <a:pt x="1856" y="89"/>
                      </a:lnTo>
                      <a:lnTo>
                        <a:pt x="1856" y="85"/>
                      </a:lnTo>
                      <a:lnTo>
                        <a:pt x="1857" y="85"/>
                      </a:lnTo>
                      <a:lnTo>
                        <a:pt x="1858" y="77"/>
                      </a:lnTo>
                      <a:close/>
                      <a:moveTo>
                        <a:pt x="1603" y="75"/>
                      </a:moveTo>
                      <a:lnTo>
                        <a:pt x="1604" y="75"/>
                      </a:lnTo>
                      <a:lnTo>
                        <a:pt x="1604" y="76"/>
                      </a:lnTo>
                      <a:lnTo>
                        <a:pt x="1603" y="76"/>
                      </a:lnTo>
                      <a:lnTo>
                        <a:pt x="1603" y="76"/>
                      </a:lnTo>
                      <a:lnTo>
                        <a:pt x="1603" y="75"/>
                      </a:lnTo>
                      <a:lnTo>
                        <a:pt x="1603" y="75"/>
                      </a:lnTo>
                      <a:lnTo>
                        <a:pt x="1603" y="75"/>
                      </a:lnTo>
                      <a:close/>
                      <a:moveTo>
                        <a:pt x="1869" y="71"/>
                      </a:moveTo>
                      <a:lnTo>
                        <a:pt x="1872" y="71"/>
                      </a:lnTo>
                      <a:lnTo>
                        <a:pt x="1873" y="72"/>
                      </a:lnTo>
                      <a:lnTo>
                        <a:pt x="1874" y="73"/>
                      </a:lnTo>
                      <a:lnTo>
                        <a:pt x="1877" y="73"/>
                      </a:lnTo>
                      <a:lnTo>
                        <a:pt x="1877" y="76"/>
                      </a:lnTo>
                      <a:lnTo>
                        <a:pt x="1869" y="75"/>
                      </a:lnTo>
                      <a:lnTo>
                        <a:pt x="1869" y="71"/>
                      </a:lnTo>
                      <a:close/>
                      <a:moveTo>
                        <a:pt x="1839" y="71"/>
                      </a:moveTo>
                      <a:lnTo>
                        <a:pt x="1839" y="71"/>
                      </a:lnTo>
                      <a:lnTo>
                        <a:pt x="1840" y="72"/>
                      </a:lnTo>
                      <a:lnTo>
                        <a:pt x="1841" y="72"/>
                      </a:lnTo>
                      <a:lnTo>
                        <a:pt x="1841" y="73"/>
                      </a:lnTo>
                      <a:lnTo>
                        <a:pt x="1839" y="73"/>
                      </a:lnTo>
                      <a:lnTo>
                        <a:pt x="1837" y="71"/>
                      </a:lnTo>
                      <a:lnTo>
                        <a:pt x="1839" y="71"/>
                      </a:lnTo>
                      <a:lnTo>
                        <a:pt x="1839" y="71"/>
                      </a:lnTo>
                      <a:close/>
                      <a:moveTo>
                        <a:pt x="1604" y="68"/>
                      </a:moveTo>
                      <a:lnTo>
                        <a:pt x="1606" y="68"/>
                      </a:lnTo>
                      <a:lnTo>
                        <a:pt x="1606" y="69"/>
                      </a:lnTo>
                      <a:lnTo>
                        <a:pt x="1606" y="69"/>
                      </a:lnTo>
                      <a:lnTo>
                        <a:pt x="1606" y="71"/>
                      </a:lnTo>
                      <a:lnTo>
                        <a:pt x="1606" y="71"/>
                      </a:lnTo>
                      <a:lnTo>
                        <a:pt x="1604" y="71"/>
                      </a:lnTo>
                      <a:lnTo>
                        <a:pt x="1604" y="68"/>
                      </a:lnTo>
                      <a:close/>
                      <a:moveTo>
                        <a:pt x="6" y="68"/>
                      </a:moveTo>
                      <a:lnTo>
                        <a:pt x="9" y="71"/>
                      </a:lnTo>
                      <a:lnTo>
                        <a:pt x="10" y="72"/>
                      </a:lnTo>
                      <a:lnTo>
                        <a:pt x="13" y="73"/>
                      </a:lnTo>
                      <a:lnTo>
                        <a:pt x="14" y="75"/>
                      </a:lnTo>
                      <a:lnTo>
                        <a:pt x="14" y="76"/>
                      </a:lnTo>
                      <a:lnTo>
                        <a:pt x="15" y="77"/>
                      </a:lnTo>
                      <a:lnTo>
                        <a:pt x="15" y="80"/>
                      </a:lnTo>
                      <a:lnTo>
                        <a:pt x="9" y="79"/>
                      </a:lnTo>
                      <a:lnTo>
                        <a:pt x="9" y="77"/>
                      </a:lnTo>
                      <a:lnTo>
                        <a:pt x="7" y="76"/>
                      </a:lnTo>
                      <a:lnTo>
                        <a:pt x="7" y="75"/>
                      </a:lnTo>
                      <a:lnTo>
                        <a:pt x="7" y="73"/>
                      </a:lnTo>
                      <a:lnTo>
                        <a:pt x="6" y="73"/>
                      </a:lnTo>
                      <a:lnTo>
                        <a:pt x="6" y="68"/>
                      </a:lnTo>
                      <a:close/>
                      <a:moveTo>
                        <a:pt x="1258" y="68"/>
                      </a:moveTo>
                      <a:lnTo>
                        <a:pt x="1258" y="68"/>
                      </a:lnTo>
                      <a:lnTo>
                        <a:pt x="1258" y="69"/>
                      </a:lnTo>
                      <a:lnTo>
                        <a:pt x="1259" y="69"/>
                      </a:lnTo>
                      <a:lnTo>
                        <a:pt x="1259" y="69"/>
                      </a:lnTo>
                      <a:lnTo>
                        <a:pt x="1258" y="69"/>
                      </a:lnTo>
                      <a:lnTo>
                        <a:pt x="1258" y="71"/>
                      </a:lnTo>
                      <a:lnTo>
                        <a:pt x="1254" y="71"/>
                      </a:lnTo>
                      <a:lnTo>
                        <a:pt x="1254" y="69"/>
                      </a:lnTo>
                      <a:lnTo>
                        <a:pt x="1252" y="69"/>
                      </a:lnTo>
                      <a:lnTo>
                        <a:pt x="1252" y="69"/>
                      </a:lnTo>
                      <a:lnTo>
                        <a:pt x="1251" y="69"/>
                      </a:lnTo>
                      <a:lnTo>
                        <a:pt x="1251" y="69"/>
                      </a:lnTo>
                      <a:lnTo>
                        <a:pt x="1250" y="68"/>
                      </a:lnTo>
                      <a:lnTo>
                        <a:pt x="1255" y="69"/>
                      </a:lnTo>
                      <a:lnTo>
                        <a:pt x="1255" y="68"/>
                      </a:lnTo>
                      <a:lnTo>
                        <a:pt x="1255" y="68"/>
                      </a:lnTo>
                      <a:lnTo>
                        <a:pt x="1255" y="69"/>
                      </a:lnTo>
                      <a:lnTo>
                        <a:pt x="1255" y="69"/>
                      </a:lnTo>
                      <a:lnTo>
                        <a:pt x="1256" y="68"/>
                      </a:lnTo>
                      <a:lnTo>
                        <a:pt x="1258" y="68"/>
                      </a:lnTo>
                      <a:close/>
                      <a:moveTo>
                        <a:pt x="1857" y="67"/>
                      </a:moveTo>
                      <a:lnTo>
                        <a:pt x="1860" y="68"/>
                      </a:lnTo>
                      <a:lnTo>
                        <a:pt x="1860" y="69"/>
                      </a:lnTo>
                      <a:lnTo>
                        <a:pt x="1858" y="69"/>
                      </a:lnTo>
                      <a:lnTo>
                        <a:pt x="1857" y="68"/>
                      </a:lnTo>
                      <a:lnTo>
                        <a:pt x="1857" y="67"/>
                      </a:lnTo>
                      <a:close/>
                      <a:moveTo>
                        <a:pt x="1886" y="66"/>
                      </a:moveTo>
                      <a:lnTo>
                        <a:pt x="1886" y="66"/>
                      </a:lnTo>
                      <a:lnTo>
                        <a:pt x="1887" y="66"/>
                      </a:lnTo>
                      <a:lnTo>
                        <a:pt x="1887" y="66"/>
                      </a:lnTo>
                      <a:lnTo>
                        <a:pt x="1887" y="66"/>
                      </a:lnTo>
                      <a:lnTo>
                        <a:pt x="1887" y="68"/>
                      </a:lnTo>
                      <a:lnTo>
                        <a:pt x="1889" y="68"/>
                      </a:lnTo>
                      <a:lnTo>
                        <a:pt x="1889" y="69"/>
                      </a:lnTo>
                      <a:lnTo>
                        <a:pt x="1887" y="72"/>
                      </a:lnTo>
                      <a:lnTo>
                        <a:pt x="1887" y="73"/>
                      </a:lnTo>
                      <a:lnTo>
                        <a:pt x="1887" y="75"/>
                      </a:lnTo>
                      <a:lnTo>
                        <a:pt x="1890" y="77"/>
                      </a:lnTo>
                      <a:lnTo>
                        <a:pt x="1890" y="77"/>
                      </a:lnTo>
                      <a:lnTo>
                        <a:pt x="1890" y="79"/>
                      </a:lnTo>
                      <a:lnTo>
                        <a:pt x="1891" y="79"/>
                      </a:lnTo>
                      <a:lnTo>
                        <a:pt x="1891" y="80"/>
                      </a:lnTo>
                      <a:lnTo>
                        <a:pt x="1892" y="81"/>
                      </a:lnTo>
                      <a:lnTo>
                        <a:pt x="1891" y="81"/>
                      </a:lnTo>
                      <a:lnTo>
                        <a:pt x="1890" y="80"/>
                      </a:lnTo>
                      <a:lnTo>
                        <a:pt x="1890" y="80"/>
                      </a:lnTo>
                      <a:lnTo>
                        <a:pt x="1889" y="80"/>
                      </a:lnTo>
                      <a:lnTo>
                        <a:pt x="1889" y="80"/>
                      </a:lnTo>
                      <a:lnTo>
                        <a:pt x="1889" y="80"/>
                      </a:lnTo>
                      <a:lnTo>
                        <a:pt x="1887" y="79"/>
                      </a:lnTo>
                      <a:lnTo>
                        <a:pt x="1886" y="79"/>
                      </a:lnTo>
                      <a:lnTo>
                        <a:pt x="1886" y="79"/>
                      </a:lnTo>
                      <a:lnTo>
                        <a:pt x="1885" y="79"/>
                      </a:lnTo>
                      <a:lnTo>
                        <a:pt x="1885" y="77"/>
                      </a:lnTo>
                      <a:lnTo>
                        <a:pt x="1885" y="76"/>
                      </a:lnTo>
                      <a:lnTo>
                        <a:pt x="1885" y="75"/>
                      </a:lnTo>
                      <a:lnTo>
                        <a:pt x="1883" y="75"/>
                      </a:lnTo>
                      <a:lnTo>
                        <a:pt x="1883" y="73"/>
                      </a:lnTo>
                      <a:lnTo>
                        <a:pt x="1882" y="72"/>
                      </a:lnTo>
                      <a:lnTo>
                        <a:pt x="1882" y="71"/>
                      </a:lnTo>
                      <a:lnTo>
                        <a:pt x="1881" y="71"/>
                      </a:lnTo>
                      <a:lnTo>
                        <a:pt x="1881" y="69"/>
                      </a:lnTo>
                      <a:lnTo>
                        <a:pt x="1879" y="69"/>
                      </a:lnTo>
                      <a:lnTo>
                        <a:pt x="1879" y="68"/>
                      </a:lnTo>
                      <a:lnTo>
                        <a:pt x="1881" y="68"/>
                      </a:lnTo>
                      <a:lnTo>
                        <a:pt x="1881" y="67"/>
                      </a:lnTo>
                      <a:lnTo>
                        <a:pt x="1882" y="66"/>
                      </a:lnTo>
                      <a:lnTo>
                        <a:pt x="1883" y="66"/>
                      </a:lnTo>
                      <a:lnTo>
                        <a:pt x="1886" y="66"/>
                      </a:lnTo>
                      <a:close/>
                      <a:moveTo>
                        <a:pt x="1604" y="64"/>
                      </a:moveTo>
                      <a:lnTo>
                        <a:pt x="1604" y="64"/>
                      </a:lnTo>
                      <a:lnTo>
                        <a:pt x="1604" y="66"/>
                      </a:lnTo>
                      <a:lnTo>
                        <a:pt x="1606" y="66"/>
                      </a:lnTo>
                      <a:lnTo>
                        <a:pt x="1604" y="66"/>
                      </a:lnTo>
                      <a:lnTo>
                        <a:pt x="1604" y="64"/>
                      </a:lnTo>
                      <a:close/>
                      <a:moveTo>
                        <a:pt x="0" y="64"/>
                      </a:moveTo>
                      <a:lnTo>
                        <a:pt x="2" y="64"/>
                      </a:lnTo>
                      <a:lnTo>
                        <a:pt x="3" y="64"/>
                      </a:lnTo>
                      <a:lnTo>
                        <a:pt x="3" y="67"/>
                      </a:lnTo>
                      <a:lnTo>
                        <a:pt x="2" y="67"/>
                      </a:lnTo>
                      <a:lnTo>
                        <a:pt x="1" y="67"/>
                      </a:lnTo>
                      <a:lnTo>
                        <a:pt x="0" y="66"/>
                      </a:lnTo>
                      <a:lnTo>
                        <a:pt x="0" y="66"/>
                      </a:lnTo>
                      <a:lnTo>
                        <a:pt x="0" y="64"/>
                      </a:lnTo>
                      <a:lnTo>
                        <a:pt x="0" y="64"/>
                      </a:lnTo>
                      <a:lnTo>
                        <a:pt x="0" y="64"/>
                      </a:lnTo>
                      <a:close/>
                      <a:moveTo>
                        <a:pt x="239" y="58"/>
                      </a:moveTo>
                      <a:lnTo>
                        <a:pt x="240" y="59"/>
                      </a:lnTo>
                      <a:lnTo>
                        <a:pt x="240" y="59"/>
                      </a:lnTo>
                      <a:lnTo>
                        <a:pt x="240" y="60"/>
                      </a:lnTo>
                      <a:lnTo>
                        <a:pt x="240" y="60"/>
                      </a:lnTo>
                      <a:lnTo>
                        <a:pt x="240" y="60"/>
                      </a:lnTo>
                      <a:lnTo>
                        <a:pt x="240" y="60"/>
                      </a:lnTo>
                      <a:lnTo>
                        <a:pt x="239" y="60"/>
                      </a:lnTo>
                      <a:lnTo>
                        <a:pt x="239" y="58"/>
                      </a:lnTo>
                      <a:close/>
                      <a:moveTo>
                        <a:pt x="1847" y="56"/>
                      </a:moveTo>
                      <a:lnTo>
                        <a:pt x="1848" y="56"/>
                      </a:lnTo>
                      <a:lnTo>
                        <a:pt x="1851" y="58"/>
                      </a:lnTo>
                      <a:lnTo>
                        <a:pt x="1852" y="60"/>
                      </a:lnTo>
                      <a:lnTo>
                        <a:pt x="1853" y="63"/>
                      </a:lnTo>
                      <a:lnTo>
                        <a:pt x="1853" y="66"/>
                      </a:lnTo>
                      <a:lnTo>
                        <a:pt x="1855" y="69"/>
                      </a:lnTo>
                      <a:lnTo>
                        <a:pt x="1852" y="69"/>
                      </a:lnTo>
                      <a:lnTo>
                        <a:pt x="1852" y="69"/>
                      </a:lnTo>
                      <a:lnTo>
                        <a:pt x="1851" y="68"/>
                      </a:lnTo>
                      <a:lnTo>
                        <a:pt x="1852" y="67"/>
                      </a:lnTo>
                      <a:lnTo>
                        <a:pt x="1852" y="66"/>
                      </a:lnTo>
                      <a:lnTo>
                        <a:pt x="1852" y="66"/>
                      </a:lnTo>
                      <a:lnTo>
                        <a:pt x="1852" y="64"/>
                      </a:lnTo>
                      <a:lnTo>
                        <a:pt x="1849" y="64"/>
                      </a:lnTo>
                      <a:lnTo>
                        <a:pt x="1849" y="64"/>
                      </a:lnTo>
                      <a:lnTo>
                        <a:pt x="1848" y="64"/>
                      </a:lnTo>
                      <a:lnTo>
                        <a:pt x="1847" y="60"/>
                      </a:lnTo>
                      <a:lnTo>
                        <a:pt x="1845" y="60"/>
                      </a:lnTo>
                      <a:lnTo>
                        <a:pt x="1845" y="59"/>
                      </a:lnTo>
                      <a:lnTo>
                        <a:pt x="1843" y="58"/>
                      </a:lnTo>
                      <a:lnTo>
                        <a:pt x="1843" y="56"/>
                      </a:lnTo>
                      <a:lnTo>
                        <a:pt x="1845" y="56"/>
                      </a:lnTo>
                      <a:lnTo>
                        <a:pt x="1847" y="56"/>
                      </a:lnTo>
                      <a:close/>
                      <a:moveTo>
                        <a:pt x="1606" y="55"/>
                      </a:moveTo>
                      <a:lnTo>
                        <a:pt x="1606" y="55"/>
                      </a:lnTo>
                      <a:lnTo>
                        <a:pt x="1606" y="56"/>
                      </a:lnTo>
                      <a:lnTo>
                        <a:pt x="1606" y="58"/>
                      </a:lnTo>
                      <a:lnTo>
                        <a:pt x="1606" y="58"/>
                      </a:lnTo>
                      <a:lnTo>
                        <a:pt x="1604" y="58"/>
                      </a:lnTo>
                      <a:lnTo>
                        <a:pt x="1604" y="56"/>
                      </a:lnTo>
                      <a:lnTo>
                        <a:pt x="1606" y="55"/>
                      </a:lnTo>
                      <a:close/>
                      <a:moveTo>
                        <a:pt x="1878" y="52"/>
                      </a:moveTo>
                      <a:lnTo>
                        <a:pt x="1879" y="52"/>
                      </a:lnTo>
                      <a:lnTo>
                        <a:pt x="1879" y="54"/>
                      </a:lnTo>
                      <a:lnTo>
                        <a:pt x="1881" y="55"/>
                      </a:lnTo>
                      <a:lnTo>
                        <a:pt x="1878" y="55"/>
                      </a:lnTo>
                      <a:lnTo>
                        <a:pt x="1878" y="52"/>
                      </a:lnTo>
                      <a:close/>
                      <a:moveTo>
                        <a:pt x="227" y="42"/>
                      </a:moveTo>
                      <a:lnTo>
                        <a:pt x="230" y="42"/>
                      </a:lnTo>
                      <a:lnTo>
                        <a:pt x="230" y="43"/>
                      </a:lnTo>
                      <a:lnTo>
                        <a:pt x="231" y="45"/>
                      </a:lnTo>
                      <a:lnTo>
                        <a:pt x="231" y="46"/>
                      </a:lnTo>
                      <a:lnTo>
                        <a:pt x="229" y="46"/>
                      </a:lnTo>
                      <a:lnTo>
                        <a:pt x="229" y="45"/>
                      </a:lnTo>
                      <a:lnTo>
                        <a:pt x="227" y="42"/>
                      </a:lnTo>
                      <a:close/>
                      <a:moveTo>
                        <a:pt x="223" y="33"/>
                      </a:moveTo>
                      <a:lnTo>
                        <a:pt x="225" y="33"/>
                      </a:lnTo>
                      <a:lnTo>
                        <a:pt x="225" y="35"/>
                      </a:lnTo>
                      <a:lnTo>
                        <a:pt x="225" y="35"/>
                      </a:lnTo>
                      <a:lnTo>
                        <a:pt x="226" y="35"/>
                      </a:lnTo>
                      <a:lnTo>
                        <a:pt x="226" y="37"/>
                      </a:lnTo>
                      <a:lnTo>
                        <a:pt x="225" y="37"/>
                      </a:lnTo>
                      <a:lnTo>
                        <a:pt x="223" y="33"/>
                      </a:lnTo>
                      <a:close/>
                      <a:moveTo>
                        <a:pt x="222" y="25"/>
                      </a:moveTo>
                      <a:lnTo>
                        <a:pt x="226" y="25"/>
                      </a:lnTo>
                      <a:lnTo>
                        <a:pt x="226" y="26"/>
                      </a:lnTo>
                      <a:lnTo>
                        <a:pt x="225" y="26"/>
                      </a:lnTo>
                      <a:lnTo>
                        <a:pt x="223" y="28"/>
                      </a:lnTo>
                      <a:lnTo>
                        <a:pt x="222" y="28"/>
                      </a:lnTo>
                      <a:lnTo>
                        <a:pt x="221" y="25"/>
                      </a:lnTo>
                      <a:lnTo>
                        <a:pt x="222" y="25"/>
                      </a:lnTo>
                      <a:lnTo>
                        <a:pt x="222" y="25"/>
                      </a:lnTo>
                      <a:close/>
                      <a:moveTo>
                        <a:pt x="1851" y="0"/>
                      </a:moveTo>
                      <a:lnTo>
                        <a:pt x="1852" y="3"/>
                      </a:lnTo>
                      <a:lnTo>
                        <a:pt x="1853" y="4"/>
                      </a:lnTo>
                      <a:lnTo>
                        <a:pt x="1856" y="4"/>
                      </a:lnTo>
                      <a:lnTo>
                        <a:pt x="1857" y="4"/>
                      </a:lnTo>
                      <a:lnTo>
                        <a:pt x="1857" y="4"/>
                      </a:lnTo>
                      <a:lnTo>
                        <a:pt x="1857" y="4"/>
                      </a:lnTo>
                      <a:lnTo>
                        <a:pt x="1858" y="3"/>
                      </a:lnTo>
                      <a:lnTo>
                        <a:pt x="1858" y="1"/>
                      </a:lnTo>
                      <a:lnTo>
                        <a:pt x="1860" y="1"/>
                      </a:lnTo>
                      <a:lnTo>
                        <a:pt x="1861" y="3"/>
                      </a:lnTo>
                      <a:lnTo>
                        <a:pt x="1860" y="3"/>
                      </a:lnTo>
                      <a:lnTo>
                        <a:pt x="1860" y="4"/>
                      </a:lnTo>
                      <a:lnTo>
                        <a:pt x="1860" y="4"/>
                      </a:lnTo>
                      <a:lnTo>
                        <a:pt x="1860" y="8"/>
                      </a:lnTo>
                      <a:lnTo>
                        <a:pt x="1860" y="8"/>
                      </a:lnTo>
                      <a:lnTo>
                        <a:pt x="1858" y="8"/>
                      </a:lnTo>
                      <a:lnTo>
                        <a:pt x="1858" y="9"/>
                      </a:lnTo>
                      <a:lnTo>
                        <a:pt x="1860" y="9"/>
                      </a:lnTo>
                      <a:lnTo>
                        <a:pt x="1860" y="12"/>
                      </a:lnTo>
                      <a:lnTo>
                        <a:pt x="1862" y="13"/>
                      </a:lnTo>
                      <a:lnTo>
                        <a:pt x="1862" y="17"/>
                      </a:lnTo>
                      <a:lnTo>
                        <a:pt x="1862" y="17"/>
                      </a:lnTo>
                      <a:lnTo>
                        <a:pt x="1862" y="18"/>
                      </a:lnTo>
                      <a:lnTo>
                        <a:pt x="1864" y="20"/>
                      </a:lnTo>
                      <a:lnTo>
                        <a:pt x="1862" y="21"/>
                      </a:lnTo>
                      <a:lnTo>
                        <a:pt x="1862" y="22"/>
                      </a:lnTo>
                      <a:lnTo>
                        <a:pt x="1858" y="22"/>
                      </a:lnTo>
                      <a:lnTo>
                        <a:pt x="1858" y="25"/>
                      </a:lnTo>
                      <a:lnTo>
                        <a:pt x="1858" y="25"/>
                      </a:lnTo>
                      <a:lnTo>
                        <a:pt x="1858" y="25"/>
                      </a:lnTo>
                      <a:lnTo>
                        <a:pt x="1858" y="26"/>
                      </a:lnTo>
                      <a:lnTo>
                        <a:pt x="1858" y="26"/>
                      </a:lnTo>
                      <a:lnTo>
                        <a:pt x="1857" y="29"/>
                      </a:lnTo>
                      <a:lnTo>
                        <a:pt x="1855" y="30"/>
                      </a:lnTo>
                      <a:lnTo>
                        <a:pt x="1853" y="37"/>
                      </a:lnTo>
                      <a:lnTo>
                        <a:pt x="1855" y="37"/>
                      </a:lnTo>
                      <a:lnTo>
                        <a:pt x="1855" y="37"/>
                      </a:lnTo>
                      <a:lnTo>
                        <a:pt x="1855" y="38"/>
                      </a:lnTo>
                      <a:lnTo>
                        <a:pt x="1853" y="39"/>
                      </a:lnTo>
                      <a:lnTo>
                        <a:pt x="1853" y="41"/>
                      </a:lnTo>
                      <a:lnTo>
                        <a:pt x="1853" y="42"/>
                      </a:lnTo>
                      <a:lnTo>
                        <a:pt x="1855" y="43"/>
                      </a:lnTo>
                      <a:lnTo>
                        <a:pt x="1855" y="47"/>
                      </a:lnTo>
                      <a:lnTo>
                        <a:pt x="1855" y="47"/>
                      </a:lnTo>
                      <a:lnTo>
                        <a:pt x="1855" y="49"/>
                      </a:lnTo>
                      <a:lnTo>
                        <a:pt x="1856" y="49"/>
                      </a:lnTo>
                      <a:lnTo>
                        <a:pt x="1856" y="49"/>
                      </a:lnTo>
                      <a:lnTo>
                        <a:pt x="1858" y="50"/>
                      </a:lnTo>
                      <a:lnTo>
                        <a:pt x="1858" y="49"/>
                      </a:lnTo>
                      <a:lnTo>
                        <a:pt x="1860" y="49"/>
                      </a:lnTo>
                      <a:lnTo>
                        <a:pt x="1861" y="47"/>
                      </a:lnTo>
                      <a:lnTo>
                        <a:pt x="1865" y="47"/>
                      </a:lnTo>
                      <a:lnTo>
                        <a:pt x="1866" y="46"/>
                      </a:lnTo>
                      <a:lnTo>
                        <a:pt x="1866" y="46"/>
                      </a:lnTo>
                      <a:lnTo>
                        <a:pt x="1866" y="46"/>
                      </a:lnTo>
                      <a:lnTo>
                        <a:pt x="1866" y="47"/>
                      </a:lnTo>
                      <a:lnTo>
                        <a:pt x="1868" y="47"/>
                      </a:lnTo>
                      <a:lnTo>
                        <a:pt x="1868" y="49"/>
                      </a:lnTo>
                      <a:lnTo>
                        <a:pt x="1868" y="49"/>
                      </a:lnTo>
                      <a:lnTo>
                        <a:pt x="1868" y="51"/>
                      </a:lnTo>
                      <a:lnTo>
                        <a:pt x="1869" y="51"/>
                      </a:lnTo>
                      <a:lnTo>
                        <a:pt x="1870" y="49"/>
                      </a:lnTo>
                      <a:lnTo>
                        <a:pt x="1872" y="49"/>
                      </a:lnTo>
                      <a:lnTo>
                        <a:pt x="1873" y="50"/>
                      </a:lnTo>
                      <a:lnTo>
                        <a:pt x="1874" y="51"/>
                      </a:lnTo>
                      <a:lnTo>
                        <a:pt x="1874" y="54"/>
                      </a:lnTo>
                      <a:lnTo>
                        <a:pt x="1874" y="55"/>
                      </a:lnTo>
                      <a:lnTo>
                        <a:pt x="1874" y="56"/>
                      </a:lnTo>
                      <a:lnTo>
                        <a:pt x="1874" y="58"/>
                      </a:lnTo>
                      <a:lnTo>
                        <a:pt x="1877" y="59"/>
                      </a:lnTo>
                      <a:lnTo>
                        <a:pt x="1877" y="60"/>
                      </a:lnTo>
                      <a:lnTo>
                        <a:pt x="1877" y="62"/>
                      </a:lnTo>
                      <a:lnTo>
                        <a:pt x="1877" y="62"/>
                      </a:lnTo>
                      <a:lnTo>
                        <a:pt x="1877" y="64"/>
                      </a:lnTo>
                      <a:lnTo>
                        <a:pt x="1874" y="64"/>
                      </a:lnTo>
                      <a:lnTo>
                        <a:pt x="1874" y="63"/>
                      </a:lnTo>
                      <a:lnTo>
                        <a:pt x="1873" y="62"/>
                      </a:lnTo>
                      <a:lnTo>
                        <a:pt x="1873" y="62"/>
                      </a:lnTo>
                      <a:lnTo>
                        <a:pt x="1872" y="60"/>
                      </a:lnTo>
                      <a:lnTo>
                        <a:pt x="1872" y="62"/>
                      </a:lnTo>
                      <a:lnTo>
                        <a:pt x="1872" y="62"/>
                      </a:lnTo>
                      <a:lnTo>
                        <a:pt x="1870" y="60"/>
                      </a:lnTo>
                      <a:lnTo>
                        <a:pt x="1869" y="58"/>
                      </a:lnTo>
                      <a:lnTo>
                        <a:pt x="1869" y="58"/>
                      </a:lnTo>
                      <a:lnTo>
                        <a:pt x="1868" y="56"/>
                      </a:lnTo>
                      <a:lnTo>
                        <a:pt x="1866" y="55"/>
                      </a:lnTo>
                      <a:lnTo>
                        <a:pt x="1866" y="52"/>
                      </a:lnTo>
                      <a:lnTo>
                        <a:pt x="1864" y="52"/>
                      </a:lnTo>
                      <a:lnTo>
                        <a:pt x="1864" y="55"/>
                      </a:lnTo>
                      <a:lnTo>
                        <a:pt x="1865" y="55"/>
                      </a:lnTo>
                      <a:lnTo>
                        <a:pt x="1865" y="58"/>
                      </a:lnTo>
                      <a:lnTo>
                        <a:pt x="1865" y="58"/>
                      </a:lnTo>
                      <a:lnTo>
                        <a:pt x="1864" y="58"/>
                      </a:lnTo>
                      <a:lnTo>
                        <a:pt x="1864" y="58"/>
                      </a:lnTo>
                      <a:lnTo>
                        <a:pt x="1864" y="58"/>
                      </a:lnTo>
                      <a:lnTo>
                        <a:pt x="1862" y="54"/>
                      </a:lnTo>
                      <a:lnTo>
                        <a:pt x="1860" y="54"/>
                      </a:lnTo>
                      <a:lnTo>
                        <a:pt x="1858" y="52"/>
                      </a:lnTo>
                      <a:lnTo>
                        <a:pt x="1856" y="52"/>
                      </a:lnTo>
                      <a:lnTo>
                        <a:pt x="1855" y="52"/>
                      </a:lnTo>
                      <a:lnTo>
                        <a:pt x="1855" y="55"/>
                      </a:lnTo>
                      <a:lnTo>
                        <a:pt x="1851" y="56"/>
                      </a:lnTo>
                      <a:lnTo>
                        <a:pt x="1851" y="55"/>
                      </a:lnTo>
                      <a:lnTo>
                        <a:pt x="1849" y="55"/>
                      </a:lnTo>
                      <a:lnTo>
                        <a:pt x="1849" y="54"/>
                      </a:lnTo>
                      <a:lnTo>
                        <a:pt x="1849" y="52"/>
                      </a:lnTo>
                      <a:lnTo>
                        <a:pt x="1847" y="52"/>
                      </a:lnTo>
                      <a:lnTo>
                        <a:pt x="1847" y="50"/>
                      </a:lnTo>
                      <a:lnTo>
                        <a:pt x="1845" y="50"/>
                      </a:lnTo>
                      <a:lnTo>
                        <a:pt x="1847" y="47"/>
                      </a:lnTo>
                      <a:lnTo>
                        <a:pt x="1847" y="46"/>
                      </a:lnTo>
                      <a:lnTo>
                        <a:pt x="1848" y="45"/>
                      </a:lnTo>
                      <a:lnTo>
                        <a:pt x="1848" y="42"/>
                      </a:lnTo>
                      <a:lnTo>
                        <a:pt x="1845" y="42"/>
                      </a:lnTo>
                      <a:lnTo>
                        <a:pt x="1845" y="43"/>
                      </a:lnTo>
                      <a:lnTo>
                        <a:pt x="1845" y="45"/>
                      </a:lnTo>
                      <a:lnTo>
                        <a:pt x="1844" y="43"/>
                      </a:lnTo>
                      <a:lnTo>
                        <a:pt x="1844" y="43"/>
                      </a:lnTo>
                      <a:lnTo>
                        <a:pt x="1843" y="42"/>
                      </a:lnTo>
                      <a:lnTo>
                        <a:pt x="1841" y="42"/>
                      </a:lnTo>
                      <a:lnTo>
                        <a:pt x="1841" y="41"/>
                      </a:lnTo>
                      <a:lnTo>
                        <a:pt x="1841" y="39"/>
                      </a:lnTo>
                      <a:lnTo>
                        <a:pt x="1840" y="39"/>
                      </a:lnTo>
                      <a:lnTo>
                        <a:pt x="1840" y="34"/>
                      </a:lnTo>
                      <a:lnTo>
                        <a:pt x="1840" y="34"/>
                      </a:lnTo>
                      <a:lnTo>
                        <a:pt x="1840" y="33"/>
                      </a:lnTo>
                      <a:lnTo>
                        <a:pt x="1839" y="32"/>
                      </a:lnTo>
                      <a:lnTo>
                        <a:pt x="1837" y="28"/>
                      </a:lnTo>
                      <a:lnTo>
                        <a:pt x="1839" y="28"/>
                      </a:lnTo>
                      <a:lnTo>
                        <a:pt x="1839" y="28"/>
                      </a:lnTo>
                      <a:lnTo>
                        <a:pt x="1840" y="28"/>
                      </a:lnTo>
                      <a:lnTo>
                        <a:pt x="1841" y="29"/>
                      </a:lnTo>
                      <a:lnTo>
                        <a:pt x="1843" y="29"/>
                      </a:lnTo>
                      <a:lnTo>
                        <a:pt x="1844" y="28"/>
                      </a:lnTo>
                      <a:lnTo>
                        <a:pt x="1844" y="25"/>
                      </a:lnTo>
                      <a:lnTo>
                        <a:pt x="1843" y="25"/>
                      </a:lnTo>
                      <a:lnTo>
                        <a:pt x="1843" y="24"/>
                      </a:lnTo>
                      <a:lnTo>
                        <a:pt x="1844" y="22"/>
                      </a:lnTo>
                      <a:lnTo>
                        <a:pt x="1845" y="21"/>
                      </a:lnTo>
                      <a:lnTo>
                        <a:pt x="1845" y="20"/>
                      </a:lnTo>
                      <a:lnTo>
                        <a:pt x="1845" y="18"/>
                      </a:lnTo>
                      <a:lnTo>
                        <a:pt x="1844" y="18"/>
                      </a:lnTo>
                      <a:lnTo>
                        <a:pt x="1844" y="16"/>
                      </a:lnTo>
                      <a:lnTo>
                        <a:pt x="1844" y="16"/>
                      </a:lnTo>
                      <a:lnTo>
                        <a:pt x="1844" y="12"/>
                      </a:lnTo>
                      <a:lnTo>
                        <a:pt x="1845" y="12"/>
                      </a:lnTo>
                      <a:lnTo>
                        <a:pt x="1845" y="9"/>
                      </a:lnTo>
                      <a:lnTo>
                        <a:pt x="1845" y="9"/>
                      </a:lnTo>
                      <a:lnTo>
                        <a:pt x="1845" y="8"/>
                      </a:lnTo>
                      <a:lnTo>
                        <a:pt x="1847" y="8"/>
                      </a:lnTo>
                      <a:lnTo>
                        <a:pt x="1847" y="7"/>
                      </a:lnTo>
                      <a:lnTo>
                        <a:pt x="1847" y="7"/>
                      </a:lnTo>
                      <a:lnTo>
                        <a:pt x="1845" y="5"/>
                      </a:lnTo>
                      <a:lnTo>
                        <a:pt x="1845" y="5"/>
                      </a:lnTo>
                      <a:lnTo>
                        <a:pt x="1847" y="5"/>
                      </a:lnTo>
                      <a:lnTo>
                        <a:pt x="1847" y="1"/>
                      </a:lnTo>
                      <a:lnTo>
                        <a:pt x="1848" y="1"/>
                      </a:lnTo>
                      <a:lnTo>
                        <a:pt x="1849" y="1"/>
                      </a:lnTo>
                      <a:lnTo>
                        <a:pt x="18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22">
                  <a:extLst>
                    <a:ext uri="{FF2B5EF4-FFF2-40B4-BE49-F238E27FC236}">
                      <a16:creationId xmlns:a16="http://schemas.microsoft.com/office/drawing/2014/main" id="{F8A702BA-E7E2-42FE-AE73-6830DEA70FAF}"/>
                    </a:ext>
                  </a:extLst>
                </p:cNvPr>
                <p:cNvSpPr>
                  <a:spLocks noEditPoints="1"/>
                </p:cNvSpPr>
                <p:nvPr/>
              </p:nvSpPr>
              <p:spPr bwMode="auto">
                <a:xfrm>
                  <a:off x="4219575" y="1995942"/>
                  <a:ext cx="3730625" cy="574675"/>
                </a:xfrm>
                <a:custGeom>
                  <a:avLst/>
                  <a:gdLst>
                    <a:gd name="T0" fmla="*/ 321 w 2350"/>
                    <a:gd name="T1" fmla="*/ 358 h 362"/>
                    <a:gd name="T2" fmla="*/ 1990 w 2350"/>
                    <a:gd name="T3" fmla="*/ 362 h 362"/>
                    <a:gd name="T4" fmla="*/ 381 w 2350"/>
                    <a:gd name="T5" fmla="*/ 338 h 362"/>
                    <a:gd name="T6" fmla="*/ 377 w 2350"/>
                    <a:gd name="T7" fmla="*/ 354 h 362"/>
                    <a:gd name="T8" fmla="*/ 361 w 2350"/>
                    <a:gd name="T9" fmla="*/ 350 h 362"/>
                    <a:gd name="T10" fmla="*/ 356 w 2350"/>
                    <a:gd name="T11" fmla="*/ 322 h 362"/>
                    <a:gd name="T12" fmla="*/ 297 w 2350"/>
                    <a:gd name="T13" fmla="*/ 303 h 362"/>
                    <a:gd name="T14" fmla="*/ 335 w 2350"/>
                    <a:gd name="T15" fmla="*/ 325 h 362"/>
                    <a:gd name="T16" fmla="*/ 310 w 2350"/>
                    <a:gd name="T17" fmla="*/ 322 h 362"/>
                    <a:gd name="T18" fmla="*/ 256 w 2350"/>
                    <a:gd name="T19" fmla="*/ 311 h 362"/>
                    <a:gd name="T20" fmla="*/ 2094 w 2350"/>
                    <a:gd name="T21" fmla="*/ 294 h 362"/>
                    <a:gd name="T22" fmla="*/ 2093 w 2350"/>
                    <a:gd name="T23" fmla="*/ 279 h 362"/>
                    <a:gd name="T24" fmla="*/ 2160 w 2350"/>
                    <a:gd name="T25" fmla="*/ 246 h 362"/>
                    <a:gd name="T26" fmla="*/ 855 w 2350"/>
                    <a:gd name="T27" fmla="*/ 245 h 362"/>
                    <a:gd name="T28" fmla="*/ 2177 w 2350"/>
                    <a:gd name="T29" fmla="*/ 223 h 362"/>
                    <a:gd name="T30" fmla="*/ 2182 w 2350"/>
                    <a:gd name="T31" fmla="*/ 193 h 362"/>
                    <a:gd name="T32" fmla="*/ 2169 w 2350"/>
                    <a:gd name="T33" fmla="*/ 204 h 362"/>
                    <a:gd name="T34" fmla="*/ 2172 w 2350"/>
                    <a:gd name="T35" fmla="*/ 187 h 362"/>
                    <a:gd name="T36" fmla="*/ 2189 w 2350"/>
                    <a:gd name="T37" fmla="*/ 189 h 362"/>
                    <a:gd name="T38" fmla="*/ 2198 w 2350"/>
                    <a:gd name="T39" fmla="*/ 174 h 362"/>
                    <a:gd name="T40" fmla="*/ 1242 w 2350"/>
                    <a:gd name="T41" fmla="*/ 174 h 362"/>
                    <a:gd name="T42" fmla="*/ 1310 w 2350"/>
                    <a:gd name="T43" fmla="*/ 176 h 362"/>
                    <a:gd name="T44" fmla="*/ 1245 w 2350"/>
                    <a:gd name="T45" fmla="*/ 152 h 362"/>
                    <a:gd name="T46" fmla="*/ 334 w 2350"/>
                    <a:gd name="T47" fmla="*/ 136 h 362"/>
                    <a:gd name="T48" fmla="*/ 1126 w 2350"/>
                    <a:gd name="T49" fmla="*/ 143 h 362"/>
                    <a:gd name="T50" fmla="*/ 1249 w 2350"/>
                    <a:gd name="T51" fmla="*/ 126 h 362"/>
                    <a:gd name="T52" fmla="*/ 1189 w 2350"/>
                    <a:gd name="T53" fmla="*/ 118 h 362"/>
                    <a:gd name="T54" fmla="*/ 1055 w 2350"/>
                    <a:gd name="T55" fmla="*/ 115 h 362"/>
                    <a:gd name="T56" fmla="*/ 1085 w 2350"/>
                    <a:gd name="T57" fmla="*/ 110 h 362"/>
                    <a:gd name="T58" fmla="*/ 2272 w 2350"/>
                    <a:gd name="T59" fmla="*/ 123 h 362"/>
                    <a:gd name="T60" fmla="*/ 2262 w 2350"/>
                    <a:gd name="T61" fmla="*/ 168 h 362"/>
                    <a:gd name="T62" fmla="*/ 2248 w 2350"/>
                    <a:gd name="T63" fmla="*/ 180 h 362"/>
                    <a:gd name="T64" fmla="*/ 2217 w 2350"/>
                    <a:gd name="T65" fmla="*/ 190 h 362"/>
                    <a:gd name="T66" fmla="*/ 2193 w 2350"/>
                    <a:gd name="T67" fmla="*/ 181 h 362"/>
                    <a:gd name="T68" fmla="*/ 2207 w 2350"/>
                    <a:gd name="T69" fmla="*/ 167 h 362"/>
                    <a:gd name="T70" fmla="*/ 2229 w 2350"/>
                    <a:gd name="T71" fmla="*/ 153 h 362"/>
                    <a:gd name="T72" fmla="*/ 2254 w 2350"/>
                    <a:gd name="T73" fmla="*/ 115 h 362"/>
                    <a:gd name="T74" fmla="*/ 355 w 2350"/>
                    <a:gd name="T75" fmla="*/ 100 h 362"/>
                    <a:gd name="T76" fmla="*/ 3 w 2350"/>
                    <a:gd name="T77" fmla="*/ 93 h 362"/>
                    <a:gd name="T78" fmla="*/ 2320 w 2350"/>
                    <a:gd name="T79" fmla="*/ 71 h 362"/>
                    <a:gd name="T80" fmla="*/ 328 w 2350"/>
                    <a:gd name="T81" fmla="*/ 67 h 362"/>
                    <a:gd name="T82" fmla="*/ 279 w 2350"/>
                    <a:gd name="T83" fmla="*/ 92 h 362"/>
                    <a:gd name="T84" fmla="*/ 276 w 2350"/>
                    <a:gd name="T85" fmla="*/ 84 h 362"/>
                    <a:gd name="T86" fmla="*/ 317 w 2350"/>
                    <a:gd name="T87" fmla="*/ 66 h 362"/>
                    <a:gd name="T88" fmla="*/ 298 w 2350"/>
                    <a:gd name="T89" fmla="*/ 58 h 362"/>
                    <a:gd name="T90" fmla="*/ 2321 w 2350"/>
                    <a:gd name="T91" fmla="*/ 60 h 362"/>
                    <a:gd name="T92" fmla="*/ 2282 w 2350"/>
                    <a:gd name="T93" fmla="*/ 59 h 362"/>
                    <a:gd name="T94" fmla="*/ 2288 w 2350"/>
                    <a:gd name="T95" fmla="*/ 80 h 362"/>
                    <a:gd name="T96" fmla="*/ 2259 w 2350"/>
                    <a:gd name="T97" fmla="*/ 95 h 362"/>
                    <a:gd name="T98" fmla="*/ 347 w 2350"/>
                    <a:gd name="T99" fmla="*/ 43 h 362"/>
                    <a:gd name="T100" fmla="*/ 279 w 2350"/>
                    <a:gd name="T101" fmla="*/ 45 h 362"/>
                    <a:gd name="T102" fmla="*/ 264 w 2350"/>
                    <a:gd name="T103" fmla="*/ 38 h 362"/>
                    <a:gd name="T104" fmla="*/ 241 w 2350"/>
                    <a:gd name="T105" fmla="*/ 11 h 362"/>
                    <a:gd name="T106" fmla="*/ 283 w 2350"/>
                    <a:gd name="T107" fmla="*/ 38 h 362"/>
                    <a:gd name="T108" fmla="*/ 287 w 2350"/>
                    <a:gd name="T109" fmla="*/ 54 h 362"/>
                    <a:gd name="T110" fmla="*/ 264 w 2350"/>
                    <a:gd name="T111" fmla="*/ 55 h 362"/>
                    <a:gd name="T112" fmla="*/ 239 w 2350"/>
                    <a:gd name="T113" fmla="*/ 55 h 362"/>
                    <a:gd name="T114" fmla="*/ 225 w 2350"/>
                    <a:gd name="T115" fmla="*/ 67 h 362"/>
                    <a:gd name="T116" fmla="*/ 243 w 2350"/>
                    <a:gd name="T117" fmla="*/ 38 h 362"/>
                    <a:gd name="T118" fmla="*/ 219 w 2350"/>
                    <a:gd name="T119" fmla="*/ 26 h 362"/>
                    <a:gd name="T120" fmla="*/ 188 w 2350"/>
                    <a:gd name="T121" fmla="*/ 26 h 362"/>
                    <a:gd name="T122" fmla="*/ 221 w 2350"/>
                    <a:gd name="T123" fmla="*/ 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0" h="362">
                      <a:moveTo>
                        <a:pt x="419" y="350"/>
                      </a:moveTo>
                      <a:lnTo>
                        <a:pt x="419" y="350"/>
                      </a:lnTo>
                      <a:lnTo>
                        <a:pt x="419" y="351"/>
                      </a:lnTo>
                      <a:lnTo>
                        <a:pt x="423" y="350"/>
                      </a:lnTo>
                      <a:lnTo>
                        <a:pt x="423" y="351"/>
                      </a:lnTo>
                      <a:lnTo>
                        <a:pt x="425" y="351"/>
                      </a:lnTo>
                      <a:lnTo>
                        <a:pt x="425" y="352"/>
                      </a:lnTo>
                      <a:lnTo>
                        <a:pt x="424" y="354"/>
                      </a:lnTo>
                      <a:lnTo>
                        <a:pt x="423" y="355"/>
                      </a:lnTo>
                      <a:lnTo>
                        <a:pt x="421" y="356"/>
                      </a:lnTo>
                      <a:lnTo>
                        <a:pt x="419" y="356"/>
                      </a:lnTo>
                      <a:lnTo>
                        <a:pt x="419" y="355"/>
                      </a:lnTo>
                      <a:lnTo>
                        <a:pt x="415" y="355"/>
                      </a:lnTo>
                      <a:lnTo>
                        <a:pt x="414" y="354"/>
                      </a:lnTo>
                      <a:lnTo>
                        <a:pt x="414" y="352"/>
                      </a:lnTo>
                      <a:lnTo>
                        <a:pt x="412" y="351"/>
                      </a:lnTo>
                      <a:lnTo>
                        <a:pt x="415" y="351"/>
                      </a:lnTo>
                      <a:lnTo>
                        <a:pt x="419" y="350"/>
                      </a:lnTo>
                      <a:close/>
                      <a:moveTo>
                        <a:pt x="317" y="347"/>
                      </a:moveTo>
                      <a:lnTo>
                        <a:pt x="318" y="348"/>
                      </a:lnTo>
                      <a:lnTo>
                        <a:pt x="318" y="348"/>
                      </a:lnTo>
                      <a:lnTo>
                        <a:pt x="318" y="348"/>
                      </a:lnTo>
                      <a:lnTo>
                        <a:pt x="318" y="350"/>
                      </a:lnTo>
                      <a:lnTo>
                        <a:pt x="325" y="350"/>
                      </a:lnTo>
                      <a:lnTo>
                        <a:pt x="326" y="351"/>
                      </a:lnTo>
                      <a:lnTo>
                        <a:pt x="327" y="352"/>
                      </a:lnTo>
                      <a:lnTo>
                        <a:pt x="328" y="352"/>
                      </a:lnTo>
                      <a:lnTo>
                        <a:pt x="330" y="355"/>
                      </a:lnTo>
                      <a:lnTo>
                        <a:pt x="328" y="355"/>
                      </a:lnTo>
                      <a:lnTo>
                        <a:pt x="328" y="355"/>
                      </a:lnTo>
                      <a:lnTo>
                        <a:pt x="325" y="355"/>
                      </a:lnTo>
                      <a:lnTo>
                        <a:pt x="323" y="358"/>
                      </a:lnTo>
                      <a:lnTo>
                        <a:pt x="322" y="358"/>
                      </a:lnTo>
                      <a:lnTo>
                        <a:pt x="321" y="358"/>
                      </a:lnTo>
                      <a:lnTo>
                        <a:pt x="321" y="356"/>
                      </a:lnTo>
                      <a:lnTo>
                        <a:pt x="315" y="356"/>
                      </a:lnTo>
                      <a:lnTo>
                        <a:pt x="315" y="355"/>
                      </a:lnTo>
                      <a:lnTo>
                        <a:pt x="314" y="354"/>
                      </a:lnTo>
                      <a:lnTo>
                        <a:pt x="313" y="352"/>
                      </a:lnTo>
                      <a:lnTo>
                        <a:pt x="310" y="352"/>
                      </a:lnTo>
                      <a:lnTo>
                        <a:pt x="310" y="351"/>
                      </a:lnTo>
                      <a:lnTo>
                        <a:pt x="309" y="351"/>
                      </a:lnTo>
                      <a:lnTo>
                        <a:pt x="310" y="350"/>
                      </a:lnTo>
                      <a:lnTo>
                        <a:pt x="311" y="348"/>
                      </a:lnTo>
                      <a:lnTo>
                        <a:pt x="313" y="348"/>
                      </a:lnTo>
                      <a:lnTo>
                        <a:pt x="315" y="348"/>
                      </a:lnTo>
                      <a:lnTo>
                        <a:pt x="317" y="347"/>
                      </a:lnTo>
                      <a:close/>
                      <a:moveTo>
                        <a:pt x="1999" y="341"/>
                      </a:moveTo>
                      <a:lnTo>
                        <a:pt x="1999" y="341"/>
                      </a:lnTo>
                      <a:lnTo>
                        <a:pt x="2000" y="342"/>
                      </a:lnTo>
                      <a:lnTo>
                        <a:pt x="2001" y="346"/>
                      </a:lnTo>
                      <a:lnTo>
                        <a:pt x="2000" y="346"/>
                      </a:lnTo>
                      <a:lnTo>
                        <a:pt x="2000" y="346"/>
                      </a:lnTo>
                      <a:lnTo>
                        <a:pt x="1999" y="347"/>
                      </a:lnTo>
                      <a:lnTo>
                        <a:pt x="1999" y="347"/>
                      </a:lnTo>
                      <a:lnTo>
                        <a:pt x="1999" y="350"/>
                      </a:lnTo>
                      <a:lnTo>
                        <a:pt x="1998" y="350"/>
                      </a:lnTo>
                      <a:lnTo>
                        <a:pt x="1998" y="352"/>
                      </a:lnTo>
                      <a:lnTo>
                        <a:pt x="1996" y="352"/>
                      </a:lnTo>
                      <a:lnTo>
                        <a:pt x="1996" y="354"/>
                      </a:lnTo>
                      <a:lnTo>
                        <a:pt x="1998" y="355"/>
                      </a:lnTo>
                      <a:lnTo>
                        <a:pt x="1996" y="355"/>
                      </a:lnTo>
                      <a:lnTo>
                        <a:pt x="1996" y="355"/>
                      </a:lnTo>
                      <a:lnTo>
                        <a:pt x="1995" y="356"/>
                      </a:lnTo>
                      <a:lnTo>
                        <a:pt x="1994" y="356"/>
                      </a:lnTo>
                      <a:lnTo>
                        <a:pt x="1992" y="359"/>
                      </a:lnTo>
                      <a:lnTo>
                        <a:pt x="1990" y="360"/>
                      </a:lnTo>
                      <a:lnTo>
                        <a:pt x="1990" y="362"/>
                      </a:lnTo>
                      <a:lnTo>
                        <a:pt x="1986" y="362"/>
                      </a:lnTo>
                      <a:lnTo>
                        <a:pt x="1986" y="362"/>
                      </a:lnTo>
                      <a:lnTo>
                        <a:pt x="1986" y="362"/>
                      </a:lnTo>
                      <a:lnTo>
                        <a:pt x="1984" y="360"/>
                      </a:lnTo>
                      <a:lnTo>
                        <a:pt x="1982" y="360"/>
                      </a:lnTo>
                      <a:lnTo>
                        <a:pt x="1982" y="359"/>
                      </a:lnTo>
                      <a:lnTo>
                        <a:pt x="1981" y="359"/>
                      </a:lnTo>
                      <a:lnTo>
                        <a:pt x="1979" y="358"/>
                      </a:lnTo>
                      <a:lnTo>
                        <a:pt x="1978" y="356"/>
                      </a:lnTo>
                      <a:lnTo>
                        <a:pt x="1977" y="355"/>
                      </a:lnTo>
                      <a:lnTo>
                        <a:pt x="1977" y="352"/>
                      </a:lnTo>
                      <a:lnTo>
                        <a:pt x="1977" y="350"/>
                      </a:lnTo>
                      <a:lnTo>
                        <a:pt x="1977" y="350"/>
                      </a:lnTo>
                      <a:lnTo>
                        <a:pt x="1977" y="350"/>
                      </a:lnTo>
                      <a:lnTo>
                        <a:pt x="1978" y="348"/>
                      </a:lnTo>
                      <a:lnTo>
                        <a:pt x="1979" y="348"/>
                      </a:lnTo>
                      <a:lnTo>
                        <a:pt x="1981" y="347"/>
                      </a:lnTo>
                      <a:lnTo>
                        <a:pt x="1983" y="347"/>
                      </a:lnTo>
                      <a:lnTo>
                        <a:pt x="1983" y="346"/>
                      </a:lnTo>
                      <a:lnTo>
                        <a:pt x="1983" y="345"/>
                      </a:lnTo>
                      <a:lnTo>
                        <a:pt x="1983" y="345"/>
                      </a:lnTo>
                      <a:lnTo>
                        <a:pt x="1986" y="343"/>
                      </a:lnTo>
                      <a:lnTo>
                        <a:pt x="1987" y="343"/>
                      </a:lnTo>
                      <a:lnTo>
                        <a:pt x="1987" y="343"/>
                      </a:lnTo>
                      <a:lnTo>
                        <a:pt x="1990" y="343"/>
                      </a:lnTo>
                      <a:lnTo>
                        <a:pt x="1990" y="343"/>
                      </a:lnTo>
                      <a:lnTo>
                        <a:pt x="1992" y="342"/>
                      </a:lnTo>
                      <a:lnTo>
                        <a:pt x="1992" y="342"/>
                      </a:lnTo>
                      <a:lnTo>
                        <a:pt x="1999" y="341"/>
                      </a:lnTo>
                      <a:close/>
                      <a:moveTo>
                        <a:pt x="374" y="335"/>
                      </a:moveTo>
                      <a:lnTo>
                        <a:pt x="374" y="337"/>
                      </a:lnTo>
                      <a:lnTo>
                        <a:pt x="374" y="337"/>
                      </a:lnTo>
                      <a:lnTo>
                        <a:pt x="380" y="337"/>
                      </a:lnTo>
                      <a:lnTo>
                        <a:pt x="381" y="338"/>
                      </a:lnTo>
                      <a:lnTo>
                        <a:pt x="383" y="338"/>
                      </a:lnTo>
                      <a:lnTo>
                        <a:pt x="385" y="339"/>
                      </a:lnTo>
                      <a:lnTo>
                        <a:pt x="386" y="339"/>
                      </a:lnTo>
                      <a:lnTo>
                        <a:pt x="386" y="341"/>
                      </a:lnTo>
                      <a:lnTo>
                        <a:pt x="386" y="341"/>
                      </a:lnTo>
                      <a:lnTo>
                        <a:pt x="387" y="341"/>
                      </a:lnTo>
                      <a:lnTo>
                        <a:pt x="387" y="342"/>
                      </a:lnTo>
                      <a:lnTo>
                        <a:pt x="389" y="342"/>
                      </a:lnTo>
                      <a:lnTo>
                        <a:pt x="390" y="343"/>
                      </a:lnTo>
                      <a:lnTo>
                        <a:pt x="390" y="343"/>
                      </a:lnTo>
                      <a:lnTo>
                        <a:pt x="393" y="343"/>
                      </a:lnTo>
                      <a:lnTo>
                        <a:pt x="395" y="343"/>
                      </a:lnTo>
                      <a:lnTo>
                        <a:pt x="397" y="343"/>
                      </a:lnTo>
                      <a:lnTo>
                        <a:pt x="398" y="345"/>
                      </a:lnTo>
                      <a:lnTo>
                        <a:pt x="399" y="346"/>
                      </a:lnTo>
                      <a:lnTo>
                        <a:pt x="400" y="347"/>
                      </a:lnTo>
                      <a:lnTo>
                        <a:pt x="400" y="350"/>
                      </a:lnTo>
                      <a:lnTo>
                        <a:pt x="399" y="350"/>
                      </a:lnTo>
                      <a:lnTo>
                        <a:pt x="397" y="350"/>
                      </a:lnTo>
                      <a:lnTo>
                        <a:pt x="397" y="350"/>
                      </a:lnTo>
                      <a:lnTo>
                        <a:pt x="395" y="350"/>
                      </a:lnTo>
                      <a:lnTo>
                        <a:pt x="395" y="350"/>
                      </a:lnTo>
                      <a:lnTo>
                        <a:pt x="387" y="350"/>
                      </a:lnTo>
                      <a:lnTo>
                        <a:pt x="387" y="351"/>
                      </a:lnTo>
                      <a:lnTo>
                        <a:pt x="387" y="351"/>
                      </a:lnTo>
                      <a:lnTo>
                        <a:pt x="386" y="352"/>
                      </a:lnTo>
                      <a:lnTo>
                        <a:pt x="385" y="352"/>
                      </a:lnTo>
                      <a:lnTo>
                        <a:pt x="381" y="352"/>
                      </a:lnTo>
                      <a:lnTo>
                        <a:pt x="378" y="351"/>
                      </a:lnTo>
                      <a:lnTo>
                        <a:pt x="376" y="350"/>
                      </a:lnTo>
                      <a:lnTo>
                        <a:pt x="376" y="350"/>
                      </a:lnTo>
                      <a:lnTo>
                        <a:pt x="377" y="350"/>
                      </a:lnTo>
                      <a:lnTo>
                        <a:pt x="377" y="354"/>
                      </a:lnTo>
                      <a:lnTo>
                        <a:pt x="377" y="354"/>
                      </a:lnTo>
                      <a:lnTo>
                        <a:pt x="376" y="355"/>
                      </a:lnTo>
                      <a:lnTo>
                        <a:pt x="376" y="356"/>
                      </a:lnTo>
                      <a:lnTo>
                        <a:pt x="373" y="356"/>
                      </a:lnTo>
                      <a:lnTo>
                        <a:pt x="373" y="356"/>
                      </a:lnTo>
                      <a:lnTo>
                        <a:pt x="373" y="356"/>
                      </a:lnTo>
                      <a:lnTo>
                        <a:pt x="373" y="356"/>
                      </a:lnTo>
                      <a:lnTo>
                        <a:pt x="372" y="356"/>
                      </a:lnTo>
                      <a:lnTo>
                        <a:pt x="372" y="355"/>
                      </a:lnTo>
                      <a:lnTo>
                        <a:pt x="372" y="355"/>
                      </a:lnTo>
                      <a:lnTo>
                        <a:pt x="372" y="355"/>
                      </a:lnTo>
                      <a:lnTo>
                        <a:pt x="372" y="355"/>
                      </a:lnTo>
                      <a:lnTo>
                        <a:pt x="370" y="354"/>
                      </a:lnTo>
                      <a:lnTo>
                        <a:pt x="370" y="352"/>
                      </a:lnTo>
                      <a:lnTo>
                        <a:pt x="356" y="352"/>
                      </a:lnTo>
                      <a:lnTo>
                        <a:pt x="355" y="352"/>
                      </a:lnTo>
                      <a:lnTo>
                        <a:pt x="353" y="352"/>
                      </a:lnTo>
                      <a:lnTo>
                        <a:pt x="351" y="354"/>
                      </a:lnTo>
                      <a:lnTo>
                        <a:pt x="348" y="352"/>
                      </a:lnTo>
                      <a:lnTo>
                        <a:pt x="348" y="352"/>
                      </a:lnTo>
                      <a:lnTo>
                        <a:pt x="347" y="352"/>
                      </a:lnTo>
                      <a:lnTo>
                        <a:pt x="345" y="351"/>
                      </a:lnTo>
                      <a:lnTo>
                        <a:pt x="345" y="350"/>
                      </a:lnTo>
                      <a:lnTo>
                        <a:pt x="345" y="348"/>
                      </a:lnTo>
                      <a:lnTo>
                        <a:pt x="348" y="347"/>
                      </a:lnTo>
                      <a:lnTo>
                        <a:pt x="348" y="347"/>
                      </a:lnTo>
                      <a:lnTo>
                        <a:pt x="348" y="347"/>
                      </a:lnTo>
                      <a:lnTo>
                        <a:pt x="348" y="347"/>
                      </a:lnTo>
                      <a:lnTo>
                        <a:pt x="351" y="347"/>
                      </a:lnTo>
                      <a:lnTo>
                        <a:pt x="352" y="348"/>
                      </a:lnTo>
                      <a:lnTo>
                        <a:pt x="355" y="348"/>
                      </a:lnTo>
                      <a:lnTo>
                        <a:pt x="355" y="348"/>
                      </a:lnTo>
                      <a:lnTo>
                        <a:pt x="360" y="348"/>
                      </a:lnTo>
                      <a:lnTo>
                        <a:pt x="360" y="350"/>
                      </a:lnTo>
                      <a:lnTo>
                        <a:pt x="361" y="350"/>
                      </a:lnTo>
                      <a:lnTo>
                        <a:pt x="361" y="350"/>
                      </a:lnTo>
                      <a:lnTo>
                        <a:pt x="364" y="351"/>
                      </a:lnTo>
                      <a:lnTo>
                        <a:pt x="364" y="350"/>
                      </a:lnTo>
                      <a:lnTo>
                        <a:pt x="365" y="350"/>
                      </a:lnTo>
                      <a:lnTo>
                        <a:pt x="365" y="347"/>
                      </a:lnTo>
                      <a:lnTo>
                        <a:pt x="364" y="347"/>
                      </a:lnTo>
                      <a:lnTo>
                        <a:pt x="364" y="346"/>
                      </a:lnTo>
                      <a:lnTo>
                        <a:pt x="363" y="346"/>
                      </a:lnTo>
                      <a:lnTo>
                        <a:pt x="363" y="345"/>
                      </a:lnTo>
                      <a:lnTo>
                        <a:pt x="361" y="345"/>
                      </a:lnTo>
                      <a:lnTo>
                        <a:pt x="361" y="342"/>
                      </a:lnTo>
                      <a:lnTo>
                        <a:pt x="361" y="341"/>
                      </a:lnTo>
                      <a:lnTo>
                        <a:pt x="363" y="339"/>
                      </a:lnTo>
                      <a:lnTo>
                        <a:pt x="361" y="339"/>
                      </a:lnTo>
                      <a:lnTo>
                        <a:pt x="360" y="338"/>
                      </a:lnTo>
                      <a:lnTo>
                        <a:pt x="359" y="337"/>
                      </a:lnTo>
                      <a:lnTo>
                        <a:pt x="357" y="337"/>
                      </a:lnTo>
                      <a:lnTo>
                        <a:pt x="363" y="337"/>
                      </a:lnTo>
                      <a:lnTo>
                        <a:pt x="364" y="337"/>
                      </a:lnTo>
                      <a:lnTo>
                        <a:pt x="365" y="338"/>
                      </a:lnTo>
                      <a:lnTo>
                        <a:pt x="365" y="338"/>
                      </a:lnTo>
                      <a:lnTo>
                        <a:pt x="365" y="338"/>
                      </a:lnTo>
                      <a:lnTo>
                        <a:pt x="366" y="338"/>
                      </a:lnTo>
                      <a:lnTo>
                        <a:pt x="368" y="338"/>
                      </a:lnTo>
                      <a:lnTo>
                        <a:pt x="369" y="338"/>
                      </a:lnTo>
                      <a:lnTo>
                        <a:pt x="370" y="338"/>
                      </a:lnTo>
                      <a:lnTo>
                        <a:pt x="370" y="338"/>
                      </a:lnTo>
                      <a:lnTo>
                        <a:pt x="372" y="338"/>
                      </a:lnTo>
                      <a:lnTo>
                        <a:pt x="373" y="337"/>
                      </a:lnTo>
                      <a:lnTo>
                        <a:pt x="373" y="337"/>
                      </a:lnTo>
                      <a:lnTo>
                        <a:pt x="374" y="335"/>
                      </a:lnTo>
                      <a:close/>
                      <a:moveTo>
                        <a:pt x="355" y="322"/>
                      </a:moveTo>
                      <a:lnTo>
                        <a:pt x="356" y="322"/>
                      </a:lnTo>
                      <a:lnTo>
                        <a:pt x="356" y="322"/>
                      </a:lnTo>
                      <a:lnTo>
                        <a:pt x="355" y="322"/>
                      </a:lnTo>
                      <a:lnTo>
                        <a:pt x="355" y="322"/>
                      </a:lnTo>
                      <a:lnTo>
                        <a:pt x="355" y="322"/>
                      </a:lnTo>
                      <a:close/>
                      <a:moveTo>
                        <a:pt x="271" y="311"/>
                      </a:moveTo>
                      <a:lnTo>
                        <a:pt x="275" y="312"/>
                      </a:lnTo>
                      <a:lnTo>
                        <a:pt x="273" y="317"/>
                      </a:lnTo>
                      <a:lnTo>
                        <a:pt x="272" y="317"/>
                      </a:lnTo>
                      <a:lnTo>
                        <a:pt x="271" y="317"/>
                      </a:lnTo>
                      <a:lnTo>
                        <a:pt x="268" y="318"/>
                      </a:lnTo>
                      <a:lnTo>
                        <a:pt x="268" y="318"/>
                      </a:lnTo>
                      <a:lnTo>
                        <a:pt x="268" y="317"/>
                      </a:lnTo>
                      <a:lnTo>
                        <a:pt x="270" y="317"/>
                      </a:lnTo>
                      <a:lnTo>
                        <a:pt x="271" y="316"/>
                      </a:lnTo>
                      <a:lnTo>
                        <a:pt x="271" y="313"/>
                      </a:lnTo>
                      <a:lnTo>
                        <a:pt x="270" y="313"/>
                      </a:lnTo>
                      <a:lnTo>
                        <a:pt x="270" y="312"/>
                      </a:lnTo>
                      <a:lnTo>
                        <a:pt x="271" y="311"/>
                      </a:lnTo>
                      <a:close/>
                      <a:moveTo>
                        <a:pt x="271" y="299"/>
                      </a:moveTo>
                      <a:lnTo>
                        <a:pt x="275" y="300"/>
                      </a:lnTo>
                      <a:lnTo>
                        <a:pt x="275" y="300"/>
                      </a:lnTo>
                      <a:lnTo>
                        <a:pt x="275" y="299"/>
                      </a:lnTo>
                      <a:lnTo>
                        <a:pt x="280" y="299"/>
                      </a:lnTo>
                      <a:lnTo>
                        <a:pt x="281" y="301"/>
                      </a:lnTo>
                      <a:lnTo>
                        <a:pt x="283" y="301"/>
                      </a:lnTo>
                      <a:lnTo>
                        <a:pt x="283" y="301"/>
                      </a:lnTo>
                      <a:lnTo>
                        <a:pt x="284" y="300"/>
                      </a:lnTo>
                      <a:lnTo>
                        <a:pt x="284" y="300"/>
                      </a:lnTo>
                      <a:lnTo>
                        <a:pt x="289" y="300"/>
                      </a:lnTo>
                      <a:lnTo>
                        <a:pt x="289" y="301"/>
                      </a:lnTo>
                      <a:lnTo>
                        <a:pt x="293" y="300"/>
                      </a:lnTo>
                      <a:lnTo>
                        <a:pt x="294" y="303"/>
                      </a:lnTo>
                      <a:lnTo>
                        <a:pt x="296" y="303"/>
                      </a:lnTo>
                      <a:lnTo>
                        <a:pt x="297" y="303"/>
                      </a:lnTo>
                      <a:lnTo>
                        <a:pt x="297" y="303"/>
                      </a:lnTo>
                      <a:lnTo>
                        <a:pt x="298" y="303"/>
                      </a:lnTo>
                      <a:lnTo>
                        <a:pt x="298" y="303"/>
                      </a:lnTo>
                      <a:lnTo>
                        <a:pt x="300" y="304"/>
                      </a:lnTo>
                      <a:lnTo>
                        <a:pt x="301" y="304"/>
                      </a:lnTo>
                      <a:lnTo>
                        <a:pt x="301" y="308"/>
                      </a:lnTo>
                      <a:lnTo>
                        <a:pt x="304" y="308"/>
                      </a:lnTo>
                      <a:lnTo>
                        <a:pt x="304" y="309"/>
                      </a:lnTo>
                      <a:lnTo>
                        <a:pt x="306" y="309"/>
                      </a:lnTo>
                      <a:lnTo>
                        <a:pt x="306" y="311"/>
                      </a:lnTo>
                      <a:lnTo>
                        <a:pt x="311" y="311"/>
                      </a:lnTo>
                      <a:lnTo>
                        <a:pt x="311" y="311"/>
                      </a:lnTo>
                      <a:lnTo>
                        <a:pt x="313" y="311"/>
                      </a:lnTo>
                      <a:lnTo>
                        <a:pt x="313" y="312"/>
                      </a:lnTo>
                      <a:lnTo>
                        <a:pt x="314" y="312"/>
                      </a:lnTo>
                      <a:lnTo>
                        <a:pt x="315" y="312"/>
                      </a:lnTo>
                      <a:lnTo>
                        <a:pt x="315" y="313"/>
                      </a:lnTo>
                      <a:lnTo>
                        <a:pt x="319" y="313"/>
                      </a:lnTo>
                      <a:lnTo>
                        <a:pt x="321" y="316"/>
                      </a:lnTo>
                      <a:lnTo>
                        <a:pt x="322" y="318"/>
                      </a:lnTo>
                      <a:lnTo>
                        <a:pt x="325" y="317"/>
                      </a:lnTo>
                      <a:lnTo>
                        <a:pt x="325" y="320"/>
                      </a:lnTo>
                      <a:lnTo>
                        <a:pt x="326" y="320"/>
                      </a:lnTo>
                      <a:lnTo>
                        <a:pt x="326" y="320"/>
                      </a:lnTo>
                      <a:lnTo>
                        <a:pt x="326" y="321"/>
                      </a:lnTo>
                      <a:lnTo>
                        <a:pt x="326" y="321"/>
                      </a:lnTo>
                      <a:lnTo>
                        <a:pt x="327" y="321"/>
                      </a:lnTo>
                      <a:lnTo>
                        <a:pt x="328" y="322"/>
                      </a:lnTo>
                      <a:lnTo>
                        <a:pt x="328" y="322"/>
                      </a:lnTo>
                      <a:lnTo>
                        <a:pt x="331" y="321"/>
                      </a:lnTo>
                      <a:lnTo>
                        <a:pt x="332" y="321"/>
                      </a:lnTo>
                      <a:lnTo>
                        <a:pt x="332" y="321"/>
                      </a:lnTo>
                      <a:lnTo>
                        <a:pt x="332" y="322"/>
                      </a:lnTo>
                      <a:lnTo>
                        <a:pt x="335" y="322"/>
                      </a:lnTo>
                      <a:lnTo>
                        <a:pt x="335" y="325"/>
                      </a:lnTo>
                      <a:lnTo>
                        <a:pt x="334" y="326"/>
                      </a:lnTo>
                      <a:lnTo>
                        <a:pt x="336" y="326"/>
                      </a:lnTo>
                      <a:lnTo>
                        <a:pt x="338" y="328"/>
                      </a:lnTo>
                      <a:lnTo>
                        <a:pt x="339" y="328"/>
                      </a:lnTo>
                      <a:lnTo>
                        <a:pt x="340" y="328"/>
                      </a:lnTo>
                      <a:lnTo>
                        <a:pt x="340" y="328"/>
                      </a:lnTo>
                      <a:lnTo>
                        <a:pt x="343" y="328"/>
                      </a:lnTo>
                      <a:lnTo>
                        <a:pt x="344" y="328"/>
                      </a:lnTo>
                      <a:lnTo>
                        <a:pt x="345" y="329"/>
                      </a:lnTo>
                      <a:lnTo>
                        <a:pt x="345" y="329"/>
                      </a:lnTo>
                      <a:lnTo>
                        <a:pt x="347" y="330"/>
                      </a:lnTo>
                      <a:lnTo>
                        <a:pt x="347" y="331"/>
                      </a:lnTo>
                      <a:lnTo>
                        <a:pt x="345" y="331"/>
                      </a:lnTo>
                      <a:lnTo>
                        <a:pt x="345" y="333"/>
                      </a:lnTo>
                      <a:lnTo>
                        <a:pt x="344" y="333"/>
                      </a:lnTo>
                      <a:lnTo>
                        <a:pt x="343" y="333"/>
                      </a:lnTo>
                      <a:lnTo>
                        <a:pt x="343" y="334"/>
                      </a:lnTo>
                      <a:lnTo>
                        <a:pt x="342" y="334"/>
                      </a:lnTo>
                      <a:lnTo>
                        <a:pt x="342" y="334"/>
                      </a:lnTo>
                      <a:lnTo>
                        <a:pt x="340" y="334"/>
                      </a:lnTo>
                      <a:lnTo>
                        <a:pt x="336" y="334"/>
                      </a:lnTo>
                      <a:lnTo>
                        <a:pt x="332" y="334"/>
                      </a:lnTo>
                      <a:lnTo>
                        <a:pt x="330" y="334"/>
                      </a:lnTo>
                      <a:lnTo>
                        <a:pt x="330" y="335"/>
                      </a:lnTo>
                      <a:lnTo>
                        <a:pt x="317" y="337"/>
                      </a:lnTo>
                      <a:lnTo>
                        <a:pt x="317" y="334"/>
                      </a:lnTo>
                      <a:lnTo>
                        <a:pt x="318" y="333"/>
                      </a:lnTo>
                      <a:lnTo>
                        <a:pt x="318" y="333"/>
                      </a:lnTo>
                      <a:lnTo>
                        <a:pt x="319" y="333"/>
                      </a:lnTo>
                      <a:lnTo>
                        <a:pt x="321" y="329"/>
                      </a:lnTo>
                      <a:lnTo>
                        <a:pt x="314" y="326"/>
                      </a:lnTo>
                      <a:lnTo>
                        <a:pt x="314" y="326"/>
                      </a:lnTo>
                      <a:lnTo>
                        <a:pt x="311" y="325"/>
                      </a:lnTo>
                      <a:lnTo>
                        <a:pt x="310" y="322"/>
                      </a:lnTo>
                      <a:lnTo>
                        <a:pt x="309" y="321"/>
                      </a:lnTo>
                      <a:lnTo>
                        <a:pt x="309" y="317"/>
                      </a:lnTo>
                      <a:lnTo>
                        <a:pt x="300" y="317"/>
                      </a:lnTo>
                      <a:lnTo>
                        <a:pt x="298" y="314"/>
                      </a:lnTo>
                      <a:lnTo>
                        <a:pt x="296" y="314"/>
                      </a:lnTo>
                      <a:lnTo>
                        <a:pt x="296" y="314"/>
                      </a:lnTo>
                      <a:lnTo>
                        <a:pt x="293" y="313"/>
                      </a:lnTo>
                      <a:lnTo>
                        <a:pt x="293" y="312"/>
                      </a:lnTo>
                      <a:lnTo>
                        <a:pt x="293" y="311"/>
                      </a:lnTo>
                      <a:lnTo>
                        <a:pt x="292" y="311"/>
                      </a:lnTo>
                      <a:lnTo>
                        <a:pt x="289" y="311"/>
                      </a:lnTo>
                      <a:lnTo>
                        <a:pt x="289" y="309"/>
                      </a:lnTo>
                      <a:lnTo>
                        <a:pt x="288" y="309"/>
                      </a:lnTo>
                      <a:lnTo>
                        <a:pt x="288" y="308"/>
                      </a:lnTo>
                      <a:lnTo>
                        <a:pt x="284" y="308"/>
                      </a:lnTo>
                      <a:lnTo>
                        <a:pt x="284" y="308"/>
                      </a:lnTo>
                      <a:lnTo>
                        <a:pt x="280" y="307"/>
                      </a:lnTo>
                      <a:lnTo>
                        <a:pt x="280" y="304"/>
                      </a:lnTo>
                      <a:lnTo>
                        <a:pt x="277" y="304"/>
                      </a:lnTo>
                      <a:lnTo>
                        <a:pt x="275" y="303"/>
                      </a:lnTo>
                      <a:lnTo>
                        <a:pt x="272" y="303"/>
                      </a:lnTo>
                      <a:lnTo>
                        <a:pt x="271" y="305"/>
                      </a:lnTo>
                      <a:lnTo>
                        <a:pt x="270" y="305"/>
                      </a:lnTo>
                      <a:lnTo>
                        <a:pt x="268" y="305"/>
                      </a:lnTo>
                      <a:lnTo>
                        <a:pt x="267" y="307"/>
                      </a:lnTo>
                      <a:lnTo>
                        <a:pt x="266" y="308"/>
                      </a:lnTo>
                      <a:lnTo>
                        <a:pt x="266" y="309"/>
                      </a:lnTo>
                      <a:lnTo>
                        <a:pt x="264" y="309"/>
                      </a:lnTo>
                      <a:lnTo>
                        <a:pt x="263" y="309"/>
                      </a:lnTo>
                      <a:lnTo>
                        <a:pt x="263" y="312"/>
                      </a:lnTo>
                      <a:lnTo>
                        <a:pt x="256" y="313"/>
                      </a:lnTo>
                      <a:lnTo>
                        <a:pt x="256" y="312"/>
                      </a:lnTo>
                      <a:lnTo>
                        <a:pt x="256" y="311"/>
                      </a:lnTo>
                      <a:lnTo>
                        <a:pt x="256" y="311"/>
                      </a:lnTo>
                      <a:lnTo>
                        <a:pt x="256" y="311"/>
                      </a:lnTo>
                      <a:lnTo>
                        <a:pt x="259" y="311"/>
                      </a:lnTo>
                      <a:lnTo>
                        <a:pt x="258" y="308"/>
                      </a:lnTo>
                      <a:lnTo>
                        <a:pt x="260" y="305"/>
                      </a:lnTo>
                      <a:lnTo>
                        <a:pt x="262" y="304"/>
                      </a:lnTo>
                      <a:lnTo>
                        <a:pt x="262" y="303"/>
                      </a:lnTo>
                      <a:lnTo>
                        <a:pt x="264" y="303"/>
                      </a:lnTo>
                      <a:lnTo>
                        <a:pt x="264" y="303"/>
                      </a:lnTo>
                      <a:lnTo>
                        <a:pt x="266" y="301"/>
                      </a:lnTo>
                      <a:lnTo>
                        <a:pt x="267" y="300"/>
                      </a:lnTo>
                      <a:lnTo>
                        <a:pt x="270" y="300"/>
                      </a:lnTo>
                      <a:lnTo>
                        <a:pt x="270" y="300"/>
                      </a:lnTo>
                      <a:lnTo>
                        <a:pt x="271" y="300"/>
                      </a:lnTo>
                      <a:lnTo>
                        <a:pt x="271" y="299"/>
                      </a:lnTo>
                      <a:close/>
                      <a:moveTo>
                        <a:pt x="310" y="283"/>
                      </a:moveTo>
                      <a:lnTo>
                        <a:pt x="313" y="283"/>
                      </a:lnTo>
                      <a:lnTo>
                        <a:pt x="313" y="283"/>
                      </a:lnTo>
                      <a:lnTo>
                        <a:pt x="313" y="284"/>
                      </a:lnTo>
                      <a:lnTo>
                        <a:pt x="314" y="286"/>
                      </a:lnTo>
                      <a:lnTo>
                        <a:pt x="314" y="286"/>
                      </a:lnTo>
                      <a:lnTo>
                        <a:pt x="314" y="288"/>
                      </a:lnTo>
                      <a:lnTo>
                        <a:pt x="314" y="288"/>
                      </a:lnTo>
                      <a:lnTo>
                        <a:pt x="311" y="288"/>
                      </a:lnTo>
                      <a:lnTo>
                        <a:pt x="310" y="287"/>
                      </a:lnTo>
                      <a:lnTo>
                        <a:pt x="308" y="287"/>
                      </a:lnTo>
                      <a:lnTo>
                        <a:pt x="309" y="286"/>
                      </a:lnTo>
                      <a:lnTo>
                        <a:pt x="309" y="284"/>
                      </a:lnTo>
                      <a:lnTo>
                        <a:pt x="310" y="283"/>
                      </a:lnTo>
                      <a:close/>
                      <a:moveTo>
                        <a:pt x="2093" y="279"/>
                      </a:moveTo>
                      <a:lnTo>
                        <a:pt x="2096" y="279"/>
                      </a:lnTo>
                      <a:lnTo>
                        <a:pt x="2097" y="282"/>
                      </a:lnTo>
                      <a:lnTo>
                        <a:pt x="2098" y="283"/>
                      </a:lnTo>
                      <a:lnTo>
                        <a:pt x="2096" y="288"/>
                      </a:lnTo>
                      <a:lnTo>
                        <a:pt x="2094" y="294"/>
                      </a:lnTo>
                      <a:lnTo>
                        <a:pt x="2093" y="299"/>
                      </a:lnTo>
                      <a:lnTo>
                        <a:pt x="2093" y="303"/>
                      </a:lnTo>
                      <a:lnTo>
                        <a:pt x="2092" y="303"/>
                      </a:lnTo>
                      <a:lnTo>
                        <a:pt x="2092" y="305"/>
                      </a:lnTo>
                      <a:lnTo>
                        <a:pt x="2092" y="305"/>
                      </a:lnTo>
                      <a:lnTo>
                        <a:pt x="2092" y="308"/>
                      </a:lnTo>
                      <a:lnTo>
                        <a:pt x="2088" y="311"/>
                      </a:lnTo>
                      <a:lnTo>
                        <a:pt x="2088" y="312"/>
                      </a:lnTo>
                      <a:lnTo>
                        <a:pt x="2088" y="312"/>
                      </a:lnTo>
                      <a:lnTo>
                        <a:pt x="2087" y="314"/>
                      </a:lnTo>
                      <a:lnTo>
                        <a:pt x="2085" y="313"/>
                      </a:lnTo>
                      <a:lnTo>
                        <a:pt x="2084" y="312"/>
                      </a:lnTo>
                      <a:lnTo>
                        <a:pt x="2083" y="311"/>
                      </a:lnTo>
                      <a:lnTo>
                        <a:pt x="2081" y="309"/>
                      </a:lnTo>
                      <a:lnTo>
                        <a:pt x="2080" y="301"/>
                      </a:lnTo>
                      <a:lnTo>
                        <a:pt x="2081" y="300"/>
                      </a:lnTo>
                      <a:lnTo>
                        <a:pt x="2081" y="297"/>
                      </a:lnTo>
                      <a:lnTo>
                        <a:pt x="2084" y="296"/>
                      </a:lnTo>
                      <a:lnTo>
                        <a:pt x="2084" y="295"/>
                      </a:lnTo>
                      <a:lnTo>
                        <a:pt x="2085" y="295"/>
                      </a:lnTo>
                      <a:lnTo>
                        <a:pt x="2084" y="295"/>
                      </a:lnTo>
                      <a:lnTo>
                        <a:pt x="2085" y="291"/>
                      </a:lnTo>
                      <a:lnTo>
                        <a:pt x="2085" y="291"/>
                      </a:lnTo>
                      <a:lnTo>
                        <a:pt x="2085" y="290"/>
                      </a:lnTo>
                      <a:lnTo>
                        <a:pt x="2089" y="287"/>
                      </a:lnTo>
                      <a:lnTo>
                        <a:pt x="2089" y="286"/>
                      </a:lnTo>
                      <a:lnTo>
                        <a:pt x="2089" y="286"/>
                      </a:lnTo>
                      <a:lnTo>
                        <a:pt x="2089" y="284"/>
                      </a:lnTo>
                      <a:lnTo>
                        <a:pt x="2091" y="284"/>
                      </a:lnTo>
                      <a:lnTo>
                        <a:pt x="2091" y="283"/>
                      </a:lnTo>
                      <a:lnTo>
                        <a:pt x="2091" y="282"/>
                      </a:lnTo>
                      <a:lnTo>
                        <a:pt x="2092" y="280"/>
                      </a:lnTo>
                      <a:lnTo>
                        <a:pt x="2093" y="280"/>
                      </a:lnTo>
                      <a:lnTo>
                        <a:pt x="2093" y="279"/>
                      </a:lnTo>
                      <a:close/>
                      <a:moveTo>
                        <a:pt x="2152" y="262"/>
                      </a:moveTo>
                      <a:lnTo>
                        <a:pt x="2152" y="263"/>
                      </a:lnTo>
                      <a:lnTo>
                        <a:pt x="2152" y="263"/>
                      </a:lnTo>
                      <a:lnTo>
                        <a:pt x="2152" y="263"/>
                      </a:lnTo>
                      <a:lnTo>
                        <a:pt x="2151" y="265"/>
                      </a:lnTo>
                      <a:lnTo>
                        <a:pt x="2149" y="265"/>
                      </a:lnTo>
                      <a:lnTo>
                        <a:pt x="2149" y="266"/>
                      </a:lnTo>
                      <a:lnTo>
                        <a:pt x="2148" y="266"/>
                      </a:lnTo>
                      <a:lnTo>
                        <a:pt x="2148" y="265"/>
                      </a:lnTo>
                      <a:lnTo>
                        <a:pt x="2148" y="265"/>
                      </a:lnTo>
                      <a:lnTo>
                        <a:pt x="2148" y="263"/>
                      </a:lnTo>
                      <a:lnTo>
                        <a:pt x="2148" y="263"/>
                      </a:lnTo>
                      <a:lnTo>
                        <a:pt x="2152" y="262"/>
                      </a:lnTo>
                      <a:close/>
                      <a:moveTo>
                        <a:pt x="2142" y="261"/>
                      </a:moveTo>
                      <a:lnTo>
                        <a:pt x="2143" y="261"/>
                      </a:lnTo>
                      <a:lnTo>
                        <a:pt x="2143" y="263"/>
                      </a:lnTo>
                      <a:lnTo>
                        <a:pt x="2143" y="263"/>
                      </a:lnTo>
                      <a:lnTo>
                        <a:pt x="2143" y="262"/>
                      </a:lnTo>
                      <a:lnTo>
                        <a:pt x="2142" y="262"/>
                      </a:lnTo>
                      <a:lnTo>
                        <a:pt x="2142" y="261"/>
                      </a:lnTo>
                      <a:close/>
                      <a:moveTo>
                        <a:pt x="869" y="249"/>
                      </a:moveTo>
                      <a:lnTo>
                        <a:pt x="872" y="249"/>
                      </a:lnTo>
                      <a:lnTo>
                        <a:pt x="872" y="250"/>
                      </a:lnTo>
                      <a:lnTo>
                        <a:pt x="873" y="250"/>
                      </a:lnTo>
                      <a:lnTo>
                        <a:pt x="872" y="253"/>
                      </a:lnTo>
                      <a:lnTo>
                        <a:pt x="869" y="253"/>
                      </a:lnTo>
                      <a:lnTo>
                        <a:pt x="869" y="252"/>
                      </a:lnTo>
                      <a:lnTo>
                        <a:pt x="869" y="252"/>
                      </a:lnTo>
                      <a:lnTo>
                        <a:pt x="869" y="249"/>
                      </a:lnTo>
                      <a:close/>
                      <a:moveTo>
                        <a:pt x="2160" y="246"/>
                      </a:moveTo>
                      <a:lnTo>
                        <a:pt x="2161" y="246"/>
                      </a:lnTo>
                      <a:lnTo>
                        <a:pt x="2161" y="246"/>
                      </a:lnTo>
                      <a:lnTo>
                        <a:pt x="2160" y="246"/>
                      </a:lnTo>
                      <a:lnTo>
                        <a:pt x="2160" y="246"/>
                      </a:lnTo>
                      <a:lnTo>
                        <a:pt x="2160" y="246"/>
                      </a:lnTo>
                      <a:close/>
                      <a:moveTo>
                        <a:pt x="865" y="246"/>
                      </a:moveTo>
                      <a:lnTo>
                        <a:pt x="865" y="246"/>
                      </a:lnTo>
                      <a:lnTo>
                        <a:pt x="864" y="246"/>
                      </a:lnTo>
                      <a:lnTo>
                        <a:pt x="863" y="248"/>
                      </a:lnTo>
                      <a:lnTo>
                        <a:pt x="861" y="248"/>
                      </a:lnTo>
                      <a:lnTo>
                        <a:pt x="861" y="249"/>
                      </a:lnTo>
                      <a:lnTo>
                        <a:pt x="861" y="250"/>
                      </a:lnTo>
                      <a:lnTo>
                        <a:pt x="860" y="250"/>
                      </a:lnTo>
                      <a:lnTo>
                        <a:pt x="860" y="250"/>
                      </a:lnTo>
                      <a:lnTo>
                        <a:pt x="860" y="250"/>
                      </a:lnTo>
                      <a:lnTo>
                        <a:pt x="859" y="250"/>
                      </a:lnTo>
                      <a:lnTo>
                        <a:pt x="859" y="248"/>
                      </a:lnTo>
                      <a:lnTo>
                        <a:pt x="861" y="248"/>
                      </a:lnTo>
                      <a:lnTo>
                        <a:pt x="863" y="246"/>
                      </a:lnTo>
                      <a:lnTo>
                        <a:pt x="865" y="246"/>
                      </a:lnTo>
                      <a:close/>
                      <a:moveTo>
                        <a:pt x="885" y="245"/>
                      </a:moveTo>
                      <a:lnTo>
                        <a:pt x="886" y="245"/>
                      </a:lnTo>
                      <a:lnTo>
                        <a:pt x="886" y="245"/>
                      </a:lnTo>
                      <a:lnTo>
                        <a:pt x="886" y="245"/>
                      </a:lnTo>
                      <a:lnTo>
                        <a:pt x="886" y="249"/>
                      </a:lnTo>
                      <a:lnTo>
                        <a:pt x="886" y="249"/>
                      </a:lnTo>
                      <a:lnTo>
                        <a:pt x="886" y="249"/>
                      </a:lnTo>
                      <a:lnTo>
                        <a:pt x="885" y="250"/>
                      </a:lnTo>
                      <a:lnTo>
                        <a:pt x="884" y="250"/>
                      </a:lnTo>
                      <a:lnTo>
                        <a:pt x="882" y="250"/>
                      </a:lnTo>
                      <a:lnTo>
                        <a:pt x="882" y="250"/>
                      </a:lnTo>
                      <a:lnTo>
                        <a:pt x="884" y="249"/>
                      </a:lnTo>
                      <a:lnTo>
                        <a:pt x="885" y="248"/>
                      </a:lnTo>
                      <a:lnTo>
                        <a:pt x="885" y="245"/>
                      </a:lnTo>
                      <a:close/>
                      <a:moveTo>
                        <a:pt x="855" y="244"/>
                      </a:moveTo>
                      <a:lnTo>
                        <a:pt x="855" y="244"/>
                      </a:lnTo>
                      <a:lnTo>
                        <a:pt x="855" y="244"/>
                      </a:lnTo>
                      <a:lnTo>
                        <a:pt x="855" y="245"/>
                      </a:lnTo>
                      <a:lnTo>
                        <a:pt x="855" y="245"/>
                      </a:lnTo>
                      <a:lnTo>
                        <a:pt x="855" y="244"/>
                      </a:lnTo>
                      <a:close/>
                      <a:moveTo>
                        <a:pt x="887" y="241"/>
                      </a:moveTo>
                      <a:lnTo>
                        <a:pt x="889" y="241"/>
                      </a:lnTo>
                      <a:lnTo>
                        <a:pt x="889" y="242"/>
                      </a:lnTo>
                      <a:lnTo>
                        <a:pt x="887" y="242"/>
                      </a:lnTo>
                      <a:lnTo>
                        <a:pt x="887" y="241"/>
                      </a:lnTo>
                      <a:close/>
                      <a:moveTo>
                        <a:pt x="204" y="231"/>
                      </a:moveTo>
                      <a:lnTo>
                        <a:pt x="205" y="231"/>
                      </a:lnTo>
                      <a:lnTo>
                        <a:pt x="205" y="232"/>
                      </a:lnTo>
                      <a:lnTo>
                        <a:pt x="207" y="232"/>
                      </a:lnTo>
                      <a:lnTo>
                        <a:pt x="207" y="235"/>
                      </a:lnTo>
                      <a:lnTo>
                        <a:pt x="205" y="235"/>
                      </a:lnTo>
                      <a:lnTo>
                        <a:pt x="205" y="235"/>
                      </a:lnTo>
                      <a:lnTo>
                        <a:pt x="205" y="236"/>
                      </a:lnTo>
                      <a:lnTo>
                        <a:pt x="204" y="235"/>
                      </a:lnTo>
                      <a:lnTo>
                        <a:pt x="203" y="233"/>
                      </a:lnTo>
                      <a:lnTo>
                        <a:pt x="203" y="232"/>
                      </a:lnTo>
                      <a:lnTo>
                        <a:pt x="204" y="231"/>
                      </a:lnTo>
                      <a:close/>
                      <a:moveTo>
                        <a:pt x="191" y="225"/>
                      </a:moveTo>
                      <a:lnTo>
                        <a:pt x="192" y="225"/>
                      </a:lnTo>
                      <a:lnTo>
                        <a:pt x="192" y="228"/>
                      </a:lnTo>
                      <a:lnTo>
                        <a:pt x="192" y="228"/>
                      </a:lnTo>
                      <a:lnTo>
                        <a:pt x="192" y="228"/>
                      </a:lnTo>
                      <a:lnTo>
                        <a:pt x="191" y="227"/>
                      </a:lnTo>
                      <a:lnTo>
                        <a:pt x="191" y="225"/>
                      </a:lnTo>
                      <a:close/>
                      <a:moveTo>
                        <a:pt x="2170" y="224"/>
                      </a:moveTo>
                      <a:lnTo>
                        <a:pt x="2172" y="224"/>
                      </a:lnTo>
                      <a:lnTo>
                        <a:pt x="2172" y="224"/>
                      </a:lnTo>
                      <a:lnTo>
                        <a:pt x="2172" y="224"/>
                      </a:lnTo>
                      <a:lnTo>
                        <a:pt x="2170" y="224"/>
                      </a:lnTo>
                      <a:lnTo>
                        <a:pt x="2170" y="224"/>
                      </a:lnTo>
                      <a:close/>
                      <a:moveTo>
                        <a:pt x="2177" y="223"/>
                      </a:moveTo>
                      <a:lnTo>
                        <a:pt x="2177" y="223"/>
                      </a:lnTo>
                      <a:lnTo>
                        <a:pt x="2177" y="223"/>
                      </a:lnTo>
                      <a:lnTo>
                        <a:pt x="2177" y="223"/>
                      </a:lnTo>
                      <a:lnTo>
                        <a:pt x="2177" y="224"/>
                      </a:lnTo>
                      <a:lnTo>
                        <a:pt x="2174" y="225"/>
                      </a:lnTo>
                      <a:lnTo>
                        <a:pt x="2176" y="223"/>
                      </a:lnTo>
                      <a:lnTo>
                        <a:pt x="2176" y="223"/>
                      </a:lnTo>
                      <a:lnTo>
                        <a:pt x="2177" y="223"/>
                      </a:lnTo>
                      <a:close/>
                      <a:moveTo>
                        <a:pt x="2093" y="211"/>
                      </a:moveTo>
                      <a:lnTo>
                        <a:pt x="2094" y="211"/>
                      </a:lnTo>
                      <a:lnTo>
                        <a:pt x="2094" y="214"/>
                      </a:lnTo>
                      <a:lnTo>
                        <a:pt x="2094" y="214"/>
                      </a:lnTo>
                      <a:lnTo>
                        <a:pt x="2094" y="212"/>
                      </a:lnTo>
                      <a:lnTo>
                        <a:pt x="2094" y="212"/>
                      </a:lnTo>
                      <a:lnTo>
                        <a:pt x="2093" y="212"/>
                      </a:lnTo>
                      <a:lnTo>
                        <a:pt x="2093" y="211"/>
                      </a:lnTo>
                      <a:close/>
                      <a:moveTo>
                        <a:pt x="2139" y="190"/>
                      </a:moveTo>
                      <a:lnTo>
                        <a:pt x="2138" y="191"/>
                      </a:lnTo>
                      <a:lnTo>
                        <a:pt x="2138" y="193"/>
                      </a:lnTo>
                      <a:lnTo>
                        <a:pt x="2136" y="194"/>
                      </a:lnTo>
                      <a:lnTo>
                        <a:pt x="2134" y="194"/>
                      </a:lnTo>
                      <a:lnTo>
                        <a:pt x="2134" y="193"/>
                      </a:lnTo>
                      <a:lnTo>
                        <a:pt x="2135" y="191"/>
                      </a:lnTo>
                      <a:lnTo>
                        <a:pt x="2136" y="191"/>
                      </a:lnTo>
                      <a:lnTo>
                        <a:pt x="2139" y="190"/>
                      </a:lnTo>
                      <a:close/>
                      <a:moveTo>
                        <a:pt x="2173" y="184"/>
                      </a:moveTo>
                      <a:lnTo>
                        <a:pt x="2174" y="185"/>
                      </a:lnTo>
                      <a:lnTo>
                        <a:pt x="2177" y="185"/>
                      </a:lnTo>
                      <a:lnTo>
                        <a:pt x="2177" y="187"/>
                      </a:lnTo>
                      <a:lnTo>
                        <a:pt x="2182" y="187"/>
                      </a:lnTo>
                      <a:lnTo>
                        <a:pt x="2182" y="191"/>
                      </a:lnTo>
                      <a:lnTo>
                        <a:pt x="2181" y="193"/>
                      </a:lnTo>
                      <a:lnTo>
                        <a:pt x="2181" y="193"/>
                      </a:lnTo>
                      <a:lnTo>
                        <a:pt x="2181" y="193"/>
                      </a:lnTo>
                      <a:lnTo>
                        <a:pt x="2182" y="193"/>
                      </a:lnTo>
                      <a:lnTo>
                        <a:pt x="2182" y="193"/>
                      </a:lnTo>
                      <a:lnTo>
                        <a:pt x="2183" y="195"/>
                      </a:lnTo>
                      <a:lnTo>
                        <a:pt x="2185" y="197"/>
                      </a:lnTo>
                      <a:lnTo>
                        <a:pt x="2185" y="198"/>
                      </a:lnTo>
                      <a:lnTo>
                        <a:pt x="2183" y="199"/>
                      </a:lnTo>
                      <a:lnTo>
                        <a:pt x="2182" y="201"/>
                      </a:lnTo>
                      <a:lnTo>
                        <a:pt x="2182" y="201"/>
                      </a:lnTo>
                      <a:lnTo>
                        <a:pt x="2182" y="203"/>
                      </a:lnTo>
                      <a:lnTo>
                        <a:pt x="2181" y="203"/>
                      </a:lnTo>
                      <a:lnTo>
                        <a:pt x="2181" y="204"/>
                      </a:lnTo>
                      <a:lnTo>
                        <a:pt x="2181" y="204"/>
                      </a:lnTo>
                      <a:lnTo>
                        <a:pt x="2181" y="208"/>
                      </a:lnTo>
                      <a:lnTo>
                        <a:pt x="2180" y="208"/>
                      </a:lnTo>
                      <a:lnTo>
                        <a:pt x="2180" y="211"/>
                      </a:lnTo>
                      <a:lnTo>
                        <a:pt x="2177" y="214"/>
                      </a:lnTo>
                      <a:lnTo>
                        <a:pt x="2177" y="215"/>
                      </a:lnTo>
                      <a:lnTo>
                        <a:pt x="2177" y="216"/>
                      </a:lnTo>
                      <a:lnTo>
                        <a:pt x="2174" y="216"/>
                      </a:lnTo>
                      <a:lnTo>
                        <a:pt x="2174" y="218"/>
                      </a:lnTo>
                      <a:lnTo>
                        <a:pt x="2173" y="218"/>
                      </a:lnTo>
                      <a:lnTo>
                        <a:pt x="2173" y="214"/>
                      </a:lnTo>
                      <a:lnTo>
                        <a:pt x="2173" y="210"/>
                      </a:lnTo>
                      <a:lnTo>
                        <a:pt x="2172" y="211"/>
                      </a:lnTo>
                      <a:lnTo>
                        <a:pt x="2172" y="212"/>
                      </a:lnTo>
                      <a:lnTo>
                        <a:pt x="2172" y="215"/>
                      </a:lnTo>
                      <a:lnTo>
                        <a:pt x="2168" y="214"/>
                      </a:lnTo>
                      <a:lnTo>
                        <a:pt x="2168" y="212"/>
                      </a:lnTo>
                      <a:lnTo>
                        <a:pt x="2169" y="212"/>
                      </a:lnTo>
                      <a:lnTo>
                        <a:pt x="2169" y="211"/>
                      </a:lnTo>
                      <a:lnTo>
                        <a:pt x="2168" y="211"/>
                      </a:lnTo>
                      <a:lnTo>
                        <a:pt x="2168" y="210"/>
                      </a:lnTo>
                      <a:lnTo>
                        <a:pt x="2168" y="208"/>
                      </a:lnTo>
                      <a:lnTo>
                        <a:pt x="2169" y="206"/>
                      </a:lnTo>
                      <a:lnTo>
                        <a:pt x="2169" y="204"/>
                      </a:lnTo>
                      <a:lnTo>
                        <a:pt x="2169" y="204"/>
                      </a:lnTo>
                      <a:lnTo>
                        <a:pt x="2169" y="204"/>
                      </a:lnTo>
                      <a:lnTo>
                        <a:pt x="2173" y="203"/>
                      </a:lnTo>
                      <a:lnTo>
                        <a:pt x="2173" y="201"/>
                      </a:lnTo>
                      <a:lnTo>
                        <a:pt x="2174" y="201"/>
                      </a:lnTo>
                      <a:lnTo>
                        <a:pt x="2173" y="195"/>
                      </a:lnTo>
                      <a:lnTo>
                        <a:pt x="2170" y="195"/>
                      </a:lnTo>
                      <a:lnTo>
                        <a:pt x="2173" y="201"/>
                      </a:lnTo>
                      <a:lnTo>
                        <a:pt x="2172" y="202"/>
                      </a:lnTo>
                      <a:lnTo>
                        <a:pt x="2172" y="202"/>
                      </a:lnTo>
                      <a:lnTo>
                        <a:pt x="2170" y="202"/>
                      </a:lnTo>
                      <a:lnTo>
                        <a:pt x="2170" y="201"/>
                      </a:lnTo>
                      <a:lnTo>
                        <a:pt x="2169" y="202"/>
                      </a:lnTo>
                      <a:lnTo>
                        <a:pt x="2168" y="202"/>
                      </a:lnTo>
                      <a:lnTo>
                        <a:pt x="2168" y="202"/>
                      </a:lnTo>
                      <a:lnTo>
                        <a:pt x="2166" y="201"/>
                      </a:lnTo>
                      <a:lnTo>
                        <a:pt x="2165" y="199"/>
                      </a:lnTo>
                      <a:lnTo>
                        <a:pt x="2164" y="197"/>
                      </a:lnTo>
                      <a:lnTo>
                        <a:pt x="2166" y="197"/>
                      </a:lnTo>
                      <a:lnTo>
                        <a:pt x="2166" y="199"/>
                      </a:lnTo>
                      <a:lnTo>
                        <a:pt x="2168" y="199"/>
                      </a:lnTo>
                      <a:lnTo>
                        <a:pt x="2168" y="197"/>
                      </a:lnTo>
                      <a:lnTo>
                        <a:pt x="2166" y="194"/>
                      </a:lnTo>
                      <a:lnTo>
                        <a:pt x="2164" y="194"/>
                      </a:lnTo>
                      <a:lnTo>
                        <a:pt x="2164" y="191"/>
                      </a:lnTo>
                      <a:lnTo>
                        <a:pt x="2164" y="191"/>
                      </a:lnTo>
                      <a:lnTo>
                        <a:pt x="2163" y="190"/>
                      </a:lnTo>
                      <a:lnTo>
                        <a:pt x="2164" y="190"/>
                      </a:lnTo>
                      <a:lnTo>
                        <a:pt x="2164" y="189"/>
                      </a:lnTo>
                      <a:lnTo>
                        <a:pt x="2166" y="189"/>
                      </a:lnTo>
                      <a:lnTo>
                        <a:pt x="2166" y="190"/>
                      </a:lnTo>
                      <a:lnTo>
                        <a:pt x="2169" y="189"/>
                      </a:lnTo>
                      <a:lnTo>
                        <a:pt x="2169" y="186"/>
                      </a:lnTo>
                      <a:lnTo>
                        <a:pt x="2172" y="187"/>
                      </a:lnTo>
                      <a:lnTo>
                        <a:pt x="2172" y="185"/>
                      </a:lnTo>
                      <a:lnTo>
                        <a:pt x="2173" y="185"/>
                      </a:lnTo>
                      <a:lnTo>
                        <a:pt x="2173" y="184"/>
                      </a:lnTo>
                      <a:close/>
                      <a:moveTo>
                        <a:pt x="2207" y="181"/>
                      </a:moveTo>
                      <a:lnTo>
                        <a:pt x="2208" y="181"/>
                      </a:lnTo>
                      <a:lnTo>
                        <a:pt x="2208" y="182"/>
                      </a:lnTo>
                      <a:lnTo>
                        <a:pt x="2207" y="182"/>
                      </a:lnTo>
                      <a:lnTo>
                        <a:pt x="2207" y="181"/>
                      </a:lnTo>
                      <a:close/>
                      <a:moveTo>
                        <a:pt x="2204" y="180"/>
                      </a:moveTo>
                      <a:lnTo>
                        <a:pt x="2206" y="184"/>
                      </a:lnTo>
                      <a:lnTo>
                        <a:pt x="2208" y="184"/>
                      </a:lnTo>
                      <a:lnTo>
                        <a:pt x="2208" y="187"/>
                      </a:lnTo>
                      <a:lnTo>
                        <a:pt x="2207" y="187"/>
                      </a:lnTo>
                      <a:lnTo>
                        <a:pt x="2206" y="190"/>
                      </a:lnTo>
                      <a:lnTo>
                        <a:pt x="2204" y="193"/>
                      </a:lnTo>
                      <a:lnTo>
                        <a:pt x="2203" y="193"/>
                      </a:lnTo>
                      <a:lnTo>
                        <a:pt x="2202" y="190"/>
                      </a:lnTo>
                      <a:lnTo>
                        <a:pt x="2200" y="191"/>
                      </a:lnTo>
                      <a:lnTo>
                        <a:pt x="2200" y="193"/>
                      </a:lnTo>
                      <a:lnTo>
                        <a:pt x="2197" y="193"/>
                      </a:lnTo>
                      <a:lnTo>
                        <a:pt x="2197" y="195"/>
                      </a:lnTo>
                      <a:lnTo>
                        <a:pt x="2195" y="198"/>
                      </a:lnTo>
                      <a:lnTo>
                        <a:pt x="2195" y="201"/>
                      </a:lnTo>
                      <a:lnTo>
                        <a:pt x="2190" y="197"/>
                      </a:lnTo>
                      <a:lnTo>
                        <a:pt x="2190" y="197"/>
                      </a:lnTo>
                      <a:lnTo>
                        <a:pt x="2190" y="194"/>
                      </a:lnTo>
                      <a:lnTo>
                        <a:pt x="2190" y="194"/>
                      </a:lnTo>
                      <a:lnTo>
                        <a:pt x="2190" y="194"/>
                      </a:lnTo>
                      <a:lnTo>
                        <a:pt x="2190" y="193"/>
                      </a:lnTo>
                      <a:lnTo>
                        <a:pt x="2189" y="193"/>
                      </a:lnTo>
                      <a:lnTo>
                        <a:pt x="2189" y="191"/>
                      </a:lnTo>
                      <a:lnTo>
                        <a:pt x="2187" y="191"/>
                      </a:lnTo>
                      <a:lnTo>
                        <a:pt x="2187" y="190"/>
                      </a:lnTo>
                      <a:lnTo>
                        <a:pt x="2189" y="189"/>
                      </a:lnTo>
                      <a:lnTo>
                        <a:pt x="2190" y="189"/>
                      </a:lnTo>
                      <a:lnTo>
                        <a:pt x="2190" y="187"/>
                      </a:lnTo>
                      <a:lnTo>
                        <a:pt x="2191" y="186"/>
                      </a:lnTo>
                      <a:lnTo>
                        <a:pt x="2191" y="185"/>
                      </a:lnTo>
                      <a:lnTo>
                        <a:pt x="2193" y="184"/>
                      </a:lnTo>
                      <a:lnTo>
                        <a:pt x="2195" y="182"/>
                      </a:lnTo>
                      <a:lnTo>
                        <a:pt x="2195" y="184"/>
                      </a:lnTo>
                      <a:lnTo>
                        <a:pt x="2197" y="184"/>
                      </a:lnTo>
                      <a:lnTo>
                        <a:pt x="2197" y="184"/>
                      </a:lnTo>
                      <a:lnTo>
                        <a:pt x="2197" y="184"/>
                      </a:lnTo>
                      <a:lnTo>
                        <a:pt x="2198" y="184"/>
                      </a:lnTo>
                      <a:lnTo>
                        <a:pt x="2198" y="184"/>
                      </a:lnTo>
                      <a:lnTo>
                        <a:pt x="2198" y="184"/>
                      </a:lnTo>
                      <a:lnTo>
                        <a:pt x="2198" y="184"/>
                      </a:lnTo>
                      <a:lnTo>
                        <a:pt x="2199" y="182"/>
                      </a:lnTo>
                      <a:lnTo>
                        <a:pt x="2199" y="182"/>
                      </a:lnTo>
                      <a:lnTo>
                        <a:pt x="2199" y="181"/>
                      </a:lnTo>
                      <a:lnTo>
                        <a:pt x="2204" y="180"/>
                      </a:lnTo>
                      <a:close/>
                      <a:moveTo>
                        <a:pt x="323" y="173"/>
                      </a:moveTo>
                      <a:lnTo>
                        <a:pt x="326" y="173"/>
                      </a:lnTo>
                      <a:lnTo>
                        <a:pt x="326" y="173"/>
                      </a:lnTo>
                      <a:lnTo>
                        <a:pt x="325" y="173"/>
                      </a:lnTo>
                      <a:lnTo>
                        <a:pt x="325" y="174"/>
                      </a:lnTo>
                      <a:lnTo>
                        <a:pt x="323" y="174"/>
                      </a:lnTo>
                      <a:lnTo>
                        <a:pt x="323" y="174"/>
                      </a:lnTo>
                      <a:lnTo>
                        <a:pt x="323" y="173"/>
                      </a:lnTo>
                      <a:close/>
                      <a:moveTo>
                        <a:pt x="2197" y="172"/>
                      </a:moveTo>
                      <a:lnTo>
                        <a:pt x="2197" y="173"/>
                      </a:lnTo>
                      <a:lnTo>
                        <a:pt x="2195" y="173"/>
                      </a:lnTo>
                      <a:lnTo>
                        <a:pt x="2195" y="174"/>
                      </a:lnTo>
                      <a:lnTo>
                        <a:pt x="2197" y="174"/>
                      </a:lnTo>
                      <a:lnTo>
                        <a:pt x="2197" y="176"/>
                      </a:lnTo>
                      <a:lnTo>
                        <a:pt x="2198" y="176"/>
                      </a:lnTo>
                      <a:lnTo>
                        <a:pt x="2198" y="174"/>
                      </a:lnTo>
                      <a:lnTo>
                        <a:pt x="2199" y="174"/>
                      </a:lnTo>
                      <a:lnTo>
                        <a:pt x="2198" y="172"/>
                      </a:lnTo>
                      <a:lnTo>
                        <a:pt x="2197" y="172"/>
                      </a:lnTo>
                      <a:close/>
                      <a:moveTo>
                        <a:pt x="2198" y="168"/>
                      </a:moveTo>
                      <a:lnTo>
                        <a:pt x="2199" y="168"/>
                      </a:lnTo>
                      <a:lnTo>
                        <a:pt x="2199" y="169"/>
                      </a:lnTo>
                      <a:lnTo>
                        <a:pt x="2198" y="169"/>
                      </a:lnTo>
                      <a:lnTo>
                        <a:pt x="2198" y="169"/>
                      </a:lnTo>
                      <a:lnTo>
                        <a:pt x="2198" y="169"/>
                      </a:lnTo>
                      <a:lnTo>
                        <a:pt x="2197" y="169"/>
                      </a:lnTo>
                      <a:lnTo>
                        <a:pt x="2197" y="168"/>
                      </a:lnTo>
                      <a:lnTo>
                        <a:pt x="2198" y="168"/>
                      </a:lnTo>
                      <a:lnTo>
                        <a:pt x="2198" y="168"/>
                      </a:lnTo>
                      <a:close/>
                      <a:moveTo>
                        <a:pt x="1253" y="167"/>
                      </a:moveTo>
                      <a:lnTo>
                        <a:pt x="1254" y="168"/>
                      </a:lnTo>
                      <a:lnTo>
                        <a:pt x="1254" y="168"/>
                      </a:lnTo>
                      <a:lnTo>
                        <a:pt x="1254" y="168"/>
                      </a:lnTo>
                      <a:lnTo>
                        <a:pt x="1253" y="168"/>
                      </a:lnTo>
                      <a:lnTo>
                        <a:pt x="1253" y="167"/>
                      </a:lnTo>
                      <a:close/>
                      <a:moveTo>
                        <a:pt x="1223" y="167"/>
                      </a:moveTo>
                      <a:lnTo>
                        <a:pt x="1224" y="167"/>
                      </a:lnTo>
                      <a:lnTo>
                        <a:pt x="1224" y="168"/>
                      </a:lnTo>
                      <a:lnTo>
                        <a:pt x="1225" y="168"/>
                      </a:lnTo>
                      <a:lnTo>
                        <a:pt x="1227" y="169"/>
                      </a:lnTo>
                      <a:lnTo>
                        <a:pt x="1234" y="169"/>
                      </a:lnTo>
                      <a:lnTo>
                        <a:pt x="1234" y="170"/>
                      </a:lnTo>
                      <a:lnTo>
                        <a:pt x="1242" y="169"/>
                      </a:lnTo>
                      <a:lnTo>
                        <a:pt x="1242" y="172"/>
                      </a:lnTo>
                      <a:lnTo>
                        <a:pt x="1245" y="172"/>
                      </a:lnTo>
                      <a:lnTo>
                        <a:pt x="1246" y="172"/>
                      </a:lnTo>
                      <a:lnTo>
                        <a:pt x="1246" y="173"/>
                      </a:lnTo>
                      <a:lnTo>
                        <a:pt x="1246" y="173"/>
                      </a:lnTo>
                      <a:lnTo>
                        <a:pt x="1245" y="173"/>
                      </a:lnTo>
                      <a:lnTo>
                        <a:pt x="1242" y="174"/>
                      </a:lnTo>
                      <a:lnTo>
                        <a:pt x="1241" y="174"/>
                      </a:lnTo>
                      <a:lnTo>
                        <a:pt x="1240" y="174"/>
                      </a:lnTo>
                      <a:lnTo>
                        <a:pt x="1240" y="174"/>
                      </a:lnTo>
                      <a:lnTo>
                        <a:pt x="1238" y="173"/>
                      </a:lnTo>
                      <a:lnTo>
                        <a:pt x="1238" y="173"/>
                      </a:lnTo>
                      <a:lnTo>
                        <a:pt x="1238" y="174"/>
                      </a:lnTo>
                      <a:lnTo>
                        <a:pt x="1237" y="174"/>
                      </a:lnTo>
                      <a:lnTo>
                        <a:pt x="1237" y="174"/>
                      </a:lnTo>
                      <a:lnTo>
                        <a:pt x="1233" y="174"/>
                      </a:lnTo>
                      <a:lnTo>
                        <a:pt x="1232" y="173"/>
                      </a:lnTo>
                      <a:lnTo>
                        <a:pt x="1228" y="172"/>
                      </a:lnTo>
                      <a:lnTo>
                        <a:pt x="1224" y="172"/>
                      </a:lnTo>
                      <a:lnTo>
                        <a:pt x="1220" y="170"/>
                      </a:lnTo>
                      <a:lnTo>
                        <a:pt x="1220" y="168"/>
                      </a:lnTo>
                      <a:lnTo>
                        <a:pt x="1221" y="168"/>
                      </a:lnTo>
                      <a:lnTo>
                        <a:pt x="1221" y="168"/>
                      </a:lnTo>
                      <a:lnTo>
                        <a:pt x="1223" y="168"/>
                      </a:lnTo>
                      <a:lnTo>
                        <a:pt x="1223" y="167"/>
                      </a:lnTo>
                      <a:close/>
                      <a:moveTo>
                        <a:pt x="1321" y="165"/>
                      </a:moveTo>
                      <a:lnTo>
                        <a:pt x="1321" y="165"/>
                      </a:lnTo>
                      <a:lnTo>
                        <a:pt x="1319" y="167"/>
                      </a:lnTo>
                      <a:lnTo>
                        <a:pt x="1317" y="168"/>
                      </a:lnTo>
                      <a:lnTo>
                        <a:pt x="1316" y="169"/>
                      </a:lnTo>
                      <a:lnTo>
                        <a:pt x="1316" y="170"/>
                      </a:lnTo>
                      <a:lnTo>
                        <a:pt x="1314" y="170"/>
                      </a:lnTo>
                      <a:lnTo>
                        <a:pt x="1314" y="170"/>
                      </a:lnTo>
                      <a:lnTo>
                        <a:pt x="1316" y="170"/>
                      </a:lnTo>
                      <a:lnTo>
                        <a:pt x="1316" y="172"/>
                      </a:lnTo>
                      <a:lnTo>
                        <a:pt x="1314" y="173"/>
                      </a:lnTo>
                      <a:lnTo>
                        <a:pt x="1314" y="173"/>
                      </a:lnTo>
                      <a:lnTo>
                        <a:pt x="1313" y="174"/>
                      </a:lnTo>
                      <a:lnTo>
                        <a:pt x="1313" y="174"/>
                      </a:lnTo>
                      <a:lnTo>
                        <a:pt x="1310" y="174"/>
                      </a:lnTo>
                      <a:lnTo>
                        <a:pt x="1310" y="176"/>
                      </a:lnTo>
                      <a:lnTo>
                        <a:pt x="1308" y="177"/>
                      </a:lnTo>
                      <a:lnTo>
                        <a:pt x="1304" y="177"/>
                      </a:lnTo>
                      <a:lnTo>
                        <a:pt x="1302" y="176"/>
                      </a:lnTo>
                      <a:lnTo>
                        <a:pt x="1301" y="176"/>
                      </a:lnTo>
                      <a:lnTo>
                        <a:pt x="1300" y="174"/>
                      </a:lnTo>
                      <a:lnTo>
                        <a:pt x="1299" y="173"/>
                      </a:lnTo>
                      <a:lnTo>
                        <a:pt x="1301" y="172"/>
                      </a:lnTo>
                      <a:lnTo>
                        <a:pt x="1302" y="170"/>
                      </a:lnTo>
                      <a:lnTo>
                        <a:pt x="1305" y="170"/>
                      </a:lnTo>
                      <a:lnTo>
                        <a:pt x="1306" y="170"/>
                      </a:lnTo>
                      <a:lnTo>
                        <a:pt x="1305" y="169"/>
                      </a:lnTo>
                      <a:lnTo>
                        <a:pt x="1308" y="169"/>
                      </a:lnTo>
                      <a:lnTo>
                        <a:pt x="1308" y="169"/>
                      </a:lnTo>
                      <a:lnTo>
                        <a:pt x="1308" y="169"/>
                      </a:lnTo>
                      <a:lnTo>
                        <a:pt x="1309" y="169"/>
                      </a:lnTo>
                      <a:lnTo>
                        <a:pt x="1309" y="169"/>
                      </a:lnTo>
                      <a:lnTo>
                        <a:pt x="1313" y="169"/>
                      </a:lnTo>
                      <a:lnTo>
                        <a:pt x="1313" y="168"/>
                      </a:lnTo>
                      <a:lnTo>
                        <a:pt x="1316" y="168"/>
                      </a:lnTo>
                      <a:lnTo>
                        <a:pt x="1317" y="167"/>
                      </a:lnTo>
                      <a:lnTo>
                        <a:pt x="1321" y="165"/>
                      </a:lnTo>
                      <a:close/>
                      <a:moveTo>
                        <a:pt x="1209" y="155"/>
                      </a:moveTo>
                      <a:lnTo>
                        <a:pt x="1211" y="155"/>
                      </a:lnTo>
                      <a:lnTo>
                        <a:pt x="1211" y="155"/>
                      </a:lnTo>
                      <a:lnTo>
                        <a:pt x="1211" y="155"/>
                      </a:lnTo>
                      <a:lnTo>
                        <a:pt x="1211" y="157"/>
                      </a:lnTo>
                      <a:lnTo>
                        <a:pt x="1209" y="157"/>
                      </a:lnTo>
                      <a:lnTo>
                        <a:pt x="1209" y="155"/>
                      </a:lnTo>
                      <a:close/>
                      <a:moveTo>
                        <a:pt x="1245" y="152"/>
                      </a:moveTo>
                      <a:lnTo>
                        <a:pt x="1246" y="152"/>
                      </a:lnTo>
                      <a:lnTo>
                        <a:pt x="1246" y="152"/>
                      </a:lnTo>
                      <a:lnTo>
                        <a:pt x="1245" y="152"/>
                      </a:lnTo>
                      <a:lnTo>
                        <a:pt x="1245" y="152"/>
                      </a:lnTo>
                      <a:lnTo>
                        <a:pt x="1245" y="152"/>
                      </a:lnTo>
                      <a:close/>
                      <a:moveTo>
                        <a:pt x="1257" y="152"/>
                      </a:moveTo>
                      <a:lnTo>
                        <a:pt x="1257" y="152"/>
                      </a:lnTo>
                      <a:lnTo>
                        <a:pt x="1257" y="152"/>
                      </a:lnTo>
                      <a:lnTo>
                        <a:pt x="1255" y="153"/>
                      </a:lnTo>
                      <a:lnTo>
                        <a:pt x="1255" y="153"/>
                      </a:lnTo>
                      <a:lnTo>
                        <a:pt x="1255" y="153"/>
                      </a:lnTo>
                      <a:lnTo>
                        <a:pt x="1254" y="152"/>
                      </a:lnTo>
                      <a:lnTo>
                        <a:pt x="1255" y="152"/>
                      </a:lnTo>
                      <a:lnTo>
                        <a:pt x="1257" y="152"/>
                      </a:lnTo>
                      <a:close/>
                      <a:moveTo>
                        <a:pt x="1247" y="151"/>
                      </a:moveTo>
                      <a:lnTo>
                        <a:pt x="1249" y="151"/>
                      </a:lnTo>
                      <a:lnTo>
                        <a:pt x="1249" y="152"/>
                      </a:lnTo>
                      <a:lnTo>
                        <a:pt x="1247" y="152"/>
                      </a:lnTo>
                      <a:lnTo>
                        <a:pt x="1247" y="151"/>
                      </a:lnTo>
                      <a:close/>
                      <a:moveTo>
                        <a:pt x="2135" y="151"/>
                      </a:moveTo>
                      <a:lnTo>
                        <a:pt x="2135" y="151"/>
                      </a:lnTo>
                      <a:lnTo>
                        <a:pt x="2135" y="151"/>
                      </a:lnTo>
                      <a:lnTo>
                        <a:pt x="2136" y="151"/>
                      </a:lnTo>
                      <a:lnTo>
                        <a:pt x="2136" y="153"/>
                      </a:lnTo>
                      <a:lnTo>
                        <a:pt x="2135" y="153"/>
                      </a:lnTo>
                      <a:lnTo>
                        <a:pt x="2135" y="151"/>
                      </a:lnTo>
                      <a:close/>
                      <a:moveTo>
                        <a:pt x="1245" y="142"/>
                      </a:moveTo>
                      <a:lnTo>
                        <a:pt x="1247" y="142"/>
                      </a:lnTo>
                      <a:lnTo>
                        <a:pt x="1247" y="143"/>
                      </a:lnTo>
                      <a:lnTo>
                        <a:pt x="1245" y="143"/>
                      </a:lnTo>
                      <a:lnTo>
                        <a:pt x="1245" y="142"/>
                      </a:lnTo>
                      <a:close/>
                      <a:moveTo>
                        <a:pt x="334" y="136"/>
                      </a:moveTo>
                      <a:lnTo>
                        <a:pt x="335" y="136"/>
                      </a:lnTo>
                      <a:lnTo>
                        <a:pt x="335" y="138"/>
                      </a:lnTo>
                      <a:lnTo>
                        <a:pt x="335" y="139"/>
                      </a:lnTo>
                      <a:lnTo>
                        <a:pt x="334" y="140"/>
                      </a:lnTo>
                      <a:lnTo>
                        <a:pt x="334" y="140"/>
                      </a:lnTo>
                      <a:lnTo>
                        <a:pt x="334" y="139"/>
                      </a:lnTo>
                      <a:lnTo>
                        <a:pt x="334" y="136"/>
                      </a:lnTo>
                      <a:close/>
                      <a:moveTo>
                        <a:pt x="1123" y="136"/>
                      </a:moveTo>
                      <a:lnTo>
                        <a:pt x="1124" y="138"/>
                      </a:lnTo>
                      <a:lnTo>
                        <a:pt x="1128" y="136"/>
                      </a:lnTo>
                      <a:lnTo>
                        <a:pt x="1128" y="138"/>
                      </a:lnTo>
                      <a:lnTo>
                        <a:pt x="1130" y="138"/>
                      </a:lnTo>
                      <a:lnTo>
                        <a:pt x="1130" y="139"/>
                      </a:lnTo>
                      <a:lnTo>
                        <a:pt x="1141" y="138"/>
                      </a:lnTo>
                      <a:lnTo>
                        <a:pt x="1143" y="136"/>
                      </a:lnTo>
                      <a:lnTo>
                        <a:pt x="1145" y="136"/>
                      </a:lnTo>
                      <a:lnTo>
                        <a:pt x="1145" y="138"/>
                      </a:lnTo>
                      <a:lnTo>
                        <a:pt x="1145" y="139"/>
                      </a:lnTo>
                      <a:lnTo>
                        <a:pt x="1144" y="139"/>
                      </a:lnTo>
                      <a:lnTo>
                        <a:pt x="1144" y="139"/>
                      </a:lnTo>
                      <a:lnTo>
                        <a:pt x="1144" y="142"/>
                      </a:lnTo>
                      <a:lnTo>
                        <a:pt x="1145" y="143"/>
                      </a:lnTo>
                      <a:lnTo>
                        <a:pt x="1145" y="144"/>
                      </a:lnTo>
                      <a:lnTo>
                        <a:pt x="1144" y="144"/>
                      </a:lnTo>
                      <a:lnTo>
                        <a:pt x="1144" y="147"/>
                      </a:lnTo>
                      <a:lnTo>
                        <a:pt x="1143" y="148"/>
                      </a:lnTo>
                      <a:lnTo>
                        <a:pt x="1143" y="150"/>
                      </a:lnTo>
                      <a:lnTo>
                        <a:pt x="1143" y="150"/>
                      </a:lnTo>
                      <a:lnTo>
                        <a:pt x="1143" y="150"/>
                      </a:lnTo>
                      <a:lnTo>
                        <a:pt x="1143" y="150"/>
                      </a:lnTo>
                      <a:lnTo>
                        <a:pt x="1143" y="152"/>
                      </a:lnTo>
                      <a:lnTo>
                        <a:pt x="1140" y="152"/>
                      </a:lnTo>
                      <a:lnTo>
                        <a:pt x="1139" y="151"/>
                      </a:lnTo>
                      <a:lnTo>
                        <a:pt x="1137" y="151"/>
                      </a:lnTo>
                      <a:lnTo>
                        <a:pt x="1136" y="148"/>
                      </a:lnTo>
                      <a:lnTo>
                        <a:pt x="1134" y="148"/>
                      </a:lnTo>
                      <a:lnTo>
                        <a:pt x="1134" y="147"/>
                      </a:lnTo>
                      <a:lnTo>
                        <a:pt x="1130" y="147"/>
                      </a:lnTo>
                      <a:lnTo>
                        <a:pt x="1130" y="146"/>
                      </a:lnTo>
                      <a:lnTo>
                        <a:pt x="1128" y="144"/>
                      </a:lnTo>
                      <a:lnTo>
                        <a:pt x="1126" y="143"/>
                      </a:lnTo>
                      <a:lnTo>
                        <a:pt x="1124" y="143"/>
                      </a:lnTo>
                      <a:lnTo>
                        <a:pt x="1124" y="143"/>
                      </a:lnTo>
                      <a:lnTo>
                        <a:pt x="1123" y="142"/>
                      </a:lnTo>
                      <a:lnTo>
                        <a:pt x="1123" y="142"/>
                      </a:lnTo>
                      <a:lnTo>
                        <a:pt x="1120" y="142"/>
                      </a:lnTo>
                      <a:lnTo>
                        <a:pt x="1120" y="139"/>
                      </a:lnTo>
                      <a:lnTo>
                        <a:pt x="1120" y="136"/>
                      </a:lnTo>
                      <a:lnTo>
                        <a:pt x="1123" y="136"/>
                      </a:lnTo>
                      <a:close/>
                      <a:moveTo>
                        <a:pt x="1192" y="135"/>
                      </a:moveTo>
                      <a:lnTo>
                        <a:pt x="1194" y="135"/>
                      </a:lnTo>
                      <a:lnTo>
                        <a:pt x="1195" y="136"/>
                      </a:lnTo>
                      <a:lnTo>
                        <a:pt x="1196" y="136"/>
                      </a:lnTo>
                      <a:lnTo>
                        <a:pt x="1196" y="136"/>
                      </a:lnTo>
                      <a:lnTo>
                        <a:pt x="1196" y="136"/>
                      </a:lnTo>
                      <a:lnTo>
                        <a:pt x="1195" y="138"/>
                      </a:lnTo>
                      <a:lnTo>
                        <a:pt x="1195" y="138"/>
                      </a:lnTo>
                      <a:lnTo>
                        <a:pt x="1195" y="138"/>
                      </a:lnTo>
                      <a:lnTo>
                        <a:pt x="1194" y="138"/>
                      </a:lnTo>
                      <a:lnTo>
                        <a:pt x="1194" y="136"/>
                      </a:lnTo>
                      <a:lnTo>
                        <a:pt x="1194" y="136"/>
                      </a:lnTo>
                      <a:lnTo>
                        <a:pt x="1192" y="136"/>
                      </a:lnTo>
                      <a:lnTo>
                        <a:pt x="1192" y="135"/>
                      </a:lnTo>
                      <a:close/>
                      <a:moveTo>
                        <a:pt x="1242" y="132"/>
                      </a:moveTo>
                      <a:lnTo>
                        <a:pt x="1244" y="132"/>
                      </a:lnTo>
                      <a:lnTo>
                        <a:pt x="1244" y="134"/>
                      </a:lnTo>
                      <a:lnTo>
                        <a:pt x="1244" y="135"/>
                      </a:lnTo>
                      <a:lnTo>
                        <a:pt x="1244" y="135"/>
                      </a:lnTo>
                      <a:lnTo>
                        <a:pt x="1245" y="135"/>
                      </a:lnTo>
                      <a:lnTo>
                        <a:pt x="1242" y="135"/>
                      </a:lnTo>
                      <a:lnTo>
                        <a:pt x="1242" y="132"/>
                      </a:lnTo>
                      <a:close/>
                      <a:moveTo>
                        <a:pt x="1247" y="123"/>
                      </a:moveTo>
                      <a:lnTo>
                        <a:pt x="1247" y="125"/>
                      </a:lnTo>
                      <a:lnTo>
                        <a:pt x="1247" y="126"/>
                      </a:lnTo>
                      <a:lnTo>
                        <a:pt x="1249" y="126"/>
                      </a:lnTo>
                      <a:lnTo>
                        <a:pt x="1247" y="127"/>
                      </a:lnTo>
                      <a:lnTo>
                        <a:pt x="1246" y="127"/>
                      </a:lnTo>
                      <a:lnTo>
                        <a:pt x="1246" y="126"/>
                      </a:lnTo>
                      <a:lnTo>
                        <a:pt x="1245" y="126"/>
                      </a:lnTo>
                      <a:lnTo>
                        <a:pt x="1245" y="125"/>
                      </a:lnTo>
                      <a:lnTo>
                        <a:pt x="1245" y="125"/>
                      </a:lnTo>
                      <a:lnTo>
                        <a:pt x="1244" y="125"/>
                      </a:lnTo>
                      <a:lnTo>
                        <a:pt x="1244" y="123"/>
                      </a:lnTo>
                      <a:lnTo>
                        <a:pt x="1247" y="123"/>
                      </a:lnTo>
                      <a:close/>
                      <a:moveTo>
                        <a:pt x="1024" y="119"/>
                      </a:moveTo>
                      <a:lnTo>
                        <a:pt x="1024" y="119"/>
                      </a:lnTo>
                      <a:lnTo>
                        <a:pt x="1024" y="121"/>
                      </a:lnTo>
                      <a:lnTo>
                        <a:pt x="1024" y="122"/>
                      </a:lnTo>
                      <a:lnTo>
                        <a:pt x="1022" y="122"/>
                      </a:lnTo>
                      <a:lnTo>
                        <a:pt x="1022" y="123"/>
                      </a:lnTo>
                      <a:lnTo>
                        <a:pt x="1021" y="123"/>
                      </a:lnTo>
                      <a:lnTo>
                        <a:pt x="1021" y="123"/>
                      </a:lnTo>
                      <a:lnTo>
                        <a:pt x="1021" y="122"/>
                      </a:lnTo>
                      <a:lnTo>
                        <a:pt x="1021" y="122"/>
                      </a:lnTo>
                      <a:lnTo>
                        <a:pt x="1021" y="122"/>
                      </a:lnTo>
                      <a:lnTo>
                        <a:pt x="1022" y="121"/>
                      </a:lnTo>
                      <a:lnTo>
                        <a:pt x="1024" y="119"/>
                      </a:lnTo>
                      <a:close/>
                      <a:moveTo>
                        <a:pt x="1483" y="118"/>
                      </a:moveTo>
                      <a:lnTo>
                        <a:pt x="1483" y="118"/>
                      </a:lnTo>
                      <a:lnTo>
                        <a:pt x="1483" y="119"/>
                      </a:lnTo>
                      <a:lnTo>
                        <a:pt x="1484" y="119"/>
                      </a:lnTo>
                      <a:lnTo>
                        <a:pt x="1484" y="119"/>
                      </a:lnTo>
                      <a:lnTo>
                        <a:pt x="1484" y="121"/>
                      </a:lnTo>
                      <a:lnTo>
                        <a:pt x="1483" y="121"/>
                      </a:lnTo>
                      <a:lnTo>
                        <a:pt x="1483" y="121"/>
                      </a:lnTo>
                      <a:lnTo>
                        <a:pt x="1482" y="122"/>
                      </a:lnTo>
                      <a:lnTo>
                        <a:pt x="1482" y="119"/>
                      </a:lnTo>
                      <a:lnTo>
                        <a:pt x="1483" y="118"/>
                      </a:lnTo>
                      <a:close/>
                      <a:moveTo>
                        <a:pt x="1189" y="118"/>
                      </a:moveTo>
                      <a:lnTo>
                        <a:pt x="1189" y="118"/>
                      </a:lnTo>
                      <a:lnTo>
                        <a:pt x="1189" y="119"/>
                      </a:lnTo>
                      <a:lnTo>
                        <a:pt x="1190" y="119"/>
                      </a:lnTo>
                      <a:lnTo>
                        <a:pt x="1190" y="119"/>
                      </a:lnTo>
                      <a:lnTo>
                        <a:pt x="1190" y="119"/>
                      </a:lnTo>
                      <a:lnTo>
                        <a:pt x="1189" y="119"/>
                      </a:lnTo>
                      <a:lnTo>
                        <a:pt x="1189" y="119"/>
                      </a:lnTo>
                      <a:lnTo>
                        <a:pt x="1189" y="118"/>
                      </a:lnTo>
                      <a:close/>
                      <a:moveTo>
                        <a:pt x="1041" y="113"/>
                      </a:moveTo>
                      <a:lnTo>
                        <a:pt x="1041" y="113"/>
                      </a:lnTo>
                      <a:lnTo>
                        <a:pt x="1042" y="113"/>
                      </a:lnTo>
                      <a:lnTo>
                        <a:pt x="1042" y="115"/>
                      </a:lnTo>
                      <a:lnTo>
                        <a:pt x="1042" y="115"/>
                      </a:lnTo>
                      <a:lnTo>
                        <a:pt x="1043" y="115"/>
                      </a:lnTo>
                      <a:lnTo>
                        <a:pt x="1043" y="117"/>
                      </a:lnTo>
                      <a:lnTo>
                        <a:pt x="1045" y="118"/>
                      </a:lnTo>
                      <a:lnTo>
                        <a:pt x="1042" y="118"/>
                      </a:lnTo>
                      <a:lnTo>
                        <a:pt x="1041" y="119"/>
                      </a:lnTo>
                      <a:lnTo>
                        <a:pt x="1039" y="122"/>
                      </a:lnTo>
                      <a:lnTo>
                        <a:pt x="1038" y="122"/>
                      </a:lnTo>
                      <a:lnTo>
                        <a:pt x="1037" y="118"/>
                      </a:lnTo>
                      <a:lnTo>
                        <a:pt x="1038" y="117"/>
                      </a:lnTo>
                      <a:lnTo>
                        <a:pt x="1038" y="115"/>
                      </a:lnTo>
                      <a:lnTo>
                        <a:pt x="1038" y="114"/>
                      </a:lnTo>
                      <a:lnTo>
                        <a:pt x="1037" y="114"/>
                      </a:lnTo>
                      <a:lnTo>
                        <a:pt x="1038" y="114"/>
                      </a:lnTo>
                      <a:lnTo>
                        <a:pt x="1038" y="113"/>
                      </a:lnTo>
                      <a:lnTo>
                        <a:pt x="1039" y="113"/>
                      </a:lnTo>
                      <a:lnTo>
                        <a:pt x="1041" y="113"/>
                      </a:lnTo>
                      <a:close/>
                      <a:moveTo>
                        <a:pt x="1055" y="113"/>
                      </a:moveTo>
                      <a:lnTo>
                        <a:pt x="1056" y="113"/>
                      </a:lnTo>
                      <a:lnTo>
                        <a:pt x="1058" y="115"/>
                      </a:lnTo>
                      <a:lnTo>
                        <a:pt x="1055" y="115"/>
                      </a:lnTo>
                      <a:lnTo>
                        <a:pt x="1055" y="115"/>
                      </a:lnTo>
                      <a:lnTo>
                        <a:pt x="1054" y="114"/>
                      </a:lnTo>
                      <a:lnTo>
                        <a:pt x="1052" y="114"/>
                      </a:lnTo>
                      <a:lnTo>
                        <a:pt x="1054" y="113"/>
                      </a:lnTo>
                      <a:lnTo>
                        <a:pt x="1055" y="113"/>
                      </a:lnTo>
                      <a:close/>
                      <a:moveTo>
                        <a:pt x="1093" y="100"/>
                      </a:moveTo>
                      <a:lnTo>
                        <a:pt x="1093" y="100"/>
                      </a:lnTo>
                      <a:lnTo>
                        <a:pt x="1093" y="100"/>
                      </a:lnTo>
                      <a:lnTo>
                        <a:pt x="1094" y="101"/>
                      </a:lnTo>
                      <a:lnTo>
                        <a:pt x="1096" y="101"/>
                      </a:lnTo>
                      <a:lnTo>
                        <a:pt x="1096" y="102"/>
                      </a:lnTo>
                      <a:lnTo>
                        <a:pt x="1096" y="104"/>
                      </a:lnTo>
                      <a:lnTo>
                        <a:pt x="1097" y="105"/>
                      </a:lnTo>
                      <a:lnTo>
                        <a:pt x="1098" y="106"/>
                      </a:lnTo>
                      <a:lnTo>
                        <a:pt x="1098" y="108"/>
                      </a:lnTo>
                      <a:lnTo>
                        <a:pt x="1098" y="110"/>
                      </a:lnTo>
                      <a:lnTo>
                        <a:pt x="1097" y="112"/>
                      </a:lnTo>
                      <a:lnTo>
                        <a:pt x="1097" y="114"/>
                      </a:lnTo>
                      <a:lnTo>
                        <a:pt x="1097" y="117"/>
                      </a:lnTo>
                      <a:lnTo>
                        <a:pt x="1097" y="119"/>
                      </a:lnTo>
                      <a:lnTo>
                        <a:pt x="1096" y="122"/>
                      </a:lnTo>
                      <a:lnTo>
                        <a:pt x="1096" y="123"/>
                      </a:lnTo>
                      <a:lnTo>
                        <a:pt x="1096" y="125"/>
                      </a:lnTo>
                      <a:lnTo>
                        <a:pt x="1093" y="125"/>
                      </a:lnTo>
                      <a:lnTo>
                        <a:pt x="1093" y="126"/>
                      </a:lnTo>
                      <a:lnTo>
                        <a:pt x="1092" y="126"/>
                      </a:lnTo>
                      <a:lnTo>
                        <a:pt x="1090" y="126"/>
                      </a:lnTo>
                      <a:lnTo>
                        <a:pt x="1090" y="126"/>
                      </a:lnTo>
                      <a:lnTo>
                        <a:pt x="1088" y="126"/>
                      </a:lnTo>
                      <a:lnTo>
                        <a:pt x="1088" y="123"/>
                      </a:lnTo>
                      <a:lnTo>
                        <a:pt x="1086" y="123"/>
                      </a:lnTo>
                      <a:lnTo>
                        <a:pt x="1086" y="122"/>
                      </a:lnTo>
                      <a:lnTo>
                        <a:pt x="1086" y="122"/>
                      </a:lnTo>
                      <a:lnTo>
                        <a:pt x="1085" y="110"/>
                      </a:lnTo>
                      <a:lnTo>
                        <a:pt x="1085" y="110"/>
                      </a:lnTo>
                      <a:lnTo>
                        <a:pt x="1085" y="109"/>
                      </a:lnTo>
                      <a:lnTo>
                        <a:pt x="1084" y="108"/>
                      </a:lnTo>
                      <a:lnTo>
                        <a:pt x="1084" y="108"/>
                      </a:lnTo>
                      <a:lnTo>
                        <a:pt x="1084" y="106"/>
                      </a:lnTo>
                      <a:lnTo>
                        <a:pt x="1084" y="106"/>
                      </a:lnTo>
                      <a:lnTo>
                        <a:pt x="1084" y="105"/>
                      </a:lnTo>
                      <a:lnTo>
                        <a:pt x="1085" y="105"/>
                      </a:lnTo>
                      <a:lnTo>
                        <a:pt x="1086" y="102"/>
                      </a:lnTo>
                      <a:lnTo>
                        <a:pt x="1088" y="102"/>
                      </a:lnTo>
                      <a:lnTo>
                        <a:pt x="1089" y="101"/>
                      </a:lnTo>
                      <a:lnTo>
                        <a:pt x="1090" y="101"/>
                      </a:lnTo>
                      <a:lnTo>
                        <a:pt x="1090" y="101"/>
                      </a:lnTo>
                      <a:lnTo>
                        <a:pt x="1092" y="100"/>
                      </a:lnTo>
                      <a:lnTo>
                        <a:pt x="1093" y="100"/>
                      </a:lnTo>
                      <a:close/>
                      <a:moveTo>
                        <a:pt x="2262" y="98"/>
                      </a:moveTo>
                      <a:lnTo>
                        <a:pt x="2262" y="100"/>
                      </a:lnTo>
                      <a:lnTo>
                        <a:pt x="2262" y="100"/>
                      </a:lnTo>
                      <a:lnTo>
                        <a:pt x="2262" y="101"/>
                      </a:lnTo>
                      <a:lnTo>
                        <a:pt x="2262" y="102"/>
                      </a:lnTo>
                      <a:lnTo>
                        <a:pt x="2263" y="102"/>
                      </a:lnTo>
                      <a:lnTo>
                        <a:pt x="2263" y="102"/>
                      </a:lnTo>
                      <a:lnTo>
                        <a:pt x="2267" y="104"/>
                      </a:lnTo>
                      <a:lnTo>
                        <a:pt x="2267" y="104"/>
                      </a:lnTo>
                      <a:lnTo>
                        <a:pt x="2269" y="105"/>
                      </a:lnTo>
                      <a:lnTo>
                        <a:pt x="2269" y="106"/>
                      </a:lnTo>
                      <a:lnTo>
                        <a:pt x="2270" y="109"/>
                      </a:lnTo>
                      <a:lnTo>
                        <a:pt x="2270" y="109"/>
                      </a:lnTo>
                      <a:lnTo>
                        <a:pt x="2270" y="110"/>
                      </a:lnTo>
                      <a:lnTo>
                        <a:pt x="2271" y="110"/>
                      </a:lnTo>
                      <a:lnTo>
                        <a:pt x="2271" y="112"/>
                      </a:lnTo>
                      <a:lnTo>
                        <a:pt x="2272" y="112"/>
                      </a:lnTo>
                      <a:lnTo>
                        <a:pt x="2272" y="122"/>
                      </a:lnTo>
                      <a:lnTo>
                        <a:pt x="2272" y="122"/>
                      </a:lnTo>
                      <a:lnTo>
                        <a:pt x="2272" y="123"/>
                      </a:lnTo>
                      <a:lnTo>
                        <a:pt x="2271" y="125"/>
                      </a:lnTo>
                      <a:lnTo>
                        <a:pt x="2271" y="125"/>
                      </a:lnTo>
                      <a:lnTo>
                        <a:pt x="2271" y="126"/>
                      </a:lnTo>
                      <a:lnTo>
                        <a:pt x="2270" y="129"/>
                      </a:lnTo>
                      <a:lnTo>
                        <a:pt x="2269" y="129"/>
                      </a:lnTo>
                      <a:lnTo>
                        <a:pt x="2269" y="130"/>
                      </a:lnTo>
                      <a:lnTo>
                        <a:pt x="2269" y="131"/>
                      </a:lnTo>
                      <a:lnTo>
                        <a:pt x="2269" y="132"/>
                      </a:lnTo>
                      <a:lnTo>
                        <a:pt x="2265" y="132"/>
                      </a:lnTo>
                      <a:lnTo>
                        <a:pt x="2263" y="138"/>
                      </a:lnTo>
                      <a:lnTo>
                        <a:pt x="2263" y="143"/>
                      </a:lnTo>
                      <a:lnTo>
                        <a:pt x="2263" y="146"/>
                      </a:lnTo>
                      <a:lnTo>
                        <a:pt x="2265" y="146"/>
                      </a:lnTo>
                      <a:lnTo>
                        <a:pt x="2263" y="146"/>
                      </a:lnTo>
                      <a:lnTo>
                        <a:pt x="2263" y="150"/>
                      </a:lnTo>
                      <a:lnTo>
                        <a:pt x="2263" y="150"/>
                      </a:lnTo>
                      <a:lnTo>
                        <a:pt x="2263" y="151"/>
                      </a:lnTo>
                      <a:lnTo>
                        <a:pt x="2262" y="151"/>
                      </a:lnTo>
                      <a:lnTo>
                        <a:pt x="2262" y="153"/>
                      </a:lnTo>
                      <a:lnTo>
                        <a:pt x="2262" y="153"/>
                      </a:lnTo>
                      <a:lnTo>
                        <a:pt x="2262" y="155"/>
                      </a:lnTo>
                      <a:lnTo>
                        <a:pt x="2261" y="155"/>
                      </a:lnTo>
                      <a:lnTo>
                        <a:pt x="2261" y="155"/>
                      </a:lnTo>
                      <a:lnTo>
                        <a:pt x="2262" y="155"/>
                      </a:lnTo>
                      <a:lnTo>
                        <a:pt x="2262" y="157"/>
                      </a:lnTo>
                      <a:lnTo>
                        <a:pt x="2262" y="157"/>
                      </a:lnTo>
                      <a:lnTo>
                        <a:pt x="2262" y="161"/>
                      </a:lnTo>
                      <a:lnTo>
                        <a:pt x="2259" y="163"/>
                      </a:lnTo>
                      <a:lnTo>
                        <a:pt x="2259" y="163"/>
                      </a:lnTo>
                      <a:lnTo>
                        <a:pt x="2261" y="164"/>
                      </a:lnTo>
                      <a:lnTo>
                        <a:pt x="2262" y="164"/>
                      </a:lnTo>
                      <a:lnTo>
                        <a:pt x="2265" y="165"/>
                      </a:lnTo>
                      <a:lnTo>
                        <a:pt x="2265" y="167"/>
                      </a:lnTo>
                      <a:lnTo>
                        <a:pt x="2262" y="168"/>
                      </a:lnTo>
                      <a:lnTo>
                        <a:pt x="2261" y="170"/>
                      </a:lnTo>
                      <a:lnTo>
                        <a:pt x="2261" y="172"/>
                      </a:lnTo>
                      <a:lnTo>
                        <a:pt x="2259" y="174"/>
                      </a:lnTo>
                      <a:lnTo>
                        <a:pt x="2257" y="176"/>
                      </a:lnTo>
                      <a:lnTo>
                        <a:pt x="2257" y="173"/>
                      </a:lnTo>
                      <a:lnTo>
                        <a:pt x="2255" y="170"/>
                      </a:lnTo>
                      <a:lnTo>
                        <a:pt x="2257" y="169"/>
                      </a:lnTo>
                      <a:lnTo>
                        <a:pt x="2257" y="169"/>
                      </a:lnTo>
                      <a:lnTo>
                        <a:pt x="2258" y="168"/>
                      </a:lnTo>
                      <a:lnTo>
                        <a:pt x="2258" y="167"/>
                      </a:lnTo>
                      <a:lnTo>
                        <a:pt x="2258" y="165"/>
                      </a:lnTo>
                      <a:lnTo>
                        <a:pt x="2258" y="165"/>
                      </a:lnTo>
                      <a:lnTo>
                        <a:pt x="2258" y="165"/>
                      </a:lnTo>
                      <a:lnTo>
                        <a:pt x="2257" y="165"/>
                      </a:lnTo>
                      <a:lnTo>
                        <a:pt x="2255" y="165"/>
                      </a:lnTo>
                      <a:lnTo>
                        <a:pt x="2254" y="169"/>
                      </a:lnTo>
                      <a:lnTo>
                        <a:pt x="2254" y="169"/>
                      </a:lnTo>
                      <a:lnTo>
                        <a:pt x="2254" y="172"/>
                      </a:lnTo>
                      <a:lnTo>
                        <a:pt x="2254" y="172"/>
                      </a:lnTo>
                      <a:lnTo>
                        <a:pt x="2254" y="174"/>
                      </a:lnTo>
                      <a:lnTo>
                        <a:pt x="2253" y="174"/>
                      </a:lnTo>
                      <a:lnTo>
                        <a:pt x="2253" y="173"/>
                      </a:lnTo>
                      <a:lnTo>
                        <a:pt x="2252" y="173"/>
                      </a:lnTo>
                      <a:lnTo>
                        <a:pt x="2250" y="173"/>
                      </a:lnTo>
                      <a:lnTo>
                        <a:pt x="2250" y="173"/>
                      </a:lnTo>
                      <a:lnTo>
                        <a:pt x="2250" y="173"/>
                      </a:lnTo>
                      <a:lnTo>
                        <a:pt x="2250" y="173"/>
                      </a:lnTo>
                      <a:lnTo>
                        <a:pt x="2250" y="173"/>
                      </a:lnTo>
                      <a:lnTo>
                        <a:pt x="2250" y="176"/>
                      </a:lnTo>
                      <a:lnTo>
                        <a:pt x="2249" y="178"/>
                      </a:lnTo>
                      <a:lnTo>
                        <a:pt x="2249" y="181"/>
                      </a:lnTo>
                      <a:lnTo>
                        <a:pt x="2248" y="181"/>
                      </a:lnTo>
                      <a:lnTo>
                        <a:pt x="2248" y="181"/>
                      </a:lnTo>
                      <a:lnTo>
                        <a:pt x="2248" y="180"/>
                      </a:lnTo>
                      <a:lnTo>
                        <a:pt x="2246" y="180"/>
                      </a:lnTo>
                      <a:lnTo>
                        <a:pt x="2246" y="176"/>
                      </a:lnTo>
                      <a:lnTo>
                        <a:pt x="2245" y="176"/>
                      </a:lnTo>
                      <a:lnTo>
                        <a:pt x="2244" y="177"/>
                      </a:lnTo>
                      <a:lnTo>
                        <a:pt x="2244" y="177"/>
                      </a:lnTo>
                      <a:lnTo>
                        <a:pt x="2241" y="177"/>
                      </a:lnTo>
                      <a:lnTo>
                        <a:pt x="2241" y="180"/>
                      </a:lnTo>
                      <a:lnTo>
                        <a:pt x="2238" y="180"/>
                      </a:lnTo>
                      <a:lnTo>
                        <a:pt x="2237" y="180"/>
                      </a:lnTo>
                      <a:lnTo>
                        <a:pt x="2236" y="178"/>
                      </a:lnTo>
                      <a:lnTo>
                        <a:pt x="2236" y="178"/>
                      </a:lnTo>
                      <a:lnTo>
                        <a:pt x="2236" y="178"/>
                      </a:lnTo>
                      <a:lnTo>
                        <a:pt x="2236" y="178"/>
                      </a:lnTo>
                      <a:lnTo>
                        <a:pt x="2235" y="180"/>
                      </a:lnTo>
                      <a:lnTo>
                        <a:pt x="2235" y="180"/>
                      </a:lnTo>
                      <a:lnTo>
                        <a:pt x="2233" y="181"/>
                      </a:lnTo>
                      <a:lnTo>
                        <a:pt x="2231" y="181"/>
                      </a:lnTo>
                      <a:lnTo>
                        <a:pt x="2231" y="180"/>
                      </a:lnTo>
                      <a:lnTo>
                        <a:pt x="2232" y="180"/>
                      </a:lnTo>
                      <a:lnTo>
                        <a:pt x="2232" y="178"/>
                      </a:lnTo>
                      <a:lnTo>
                        <a:pt x="2232" y="177"/>
                      </a:lnTo>
                      <a:lnTo>
                        <a:pt x="2228" y="177"/>
                      </a:lnTo>
                      <a:lnTo>
                        <a:pt x="2228" y="177"/>
                      </a:lnTo>
                      <a:lnTo>
                        <a:pt x="2225" y="177"/>
                      </a:lnTo>
                      <a:lnTo>
                        <a:pt x="2225" y="180"/>
                      </a:lnTo>
                      <a:lnTo>
                        <a:pt x="2227" y="180"/>
                      </a:lnTo>
                      <a:lnTo>
                        <a:pt x="2227" y="182"/>
                      </a:lnTo>
                      <a:lnTo>
                        <a:pt x="2225" y="182"/>
                      </a:lnTo>
                      <a:lnTo>
                        <a:pt x="2224" y="185"/>
                      </a:lnTo>
                      <a:lnTo>
                        <a:pt x="2223" y="185"/>
                      </a:lnTo>
                      <a:lnTo>
                        <a:pt x="2221" y="187"/>
                      </a:lnTo>
                      <a:lnTo>
                        <a:pt x="2220" y="187"/>
                      </a:lnTo>
                      <a:lnTo>
                        <a:pt x="2219" y="189"/>
                      </a:lnTo>
                      <a:lnTo>
                        <a:pt x="2217" y="190"/>
                      </a:lnTo>
                      <a:lnTo>
                        <a:pt x="2216" y="190"/>
                      </a:lnTo>
                      <a:lnTo>
                        <a:pt x="2214" y="190"/>
                      </a:lnTo>
                      <a:lnTo>
                        <a:pt x="2214" y="190"/>
                      </a:lnTo>
                      <a:lnTo>
                        <a:pt x="2212" y="189"/>
                      </a:lnTo>
                      <a:lnTo>
                        <a:pt x="2212" y="187"/>
                      </a:lnTo>
                      <a:lnTo>
                        <a:pt x="2211" y="186"/>
                      </a:lnTo>
                      <a:lnTo>
                        <a:pt x="2211" y="185"/>
                      </a:lnTo>
                      <a:lnTo>
                        <a:pt x="2211" y="185"/>
                      </a:lnTo>
                      <a:lnTo>
                        <a:pt x="2211" y="184"/>
                      </a:lnTo>
                      <a:lnTo>
                        <a:pt x="2211" y="182"/>
                      </a:lnTo>
                      <a:lnTo>
                        <a:pt x="2211" y="181"/>
                      </a:lnTo>
                      <a:lnTo>
                        <a:pt x="2211" y="181"/>
                      </a:lnTo>
                      <a:lnTo>
                        <a:pt x="2212" y="181"/>
                      </a:lnTo>
                      <a:lnTo>
                        <a:pt x="2212" y="180"/>
                      </a:lnTo>
                      <a:lnTo>
                        <a:pt x="2214" y="180"/>
                      </a:lnTo>
                      <a:lnTo>
                        <a:pt x="2214" y="178"/>
                      </a:lnTo>
                      <a:lnTo>
                        <a:pt x="2210" y="178"/>
                      </a:lnTo>
                      <a:lnTo>
                        <a:pt x="2210" y="177"/>
                      </a:lnTo>
                      <a:lnTo>
                        <a:pt x="2207" y="177"/>
                      </a:lnTo>
                      <a:lnTo>
                        <a:pt x="2207" y="177"/>
                      </a:lnTo>
                      <a:lnTo>
                        <a:pt x="2203" y="178"/>
                      </a:lnTo>
                      <a:lnTo>
                        <a:pt x="2203" y="178"/>
                      </a:lnTo>
                      <a:lnTo>
                        <a:pt x="2203" y="178"/>
                      </a:lnTo>
                      <a:lnTo>
                        <a:pt x="2202" y="178"/>
                      </a:lnTo>
                      <a:lnTo>
                        <a:pt x="2200" y="178"/>
                      </a:lnTo>
                      <a:lnTo>
                        <a:pt x="2200" y="178"/>
                      </a:lnTo>
                      <a:lnTo>
                        <a:pt x="2200" y="178"/>
                      </a:lnTo>
                      <a:lnTo>
                        <a:pt x="2199" y="178"/>
                      </a:lnTo>
                      <a:lnTo>
                        <a:pt x="2198" y="180"/>
                      </a:lnTo>
                      <a:lnTo>
                        <a:pt x="2195" y="180"/>
                      </a:lnTo>
                      <a:lnTo>
                        <a:pt x="2195" y="181"/>
                      </a:lnTo>
                      <a:lnTo>
                        <a:pt x="2194" y="181"/>
                      </a:lnTo>
                      <a:lnTo>
                        <a:pt x="2194" y="181"/>
                      </a:lnTo>
                      <a:lnTo>
                        <a:pt x="2193" y="181"/>
                      </a:lnTo>
                      <a:lnTo>
                        <a:pt x="2191" y="181"/>
                      </a:lnTo>
                      <a:lnTo>
                        <a:pt x="2190" y="181"/>
                      </a:lnTo>
                      <a:lnTo>
                        <a:pt x="2189" y="181"/>
                      </a:lnTo>
                      <a:lnTo>
                        <a:pt x="2187" y="184"/>
                      </a:lnTo>
                      <a:lnTo>
                        <a:pt x="2186" y="184"/>
                      </a:lnTo>
                      <a:lnTo>
                        <a:pt x="2186" y="184"/>
                      </a:lnTo>
                      <a:lnTo>
                        <a:pt x="2185" y="184"/>
                      </a:lnTo>
                      <a:lnTo>
                        <a:pt x="2176" y="184"/>
                      </a:lnTo>
                      <a:lnTo>
                        <a:pt x="2174" y="181"/>
                      </a:lnTo>
                      <a:lnTo>
                        <a:pt x="2176" y="181"/>
                      </a:lnTo>
                      <a:lnTo>
                        <a:pt x="2176" y="180"/>
                      </a:lnTo>
                      <a:lnTo>
                        <a:pt x="2176" y="180"/>
                      </a:lnTo>
                      <a:lnTo>
                        <a:pt x="2177" y="178"/>
                      </a:lnTo>
                      <a:lnTo>
                        <a:pt x="2177" y="178"/>
                      </a:lnTo>
                      <a:lnTo>
                        <a:pt x="2178" y="181"/>
                      </a:lnTo>
                      <a:lnTo>
                        <a:pt x="2186" y="178"/>
                      </a:lnTo>
                      <a:lnTo>
                        <a:pt x="2187" y="177"/>
                      </a:lnTo>
                      <a:lnTo>
                        <a:pt x="2187" y="174"/>
                      </a:lnTo>
                      <a:lnTo>
                        <a:pt x="2189" y="173"/>
                      </a:lnTo>
                      <a:lnTo>
                        <a:pt x="2190" y="173"/>
                      </a:lnTo>
                      <a:lnTo>
                        <a:pt x="2191" y="172"/>
                      </a:lnTo>
                      <a:lnTo>
                        <a:pt x="2193" y="172"/>
                      </a:lnTo>
                      <a:lnTo>
                        <a:pt x="2193" y="169"/>
                      </a:lnTo>
                      <a:lnTo>
                        <a:pt x="2194" y="169"/>
                      </a:lnTo>
                      <a:lnTo>
                        <a:pt x="2195" y="169"/>
                      </a:lnTo>
                      <a:lnTo>
                        <a:pt x="2197" y="168"/>
                      </a:lnTo>
                      <a:lnTo>
                        <a:pt x="2197" y="172"/>
                      </a:lnTo>
                      <a:lnTo>
                        <a:pt x="2198" y="170"/>
                      </a:lnTo>
                      <a:lnTo>
                        <a:pt x="2198" y="170"/>
                      </a:lnTo>
                      <a:lnTo>
                        <a:pt x="2199" y="169"/>
                      </a:lnTo>
                      <a:lnTo>
                        <a:pt x="2199" y="169"/>
                      </a:lnTo>
                      <a:lnTo>
                        <a:pt x="2204" y="169"/>
                      </a:lnTo>
                      <a:lnTo>
                        <a:pt x="2206" y="167"/>
                      </a:lnTo>
                      <a:lnTo>
                        <a:pt x="2207" y="167"/>
                      </a:lnTo>
                      <a:lnTo>
                        <a:pt x="2208" y="167"/>
                      </a:lnTo>
                      <a:lnTo>
                        <a:pt x="2210" y="167"/>
                      </a:lnTo>
                      <a:lnTo>
                        <a:pt x="2212" y="167"/>
                      </a:lnTo>
                      <a:lnTo>
                        <a:pt x="2212" y="168"/>
                      </a:lnTo>
                      <a:lnTo>
                        <a:pt x="2214" y="168"/>
                      </a:lnTo>
                      <a:lnTo>
                        <a:pt x="2215" y="169"/>
                      </a:lnTo>
                      <a:lnTo>
                        <a:pt x="2216" y="169"/>
                      </a:lnTo>
                      <a:lnTo>
                        <a:pt x="2217" y="167"/>
                      </a:lnTo>
                      <a:lnTo>
                        <a:pt x="2220" y="165"/>
                      </a:lnTo>
                      <a:lnTo>
                        <a:pt x="2220" y="164"/>
                      </a:lnTo>
                      <a:lnTo>
                        <a:pt x="2219" y="164"/>
                      </a:lnTo>
                      <a:lnTo>
                        <a:pt x="2219" y="160"/>
                      </a:lnTo>
                      <a:lnTo>
                        <a:pt x="2221" y="160"/>
                      </a:lnTo>
                      <a:lnTo>
                        <a:pt x="2221" y="156"/>
                      </a:lnTo>
                      <a:lnTo>
                        <a:pt x="2223" y="156"/>
                      </a:lnTo>
                      <a:lnTo>
                        <a:pt x="2223" y="153"/>
                      </a:lnTo>
                      <a:lnTo>
                        <a:pt x="2224" y="153"/>
                      </a:lnTo>
                      <a:lnTo>
                        <a:pt x="2224" y="148"/>
                      </a:lnTo>
                      <a:lnTo>
                        <a:pt x="2225" y="147"/>
                      </a:lnTo>
                      <a:lnTo>
                        <a:pt x="2228" y="144"/>
                      </a:lnTo>
                      <a:lnTo>
                        <a:pt x="2231" y="143"/>
                      </a:lnTo>
                      <a:lnTo>
                        <a:pt x="2229" y="146"/>
                      </a:lnTo>
                      <a:lnTo>
                        <a:pt x="2229" y="147"/>
                      </a:lnTo>
                      <a:lnTo>
                        <a:pt x="2228" y="148"/>
                      </a:lnTo>
                      <a:lnTo>
                        <a:pt x="2225" y="148"/>
                      </a:lnTo>
                      <a:lnTo>
                        <a:pt x="2225" y="151"/>
                      </a:lnTo>
                      <a:lnTo>
                        <a:pt x="2227" y="151"/>
                      </a:lnTo>
                      <a:lnTo>
                        <a:pt x="2227" y="152"/>
                      </a:lnTo>
                      <a:lnTo>
                        <a:pt x="2227" y="152"/>
                      </a:lnTo>
                      <a:lnTo>
                        <a:pt x="2228" y="153"/>
                      </a:lnTo>
                      <a:lnTo>
                        <a:pt x="2228" y="153"/>
                      </a:lnTo>
                      <a:lnTo>
                        <a:pt x="2229" y="153"/>
                      </a:lnTo>
                      <a:lnTo>
                        <a:pt x="2229" y="153"/>
                      </a:lnTo>
                      <a:lnTo>
                        <a:pt x="2229" y="153"/>
                      </a:lnTo>
                      <a:lnTo>
                        <a:pt x="2232" y="152"/>
                      </a:lnTo>
                      <a:lnTo>
                        <a:pt x="2232" y="151"/>
                      </a:lnTo>
                      <a:lnTo>
                        <a:pt x="2232" y="151"/>
                      </a:lnTo>
                      <a:lnTo>
                        <a:pt x="2232" y="151"/>
                      </a:lnTo>
                      <a:lnTo>
                        <a:pt x="2236" y="150"/>
                      </a:lnTo>
                      <a:lnTo>
                        <a:pt x="2236" y="150"/>
                      </a:lnTo>
                      <a:lnTo>
                        <a:pt x="2238" y="150"/>
                      </a:lnTo>
                      <a:lnTo>
                        <a:pt x="2238" y="147"/>
                      </a:lnTo>
                      <a:lnTo>
                        <a:pt x="2240" y="147"/>
                      </a:lnTo>
                      <a:lnTo>
                        <a:pt x="2240" y="146"/>
                      </a:lnTo>
                      <a:lnTo>
                        <a:pt x="2241" y="146"/>
                      </a:lnTo>
                      <a:lnTo>
                        <a:pt x="2241" y="143"/>
                      </a:lnTo>
                      <a:lnTo>
                        <a:pt x="2245" y="139"/>
                      </a:lnTo>
                      <a:lnTo>
                        <a:pt x="2245" y="138"/>
                      </a:lnTo>
                      <a:lnTo>
                        <a:pt x="2250" y="135"/>
                      </a:lnTo>
                      <a:lnTo>
                        <a:pt x="2250" y="134"/>
                      </a:lnTo>
                      <a:lnTo>
                        <a:pt x="2250" y="134"/>
                      </a:lnTo>
                      <a:lnTo>
                        <a:pt x="2250" y="132"/>
                      </a:lnTo>
                      <a:lnTo>
                        <a:pt x="2252" y="132"/>
                      </a:lnTo>
                      <a:lnTo>
                        <a:pt x="2252" y="130"/>
                      </a:lnTo>
                      <a:lnTo>
                        <a:pt x="2253" y="130"/>
                      </a:lnTo>
                      <a:lnTo>
                        <a:pt x="2254" y="125"/>
                      </a:lnTo>
                      <a:lnTo>
                        <a:pt x="2254" y="125"/>
                      </a:lnTo>
                      <a:lnTo>
                        <a:pt x="2254" y="123"/>
                      </a:lnTo>
                      <a:lnTo>
                        <a:pt x="2255" y="122"/>
                      </a:lnTo>
                      <a:lnTo>
                        <a:pt x="2257" y="121"/>
                      </a:lnTo>
                      <a:lnTo>
                        <a:pt x="2257" y="118"/>
                      </a:lnTo>
                      <a:lnTo>
                        <a:pt x="2257" y="117"/>
                      </a:lnTo>
                      <a:lnTo>
                        <a:pt x="2254" y="117"/>
                      </a:lnTo>
                      <a:lnTo>
                        <a:pt x="2253" y="118"/>
                      </a:lnTo>
                      <a:lnTo>
                        <a:pt x="2253" y="117"/>
                      </a:lnTo>
                      <a:lnTo>
                        <a:pt x="2253" y="117"/>
                      </a:lnTo>
                      <a:lnTo>
                        <a:pt x="2253" y="117"/>
                      </a:lnTo>
                      <a:lnTo>
                        <a:pt x="2254" y="115"/>
                      </a:lnTo>
                      <a:lnTo>
                        <a:pt x="2255" y="114"/>
                      </a:lnTo>
                      <a:lnTo>
                        <a:pt x="2255" y="112"/>
                      </a:lnTo>
                      <a:lnTo>
                        <a:pt x="2255" y="109"/>
                      </a:lnTo>
                      <a:lnTo>
                        <a:pt x="2254" y="109"/>
                      </a:lnTo>
                      <a:lnTo>
                        <a:pt x="2255" y="106"/>
                      </a:lnTo>
                      <a:lnTo>
                        <a:pt x="2257" y="106"/>
                      </a:lnTo>
                      <a:lnTo>
                        <a:pt x="2257" y="105"/>
                      </a:lnTo>
                      <a:lnTo>
                        <a:pt x="2258" y="104"/>
                      </a:lnTo>
                      <a:lnTo>
                        <a:pt x="2259" y="101"/>
                      </a:lnTo>
                      <a:lnTo>
                        <a:pt x="2258" y="100"/>
                      </a:lnTo>
                      <a:lnTo>
                        <a:pt x="2261" y="100"/>
                      </a:lnTo>
                      <a:lnTo>
                        <a:pt x="2262" y="98"/>
                      </a:lnTo>
                      <a:close/>
                      <a:moveTo>
                        <a:pt x="359" y="98"/>
                      </a:moveTo>
                      <a:lnTo>
                        <a:pt x="364" y="98"/>
                      </a:lnTo>
                      <a:lnTo>
                        <a:pt x="364" y="98"/>
                      </a:lnTo>
                      <a:lnTo>
                        <a:pt x="369" y="98"/>
                      </a:lnTo>
                      <a:lnTo>
                        <a:pt x="369" y="98"/>
                      </a:lnTo>
                      <a:lnTo>
                        <a:pt x="369" y="98"/>
                      </a:lnTo>
                      <a:lnTo>
                        <a:pt x="368" y="98"/>
                      </a:lnTo>
                      <a:lnTo>
                        <a:pt x="368" y="100"/>
                      </a:lnTo>
                      <a:lnTo>
                        <a:pt x="368" y="100"/>
                      </a:lnTo>
                      <a:lnTo>
                        <a:pt x="366" y="101"/>
                      </a:lnTo>
                      <a:lnTo>
                        <a:pt x="365" y="101"/>
                      </a:lnTo>
                      <a:lnTo>
                        <a:pt x="364" y="102"/>
                      </a:lnTo>
                      <a:lnTo>
                        <a:pt x="363" y="101"/>
                      </a:lnTo>
                      <a:lnTo>
                        <a:pt x="363" y="101"/>
                      </a:lnTo>
                      <a:lnTo>
                        <a:pt x="360" y="102"/>
                      </a:lnTo>
                      <a:lnTo>
                        <a:pt x="357" y="102"/>
                      </a:lnTo>
                      <a:lnTo>
                        <a:pt x="357" y="104"/>
                      </a:lnTo>
                      <a:lnTo>
                        <a:pt x="352" y="104"/>
                      </a:lnTo>
                      <a:lnTo>
                        <a:pt x="352" y="101"/>
                      </a:lnTo>
                      <a:lnTo>
                        <a:pt x="353" y="101"/>
                      </a:lnTo>
                      <a:lnTo>
                        <a:pt x="353" y="101"/>
                      </a:lnTo>
                      <a:lnTo>
                        <a:pt x="355" y="100"/>
                      </a:lnTo>
                      <a:lnTo>
                        <a:pt x="356" y="100"/>
                      </a:lnTo>
                      <a:lnTo>
                        <a:pt x="356" y="100"/>
                      </a:lnTo>
                      <a:lnTo>
                        <a:pt x="357" y="100"/>
                      </a:lnTo>
                      <a:lnTo>
                        <a:pt x="357" y="98"/>
                      </a:lnTo>
                      <a:lnTo>
                        <a:pt x="359" y="98"/>
                      </a:lnTo>
                      <a:lnTo>
                        <a:pt x="359" y="98"/>
                      </a:lnTo>
                      <a:close/>
                      <a:moveTo>
                        <a:pt x="2269" y="96"/>
                      </a:moveTo>
                      <a:lnTo>
                        <a:pt x="2269" y="98"/>
                      </a:lnTo>
                      <a:lnTo>
                        <a:pt x="2266" y="98"/>
                      </a:lnTo>
                      <a:lnTo>
                        <a:pt x="2266" y="97"/>
                      </a:lnTo>
                      <a:lnTo>
                        <a:pt x="2267" y="96"/>
                      </a:lnTo>
                      <a:lnTo>
                        <a:pt x="2269" y="96"/>
                      </a:lnTo>
                      <a:close/>
                      <a:moveTo>
                        <a:pt x="387" y="87"/>
                      </a:moveTo>
                      <a:lnTo>
                        <a:pt x="387" y="88"/>
                      </a:lnTo>
                      <a:lnTo>
                        <a:pt x="385" y="88"/>
                      </a:lnTo>
                      <a:lnTo>
                        <a:pt x="385" y="87"/>
                      </a:lnTo>
                      <a:lnTo>
                        <a:pt x="387" y="87"/>
                      </a:lnTo>
                      <a:close/>
                      <a:moveTo>
                        <a:pt x="0" y="85"/>
                      </a:moveTo>
                      <a:lnTo>
                        <a:pt x="1" y="85"/>
                      </a:lnTo>
                      <a:lnTo>
                        <a:pt x="1" y="88"/>
                      </a:lnTo>
                      <a:lnTo>
                        <a:pt x="3" y="89"/>
                      </a:lnTo>
                      <a:lnTo>
                        <a:pt x="5" y="89"/>
                      </a:lnTo>
                      <a:lnTo>
                        <a:pt x="5" y="88"/>
                      </a:lnTo>
                      <a:lnTo>
                        <a:pt x="5" y="88"/>
                      </a:lnTo>
                      <a:lnTo>
                        <a:pt x="6" y="88"/>
                      </a:lnTo>
                      <a:lnTo>
                        <a:pt x="6" y="89"/>
                      </a:lnTo>
                      <a:lnTo>
                        <a:pt x="6" y="91"/>
                      </a:lnTo>
                      <a:lnTo>
                        <a:pt x="6" y="92"/>
                      </a:lnTo>
                      <a:lnTo>
                        <a:pt x="8" y="92"/>
                      </a:lnTo>
                      <a:lnTo>
                        <a:pt x="8" y="95"/>
                      </a:lnTo>
                      <a:lnTo>
                        <a:pt x="8" y="95"/>
                      </a:lnTo>
                      <a:lnTo>
                        <a:pt x="6" y="96"/>
                      </a:lnTo>
                      <a:lnTo>
                        <a:pt x="5" y="96"/>
                      </a:lnTo>
                      <a:lnTo>
                        <a:pt x="3" y="93"/>
                      </a:lnTo>
                      <a:lnTo>
                        <a:pt x="0" y="91"/>
                      </a:lnTo>
                      <a:lnTo>
                        <a:pt x="0" y="88"/>
                      </a:lnTo>
                      <a:lnTo>
                        <a:pt x="0" y="85"/>
                      </a:lnTo>
                      <a:close/>
                      <a:moveTo>
                        <a:pt x="1092" y="76"/>
                      </a:moveTo>
                      <a:lnTo>
                        <a:pt x="1093" y="76"/>
                      </a:lnTo>
                      <a:lnTo>
                        <a:pt x="1096" y="84"/>
                      </a:lnTo>
                      <a:lnTo>
                        <a:pt x="1096" y="84"/>
                      </a:lnTo>
                      <a:lnTo>
                        <a:pt x="1096" y="87"/>
                      </a:lnTo>
                      <a:lnTo>
                        <a:pt x="1096" y="88"/>
                      </a:lnTo>
                      <a:lnTo>
                        <a:pt x="1094" y="88"/>
                      </a:lnTo>
                      <a:lnTo>
                        <a:pt x="1094" y="92"/>
                      </a:lnTo>
                      <a:lnTo>
                        <a:pt x="1092" y="97"/>
                      </a:lnTo>
                      <a:lnTo>
                        <a:pt x="1092" y="97"/>
                      </a:lnTo>
                      <a:lnTo>
                        <a:pt x="1092" y="97"/>
                      </a:lnTo>
                      <a:lnTo>
                        <a:pt x="1090" y="97"/>
                      </a:lnTo>
                      <a:lnTo>
                        <a:pt x="1089" y="96"/>
                      </a:lnTo>
                      <a:lnTo>
                        <a:pt x="1088" y="95"/>
                      </a:lnTo>
                      <a:lnTo>
                        <a:pt x="1085" y="93"/>
                      </a:lnTo>
                      <a:lnTo>
                        <a:pt x="1085" y="92"/>
                      </a:lnTo>
                      <a:lnTo>
                        <a:pt x="1085" y="89"/>
                      </a:lnTo>
                      <a:lnTo>
                        <a:pt x="1085" y="88"/>
                      </a:lnTo>
                      <a:lnTo>
                        <a:pt x="1085" y="88"/>
                      </a:lnTo>
                      <a:lnTo>
                        <a:pt x="1085" y="87"/>
                      </a:lnTo>
                      <a:lnTo>
                        <a:pt x="1085" y="87"/>
                      </a:lnTo>
                      <a:lnTo>
                        <a:pt x="1085" y="87"/>
                      </a:lnTo>
                      <a:lnTo>
                        <a:pt x="1085" y="83"/>
                      </a:lnTo>
                      <a:lnTo>
                        <a:pt x="1088" y="81"/>
                      </a:lnTo>
                      <a:lnTo>
                        <a:pt x="1089" y="80"/>
                      </a:lnTo>
                      <a:lnTo>
                        <a:pt x="1092" y="79"/>
                      </a:lnTo>
                      <a:lnTo>
                        <a:pt x="1092" y="76"/>
                      </a:lnTo>
                      <a:close/>
                      <a:moveTo>
                        <a:pt x="2317" y="70"/>
                      </a:moveTo>
                      <a:lnTo>
                        <a:pt x="2320" y="71"/>
                      </a:lnTo>
                      <a:lnTo>
                        <a:pt x="2320" y="71"/>
                      </a:lnTo>
                      <a:lnTo>
                        <a:pt x="2320" y="71"/>
                      </a:lnTo>
                      <a:lnTo>
                        <a:pt x="2318" y="72"/>
                      </a:lnTo>
                      <a:lnTo>
                        <a:pt x="2318" y="72"/>
                      </a:lnTo>
                      <a:lnTo>
                        <a:pt x="2318" y="72"/>
                      </a:lnTo>
                      <a:lnTo>
                        <a:pt x="2318" y="71"/>
                      </a:lnTo>
                      <a:lnTo>
                        <a:pt x="2317" y="71"/>
                      </a:lnTo>
                      <a:lnTo>
                        <a:pt x="2317" y="71"/>
                      </a:lnTo>
                      <a:lnTo>
                        <a:pt x="2317" y="70"/>
                      </a:lnTo>
                      <a:close/>
                      <a:moveTo>
                        <a:pt x="2313" y="63"/>
                      </a:moveTo>
                      <a:lnTo>
                        <a:pt x="2316" y="63"/>
                      </a:lnTo>
                      <a:lnTo>
                        <a:pt x="2314" y="64"/>
                      </a:lnTo>
                      <a:lnTo>
                        <a:pt x="2313" y="66"/>
                      </a:lnTo>
                      <a:lnTo>
                        <a:pt x="2312" y="66"/>
                      </a:lnTo>
                      <a:lnTo>
                        <a:pt x="2310" y="67"/>
                      </a:lnTo>
                      <a:lnTo>
                        <a:pt x="2310" y="68"/>
                      </a:lnTo>
                      <a:lnTo>
                        <a:pt x="2310" y="70"/>
                      </a:lnTo>
                      <a:lnTo>
                        <a:pt x="2309" y="71"/>
                      </a:lnTo>
                      <a:lnTo>
                        <a:pt x="2308" y="71"/>
                      </a:lnTo>
                      <a:lnTo>
                        <a:pt x="2308" y="70"/>
                      </a:lnTo>
                      <a:lnTo>
                        <a:pt x="2309" y="68"/>
                      </a:lnTo>
                      <a:lnTo>
                        <a:pt x="2310" y="66"/>
                      </a:lnTo>
                      <a:lnTo>
                        <a:pt x="2312" y="64"/>
                      </a:lnTo>
                      <a:lnTo>
                        <a:pt x="2313" y="63"/>
                      </a:lnTo>
                      <a:close/>
                      <a:moveTo>
                        <a:pt x="332" y="55"/>
                      </a:moveTo>
                      <a:lnTo>
                        <a:pt x="332" y="55"/>
                      </a:lnTo>
                      <a:lnTo>
                        <a:pt x="332" y="60"/>
                      </a:lnTo>
                      <a:lnTo>
                        <a:pt x="330" y="60"/>
                      </a:lnTo>
                      <a:lnTo>
                        <a:pt x="330" y="63"/>
                      </a:lnTo>
                      <a:lnTo>
                        <a:pt x="330" y="63"/>
                      </a:lnTo>
                      <a:lnTo>
                        <a:pt x="330" y="64"/>
                      </a:lnTo>
                      <a:lnTo>
                        <a:pt x="330" y="64"/>
                      </a:lnTo>
                      <a:lnTo>
                        <a:pt x="328" y="66"/>
                      </a:lnTo>
                      <a:lnTo>
                        <a:pt x="328" y="67"/>
                      </a:lnTo>
                      <a:lnTo>
                        <a:pt x="328" y="67"/>
                      </a:lnTo>
                      <a:lnTo>
                        <a:pt x="328" y="67"/>
                      </a:lnTo>
                      <a:lnTo>
                        <a:pt x="328" y="70"/>
                      </a:lnTo>
                      <a:lnTo>
                        <a:pt x="325" y="70"/>
                      </a:lnTo>
                      <a:lnTo>
                        <a:pt x="322" y="71"/>
                      </a:lnTo>
                      <a:lnTo>
                        <a:pt x="321" y="72"/>
                      </a:lnTo>
                      <a:lnTo>
                        <a:pt x="317" y="71"/>
                      </a:lnTo>
                      <a:lnTo>
                        <a:pt x="315" y="72"/>
                      </a:lnTo>
                      <a:lnTo>
                        <a:pt x="311" y="72"/>
                      </a:lnTo>
                      <a:lnTo>
                        <a:pt x="311" y="71"/>
                      </a:lnTo>
                      <a:lnTo>
                        <a:pt x="310" y="71"/>
                      </a:lnTo>
                      <a:lnTo>
                        <a:pt x="309" y="71"/>
                      </a:lnTo>
                      <a:lnTo>
                        <a:pt x="308" y="72"/>
                      </a:lnTo>
                      <a:lnTo>
                        <a:pt x="306" y="72"/>
                      </a:lnTo>
                      <a:lnTo>
                        <a:pt x="305" y="72"/>
                      </a:lnTo>
                      <a:lnTo>
                        <a:pt x="302" y="72"/>
                      </a:lnTo>
                      <a:lnTo>
                        <a:pt x="301" y="72"/>
                      </a:lnTo>
                      <a:lnTo>
                        <a:pt x="302" y="75"/>
                      </a:lnTo>
                      <a:lnTo>
                        <a:pt x="304" y="76"/>
                      </a:lnTo>
                      <a:lnTo>
                        <a:pt x="301" y="79"/>
                      </a:lnTo>
                      <a:lnTo>
                        <a:pt x="301" y="80"/>
                      </a:lnTo>
                      <a:lnTo>
                        <a:pt x="298" y="81"/>
                      </a:lnTo>
                      <a:lnTo>
                        <a:pt x="298" y="83"/>
                      </a:lnTo>
                      <a:lnTo>
                        <a:pt x="297" y="83"/>
                      </a:lnTo>
                      <a:lnTo>
                        <a:pt x="296" y="84"/>
                      </a:lnTo>
                      <a:lnTo>
                        <a:pt x="293" y="84"/>
                      </a:lnTo>
                      <a:lnTo>
                        <a:pt x="293" y="84"/>
                      </a:lnTo>
                      <a:lnTo>
                        <a:pt x="292" y="84"/>
                      </a:lnTo>
                      <a:lnTo>
                        <a:pt x="291" y="85"/>
                      </a:lnTo>
                      <a:lnTo>
                        <a:pt x="289" y="85"/>
                      </a:lnTo>
                      <a:lnTo>
                        <a:pt x="289" y="87"/>
                      </a:lnTo>
                      <a:lnTo>
                        <a:pt x="288" y="87"/>
                      </a:lnTo>
                      <a:lnTo>
                        <a:pt x="288" y="87"/>
                      </a:lnTo>
                      <a:lnTo>
                        <a:pt x="281" y="88"/>
                      </a:lnTo>
                      <a:lnTo>
                        <a:pt x="280" y="91"/>
                      </a:lnTo>
                      <a:lnTo>
                        <a:pt x="279" y="92"/>
                      </a:lnTo>
                      <a:lnTo>
                        <a:pt x="276" y="93"/>
                      </a:lnTo>
                      <a:lnTo>
                        <a:pt x="276" y="93"/>
                      </a:lnTo>
                      <a:lnTo>
                        <a:pt x="273" y="93"/>
                      </a:lnTo>
                      <a:lnTo>
                        <a:pt x="273" y="95"/>
                      </a:lnTo>
                      <a:lnTo>
                        <a:pt x="268" y="95"/>
                      </a:lnTo>
                      <a:lnTo>
                        <a:pt x="268" y="93"/>
                      </a:lnTo>
                      <a:lnTo>
                        <a:pt x="267" y="93"/>
                      </a:lnTo>
                      <a:lnTo>
                        <a:pt x="267" y="93"/>
                      </a:lnTo>
                      <a:lnTo>
                        <a:pt x="270" y="93"/>
                      </a:lnTo>
                      <a:lnTo>
                        <a:pt x="270" y="92"/>
                      </a:lnTo>
                      <a:lnTo>
                        <a:pt x="267" y="92"/>
                      </a:lnTo>
                      <a:lnTo>
                        <a:pt x="267" y="91"/>
                      </a:lnTo>
                      <a:lnTo>
                        <a:pt x="267" y="91"/>
                      </a:lnTo>
                      <a:lnTo>
                        <a:pt x="266" y="91"/>
                      </a:lnTo>
                      <a:lnTo>
                        <a:pt x="266" y="89"/>
                      </a:lnTo>
                      <a:lnTo>
                        <a:pt x="266" y="89"/>
                      </a:lnTo>
                      <a:lnTo>
                        <a:pt x="264" y="89"/>
                      </a:lnTo>
                      <a:lnTo>
                        <a:pt x="263" y="91"/>
                      </a:lnTo>
                      <a:lnTo>
                        <a:pt x="263" y="87"/>
                      </a:lnTo>
                      <a:lnTo>
                        <a:pt x="266" y="85"/>
                      </a:lnTo>
                      <a:lnTo>
                        <a:pt x="267" y="85"/>
                      </a:lnTo>
                      <a:lnTo>
                        <a:pt x="270" y="80"/>
                      </a:lnTo>
                      <a:lnTo>
                        <a:pt x="270" y="78"/>
                      </a:lnTo>
                      <a:lnTo>
                        <a:pt x="270" y="78"/>
                      </a:lnTo>
                      <a:lnTo>
                        <a:pt x="270" y="78"/>
                      </a:lnTo>
                      <a:lnTo>
                        <a:pt x="272" y="78"/>
                      </a:lnTo>
                      <a:lnTo>
                        <a:pt x="272" y="79"/>
                      </a:lnTo>
                      <a:lnTo>
                        <a:pt x="271" y="80"/>
                      </a:lnTo>
                      <a:lnTo>
                        <a:pt x="270" y="81"/>
                      </a:lnTo>
                      <a:lnTo>
                        <a:pt x="268" y="83"/>
                      </a:lnTo>
                      <a:lnTo>
                        <a:pt x="268" y="85"/>
                      </a:lnTo>
                      <a:lnTo>
                        <a:pt x="273" y="85"/>
                      </a:lnTo>
                      <a:lnTo>
                        <a:pt x="275" y="84"/>
                      </a:lnTo>
                      <a:lnTo>
                        <a:pt x="276" y="84"/>
                      </a:lnTo>
                      <a:lnTo>
                        <a:pt x="276" y="84"/>
                      </a:lnTo>
                      <a:lnTo>
                        <a:pt x="277" y="83"/>
                      </a:lnTo>
                      <a:lnTo>
                        <a:pt x="279" y="81"/>
                      </a:lnTo>
                      <a:lnTo>
                        <a:pt x="279" y="81"/>
                      </a:lnTo>
                      <a:lnTo>
                        <a:pt x="279" y="81"/>
                      </a:lnTo>
                      <a:lnTo>
                        <a:pt x="279" y="81"/>
                      </a:lnTo>
                      <a:lnTo>
                        <a:pt x="279" y="81"/>
                      </a:lnTo>
                      <a:lnTo>
                        <a:pt x="280" y="81"/>
                      </a:lnTo>
                      <a:lnTo>
                        <a:pt x="280" y="80"/>
                      </a:lnTo>
                      <a:lnTo>
                        <a:pt x="281" y="80"/>
                      </a:lnTo>
                      <a:lnTo>
                        <a:pt x="284" y="78"/>
                      </a:lnTo>
                      <a:lnTo>
                        <a:pt x="291" y="78"/>
                      </a:lnTo>
                      <a:lnTo>
                        <a:pt x="291" y="76"/>
                      </a:lnTo>
                      <a:lnTo>
                        <a:pt x="292" y="75"/>
                      </a:lnTo>
                      <a:lnTo>
                        <a:pt x="292" y="75"/>
                      </a:lnTo>
                      <a:lnTo>
                        <a:pt x="293" y="74"/>
                      </a:lnTo>
                      <a:lnTo>
                        <a:pt x="298" y="74"/>
                      </a:lnTo>
                      <a:lnTo>
                        <a:pt x="298" y="75"/>
                      </a:lnTo>
                      <a:lnTo>
                        <a:pt x="300" y="75"/>
                      </a:lnTo>
                      <a:lnTo>
                        <a:pt x="301" y="74"/>
                      </a:lnTo>
                      <a:lnTo>
                        <a:pt x="301" y="72"/>
                      </a:lnTo>
                      <a:lnTo>
                        <a:pt x="300" y="71"/>
                      </a:lnTo>
                      <a:lnTo>
                        <a:pt x="297" y="71"/>
                      </a:lnTo>
                      <a:lnTo>
                        <a:pt x="297" y="70"/>
                      </a:lnTo>
                      <a:lnTo>
                        <a:pt x="298" y="68"/>
                      </a:lnTo>
                      <a:lnTo>
                        <a:pt x="298" y="68"/>
                      </a:lnTo>
                      <a:lnTo>
                        <a:pt x="300" y="68"/>
                      </a:lnTo>
                      <a:lnTo>
                        <a:pt x="300" y="67"/>
                      </a:lnTo>
                      <a:lnTo>
                        <a:pt x="300" y="67"/>
                      </a:lnTo>
                      <a:lnTo>
                        <a:pt x="304" y="66"/>
                      </a:lnTo>
                      <a:lnTo>
                        <a:pt x="304" y="64"/>
                      </a:lnTo>
                      <a:lnTo>
                        <a:pt x="315" y="64"/>
                      </a:lnTo>
                      <a:lnTo>
                        <a:pt x="315" y="66"/>
                      </a:lnTo>
                      <a:lnTo>
                        <a:pt x="317" y="66"/>
                      </a:lnTo>
                      <a:lnTo>
                        <a:pt x="318" y="67"/>
                      </a:lnTo>
                      <a:lnTo>
                        <a:pt x="319" y="67"/>
                      </a:lnTo>
                      <a:lnTo>
                        <a:pt x="321" y="66"/>
                      </a:lnTo>
                      <a:lnTo>
                        <a:pt x="322" y="64"/>
                      </a:lnTo>
                      <a:lnTo>
                        <a:pt x="323" y="64"/>
                      </a:lnTo>
                      <a:lnTo>
                        <a:pt x="323" y="63"/>
                      </a:lnTo>
                      <a:lnTo>
                        <a:pt x="321" y="64"/>
                      </a:lnTo>
                      <a:lnTo>
                        <a:pt x="319" y="64"/>
                      </a:lnTo>
                      <a:lnTo>
                        <a:pt x="318" y="63"/>
                      </a:lnTo>
                      <a:lnTo>
                        <a:pt x="318" y="62"/>
                      </a:lnTo>
                      <a:lnTo>
                        <a:pt x="315" y="62"/>
                      </a:lnTo>
                      <a:lnTo>
                        <a:pt x="314" y="60"/>
                      </a:lnTo>
                      <a:lnTo>
                        <a:pt x="314" y="60"/>
                      </a:lnTo>
                      <a:lnTo>
                        <a:pt x="314" y="60"/>
                      </a:lnTo>
                      <a:lnTo>
                        <a:pt x="319" y="59"/>
                      </a:lnTo>
                      <a:lnTo>
                        <a:pt x="319" y="60"/>
                      </a:lnTo>
                      <a:lnTo>
                        <a:pt x="321" y="60"/>
                      </a:lnTo>
                      <a:lnTo>
                        <a:pt x="321" y="60"/>
                      </a:lnTo>
                      <a:lnTo>
                        <a:pt x="327" y="60"/>
                      </a:lnTo>
                      <a:lnTo>
                        <a:pt x="328" y="59"/>
                      </a:lnTo>
                      <a:lnTo>
                        <a:pt x="331" y="58"/>
                      </a:lnTo>
                      <a:lnTo>
                        <a:pt x="332" y="55"/>
                      </a:lnTo>
                      <a:close/>
                      <a:moveTo>
                        <a:pt x="301" y="55"/>
                      </a:moveTo>
                      <a:lnTo>
                        <a:pt x="301" y="55"/>
                      </a:lnTo>
                      <a:lnTo>
                        <a:pt x="301" y="58"/>
                      </a:lnTo>
                      <a:lnTo>
                        <a:pt x="302" y="58"/>
                      </a:lnTo>
                      <a:lnTo>
                        <a:pt x="301" y="59"/>
                      </a:lnTo>
                      <a:lnTo>
                        <a:pt x="301" y="59"/>
                      </a:lnTo>
                      <a:lnTo>
                        <a:pt x="301" y="60"/>
                      </a:lnTo>
                      <a:lnTo>
                        <a:pt x="300" y="60"/>
                      </a:lnTo>
                      <a:lnTo>
                        <a:pt x="298" y="60"/>
                      </a:lnTo>
                      <a:lnTo>
                        <a:pt x="298" y="60"/>
                      </a:lnTo>
                      <a:lnTo>
                        <a:pt x="298" y="59"/>
                      </a:lnTo>
                      <a:lnTo>
                        <a:pt x="298" y="58"/>
                      </a:lnTo>
                      <a:lnTo>
                        <a:pt x="300" y="57"/>
                      </a:lnTo>
                      <a:lnTo>
                        <a:pt x="301" y="55"/>
                      </a:lnTo>
                      <a:close/>
                      <a:moveTo>
                        <a:pt x="356" y="53"/>
                      </a:moveTo>
                      <a:lnTo>
                        <a:pt x="356" y="53"/>
                      </a:lnTo>
                      <a:lnTo>
                        <a:pt x="357" y="54"/>
                      </a:lnTo>
                      <a:lnTo>
                        <a:pt x="356" y="57"/>
                      </a:lnTo>
                      <a:lnTo>
                        <a:pt x="356" y="59"/>
                      </a:lnTo>
                      <a:lnTo>
                        <a:pt x="355" y="59"/>
                      </a:lnTo>
                      <a:lnTo>
                        <a:pt x="356" y="53"/>
                      </a:lnTo>
                      <a:close/>
                      <a:moveTo>
                        <a:pt x="462" y="47"/>
                      </a:moveTo>
                      <a:lnTo>
                        <a:pt x="463" y="47"/>
                      </a:lnTo>
                      <a:lnTo>
                        <a:pt x="463" y="49"/>
                      </a:lnTo>
                      <a:lnTo>
                        <a:pt x="462" y="49"/>
                      </a:lnTo>
                      <a:lnTo>
                        <a:pt x="462" y="47"/>
                      </a:lnTo>
                      <a:close/>
                      <a:moveTo>
                        <a:pt x="280" y="47"/>
                      </a:moveTo>
                      <a:lnTo>
                        <a:pt x="280" y="50"/>
                      </a:lnTo>
                      <a:lnTo>
                        <a:pt x="283" y="50"/>
                      </a:lnTo>
                      <a:lnTo>
                        <a:pt x="283" y="49"/>
                      </a:lnTo>
                      <a:lnTo>
                        <a:pt x="280" y="47"/>
                      </a:lnTo>
                      <a:close/>
                      <a:moveTo>
                        <a:pt x="2334" y="46"/>
                      </a:moveTo>
                      <a:lnTo>
                        <a:pt x="2335" y="46"/>
                      </a:lnTo>
                      <a:lnTo>
                        <a:pt x="2335" y="47"/>
                      </a:lnTo>
                      <a:lnTo>
                        <a:pt x="2335" y="47"/>
                      </a:lnTo>
                      <a:lnTo>
                        <a:pt x="2335" y="51"/>
                      </a:lnTo>
                      <a:lnTo>
                        <a:pt x="2335" y="53"/>
                      </a:lnTo>
                      <a:lnTo>
                        <a:pt x="2334" y="54"/>
                      </a:lnTo>
                      <a:lnTo>
                        <a:pt x="2333" y="54"/>
                      </a:lnTo>
                      <a:lnTo>
                        <a:pt x="2333" y="55"/>
                      </a:lnTo>
                      <a:lnTo>
                        <a:pt x="2330" y="55"/>
                      </a:lnTo>
                      <a:lnTo>
                        <a:pt x="2327" y="57"/>
                      </a:lnTo>
                      <a:lnTo>
                        <a:pt x="2326" y="57"/>
                      </a:lnTo>
                      <a:lnTo>
                        <a:pt x="2325" y="58"/>
                      </a:lnTo>
                      <a:lnTo>
                        <a:pt x="2322" y="59"/>
                      </a:lnTo>
                      <a:lnTo>
                        <a:pt x="2321" y="60"/>
                      </a:lnTo>
                      <a:lnTo>
                        <a:pt x="2321" y="60"/>
                      </a:lnTo>
                      <a:lnTo>
                        <a:pt x="2321" y="60"/>
                      </a:lnTo>
                      <a:lnTo>
                        <a:pt x="2320" y="60"/>
                      </a:lnTo>
                      <a:lnTo>
                        <a:pt x="2320" y="60"/>
                      </a:lnTo>
                      <a:lnTo>
                        <a:pt x="2320" y="59"/>
                      </a:lnTo>
                      <a:lnTo>
                        <a:pt x="2320" y="59"/>
                      </a:lnTo>
                      <a:lnTo>
                        <a:pt x="2321" y="59"/>
                      </a:lnTo>
                      <a:lnTo>
                        <a:pt x="2321" y="59"/>
                      </a:lnTo>
                      <a:lnTo>
                        <a:pt x="2321" y="59"/>
                      </a:lnTo>
                      <a:lnTo>
                        <a:pt x="2321" y="58"/>
                      </a:lnTo>
                      <a:lnTo>
                        <a:pt x="2324" y="57"/>
                      </a:lnTo>
                      <a:lnTo>
                        <a:pt x="2325" y="54"/>
                      </a:lnTo>
                      <a:lnTo>
                        <a:pt x="2326" y="54"/>
                      </a:lnTo>
                      <a:lnTo>
                        <a:pt x="2326" y="54"/>
                      </a:lnTo>
                      <a:lnTo>
                        <a:pt x="2327" y="53"/>
                      </a:lnTo>
                      <a:lnTo>
                        <a:pt x="2327" y="53"/>
                      </a:lnTo>
                      <a:lnTo>
                        <a:pt x="2330" y="51"/>
                      </a:lnTo>
                      <a:lnTo>
                        <a:pt x="2330" y="54"/>
                      </a:lnTo>
                      <a:lnTo>
                        <a:pt x="2331" y="54"/>
                      </a:lnTo>
                      <a:lnTo>
                        <a:pt x="2331" y="54"/>
                      </a:lnTo>
                      <a:lnTo>
                        <a:pt x="2331" y="53"/>
                      </a:lnTo>
                      <a:lnTo>
                        <a:pt x="2334" y="46"/>
                      </a:lnTo>
                      <a:close/>
                      <a:moveTo>
                        <a:pt x="2272" y="46"/>
                      </a:moveTo>
                      <a:lnTo>
                        <a:pt x="2272" y="47"/>
                      </a:lnTo>
                      <a:lnTo>
                        <a:pt x="2274" y="47"/>
                      </a:lnTo>
                      <a:lnTo>
                        <a:pt x="2274" y="49"/>
                      </a:lnTo>
                      <a:lnTo>
                        <a:pt x="2275" y="49"/>
                      </a:lnTo>
                      <a:lnTo>
                        <a:pt x="2276" y="53"/>
                      </a:lnTo>
                      <a:lnTo>
                        <a:pt x="2278" y="53"/>
                      </a:lnTo>
                      <a:lnTo>
                        <a:pt x="2278" y="53"/>
                      </a:lnTo>
                      <a:lnTo>
                        <a:pt x="2279" y="54"/>
                      </a:lnTo>
                      <a:lnTo>
                        <a:pt x="2279" y="54"/>
                      </a:lnTo>
                      <a:lnTo>
                        <a:pt x="2280" y="57"/>
                      </a:lnTo>
                      <a:lnTo>
                        <a:pt x="2282" y="59"/>
                      </a:lnTo>
                      <a:lnTo>
                        <a:pt x="2283" y="62"/>
                      </a:lnTo>
                      <a:lnTo>
                        <a:pt x="2284" y="64"/>
                      </a:lnTo>
                      <a:lnTo>
                        <a:pt x="2291" y="66"/>
                      </a:lnTo>
                      <a:lnTo>
                        <a:pt x="2291" y="66"/>
                      </a:lnTo>
                      <a:lnTo>
                        <a:pt x="2293" y="64"/>
                      </a:lnTo>
                      <a:lnTo>
                        <a:pt x="2295" y="64"/>
                      </a:lnTo>
                      <a:lnTo>
                        <a:pt x="2295" y="64"/>
                      </a:lnTo>
                      <a:lnTo>
                        <a:pt x="2296" y="66"/>
                      </a:lnTo>
                      <a:lnTo>
                        <a:pt x="2296" y="67"/>
                      </a:lnTo>
                      <a:lnTo>
                        <a:pt x="2296" y="67"/>
                      </a:lnTo>
                      <a:lnTo>
                        <a:pt x="2297" y="68"/>
                      </a:lnTo>
                      <a:lnTo>
                        <a:pt x="2299" y="68"/>
                      </a:lnTo>
                      <a:lnTo>
                        <a:pt x="2301" y="68"/>
                      </a:lnTo>
                      <a:lnTo>
                        <a:pt x="2304" y="68"/>
                      </a:lnTo>
                      <a:lnTo>
                        <a:pt x="2304" y="70"/>
                      </a:lnTo>
                      <a:lnTo>
                        <a:pt x="2303" y="71"/>
                      </a:lnTo>
                      <a:lnTo>
                        <a:pt x="2303" y="72"/>
                      </a:lnTo>
                      <a:lnTo>
                        <a:pt x="2304" y="72"/>
                      </a:lnTo>
                      <a:lnTo>
                        <a:pt x="2304" y="72"/>
                      </a:lnTo>
                      <a:lnTo>
                        <a:pt x="2304" y="72"/>
                      </a:lnTo>
                      <a:lnTo>
                        <a:pt x="2305" y="72"/>
                      </a:lnTo>
                      <a:lnTo>
                        <a:pt x="2305" y="75"/>
                      </a:lnTo>
                      <a:lnTo>
                        <a:pt x="2307" y="75"/>
                      </a:lnTo>
                      <a:lnTo>
                        <a:pt x="2307" y="75"/>
                      </a:lnTo>
                      <a:lnTo>
                        <a:pt x="2307" y="76"/>
                      </a:lnTo>
                      <a:lnTo>
                        <a:pt x="2305" y="76"/>
                      </a:lnTo>
                      <a:lnTo>
                        <a:pt x="2303" y="78"/>
                      </a:lnTo>
                      <a:lnTo>
                        <a:pt x="2301" y="78"/>
                      </a:lnTo>
                      <a:lnTo>
                        <a:pt x="2299" y="78"/>
                      </a:lnTo>
                      <a:lnTo>
                        <a:pt x="2299" y="80"/>
                      </a:lnTo>
                      <a:lnTo>
                        <a:pt x="2297" y="79"/>
                      </a:lnTo>
                      <a:lnTo>
                        <a:pt x="2296" y="79"/>
                      </a:lnTo>
                      <a:lnTo>
                        <a:pt x="2293" y="78"/>
                      </a:lnTo>
                      <a:lnTo>
                        <a:pt x="2288" y="80"/>
                      </a:lnTo>
                      <a:lnTo>
                        <a:pt x="2284" y="88"/>
                      </a:lnTo>
                      <a:lnTo>
                        <a:pt x="2276" y="88"/>
                      </a:lnTo>
                      <a:lnTo>
                        <a:pt x="2276" y="88"/>
                      </a:lnTo>
                      <a:lnTo>
                        <a:pt x="2276" y="88"/>
                      </a:lnTo>
                      <a:lnTo>
                        <a:pt x="2275" y="88"/>
                      </a:lnTo>
                      <a:lnTo>
                        <a:pt x="2275" y="85"/>
                      </a:lnTo>
                      <a:lnTo>
                        <a:pt x="2274" y="85"/>
                      </a:lnTo>
                      <a:lnTo>
                        <a:pt x="2272" y="83"/>
                      </a:lnTo>
                      <a:lnTo>
                        <a:pt x="2270" y="83"/>
                      </a:lnTo>
                      <a:lnTo>
                        <a:pt x="2269" y="83"/>
                      </a:lnTo>
                      <a:lnTo>
                        <a:pt x="2267" y="84"/>
                      </a:lnTo>
                      <a:lnTo>
                        <a:pt x="2267" y="84"/>
                      </a:lnTo>
                      <a:lnTo>
                        <a:pt x="2267" y="84"/>
                      </a:lnTo>
                      <a:lnTo>
                        <a:pt x="2266" y="84"/>
                      </a:lnTo>
                      <a:lnTo>
                        <a:pt x="2266" y="84"/>
                      </a:lnTo>
                      <a:lnTo>
                        <a:pt x="2265" y="83"/>
                      </a:lnTo>
                      <a:lnTo>
                        <a:pt x="2265" y="83"/>
                      </a:lnTo>
                      <a:lnTo>
                        <a:pt x="2263" y="83"/>
                      </a:lnTo>
                      <a:lnTo>
                        <a:pt x="2263" y="84"/>
                      </a:lnTo>
                      <a:lnTo>
                        <a:pt x="2261" y="84"/>
                      </a:lnTo>
                      <a:lnTo>
                        <a:pt x="2261" y="88"/>
                      </a:lnTo>
                      <a:lnTo>
                        <a:pt x="2265" y="88"/>
                      </a:lnTo>
                      <a:lnTo>
                        <a:pt x="2265" y="89"/>
                      </a:lnTo>
                      <a:lnTo>
                        <a:pt x="2266" y="91"/>
                      </a:lnTo>
                      <a:lnTo>
                        <a:pt x="2267" y="91"/>
                      </a:lnTo>
                      <a:lnTo>
                        <a:pt x="2267" y="91"/>
                      </a:lnTo>
                      <a:lnTo>
                        <a:pt x="2267" y="91"/>
                      </a:lnTo>
                      <a:lnTo>
                        <a:pt x="2267" y="92"/>
                      </a:lnTo>
                      <a:lnTo>
                        <a:pt x="2267" y="92"/>
                      </a:lnTo>
                      <a:lnTo>
                        <a:pt x="2267" y="92"/>
                      </a:lnTo>
                      <a:lnTo>
                        <a:pt x="2263" y="92"/>
                      </a:lnTo>
                      <a:lnTo>
                        <a:pt x="2262" y="93"/>
                      </a:lnTo>
                      <a:lnTo>
                        <a:pt x="2259" y="95"/>
                      </a:lnTo>
                      <a:lnTo>
                        <a:pt x="2259" y="95"/>
                      </a:lnTo>
                      <a:lnTo>
                        <a:pt x="2257" y="95"/>
                      </a:lnTo>
                      <a:lnTo>
                        <a:pt x="2257" y="88"/>
                      </a:lnTo>
                      <a:lnTo>
                        <a:pt x="2255" y="88"/>
                      </a:lnTo>
                      <a:lnTo>
                        <a:pt x="2255" y="85"/>
                      </a:lnTo>
                      <a:lnTo>
                        <a:pt x="2254" y="81"/>
                      </a:lnTo>
                      <a:lnTo>
                        <a:pt x="2255" y="81"/>
                      </a:lnTo>
                      <a:lnTo>
                        <a:pt x="2257" y="80"/>
                      </a:lnTo>
                      <a:lnTo>
                        <a:pt x="2258" y="80"/>
                      </a:lnTo>
                      <a:lnTo>
                        <a:pt x="2259" y="76"/>
                      </a:lnTo>
                      <a:lnTo>
                        <a:pt x="2258" y="75"/>
                      </a:lnTo>
                      <a:lnTo>
                        <a:pt x="2258" y="75"/>
                      </a:lnTo>
                      <a:lnTo>
                        <a:pt x="2258" y="75"/>
                      </a:lnTo>
                      <a:lnTo>
                        <a:pt x="2258" y="74"/>
                      </a:lnTo>
                      <a:lnTo>
                        <a:pt x="2259" y="74"/>
                      </a:lnTo>
                      <a:lnTo>
                        <a:pt x="2259" y="75"/>
                      </a:lnTo>
                      <a:lnTo>
                        <a:pt x="2262" y="75"/>
                      </a:lnTo>
                      <a:lnTo>
                        <a:pt x="2263" y="76"/>
                      </a:lnTo>
                      <a:lnTo>
                        <a:pt x="2265" y="76"/>
                      </a:lnTo>
                      <a:lnTo>
                        <a:pt x="2266" y="78"/>
                      </a:lnTo>
                      <a:lnTo>
                        <a:pt x="2267" y="76"/>
                      </a:lnTo>
                      <a:lnTo>
                        <a:pt x="2269" y="76"/>
                      </a:lnTo>
                      <a:lnTo>
                        <a:pt x="2269" y="68"/>
                      </a:lnTo>
                      <a:lnTo>
                        <a:pt x="2271" y="67"/>
                      </a:lnTo>
                      <a:lnTo>
                        <a:pt x="2271" y="62"/>
                      </a:lnTo>
                      <a:lnTo>
                        <a:pt x="2271" y="60"/>
                      </a:lnTo>
                      <a:lnTo>
                        <a:pt x="2272" y="58"/>
                      </a:lnTo>
                      <a:lnTo>
                        <a:pt x="2272" y="57"/>
                      </a:lnTo>
                      <a:lnTo>
                        <a:pt x="2271" y="55"/>
                      </a:lnTo>
                      <a:lnTo>
                        <a:pt x="2270" y="53"/>
                      </a:lnTo>
                      <a:lnTo>
                        <a:pt x="2269" y="50"/>
                      </a:lnTo>
                      <a:lnTo>
                        <a:pt x="2269" y="50"/>
                      </a:lnTo>
                      <a:lnTo>
                        <a:pt x="2269" y="49"/>
                      </a:lnTo>
                      <a:lnTo>
                        <a:pt x="2272" y="46"/>
                      </a:lnTo>
                      <a:close/>
                      <a:moveTo>
                        <a:pt x="347" y="43"/>
                      </a:moveTo>
                      <a:lnTo>
                        <a:pt x="351" y="45"/>
                      </a:lnTo>
                      <a:lnTo>
                        <a:pt x="351" y="45"/>
                      </a:lnTo>
                      <a:lnTo>
                        <a:pt x="353" y="45"/>
                      </a:lnTo>
                      <a:lnTo>
                        <a:pt x="351" y="46"/>
                      </a:lnTo>
                      <a:lnTo>
                        <a:pt x="348" y="47"/>
                      </a:lnTo>
                      <a:lnTo>
                        <a:pt x="345" y="49"/>
                      </a:lnTo>
                      <a:lnTo>
                        <a:pt x="344" y="49"/>
                      </a:lnTo>
                      <a:lnTo>
                        <a:pt x="344" y="49"/>
                      </a:lnTo>
                      <a:lnTo>
                        <a:pt x="347" y="47"/>
                      </a:lnTo>
                      <a:lnTo>
                        <a:pt x="348" y="47"/>
                      </a:lnTo>
                      <a:lnTo>
                        <a:pt x="348" y="45"/>
                      </a:lnTo>
                      <a:lnTo>
                        <a:pt x="345" y="45"/>
                      </a:lnTo>
                      <a:lnTo>
                        <a:pt x="345" y="43"/>
                      </a:lnTo>
                      <a:lnTo>
                        <a:pt x="347" y="43"/>
                      </a:lnTo>
                      <a:lnTo>
                        <a:pt x="347" y="43"/>
                      </a:lnTo>
                      <a:close/>
                      <a:moveTo>
                        <a:pt x="237" y="41"/>
                      </a:moveTo>
                      <a:lnTo>
                        <a:pt x="237" y="42"/>
                      </a:lnTo>
                      <a:lnTo>
                        <a:pt x="237" y="43"/>
                      </a:lnTo>
                      <a:lnTo>
                        <a:pt x="237" y="43"/>
                      </a:lnTo>
                      <a:lnTo>
                        <a:pt x="238" y="43"/>
                      </a:lnTo>
                      <a:lnTo>
                        <a:pt x="238" y="42"/>
                      </a:lnTo>
                      <a:lnTo>
                        <a:pt x="238" y="42"/>
                      </a:lnTo>
                      <a:lnTo>
                        <a:pt x="238" y="42"/>
                      </a:lnTo>
                      <a:lnTo>
                        <a:pt x="238" y="42"/>
                      </a:lnTo>
                      <a:lnTo>
                        <a:pt x="238" y="41"/>
                      </a:lnTo>
                      <a:lnTo>
                        <a:pt x="238" y="41"/>
                      </a:lnTo>
                      <a:lnTo>
                        <a:pt x="238" y="41"/>
                      </a:lnTo>
                      <a:lnTo>
                        <a:pt x="237" y="41"/>
                      </a:lnTo>
                      <a:close/>
                      <a:moveTo>
                        <a:pt x="268" y="40"/>
                      </a:moveTo>
                      <a:lnTo>
                        <a:pt x="270" y="42"/>
                      </a:lnTo>
                      <a:lnTo>
                        <a:pt x="271" y="42"/>
                      </a:lnTo>
                      <a:lnTo>
                        <a:pt x="273" y="43"/>
                      </a:lnTo>
                      <a:lnTo>
                        <a:pt x="276" y="43"/>
                      </a:lnTo>
                      <a:lnTo>
                        <a:pt x="279" y="45"/>
                      </a:lnTo>
                      <a:lnTo>
                        <a:pt x="279" y="43"/>
                      </a:lnTo>
                      <a:lnTo>
                        <a:pt x="279" y="43"/>
                      </a:lnTo>
                      <a:lnTo>
                        <a:pt x="279" y="43"/>
                      </a:lnTo>
                      <a:lnTo>
                        <a:pt x="279" y="43"/>
                      </a:lnTo>
                      <a:lnTo>
                        <a:pt x="279" y="43"/>
                      </a:lnTo>
                      <a:lnTo>
                        <a:pt x="276" y="42"/>
                      </a:lnTo>
                      <a:lnTo>
                        <a:pt x="275" y="41"/>
                      </a:lnTo>
                      <a:lnTo>
                        <a:pt x="272" y="41"/>
                      </a:lnTo>
                      <a:lnTo>
                        <a:pt x="268" y="40"/>
                      </a:lnTo>
                      <a:close/>
                      <a:moveTo>
                        <a:pt x="2350" y="38"/>
                      </a:moveTo>
                      <a:lnTo>
                        <a:pt x="2350" y="41"/>
                      </a:lnTo>
                      <a:lnTo>
                        <a:pt x="2348" y="41"/>
                      </a:lnTo>
                      <a:lnTo>
                        <a:pt x="2348" y="45"/>
                      </a:lnTo>
                      <a:lnTo>
                        <a:pt x="2347" y="45"/>
                      </a:lnTo>
                      <a:lnTo>
                        <a:pt x="2346" y="46"/>
                      </a:lnTo>
                      <a:lnTo>
                        <a:pt x="2343" y="47"/>
                      </a:lnTo>
                      <a:lnTo>
                        <a:pt x="2343" y="47"/>
                      </a:lnTo>
                      <a:lnTo>
                        <a:pt x="2342" y="47"/>
                      </a:lnTo>
                      <a:lnTo>
                        <a:pt x="2343" y="45"/>
                      </a:lnTo>
                      <a:lnTo>
                        <a:pt x="2344" y="45"/>
                      </a:lnTo>
                      <a:lnTo>
                        <a:pt x="2344" y="43"/>
                      </a:lnTo>
                      <a:lnTo>
                        <a:pt x="2344" y="42"/>
                      </a:lnTo>
                      <a:lnTo>
                        <a:pt x="2344" y="41"/>
                      </a:lnTo>
                      <a:lnTo>
                        <a:pt x="2346" y="41"/>
                      </a:lnTo>
                      <a:lnTo>
                        <a:pt x="2346" y="41"/>
                      </a:lnTo>
                      <a:lnTo>
                        <a:pt x="2347" y="41"/>
                      </a:lnTo>
                      <a:lnTo>
                        <a:pt x="2347" y="41"/>
                      </a:lnTo>
                      <a:lnTo>
                        <a:pt x="2347" y="40"/>
                      </a:lnTo>
                      <a:lnTo>
                        <a:pt x="2350" y="38"/>
                      </a:lnTo>
                      <a:close/>
                      <a:moveTo>
                        <a:pt x="263" y="38"/>
                      </a:moveTo>
                      <a:lnTo>
                        <a:pt x="263" y="40"/>
                      </a:lnTo>
                      <a:lnTo>
                        <a:pt x="263" y="40"/>
                      </a:lnTo>
                      <a:lnTo>
                        <a:pt x="264" y="40"/>
                      </a:lnTo>
                      <a:lnTo>
                        <a:pt x="264" y="38"/>
                      </a:lnTo>
                      <a:lnTo>
                        <a:pt x="263" y="38"/>
                      </a:lnTo>
                      <a:close/>
                      <a:moveTo>
                        <a:pt x="213" y="8"/>
                      </a:moveTo>
                      <a:lnTo>
                        <a:pt x="213" y="9"/>
                      </a:lnTo>
                      <a:lnTo>
                        <a:pt x="213" y="9"/>
                      </a:lnTo>
                      <a:lnTo>
                        <a:pt x="215" y="9"/>
                      </a:lnTo>
                      <a:lnTo>
                        <a:pt x="215" y="9"/>
                      </a:lnTo>
                      <a:lnTo>
                        <a:pt x="215" y="8"/>
                      </a:lnTo>
                      <a:lnTo>
                        <a:pt x="215" y="8"/>
                      </a:lnTo>
                      <a:lnTo>
                        <a:pt x="215" y="8"/>
                      </a:lnTo>
                      <a:lnTo>
                        <a:pt x="215" y="8"/>
                      </a:lnTo>
                      <a:lnTo>
                        <a:pt x="215" y="8"/>
                      </a:lnTo>
                      <a:lnTo>
                        <a:pt x="213" y="8"/>
                      </a:lnTo>
                      <a:close/>
                      <a:moveTo>
                        <a:pt x="224" y="2"/>
                      </a:moveTo>
                      <a:lnTo>
                        <a:pt x="224" y="3"/>
                      </a:lnTo>
                      <a:lnTo>
                        <a:pt x="225" y="3"/>
                      </a:lnTo>
                      <a:lnTo>
                        <a:pt x="225" y="3"/>
                      </a:lnTo>
                      <a:lnTo>
                        <a:pt x="224" y="2"/>
                      </a:lnTo>
                      <a:close/>
                      <a:moveTo>
                        <a:pt x="222" y="0"/>
                      </a:moveTo>
                      <a:lnTo>
                        <a:pt x="226" y="2"/>
                      </a:lnTo>
                      <a:lnTo>
                        <a:pt x="226" y="0"/>
                      </a:lnTo>
                      <a:lnTo>
                        <a:pt x="230" y="0"/>
                      </a:lnTo>
                      <a:lnTo>
                        <a:pt x="232" y="2"/>
                      </a:lnTo>
                      <a:lnTo>
                        <a:pt x="233" y="2"/>
                      </a:lnTo>
                      <a:lnTo>
                        <a:pt x="233" y="2"/>
                      </a:lnTo>
                      <a:lnTo>
                        <a:pt x="234" y="0"/>
                      </a:lnTo>
                      <a:lnTo>
                        <a:pt x="234" y="0"/>
                      </a:lnTo>
                      <a:lnTo>
                        <a:pt x="236" y="0"/>
                      </a:lnTo>
                      <a:lnTo>
                        <a:pt x="237" y="4"/>
                      </a:lnTo>
                      <a:lnTo>
                        <a:pt x="237" y="4"/>
                      </a:lnTo>
                      <a:lnTo>
                        <a:pt x="237" y="7"/>
                      </a:lnTo>
                      <a:lnTo>
                        <a:pt x="238" y="7"/>
                      </a:lnTo>
                      <a:lnTo>
                        <a:pt x="238" y="8"/>
                      </a:lnTo>
                      <a:lnTo>
                        <a:pt x="239" y="9"/>
                      </a:lnTo>
                      <a:lnTo>
                        <a:pt x="241" y="11"/>
                      </a:lnTo>
                      <a:lnTo>
                        <a:pt x="242" y="12"/>
                      </a:lnTo>
                      <a:lnTo>
                        <a:pt x="242" y="13"/>
                      </a:lnTo>
                      <a:lnTo>
                        <a:pt x="247" y="13"/>
                      </a:lnTo>
                      <a:lnTo>
                        <a:pt x="247" y="13"/>
                      </a:lnTo>
                      <a:lnTo>
                        <a:pt x="249" y="13"/>
                      </a:lnTo>
                      <a:lnTo>
                        <a:pt x="249" y="13"/>
                      </a:lnTo>
                      <a:lnTo>
                        <a:pt x="250" y="15"/>
                      </a:lnTo>
                      <a:lnTo>
                        <a:pt x="250" y="15"/>
                      </a:lnTo>
                      <a:lnTo>
                        <a:pt x="250" y="16"/>
                      </a:lnTo>
                      <a:lnTo>
                        <a:pt x="250" y="16"/>
                      </a:lnTo>
                      <a:lnTo>
                        <a:pt x="250" y="19"/>
                      </a:lnTo>
                      <a:lnTo>
                        <a:pt x="251" y="19"/>
                      </a:lnTo>
                      <a:lnTo>
                        <a:pt x="253" y="20"/>
                      </a:lnTo>
                      <a:lnTo>
                        <a:pt x="254" y="21"/>
                      </a:lnTo>
                      <a:lnTo>
                        <a:pt x="253" y="23"/>
                      </a:lnTo>
                      <a:lnTo>
                        <a:pt x="253" y="25"/>
                      </a:lnTo>
                      <a:lnTo>
                        <a:pt x="254" y="25"/>
                      </a:lnTo>
                      <a:lnTo>
                        <a:pt x="255" y="30"/>
                      </a:lnTo>
                      <a:lnTo>
                        <a:pt x="259" y="32"/>
                      </a:lnTo>
                      <a:lnTo>
                        <a:pt x="260" y="34"/>
                      </a:lnTo>
                      <a:lnTo>
                        <a:pt x="263" y="34"/>
                      </a:lnTo>
                      <a:lnTo>
                        <a:pt x="263" y="36"/>
                      </a:lnTo>
                      <a:lnTo>
                        <a:pt x="264" y="36"/>
                      </a:lnTo>
                      <a:lnTo>
                        <a:pt x="264" y="34"/>
                      </a:lnTo>
                      <a:lnTo>
                        <a:pt x="264" y="34"/>
                      </a:lnTo>
                      <a:lnTo>
                        <a:pt x="264" y="36"/>
                      </a:lnTo>
                      <a:lnTo>
                        <a:pt x="271" y="36"/>
                      </a:lnTo>
                      <a:lnTo>
                        <a:pt x="271" y="36"/>
                      </a:lnTo>
                      <a:lnTo>
                        <a:pt x="272" y="36"/>
                      </a:lnTo>
                      <a:lnTo>
                        <a:pt x="272" y="37"/>
                      </a:lnTo>
                      <a:lnTo>
                        <a:pt x="277" y="37"/>
                      </a:lnTo>
                      <a:lnTo>
                        <a:pt x="279" y="38"/>
                      </a:lnTo>
                      <a:lnTo>
                        <a:pt x="281" y="40"/>
                      </a:lnTo>
                      <a:lnTo>
                        <a:pt x="283" y="38"/>
                      </a:lnTo>
                      <a:lnTo>
                        <a:pt x="285" y="38"/>
                      </a:lnTo>
                      <a:lnTo>
                        <a:pt x="288" y="37"/>
                      </a:lnTo>
                      <a:lnTo>
                        <a:pt x="288" y="38"/>
                      </a:lnTo>
                      <a:lnTo>
                        <a:pt x="288" y="40"/>
                      </a:lnTo>
                      <a:lnTo>
                        <a:pt x="289" y="40"/>
                      </a:lnTo>
                      <a:lnTo>
                        <a:pt x="289" y="40"/>
                      </a:lnTo>
                      <a:lnTo>
                        <a:pt x="291" y="40"/>
                      </a:lnTo>
                      <a:lnTo>
                        <a:pt x="291" y="41"/>
                      </a:lnTo>
                      <a:lnTo>
                        <a:pt x="292" y="41"/>
                      </a:lnTo>
                      <a:lnTo>
                        <a:pt x="292" y="42"/>
                      </a:lnTo>
                      <a:lnTo>
                        <a:pt x="296" y="42"/>
                      </a:lnTo>
                      <a:lnTo>
                        <a:pt x="296" y="46"/>
                      </a:lnTo>
                      <a:lnTo>
                        <a:pt x="296" y="49"/>
                      </a:lnTo>
                      <a:lnTo>
                        <a:pt x="297" y="50"/>
                      </a:lnTo>
                      <a:lnTo>
                        <a:pt x="300" y="51"/>
                      </a:lnTo>
                      <a:lnTo>
                        <a:pt x="298" y="54"/>
                      </a:lnTo>
                      <a:lnTo>
                        <a:pt x="297" y="54"/>
                      </a:lnTo>
                      <a:lnTo>
                        <a:pt x="297" y="54"/>
                      </a:lnTo>
                      <a:lnTo>
                        <a:pt x="296" y="54"/>
                      </a:lnTo>
                      <a:lnTo>
                        <a:pt x="296" y="54"/>
                      </a:lnTo>
                      <a:lnTo>
                        <a:pt x="296" y="54"/>
                      </a:lnTo>
                      <a:lnTo>
                        <a:pt x="294" y="54"/>
                      </a:lnTo>
                      <a:lnTo>
                        <a:pt x="294" y="55"/>
                      </a:lnTo>
                      <a:lnTo>
                        <a:pt x="296" y="55"/>
                      </a:lnTo>
                      <a:lnTo>
                        <a:pt x="296" y="57"/>
                      </a:lnTo>
                      <a:lnTo>
                        <a:pt x="296" y="57"/>
                      </a:lnTo>
                      <a:lnTo>
                        <a:pt x="296" y="58"/>
                      </a:lnTo>
                      <a:lnTo>
                        <a:pt x="293" y="58"/>
                      </a:lnTo>
                      <a:lnTo>
                        <a:pt x="292" y="58"/>
                      </a:lnTo>
                      <a:lnTo>
                        <a:pt x="292" y="57"/>
                      </a:lnTo>
                      <a:lnTo>
                        <a:pt x="288" y="55"/>
                      </a:lnTo>
                      <a:lnTo>
                        <a:pt x="288" y="55"/>
                      </a:lnTo>
                      <a:lnTo>
                        <a:pt x="287" y="55"/>
                      </a:lnTo>
                      <a:lnTo>
                        <a:pt x="287" y="54"/>
                      </a:lnTo>
                      <a:lnTo>
                        <a:pt x="285" y="54"/>
                      </a:lnTo>
                      <a:lnTo>
                        <a:pt x="285" y="54"/>
                      </a:lnTo>
                      <a:lnTo>
                        <a:pt x="285" y="53"/>
                      </a:lnTo>
                      <a:lnTo>
                        <a:pt x="284" y="53"/>
                      </a:lnTo>
                      <a:lnTo>
                        <a:pt x="284" y="55"/>
                      </a:lnTo>
                      <a:lnTo>
                        <a:pt x="283" y="55"/>
                      </a:lnTo>
                      <a:lnTo>
                        <a:pt x="281" y="57"/>
                      </a:lnTo>
                      <a:lnTo>
                        <a:pt x="280" y="58"/>
                      </a:lnTo>
                      <a:lnTo>
                        <a:pt x="279" y="59"/>
                      </a:lnTo>
                      <a:lnTo>
                        <a:pt x="279" y="59"/>
                      </a:lnTo>
                      <a:lnTo>
                        <a:pt x="277" y="64"/>
                      </a:lnTo>
                      <a:lnTo>
                        <a:pt x="279" y="64"/>
                      </a:lnTo>
                      <a:lnTo>
                        <a:pt x="277" y="71"/>
                      </a:lnTo>
                      <a:lnTo>
                        <a:pt x="275" y="72"/>
                      </a:lnTo>
                      <a:lnTo>
                        <a:pt x="273" y="75"/>
                      </a:lnTo>
                      <a:lnTo>
                        <a:pt x="272" y="72"/>
                      </a:lnTo>
                      <a:lnTo>
                        <a:pt x="271" y="70"/>
                      </a:lnTo>
                      <a:lnTo>
                        <a:pt x="271" y="66"/>
                      </a:lnTo>
                      <a:lnTo>
                        <a:pt x="270" y="63"/>
                      </a:lnTo>
                      <a:lnTo>
                        <a:pt x="268" y="63"/>
                      </a:lnTo>
                      <a:lnTo>
                        <a:pt x="268" y="63"/>
                      </a:lnTo>
                      <a:lnTo>
                        <a:pt x="268" y="63"/>
                      </a:lnTo>
                      <a:lnTo>
                        <a:pt x="264" y="63"/>
                      </a:lnTo>
                      <a:lnTo>
                        <a:pt x="264" y="64"/>
                      </a:lnTo>
                      <a:lnTo>
                        <a:pt x="260" y="67"/>
                      </a:lnTo>
                      <a:lnTo>
                        <a:pt x="260" y="67"/>
                      </a:lnTo>
                      <a:lnTo>
                        <a:pt x="260" y="66"/>
                      </a:lnTo>
                      <a:lnTo>
                        <a:pt x="260" y="67"/>
                      </a:lnTo>
                      <a:lnTo>
                        <a:pt x="260" y="66"/>
                      </a:lnTo>
                      <a:lnTo>
                        <a:pt x="260" y="66"/>
                      </a:lnTo>
                      <a:lnTo>
                        <a:pt x="260" y="64"/>
                      </a:lnTo>
                      <a:lnTo>
                        <a:pt x="262" y="62"/>
                      </a:lnTo>
                      <a:lnTo>
                        <a:pt x="263" y="58"/>
                      </a:lnTo>
                      <a:lnTo>
                        <a:pt x="264" y="55"/>
                      </a:lnTo>
                      <a:lnTo>
                        <a:pt x="264" y="53"/>
                      </a:lnTo>
                      <a:lnTo>
                        <a:pt x="263" y="53"/>
                      </a:lnTo>
                      <a:lnTo>
                        <a:pt x="263" y="51"/>
                      </a:lnTo>
                      <a:lnTo>
                        <a:pt x="262" y="50"/>
                      </a:lnTo>
                      <a:lnTo>
                        <a:pt x="262" y="49"/>
                      </a:lnTo>
                      <a:lnTo>
                        <a:pt x="263" y="47"/>
                      </a:lnTo>
                      <a:lnTo>
                        <a:pt x="263" y="47"/>
                      </a:lnTo>
                      <a:lnTo>
                        <a:pt x="262" y="47"/>
                      </a:lnTo>
                      <a:lnTo>
                        <a:pt x="262" y="46"/>
                      </a:lnTo>
                      <a:lnTo>
                        <a:pt x="260" y="45"/>
                      </a:lnTo>
                      <a:lnTo>
                        <a:pt x="258" y="43"/>
                      </a:lnTo>
                      <a:lnTo>
                        <a:pt x="256" y="43"/>
                      </a:lnTo>
                      <a:lnTo>
                        <a:pt x="254" y="41"/>
                      </a:lnTo>
                      <a:lnTo>
                        <a:pt x="253" y="41"/>
                      </a:lnTo>
                      <a:lnTo>
                        <a:pt x="251" y="42"/>
                      </a:lnTo>
                      <a:lnTo>
                        <a:pt x="250" y="42"/>
                      </a:lnTo>
                      <a:lnTo>
                        <a:pt x="250" y="42"/>
                      </a:lnTo>
                      <a:lnTo>
                        <a:pt x="250" y="45"/>
                      </a:lnTo>
                      <a:lnTo>
                        <a:pt x="249" y="46"/>
                      </a:lnTo>
                      <a:lnTo>
                        <a:pt x="249" y="46"/>
                      </a:lnTo>
                      <a:lnTo>
                        <a:pt x="247" y="46"/>
                      </a:lnTo>
                      <a:lnTo>
                        <a:pt x="247" y="46"/>
                      </a:lnTo>
                      <a:lnTo>
                        <a:pt x="246" y="47"/>
                      </a:lnTo>
                      <a:lnTo>
                        <a:pt x="246" y="49"/>
                      </a:lnTo>
                      <a:lnTo>
                        <a:pt x="245" y="50"/>
                      </a:lnTo>
                      <a:lnTo>
                        <a:pt x="243" y="51"/>
                      </a:lnTo>
                      <a:lnTo>
                        <a:pt x="243" y="51"/>
                      </a:lnTo>
                      <a:lnTo>
                        <a:pt x="243" y="51"/>
                      </a:lnTo>
                      <a:lnTo>
                        <a:pt x="242" y="51"/>
                      </a:lnTo>
                      <a:lnTo>
                        <a:pt x="242" y="50"/>
                      </a:lnTo>
                      <a:lnTo>
                        <a:pt x="241" y="50"/>
                      </a:lnTo>
                      <a:lnTo>
                        <a:pt x="241" y="51"/>
                      </a:lnTo>
                      <a:lnTo>
                        <a:pt x="239" y="53"/>
                      </a:lnTo>
                      <a:lnTo>
                        <a:pt x="239" y="55"/>
                      </a:lnTo>
                      <a:lnTo>
                        <a:pt x="239" y="57"/>
                      </a:lnTo>
                      <a:lnTo>
                        <a:pt x="239" y="59"/>
                      </a:lnTo>
                      <a:lnTo>
                        <a:pt x="238" y="60"/>
                      </a:lnTo>
                      <a:lnTo>
                        <a:pt x="238" y="60"/>
                      </a:lnTo>
                      <a:lnTo>
                        <a:pt x="237" y="60"/>
                      </a:lnTo>
                      <a:lnTo>
                        <a:pt x="237" y="71"/>
                      </a:lnTo>
                      <a:lnTo>
                        <a:pt x="238" y="71"/>
                      </a:lnTo>
                      <a:lnTo>
                        <a:pt x="238" y="72"/>
                      </a:lnTo>
                      <a:lnTo>
                        <a:pt x="238" y="72"/>
                      </a:lnTo>
                      <a:lnTo>
                        <a:pt x="238" y="78"/>
                      </a:lnTo>
                      <a:lnTo>
                        <a:pt x="238" y="78"/>
                      </a:lnTo>
                      <a:lnTo>
                        <a:pt x="238" y="79"/>
                      </a:lnTo>
                      <a:lnTo>
                        <a:pt x="237" y="80"/>
                      </a:lnTo>
                      <a:lnTo>
                        <a:pt x="236" y="84"/>
                      </a:lnTo>
                      <a:lnTo>
                        <a:pt x="234" y="84"/>
                      </a:lnTo>
                      <a:lnTo>
                        <a:pt x="234" y="87"/>
                      </a:lnTo>
                      <a:lnTo>
                        <a:pt x="234" y="87"/>
                      </a:lnTo>
                      <a:lnTo>
                        <a:pt x="233" y="88"/>
                      </a:lnTo>
                      <a:lnTo>
                        <a:pt x="232" y="89"/>
                      </a:lnTo>
                      <a:lnTo>
                        <a:pt x="229" y="89"/>
                      </a:lnTo>
                      <a:lnTo>
                        <a:pt x="228" y="88"/>
                      </a:lnTo>
                      <a:lnTo>
                        <a:pt x="226" y="88"/>
                      </a:lnTo>
                      <a:lnTo>
                        <a:pt x="225" y="81"/>
                      </a:lnTo>
                      <a:lnTo>
                        <a:pt x="225" y="81"/>
                      </a:lnTo>
                      <a:lnTo>
                        <a:pt x="225" y="78"/>
                      </a:lnTo>
                      <a:lnTo>
                        <a:pt x="224" y="78"/>
                      </a:lnTo>
                      <a:lnTo>
                        <a:pt x="224" y="75"/>
                      </a:lnTo>
                      <a:lnTo>
                        <a:pt x="224" y="75"/>
                      </a:lnTo>
                      <a:lnTo>
                        <a:pt x="224" y="72"/>
                      </a:lnTo>
                      <a:lnTo>
                        <a:pt x="224" y="72"/>
                      </a:lnTo>
                      <a:lnTo>
                        <a:pt x="224" y="71"/>
                      </a:lnTo>
                      <a:lnTo>
                        <a:pt x="224" y="71"/>
                      </a:lnTo>
                      <a:lnTo>
                        <a:pt x="224" y="67"/>
                      </a:lnTo>
                      <a:lnTo>
                        <a:pt x="225" y="67"/>
                      </a:lnTo>
                      <a:lnTo>
                        <a:pt x="225" y="62"/>
                      </a:lnTo>
                      <a:lnTo>
                        <a:pt x="226" y="62"/>
                      </a:lnTo>
                      <a:lnTo>
                        <a:pt x="226" y="60"/>
                      </a:lnTo>
                      <a:lnTo>
                        <a:pt x="228" y="60"/>
                      </a:lnTo>
                      <a:lnTo>
                        <a:pt x="229" y="54"/>
                      </a:lnTo>
                      <a:lnTo>
                        <a:pt x="230" y="54"/>
                      </a:lnTo>
                      <a:lnTo>
                        <a:pt x="230" y="53"/>
                      </a:lnTo>
                      <a:lnTo>
                        <a:pt x="230" y="50"/>
                      </a:lnTo>
                      <a:lnTo>
                        <a:pt x="229" y="51"/>
                      </a:lnTo>
                      <a:lnTo>
                        <a:pt x="226" y="53"/>
                      </a:lnTo>
                      <a:lnTo>
                        <a:pt x="226" y="54"/>
                      </a:lnTo>
                      <a:lnTo>
                        <a:pt x="225" y="57"/>
                      </a:lnTo>
                      <a:lnTo>
                        <a:pt x="222" y="57"/>
                      </a:lnTo>
                      <a:lnTo>
                        <a:pt x="224" y="54"/>
                      </a:lnTo>
                      <a:lnTo>
                        <a:pt x="224" y="53"/>
                      </a:lnTo>
                      <a:lnTo>
                        <a:pt x="225" y="50"/>
                      </a:lnTo>
                      <a:lnTo>
                        <a:pt x="226" y="50"/>
                      </a:lnTo>
                      <a:lnTo>
                        <a:pt x="228" y="46"/>
                      </a:lnTo>
                      <a:lnTo>
                        <a:pt x="229" y="46"/>
                      </a:lnTo>
                      <a:lnTo>
                        <a:pt x="230" y="42"/>
                      </a:lnTo>
                      <a:lnTo>
                        <a:pt x="230" y="42"/>
                      </a:lnTo>
                      <a:lnTo>
                        <a:pt x="232" y="42"/>
                      </a:lnTo>
                      <a:lnTo>
                        <a:pt x="232" y="40"/>
                      </a:lnTo>
                      <a:lnTo>
                        <a:pt x="234" y="40"/>
                      </a:lnTo>
                      <a:lnTo>
                        <a:pt x="234" y="41"/>
                      </a:lnTo>
                      <a:lnTo>
                        <a:pt x="236" y="41"/>
                      </a:lnTo>
                      <a:lnTo>
                        <a:pt x="236" y="40"/>
                      </a:lnTo>
                      <a:lnTo>
                        <a:pt x="237" y="40"/>
                      </a:lnTo>
                      <a:lnTo>
                        <a:pt x="238" y="40"/>
                      </a:lnTo>
                      <a:lnTo>
                        <a:pt x="238" y="40"/>
                      </a:lnTo>
                      <a:lnTo>
                        <a:pt x="239" y="40"/>
                      </a:lnTo>
                      <a:lnTo>
                        <a:pt x="241" y="38"/>
                      </a:lnTo>
                      <a:lnTo>
                        <a:pt x="243" y="38"/>
                      </a:lnTo>
                      <a:lnTo>
                        <a:pt x="243" y="38"/>
                      </a:lnTo>
                      <a:lnTo>
                        <a:pt x="243" y="38"/>
                      </a:lnTo>
                      <a:lnTo>
                        <a:pt x="243" y="37"/>
                      </a:lnTo>
                      <a:lnTo>
                        <a:pt x="245" y="36"/>
                      </a:lnTo>
                      <a:lnTo>
                        <a:pt x="246" y="37"/>
                      </a:lnTo>
                      <a:lnTo>
                        <a:pt x="249" y="38"/>
                      </a:lnTo>
                      <a:lnTo>
                        <a:pt x="250" y="38"/>
                      </a:lnTo>
                      <a:lnTo>
                        <a:pt x="253" y="38"/>
                      </a:lnTo>
                      <a:lnTo>
                        <a:pt x="253" y="37"/>
                      </a:lnTo>
                      <a:lnTo>
                        <a:pt x="255" y="37"/>
                      </a:lnTo>
                      <a:lnTo>
                        <a:pt x="255" y="38"/>
                      </a:lnTo>
                      <a:lnTo>
                        <a:pt x="259" y="38"/>
                      </a:lnTo>
                      <a:lnTo>
                        <a:pt x="258" y="37"/>
                      </a:lnTo>
                      <a:lnTo>
                        <a:pt x="256" y="34"/>
                      </a:lnTo>
                      <a:lnTo>
                        <a:pt x="255" y="33"/>
                      </a:lnTo>
                      <a:lnTo>
                        <a:pt x="250" y="33"/>
                      </a:lnTo>
                      <a:lnTo>
                        <a:pt x="250" y="28"/>
                      </a:lnTo>
                      <a:lnTo>
                        <a:pt x="249" y="28"/>
                      </a:lnTo>
                      <a:lnTo>
                        <a:pt x="249" y="28"/>
                      </a:lnTo>
                      <a:lnTo>
                        <a:pt x="247" y="28"/>
                      </a:lnTo>
                      <a:lnTo>
                        <a:pt x="247" y="29"/>
                      </a:lnTo>
                      <a:lnTo>
                        <a:pt x="246" y="29"/>
                      </a:lnTo>
                      <a:lnTo>
                        <a:pt x="246" y="29"/>
                      </a:lnTo>
                      <a:lnTo>
                        <a:pt x="239" y="30"/>
                      </a:lnTo>
                      <a:lnTo>
                        <a:pt x="238" y="32"/>
                      </a:lnTo>
                      <a:lnTo>
                        <a:pt x="233" y="32"/>
                      </a:lnTo>
                      <a:lnTo>
                        <a:pt x="233" y="33"/>
                      </a:lnTo>
                      <a:lnTo>
                        <a:pt x="232" y="32"/>
                      </a:lnTo>
                      <a:lnTo>
                        <a:pt x="232" y="32"/>
                      </a:lnTo>
                      <a:lnTo>
                        <a:pt x="228" y="32"/>
                      </a:lnTo>
                      <a:lnTo>
                        <a:pt x="226" y="28"/>
                      </a:lnTo>
                      <a:lnTo>
                        <a:pt x="226" y="28"/>
                      </a:lnTo>
                      <a:lnTo>
                        <a:pt x="225" y="25"/>
                      </a:lnTo>
                      <a:lnTo>
                        <a:pt x="221" y="26"/>
                      </a:lnTo>
                      <a:lnTo>
                        <a:pt x="219" y="26"/>
                      </a:lnTo>
                      <a:lnTo>
                        <a:pt x="219" y="26"/>
                      </a:lnTo>
                      <a:lnTo>
                        <a:pt x="217" y="26"/>
                      </a:lnTo>
                      <a:lnTo>
                        <a:pt x="219" y="25"/>
                      </a:lnTo>
                      <a:lnTo>
                        <a:pt x="219" y="24"/>
                      </a:lnTo>
                      <a:lnTo>
                        <a:pt x="220" y="24"/>
                      </a:lnTo>
                      <a:lnTo>
                        <a:pt x="220" y="24"/>
                      </a:lnTo>
                      <a:lnTo>
                        <a:pt x="220" y="24"/>
                      </a:lnTo>
                      <a:lnTo>
                        <a:pt x="221" y="24"/>
                      </a:lnTo>
                      <a:lnTo>
                        <a:pt x="222" y="23"/>
                      </a:lnTo>
                      <a:lnTo>
                        <a:pt x="224" y="21"/>
                      </a:lnTo>
                      <a:lnTo>
                        <a:pt x="224" y="21"/>
                      </a:lnTo>
                      <a:lnTo>
                        <a:pt x="225" y="21"/>
                      </a:lnTo>
                      <a:lnTo>
                        <a:pt x="224" y="19"/>
                      </a:lnTo>
                      <a:lnTo>
                        <a:pt x="221" y="19"/>
                      </a:lnTo>
                      <a:lnTo>
                        <a:pt x="220" y="20"/>
                      </a:lnTo>
                      <a:lnTo>
                        <a:pt x="219" y="20"/>
                      </a:lnTo>
                      <a:lnTo>
                        <a:pt x="216" y="21"/>
                      </a:lnTo>
                      <a:lnTo>
                        <a:pt x="216" y="24"/>
                      </a:lnTo>
                      <a:lnTo>
                        <a:pt x="215" y="24"/>
                      </a:lnTo>
                      <a:lnTo>
                        <a:pt x="211" y="26"/>
                      </a:lnTo>
                      <a:lnTo>
                        <a:pt x="205" y="28"/>
                      </a:lnTo>
                      <a:lnTo>
                        <a:pt x="204" y="29"/>
                      </a:lnTo>
                      <a:lnTo>
                        <a:pt x="200" y="29"/>
                      </a:lnTo>
                      <a:lnTo>
                        <a:pt x="200" y="29"/>
                      </a:lnTo>
                      <a:lnTo>
                        <a:pt x="199" y="28"/>
                      </a:lnTo>
                      <a:lnTo>
                        <a:pt x="198" y="28"/>
                      </a:lnTo>
                      <a:lnTo>
                        <a:pt x="198" y="26"/>
                      </a:lnTo>
                      <a:lnTo>
                        <a:pt x="198" y="26"/>
                      </a:lnTo>
                      <a:lnTo>
                        <a:pt x="195" y="26"/>
                      </a:lnTo>
                      <a:lnTo>
                        <a:pt x="192" y="28"/>
                      </a:lnTo>
                      <a:lnTo>
                        <a:pt x="191" y="28"/>
                      </a:lnTo>
                      <a:lnTo>
                        <a:pt x="191" y="28"/>
                      </a:lnTo>
                      <a:lnTo>
                        <a:pt x="191" y="26"/>
                      </a:lnTo>
                      <a:lnTo>
                        <a:pt x="188" y="26"/>
                      </a:lnTo>
                      <a:lnTo>
                        <a:pt x="190" y="24"/>
                      </a:lnTo>
                      <a:lnTo>
                        <a:pt x="191" y="24"/>
                      </a:lnTo>
                      <a:lnTo>
                        <a:pt x="192" y="24"/>
                      </a:lnTo>
                      <a:lnTo>
                        <a:pt x="194" y="21"/>
                      </a:lnTo>
                      <a:lnTo>
                        <a:pt x="196" y="21"/>
                      </a:lnTo>
                      <a:lnTo>
                        <a:pt x="196" y="20"/>
                      </a:lnTo>
                      <a:lnTo>
                        <a:pt x="199" y="19"/>
                      </a:lnTo>
                      <a:lnTo>
                        <a:pt x="201" y="17"/>
                      </a:lnTo>
                      <a:lnTo>
                        <a:pt x="204" y="16"/>
                      </a:lnTo>
                      <a:lnTo>
                        <a:pt x="204" y="16"/>
                      </a:lnTo>
                      <a:lnTo>
                        <a:pt x="207" y="15"/>
                      </a:lnTo>
                      <a:lnTo>
                        <a:pt x="208" y="13"/>
                      </a:lnTo>
                      <a:lnTo>
                        <a:pt x="209" y="13"/>
                      </a:lnTo>
                      <a:lnTo>
                        <a:pt x="211" y="11"/>
                      </a:lnTo>
                      <a:lnTo>
                        <a:pt x="212" y="11"/>
                      </a:lnTo>
                      <a:lnTo>
                        <a:pt x="212" y="7"/>
                      </a:lnTo>
                      <a:lnTo>
                        <a:pt x="212" y="7"/>
                      </a:lnTo>
                      <a:lnTo>
                        <a:pt x="212" y="7"/>
                      </a:lnTo>
                      <a:lnTo>
                        <a:pt x="216" y="7"/>
                      </a:lnTo>
                      <a:lnTo>
                        <a:pt x="216" y="7"/>
                      </a:lnTo>
                      <a:lnTo>
                        <a:pt x="217" y="6"/>
                      </a:lnTo>
                      <a:lnTo>
                        <a:pt x="217" y="6"/>
                      </a:lnTo>
                      <a:lnTo>
                        <a:pt x="219" y="6"/>
                      </a:lnTo>
                      <a:lnTo>
                        <a:pt x="219" y="3"/>
                      </a:lnTo>
                      <a:lnTo>
                        <a:pt x="220" y="3"/>
                      </a:lnTo>
                      <a:lnTo>
                        <a:pt x="220" y="3"/>
                      </a:lnTo>
                      <a:lnTo>
                        <a:pt x="220" y="2"/>
                      </a:lnTo>
                      <a:lnTo>
                        <a:pt x="220" y="2"/>
                      </a:lnTo>
                      <a:lnTo>
                        <a:pt x="221" y="4"/>
                      </a:lnTo>
                      <a:lnTo>
                        <a:pt x="220" y="4"/>
                      </a:lnTo>
                      <a:lnTo>
                        <a:pt x="221" y="4"/>
                      </a:lnTo>
                      <a:lnTo>
                        <a:pt x="221" y="4"/>
                      </a:lnTo>
                      <a:lnTo>
                        <a:pt x="221" y="4"/>
                      </a:lnTo>
                      <a:lnTo>
                        <a:pt x="221" y="6"/>
                      </a:lnTo>
                      <a:lnTo>
                        <a:pt x="222" y="3"/>
                      </a:lnTo>
                      <a:lnTo>
                        <a:pt x="222" y="3"/>
                      </a:lnTo>
                      <a:lnTo>
                        <a:pt x="221" y="2"/>
                      </a:lnTo>
                      <a:lnTo>
                        <a:pt x="221" y="2"/>
                      </a:lnTo>
                      <a:lnTo>
                        <a:pt x="222" y="2"/>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23">
                  <a:extLst>
                    <a:ext uri="{FF2B5EF4-FFF2-40B4-BE49-F238E27FC236}">
                      <a16:creationId xmlns:a16="http://schemas.microsoft.com/office/drawing/2014/main" id="{42E08E14-7855-4BE0-8E8D-8F2388246AA8}"/>
                    </a:ext>
                  </a:extLst>
                </p:cNvPr>
                <p:cNvSpPr>
                  <a:spLocks noEditPoints="1"/>
                </p:cNvSpPr>
                <p:nvPr/>
              </p:nvSpPr>
              <p:spPr bwMode="auto">
                <a:xfrm>
                  <a:off x="3149600" y="1853067"/>
                  <a:ext cx="5502275" cy="214313"/>
                </a:xfrm>
                <a:custGeom>
                  <a:avLst/>
                  <a:gdLst>
                    <a:gd name="T0" fmla="*/ 1149 w 3466"/>
                    <a:gd name="T1" fmla="*/ 132 h 135"/>
                    <a:gd name="T2" fmla="*/ 963 w 3466"/>
                    <a:gd name="T3" fmla="*/ 123 h 135"/>
                    <a:gd name="T4" fmla="*/ 1124 w 3466"/>
                    <a:gd name="T5" fmla="*/ 127 h 135"/>
                    <a:gd name="T6" fmla="*/ 1143 w 3466"/>
                    <a:gd name="T7" fmla="*/ 123 h 135"/>
                    <a:gd name="T8" fmla="*/ 1140 w 3466"/>
                    <a:gd name="T9" fmla="*/ 122 h 135"/>
                    <a:gd name="T10" fmla="*/ 586 w 3466"/>
                    <a:gd name="T11" fmla="*/ 113 h 135"/>
                    <a:gd name="T12" fmla="*/ 1112 w 3466"/>
                    <a:gd name="T13" fmla="*/ 77 h 135"/>
                    <a:gd name="T14" fmla="*/ 570 w 3466"/>
                    <a:gd name="T15" fmla="*/ 75 h 135"/>
                    <a:gd name="T16" fmla="*/ 893 w 3466"/>
                    <a:gd name="T17" fmla="*/ 81 h 135"/>
                    <a:gd name="T18" fmla="*/ 548 w 3466"/>
                    <a:gd name="T19" fmla="*/ 69 h 135"/>
                    <a:gd name="T20" fmla="*/ 581 w 3466"/>
                    <a:gd name="T21" fmla="*/ 94 h 135"/>
                    <a:gd name="T22" fmla="*/ 546 w 3466"/>
                    <a:gd name="T23" fmla="*/ 77 h 135"/>
                    <a:gd name="T24" fmla="*/ 3276 w 3466"/>
                    <a:gd name="T25" fmla="*/ 64 h 135"/>
                    <a:gd name="T26" fmla="*/ 1033 w 3466"/>
                    <a:gd name="T27" fmla="*/ 67 h 135"/>
                    <a:gd name="T28" fmla="*/ 3304 w 3466"/>
                    <a:gd name="T29" fmla="*/ 58 h 135"/>
                    <a:gd name="T30" fmla="*/ 1178 w 3466"/>
                    <a:gd name="T31" fmla="*/ 81 h 135"/>
                    <a:gd name="T32" fmla="*/ 1194 w 3466"/>
                    <a:gd name="T33" fmla="*/ 84 h 135"/>
                    <a:gd name="T34" fmla="*/ 1209 w 3466"/>
                    <a:gd name="T35" fmla="*/ 94 h 135"/>
                    <a:gd name="T36" fmla="*/ 1221 w 3466"/>
                    <a:gd name="T37" fmla="*/ 97 h 135"/>
                    <a:gd name="T38" fmla="*/ 1217 w 3466"/>
                    <a:gd name="T39" fmla="*/ 110 h 135"/>
                    <a:gd name="T40" fmla="*/ 1200 w 3466"/>
                    <a:gd name="T41" fmla="*/ 109 h 135"/>
                    <a:gd name="T42" fmla="*/ 1181 w 3466"/>
                    <a:gd name="T43" fmla="*/ 103 h 135"/>
                    <a:gd name="T44" fmla="*/ 1166 w 3466"/>
                    <a:gd name="T45" fmla="*/ 93 h 135"/>
                    <a:gd name="T46" fmla="*/ 1169 w 3466"/>
                    <a:gd name="T47" fmla="*/ 82 h 135"/>
                    <a:gd name="T48" fmla="*/ 3263 w 3466"/>
                    <a:gd name="T49" fmla="*/ 59 h 135"/>
                    <a:gd name="T50" fmla="*/ 3368 w 3466"/>
                    <a:gd name="T51" fmla="*/ 51 h 135"/>
                    <a:gd name="T52" fmla="*/ 794 w 3466"/>
                    <a:gd name="T53" fmla="*/ 51 h 135"/>
                    <a:gd name="T54" fmla="*/ 98 w 3466"/>
                    <a:gd name="T55" fmla="*/ 52 h 135"/>
                    <a:gd name="T56" fmla="*/ 51 w 3466"/>
                    <a:gd name="T57" fmla="*/ 48 h 135"/>
                    <a:gd name="T58" fmla="*/ 3210 w 3466"/>
                    <a:gd name="T59" fmla="*/ 43 h 135"/>
                    <a:gd name="T60" fmla="*/ 162 w 3466"/>
                    <a:gd name="T61" fmla="*/ 42 h 135"/>
                    <a:gd name="T62" fmla="*/ 1063 w 3466"/>
                    <a:gd name="T63" fmla="*/ 46 h 135"/>
                    <a:gd name="T64" fmla="*/ 0 w 3466"/>
                    <a:gd name="T65" fmla="*/ 37 h 135"/>
                    <a:gd name="T66" fmla="*/ 523 w 3466"/>
                    <a:gd name="T67" fmla="*/ 37 h 135"/>
                    <a:gd name="T68" fmla="*/ 501 w 3466"/>
                    <a:gd name="T69" fmla="*/ 39 h 135"/>
                    <a:gd name="T70" fmla="*/ 789 w 3466"/>
                    <a:gd name="T71" fmla="*/ 51 h 135"/>
                    <a:gd name="T72" fmla="*/ 1110 w 3466"/>
                    <a:gd name="T73" fmla="*/ 31 h 135"/>
                    <a:gd name="T74" fmla="*/ 2963 w 3466"/>
                    <a:gd name="T75" fmla="*/ 48 h 135"/>
                    <a:gd name="T76" fmla="*/ 2967 w 3466"/>
                    <a:gd name="T77" fmla="*/ 90 h 135"/>
                    <a:gd name="T78" fmla="*/ 2957 w 3466"/>
                    <a:gd name="T79" fmla="*/ 127 h 135"/>
                    <a:gd name="T80" fmla="*/ 2950 w 3466"/>
                    <a:gd name="T81" fmla="*/ 96 h 135"/>
                    <a:gd name="T82" fmla="*/ 191 w 3466"/>
                    <a:gd name="T83" fmla="*/ 27 h 135"/>
                    <a:gd name="T84" fmla="*/ 498 w 3466"/>
                    <a:gd name="T85" fmla="*/ 26 h 135"/>
                    <a:gd name="T86" fmla="*/ 1071 w 3466"/>
                    <a:gd name="T87" fmla="*/ 29 h 135"/>
                    <a:gd name="T88" fmla="*/ 2912 w 3466"/>
                    <a:gd name="T89" fmla="*/ 18 h 135"/>
                    <a:gd name="T90" fmla="*/ 815 w 3466"/>
                    <a:gd name="T91" fmla="*/ 46 h 135"/>
                    <a:gd name="T92" fmla="*/ 815 w 3466"/>
                    <a:gd name="T93" fmla="*/ 52 h 135"/>
                    <a:gd name="T94" fmla="*/ 797 w 3466"/>
                    <a:gd name="T95" fmla="*/ 29 h 135"/>
                    <a:gd name="T96" fmla="*/ 1797 w 3466"/>
                    <a:gd name="T97" fmla="*/ 20 h 135"/>
                    <a:gd name="T98" fmla="*/ 3437 w 3466"/>
                    <a:gd name="T99" fmla="*/ 20 h 135"/>
                    <a:gd name="T100" fmla="*/ 1030 w 3466"/>
                    <a:gd name="T101" fmla="*/ 16 h 135"/>
                    <a:gd name="T102" fmla="*/ 209 w 3466"/>
                    <a:gd name="T103" fmla="*/ 20 h 135"/>
                    <a:gd name="T104" fmla="*/ 1622 w 3466"/>
                    <a:gd name="T105" fmla="*/ 16 h 135"/>
                    <a:gd name="T106" fmla="*/ 1626 w 3466"/>
                    <a:gd name="T107" fmla="*/ 41 h 135"/>
                    <a:gd name="T108" fmla="*/ 1598 w 3466"/>
                    <a:gd name="T109" fmla="*/ 61 h 135"/>
                    <a:gd name="T110" fmla="*/ 1599 w 3466"/>
                    <a:gd name="T111" fmla="*/ 46 h 135"/>
                    <a:gd name="T112" fmla="*/ 1599 w 3466"/>
                    <a:gd name="T113" fmla="*/ 31 h 135"/>
                    <a:gd name="T114" fmla="*/ 1611 w 3466"/>
                    <a:gd name="T115" fmla="*/ 17 h 135"/>
                    <a:gd name="T116" fmla="*/ 498 w 3466"/>
                    <a:gd name="T117" fmla="*/ 9 h 135"/>
                    <a:gd name="T118" fmla="*/ 247 w 3466"/>
                    <a:gd name="T119" fmla="*/ 6 h 135"/>
                    <a:gd name="T120" fmla="*/ 1787 w 3466"/>
                    <a:gd name="T121" fmla="*/ 14 h 135"/>
                    <a:gd name="T122" fmla="*/ 1029 w 3466"/>
                    <a:gd name="T123" fmla="*/ 0 h 135"/>
                    <a:gd name="T124" fmla="*/ 3443 w 3466"/>
                    <a:gd name="T125" fmla="*/ 1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6" h="135">
                      <a:moveTo>
                        <a:pt x="2225" y="128"/>
                      </a:moveTo>
                      <a:lnTo>
                        <a:pt x="2226" y="130"/>
                      </a:lnTo>
                      <a:lnTo>
                        <a:pt x="2226" y="130"/>
                      </a:lnTo>
                      <a:lnTo>
                        <a:pt x="2225" y="130"/>
                      </a:lnTo>
                      <a:lnTo>
                        <a:pt x="2225" y="128"/>
                      </a:lnTo>
                      <a:close/>
                      <a:moveTo>
                        <a:pt x="1078" y="128"/>
                      </a:moveTo>
                      <a:lnTo>
                        <a:pt x="1078" y="128"/>
                      </a:lnTo>
                      <a:lnTo>
                        <a:pt x="1078" y="130"/>
                      </a:lnTo>
                      <a:lnTo>
                        <a:pt x="1078" y="130"/>
                      </a:lnTo>
                      <a:lnTo>
                        <a:pt x="1078" y="128"/>
                      </a:lnTo>
                      <a:close/>
                      <a:moveTo>
                        <a:pt x="1150" y="123"/>
                      </a:moveTo>
                      <a:lnTo>
                        <a:pt x="1152" y="124"/>
                      </a:lnTo>
                      <a:lnTo>
                        <a:pt x="1152" y="124"/>
                      </a:lnTo>
                      <a:lnTo>
                        <a:pt x="1152" y="124"/>
                      </a:lnTo>
                      <a:lnTo>
                        <a:pt x="1153" y="124"/>
                      </a:lnTo>
                      <a:lnTo>
                        <a:pt x="1153" y="127"/>
                      </a:lnTo>
                      <a:lnTo>
                        <a:pt x="1150" y="127"/>
                      </a:lnTo>
                      <a:lnTo>
                        <a:pt x="1150" y="128"/>
                      </a:lnTo>
                      <a:lnTo>
                        <a:pt x="1150" y="128"/>
                      </a:lnTo>
                      <a:lnTo>
                        <a:pt x="1152" y="128"/>
                      </a:lnTo>
                      <a:lnTo>
                        <a:pt x="1152" y="128"/>
                      </a:lnTo>
                      <a:lnTo>
                        <a:pt x="1152" y="128"/>
                      </a:lnTo>
                      <a:lnTo>
                        <a:pt x="1152" y="128"/>
                      </a:lnTo>
                      <a:lnTo>
                        <a:pt x="1152" y="128"/>
                      </a:lnTo>
                      <a:lnTo>
                        <a:pt x="1153" y="128"/>
                      </a:lnTo>
                      <a:lnTo>
                        <a:pt x="1153" y="128"/>
                      </a:lnTo>
                      <a:lnTo>
                        <a:pt x="1153" y="130"/>
                      </a:lnTo>
                      <a:lnTo>
                        <a:pt x="1153" y="130"/>
                      </a:lnTo>
                      <a:lnTo>
                        <a:pt x="1150" y="130"/>
                      </a:lnTo>
                      <a:lnTo>
                        <a:pt x="1150" y="131"/>
                      </a:lnTo>
                      <a:lnTo>
                        <a:pt x="1149" y="131"/>
                      </a:lnTo>
                      <a:lnTo>
                        <a:pt x="1149" y="132"/>
                      </a:lnTo>
                      <a:lnTo>
                        <a:pt x="1148" y="133"/>
                      </a:lnTo>
                      <a:lnTo>
                        <a:pt x="1145" y="133"/>
                      </a:lnTo>
                      <a:lnTo>
                        <a:pt x="1144" y="133"/>
                      </a:lnTo>
                      <a:lnTo>
                        <a:pt x="1144" y="133"/>
                      </a:lnTo>
                      <a:lnTo>
                        <a:pt x="1144" y="133"/>
                      </a:lnTo>
                      <a:lnTo>
                        <a:pt x="1144" y="131"/>
                      </a:lnTo>
                      <a:lnTo>
                        <a:pt x="1145" y="131"/>
                      </a:lnTo>
                      <a:lnTo>
                        <a:pt x="1146" y="128"/>
                      </a:lnTo>
                      <a:lnTo>
                        <a:pt x="1144" y="128"/>
                      </a:lnTo>
                      <a:lnTo>
                        <a:pt x="1145" y="127"/>
                      </a:lnTo>
                      <a:lnTo>
                        <a:pt x="1146" y="126"/>
                      </a:lnTo>
                      <a:lnTo>
                        <a:pt x="1146" y="126"/>
                      </a:lnTo>
                      <a:lnTo>
                        <a:pt x="1148" y="126"/>
                      </a:lnTo>
                      <a:lnTo>
                        <a:pt x="1150" y="126"/>
                      </a:lnTo>
                      <a:lnTo>
                        <a:pt x="1150" y="123"/>
                      </a:lnTo>
                      <a:close/>
                      <a:moveTo>
                        <a:pt x="3034" y="123"/>
                      </a:moveTo>
                      <a:lnTo>
                        <a:pt x="3035" y="123"/>
                      </a:lnTo>
                      <a:lnTo>
                        <a:pt x="3035" y="123"/>
                      </a:lnTo>
                      <a:lnTo>
                        <a:pt x="3034" y="123"/>
                      </a:lnTo>
                      <a:lnTo>
                        <a:pt x="3034" y="123"/>
                      </a:lnTo>
                      <a:lnTo>
                        <a:pt x="3034" y="123"/>
                      </a:lnTo>
                      <a:close/>
                      <a:moveTo>
                        <a:pt x="967" y="122"/>
                      </a:moveTo>
                      <a:lnTo>
                        <a:pt x="970" y="122"/>
                      </a:lnTo>
                      <a:lnTo>
                        <a:pt x="971" y="122"/>
                      </a:lnTo>
                      <a:lnTo>
                        <a:pt x="972" y="123"/>
                      </a:lnTo>
                      <a:lnTo>
                        <a:pt x="971" y="124"/>
                      </a:lnTo>
                      <a:lnTo>
                        <a:pt x="971" y="124"/>
                      </a:lnTo>
                      <a:lnTo>
                        <a:pt x="971" y="126"/>
                      </a:lnTo>
                      <a:lnTo>
                        <a:pt x="970" y="126"/>
                      </a:lnTo>
                      <a:lnTo>
                        <a:pt x="970" y="124"/>
                      </a:lnTo>
                      <a:lnTo>
                        <a:pt x="966" y="124"/>
                      </a:lnTo>
                      <a:lnTo>
                        <a:pt x="963" y="123"/>
                      </a:lnTo>
                      <a:lnTo>
                        <a:pt x="963" y="122"/>
                      </a:lnTo>
                      <a:lnTo>
                        <a:pt x="967" y="122"/>
                      </a:lnTo>
                      <a:lnTo>
                        <a:pt x="967" y="122"/>
                      </a:lnTo>
                      <a:close/>
                      <a:moveTo>
                        <a:pt x="3039" y="118"/>
                      </a:moveTo>
                      <a:lnTo>
                        <a:pt x="3039" y="119"/>
                      </a:lnTo>
                      <a:lnTo>
                        <a:pt x="3038" y="122"/>
                      </a:lnTo>
                      <a:lnTo>
                        <a:pt x="3037" y="123"/>
                      </a:lnTo>
                      <a:lnTo>
                        <a:pt x="3035" y="123"/>
                      </a:lnTo>
                      <a:lnTo>
                        <a:pt x="3035" y="122"/>
                      </a:lnTo>
                      <a:lnTo>
                        <a:pt x="3037" y="120"/>
                      </a:lnTo>
                      <a:lnTo>
                        <a:pt x="3037" y="118"/>
                      </a:lnTo>
                      <a:lnTo>
                        <a:pt x="3039" y="118"/>
                      </a:lnTo>
                      <a:close/>
                      <a:moveTo>
                        <a:pt x="1114" y="115"/>
                      </a:moveTo>
                      <a:lnTo>
                        <a:pt x="1112" y="118"/>
                      </a:lnTo>
                      <a:lnTo>
                        <a:pt x="1112" y="120"/>
                      </a:lnTo>
                      <a:lnTo>
                        <a:pt x="1115" y="120"/>
                      </a:lnTo>
                      <a:lnTo>
                        <a:pt x="1115" y="122"/>
                      </a:lnTo>
                      <a:lnTo>
                        <a:pt x="1118" y="122"/>
                      </a:lnTo>
                      <a:lnTo>
                        <a:pt x="1118" y="120"/>
                      </a:lnTo>
                      <a:lnTo>
                        <a:pt x="1119" y="120"/>
                      </a:lnTo>
                      <a:lnTo>
                        <a:pt x="1119" y="123"/>
                      </a:lnTo>
                      <a:lnTo>
                        <a:pt x="1128" y="122"/>
                      </a:lnTo>
                      <a:lnTo>
                        <a:pt x="1128" y="123"/>
                      </a:lnTo>
                      <a:lnTo>
                        <a:pt x="1127" y="123"/>
                      </a:lnTo>
                      <a:lnTo>
                        <a:pt x="1127" y="124"/>
                      </a:lnTo>
                      <a:lnTo>
                        <a:pt x="1128" y="126"/>
                      </a:lnTo>
                      <a:lnTo>
                        <a:pt x="1129" y="126"/>
                      </a:lnTo>
                      <a:lnTo>
                        <a:pt x="1128" y="127"/>
                      </a:lnTo>
                      <a:lnTo>
                        <a:pt x="1127" y="128"/>
                      </a:lnTo>
                      <a:lnTo>
                        <a:pt x="1126" y="128"/>
                      </a:lnTo>
                      <a:lnTo>
                        <a:pt x="1124" y="127"/>
                      </a:lnTo>
                      <a:lnTo>
                        <a:pt x="1124" y="127"/>
                      </a:lnTo>
                      <a:lnTo>
                        <a:pt x="1124" y="126"/>
                      </a:lnTo>
                      <a:lnTo>
                        <a:pt x="1124" y="126"/>
                      </a:lnTo>
                      <a:lnTo>
                        <a:pt x="1126" y="124"/>
                      </a:lnTo>
                      <a:lnTo>
                        <a:pt x="1126" y="123"/>
                      </a:lnTo>
                      <a:lnTo>
                        <a:pt x="1124" y="123"/>
                      </a:lnTo>
                      <a:lnTo>
                        <a:pt x="1124" y="124"/>
                      </a:lnTo>
                      <a:lnTo>
                        <a:pt x="1122" y="124"/>
                      </a:lnTo>
                      <a:lnTo>
                        <a:pt x="1122" y="126"/>
                      </a:lnTo>
                      <a:lnTo>
                        <a:pt x="1120" y="126"/>
                      </a:lnTo>
                      <a:lnTo>
                        <a:pt x="1118" y="126"/>
                      </a:lnTo>
                      <a:lnTo>
                        <a:pt x="1115" y="124"/>
                      </a:lnTo>
                      <a:lnTo>
                        <a:pt x="1114" y="124"/>
                      </a:lnTo>
                      <a:lnTo>
                        <a:pt x="1112" y="122"/>
                      </a:lnTo>
                      <a:lnTo>
                        <a:pt x="1110" y="122"/>
                      </a:lnTo>
                      <a:lnTo>
                        <a:pt x="1110" y="119"/>
                      </a:lnTo>
                      <a:lnTo>
                        <a:pt x="1110" y="119"/>
                      </a:lnTo>
                      <a:lnTo>
                        <a:pt x="1110" y="118"/>
                      </a:lnTo>
                      <a:lnTo>
                        <a:pt x="1111" y="118"/>
                      </a:lnTo>
                      <a:lnTo>
                        <a:pt x="1112" y="116"/>
                      </a:lnTo>
                      <a:lnTo>
                        <a:pt x="1112" y="116"/>
                      </a:lnTo>
                      <a:lnTo>
                        <a:pt x="1111" y="116"/>
                      </a:lnTo>
                      <a:lnTo>
                        <a:pt x="1112" y="115"/>
                      </a:lnTo>
                      <a:lnTo>
                        <a:pt x="1114" y="115"/>
                      </a:lnTo>
                      <a:close/>
                      <a:moveTo>
                        <a:pt x="1152" y="114"/>
                      </a:moveTo>
                      <a:lnTo>
                        <a:pt x="1152" y="114"/>
                      </a:lnTo>
                      <a:lnTo>
                        <a:pt x="1150" y="114"/>
                      </a:lnTo>
                      <a:lnTo>
                        <a:pt x="1150" y="116"/>
                      </a:lnTo>
                      <a:lnTo>
                        <a:pt x="1146" y="116"/>
                      </a:lnTo>
                      <a:lnTo>
                        <a:pt x="1145" y="119"/>
                      </a:lnTo>
                      <a:lnTo>
                        <a:pt x="1144" y="119"/>
                      </a:lnTo>
                      <a:lnTo>
                        <a:pt x="1144" y="122"/>
                      </a:lnTo>
                      <a:lnTo>
                        <a:pt x="1143" y="123"/>
                      </a:lnTo>
                      <a:lnTo>
                        <a:pt x="1141" y="124"/>
                      </a:lnTo>
                      <a:lnTo>
                        <a:pt x="1144" y="124"/>
                      </a:lnTo>
                      <a:lnTo>
                        <a:pt x="1143" y="126"/>
                      </a:lnTo>
                      <a:lnTo>
                        <a:pt x="1143" y="127"/>
                      </a:lnTo>
                      <a:lnTo>
                        <a:pt x="1141" y="128"/>
                      </a:lnTo>
                      <a:lnTo>
                        <a:pt x="1140" y="128"/>
                      </a:lnTo>
                      <a:lnTo>
                        <a:pt x="1140" y="131"/>
                      </a:lnTo>
                      <a:lnTo>
                        <a:pt x="1140" y="133"/>
                      </a:lnTo>
                      <a:lnTo>
                        <a:pt x="1141" y="133"/>
                      </a:lnTo>
                      <a:lnTo>
                        <a:pt x="1141" y="133"/>
                      </a:lnTo>
                      <a:lnTo>
                        <a:pt x="1141" y="133"/>
                      </a:lnTo>
                      <a:lnTo>
                        <a:pt x="1141" y="133"/>
                      </a:lnTo>
                      <a:lnTo>
                        <a:pt x="1141" y="133"/>
                      </a:lnTo>
                      <a:lnTo>
                        <a:pt x="1140" y="133"/>
                      </a:lnTo>
                      <a:lnTo>
                        <a:pt x="1140" y="135"/>
                      </a:lnTo>
                      <a:lnTo>
                        <a:pt x="1139" y="135"/>
                      </a:lnTo>
                      <a:lnTo>
                        <a:pt x="1139" y="133"/>
                      </a:lnTo>
                      <a:lnTo>
                        <a:pt x="1137" y="133"/>
                      </a:lnTo>
                      <a:lnTo>
                        <a:pt x="1136" y="132"/>
                      </a:lnTo>
                      <a:lnTo>
                        <a:pt x="1135" y="130"/>
                      </a:lnTo>
                      <a:lnTo>
                        <a:pt x="1135" y="127"/>
                      </a:lnTo>
                      <a:lnTo>
                        <a:pt x="1137" y="126"/>
                      </a:lnTo>
                      <a:lnTo>
                        <a:pt x="1137" y="126"/>
                      </a:lnTo>
                      <a:lnTo>
                        <a:pt x="1136" y="124"/>
                      </a:lnTo>
                      <a:lnTo>
                        <a:pt x="1136" y="123"/>
                      </a:lnTo>
                      <a:lnTo>
                        <a:pt x="1137" y="123"/>
                      </a:lnTo>
                      <a:lnTo>
                        <a:pt x="1139" y="122"/>
                      </a:lnTo>
                      <a:lnTo>
                        <a:pt x="1139" y="122"/>
                      </a:lnTo>
                      <a:lnTo>
                        <a:pt x="1139" y="122"/>
                      </a:lnTo>
                      <a:lnTo>
                        <a:pt x="1139" y="120"/>
                      </a:lnTo>
                      <a:lnTo>
                        <a:pt x="1139" y="122"/>
                      </a:lnTo>
                      <a:lnTo>
                        <a:pt x="1140" y="122"/>
                      </a:lnTo>
                      <a:lnTo>
                        <a:pt x="1140" y="120"/>
                      </a:lnTo>
                      <a:lnTo>
                        <a:pt x="1140" y="120"/>
                      </a:lnTo>
                      <a:lnTo>
                        <a:pt x="1140" y="118"/>
                      </a:lnTo>
                      <a:lnTo>
                        <a:pt x="1141" y="116"/>
                      </a:lnTo>
                      <a:lnTo>
                        <a:pt x="1143" y="114"/>
                      </a:lnTo>
                      <a:lnTo>
                        <a:pt x="1144" y="115"/>
                      </a:lnTo>
                      <a:lnTo>
                        <a:pt x="1145" y="116"/>
                      </a:lnTo>
                      <a:lnTo>
                        <a:pt x="1148" y="115"/>
                      </a:lnTo>
                      <a:lnTo>
                        <a:pt x="1150" y="115"/>
                      </a:lnTo>
                      <a:lnTo>
                        <a:pt x="1152" y="114"/>
                      </a:lnTo>
                      <a:close/>
                      <a:moveTo>
                        <a:pt x="1191" y="110"/>
                      </a:moveTo>
                      <a:lnTo>
                        <a:pt x="1194" y="110"/>
                      </a:lnTo>
                      <a:lnTo>
                        <a:pt x="1194" y="113"/>
                      </a:lnTo>
                      <a:lnTo>
                        <a:pt x="1192" y="114"/>
                      </a:lnTo>
                      <a:lnTo>
                        <a:pt x="1192" y="114"/>
                      </a:lnTo>
                      <a:lnTo>
                        <a:pt x="1192" y="114"/>
                      </a:lnTo>
                      <a:lnTo>
                        <a:pt x="1192" y="114"/>
                      </a:lnTo>
                      <a:lnTo>
                        <a:pt x="1191" y="113"/>
                      </a:lnTo>
                      <a:lnTo>
                        <a:pt x="1191" y="110"/>
                      </a:lnTo>
                      <a:lnTo>
                        <a:pt x="1191" y="110"/>
                      </a:lnTo>
                      <a:lnTo>
                        <a:pt x="1191" y="110"/>
                      </a:lnTo>
                      <a:lnTo>
                        <a:pt x="1191" y="110"/>
                      </a:lnTo>
                      <a:lnTo>
                        <a:pt x="1191" y="110"/>
                      </a:lnTo>
                      <a:lnTo>
                        <a:pt x="1191" y="110"/>
                      </a:lnTo>
                      <a:close/>
                      <a:moveTo>
                        <a:pt x="589" y="109"/>
                      </a:moveTo>
                      <a:lnTo>
                        <a:pt x="589" y="110"/>
                      </a:lnTo>
                      <a:lnTo>
                        <a:pt x="590" y="110"/>
                      </a:lnTo>
                      <a:lnTo>
                        <a:pt x="590" y="110"/>
                      </a:lnTo>
                      <a:lnTo>
                        <a:pt x="587" y="111"/>
                      </a:lnTo>
                      <a:lnTo>
                        <a:pt x="587" y="111"/>
                      </a:lnTo>
                      <a:lnTo>
                        <a:pt x="586" y="111"/>
                      </a:lnTo>
                      <a:lnTo>
                        <a:pt x="586" y="113"/>
                      </a:lnTo>
                      <a:lnTo>
                        <a:pt x="586" y="113"/>
                      </a:lnTo>
                      <a:lnTo>
                        <a:pt x="586" y="113"/>
                      </a:lnTo>
                      <a:lnTo>
                        <a:pt x="585" y="114"/>
                      </a:lnTo>
                      <a:lnTo>
                        <a:pt x="585" y="111"/>
                      </a:lnTo>
                      <a:lnTo>
                        <a:pt x="586" y="110"/>
                      </a:lnTo>
                      <a:lnTo>
                        <a:pt x="589" y="109"/>
                      </a:lnTo>
                      <a:close/>
                      <a:moveTo>
                        <a:pt x="1136" y="105"/>
                      </a:moveTo>
                      <a:lnTo>
                        <a:pt x="1136" y="106"/>
                      </a:lnTo>
                      <a:lnTo>
                        <a:pt x="1133" y="107"/>
                      </a:lnTo>
                      <a:lnTo>
                        <a:pt x="1133" y="107"/>
                      </a:lnTo>
                      <a:lnTo>
                        <a:pt x="1131" y="109"/>
                      </a:lnTo>
                      <a:lnTo>
                        <a:pt x="1131" y="107"/>
                      </a:lnTo>
                      <a:lnTo>
                        <a:pt x="1133" y="106"/>
                      </a:lnTo>
                      <a:lnTo>
                        <a:pt x="1133" y="106"/>
                      </a:lnTo>
                      <a:lnTo>
                        <a:pt x="1136" y="105"/>
                      </a:lnTo>
                      <a:close/>
                      <a:moveTo>
                        <a:pt x="3058" y="96"/>
                      </a:moveTo>
                      <a:lnTo>
                        <a:pt x="3058" y="96"/>
                      </a:lnTo>
                      <a:lnTo>
                        <a:pt x="3058" y="97"/>
                      </a:lnTo>
                      <a:lnTo>
                        <a:pt x="3058" y="97"/>
                      </a:lnTo>
                      <a:lnTo>
                        <a:pt x="3058" y="97"/>
                      </a:lnTo>
                      <a:lnTo>
                        <a:pt x="3058" y="96"/>
                      </a:lnTo>
                      <a:close/>
                      <a:moveTo>
                        <a:pt x="3064" y="86"/>
                      </a:moveTo>
                      <a:lnTo>
                        <a:pt x="3064" y="88"/>
                      </a:lnTo>
                      <a:lnTo>
                        <a:pt x="3064" y="89"/>
                      </a:lnTo>
                      <a:lnTo>
                        <a:pt x="3063" y="89"/>
                      </a:lnTo>
                      <a:lnTo>
                        <a:pt x="3063" y="89"/>
                      </a:lnTo>
                      <a:lnTo>
                        <a:pt x="3063" y="88"/>
                      </a:lnTo>
                      <a:lnTo>
                        <a:pt x="3063" y="88"/>
                      </a:lnTo>
                      <a:lnTo>
                        <a:pt x="3063" y="88"/>
                      </a:lnTo>
                      <a:lnTo>
                        <a:pt x="3064" y="86"/>
                      </a:lnTo>
                      <a:close/>
                      <a:moveTo>
                        <a:pt x="1109" y="77"/>
                      </a:moveTo>
                      <a:lnTo>
                        <a:pt x="1112" y="77"/>
                      </a:lnTo>
                      <a:lnTo>
                        <a:pt x="1115" y="78"/>
                      </a:lnTo>
                      <a:lnTo>
                        <a:pt x="1119" y="80"/>
                      </a:lnTo>
                      <a:lnTo>
                        <a:pt x="1123" y="81"/>
                      </a:lnTo>
                      <a:lnTo>
                        <a:pt x="1123" y="81"/>
                      </a:lnTo>
                      <a:lnTo>
                        <a:pt x="1124" y="81"/>
                      </a:lnTo>
                      <a:lnTo>
                        <a:pt x="1124" y="82"/>
                      </a:lnTo>
                      <a:lnTo>
                        <a:pt x="1124" y="82"/>
                      </a:lnTo>
                      <a:lnTo>
                        <a:pt x="1126" y="84"/>
                      </a:lnTo>
                      <a:lnTo>
                        <a:pt x="1126" y="84"/>
                      </a:lnTo>
                      <a:lnTo>
                        <a:pt x="1127" y="85"/>
                      </a:lnTo>
                      <a:lnTo>
                        <a:pt x="1127" y="85"/>
                      </a:lnTo>
                      <a:lnTo>
                        <a:pt x="1129" y="86"/>
                      </a:lnTo>
                      <a:lnTo>
                        <a:pt x="1131" y="88"/>
                      </a:lnTo>
                      <a:lnTo>
                        <a:pt x="1131" y="88"/>
                      </a:lnTo>
                      <a:lnTo>
                        <a:pt x="1132" y="88"/>
                      </a:lnTo>
                      <a:lnTo>
                        <a:pt x="1132" y="88"/>
                      </a:lnTo>
                      <a:lnTo>
                        <a:pt x="1132" y="89"/>
                      </a:lnTo>
                      <a:lnTo>
                        <a:pt x="1132" y="89"/>
                      </a:lnTo>
                      <a:lnTo>
                        <a:pt x="1131" y="90"/>
                      </a:lnTo>
                      <a:lnTo>
                        <a:pt x="1128" y="90"/>
                      </a:lnTo>
                      <a:lnTo>
                        <a:pt x="1127" y="89"/>
                      </a:lnTo>
                      <a:lnTo>
                        <a:pt x="1123" y="89"/>
                      </a:lnTo>
                      <a:lnTo>
                        <a:pt x="1123" y="88"/>
                      </a:lnTo>
                      <a:lnTo>
                        <a:pt x="1115" y="85"/>
                      </a:lnTo>
                      <a:lnTo>
                        <a:pt x="1115" y="84"/>
                      </a:lnTo>
                      <a:lnTo>
                        <a:pt x="1115" y="84"/>
                      </a:lnTo>
                      <a:lnTo>
                        <a:pt x="1112" y="81"/>
                      </a:lnTo>
                      <a:lnTo>
                        <a:pt x="1111" y="80"/>
                      </a:lnTo>
                      <a:lnTo>
                        <a:pt x="1109" y="80"/>
                      </a:lnTo>
                      <a:lnTo>
                        <a:pt x="1109" y="77"/>
                      </a:lnTo>
                      <a:close/>
                      <a:moveTo>
                        <a:pt x="570" y="75"/>
                      </a:moveTo>
                      <a:lnTo>
                        <a:pt x="570" y="75"/>
                      </a:lnTo>
                      <a:lnTo>
                        <a:pt x="572" y="76"/>
                      </a:lnTo>
                      <a:lnTo>
                        <a:pt x="573" y="77"/>
                      </a:lnTo>
                      <a:lnTo>
                        <a:pt x="574" y="80"/>
                      </a:lnTo>
                      <a:lnTo>
                        <a:pt x="572" y="78"/>
                      </a:lnTo>
                      <a:lnTo>
                        <a:pt x="570" y="77"/>
                      </a:lnTo>
                      <a:lnTo>
                        <a:pt x="570" y="75"/>
                      </a:lnTo>
                      <a:close/>
                      <a:moveTo>
                        <a:pt x="3076" y="73"/>
                      </a:moveTo>
                      <a:lnTo>
                        <a:pt x="3076" y="75"/>
                      </a:lnTo>
                      <a:lnTo>
                        <a:pt x="3076" y="75"/>
                      </a:lnTo>
                      <a:lnTo>
                        <a:pt x="3076" y="75"/>
                      </a:lnTo>
                      <a:lnTo>
                        <a:pt x="3076" y="76"/>
                      </a:lnTo>
                      <a:lnTo>
                        <a:pt x="3073" y="77"/>
                      </a:lnTo>
                      <a:lnTo>
                        <a:pt x="3072" y="77"/>
                      </a:lnTo>
                      <a:lnTo>
                        <a:pt x="3070" y="78"/>
                      </a:lnTo>
                      <a:lnTo>
                        <a:pt x="3068" y="76"/>
                      </a:lnTo>
                      <a:lnTo>
                        <a:pt x="3072" y="76"/>
                      </a:lnTo>
                      <a:lnTo>
                        <a:pt x="3073" y="75"/>
                      </a:lnTo>
                      <a:lnTo>
                        <a:pt x="3076" y="73"/>
                      </a:lnTo>
                      <a:close/>
                      <a:moveTo>
                        <a:pt x="895" y="73"/>
                      </a:moveTo>
                      <a:lnTo>
                        <a:pt x="896" y="75"/>
                      </a:lnTo>
                      <a:lnTo>
                        <a:pt x="898" y="77"/>
                      </a:lnTo>
                      <a:lnTo>
                        <a:pt x="899" y="80"/>
                      </a:lnTo>
                      <a:lnTo>
                        <a:pt x="899" y="82"/>
                      </a:lnTo>
                      <a:lnTo>
                        <a:pt x="899" y="82"/>
                      </a:lnTo>
                      <a:lnTo>
                        <a:pt x="898" y="84"/>
                      </a:lnTo>
                      <a:lnTo>
                        <a:pt x="896" y="84"/>
                      </a:lnTo>
                      <a:lnTo>
                        <a:pt x="896" y="82"/>
                      </a:lnTo>
                      <a:lnTo>
                        <a:pt x="895" y="82"/>
                      </a:lnTo>
                      <a:lnTo>
                        <a:pt x="894" y="82"/>
                      </a:lnTo>
                      <a:lnTo>
                        <a:pt x="894" y="82"/>
                      </a:lnTo>
                      <a:lnTo>
                        <a:pt x="893" y="81"/>
                      </a:lnTo>
                      <a:lnTo>
                        <a:pt x="893" y="81"/>
                      </a:lnTo>
                      <a:lnTo>
                        <a:pt x="894" y="81"/>
                      </a:lnTo>
                      <a:lnTo>
                        <a:pt x="894" y="80"/>
                      </a:lnTo>
                      <a:lnTo>
                        <a:pt x="893" y="80"/>
                      </a:lnTo>
                      <a:lnTo>
                        <a:pt x="893" y="81"/>
                      </a:lnTo>
                      <a:lnTo>
                        <a:pt x="891" y="81"/>
                      </a:lnTo>
                      <a:lnTo>
                        <a:pt x="890" y="78"/>
                      </a:lnTo>
                      <a:lnTo>
                        <a:pt x="891" y="77"/>
                      </a:lnTo>
                      <a:lnTo>
                        <a:pt x="891" y="75"/>
                      </a:lnTo>
                      <a:lnTo>
                        <a:pt x="893" y="75"/>
                      </a:lnTo>
                      <a:lnTo>
                        <a:pt x="894" y="73"/>
                      </a:lnTo>
                      <a:lnTo>
                        <a:pt x="895" y="73"/>
                      </a:lnTo>
                      <a:close/>
                      <a:moveTo>
                        <a:pt x="561" y="72"/>
                      </a:moveTo>
                      <a:lnTo>
                        <a:pt x="564" y="72"/>
                      </a:lnTo>
                      <a:lnTo>
                        <a:pt x="564" y="73"/>
                      </a:lnTo>
                      <a:lnTo>
                        <a:pt x="563" y="73"/>
                      </a:lnTo>
                      <a:lnTo>
                        <a:pt x="563" y="72"/>
                      </a:lnTo>
                      <a:lnTo>
                        <a:pt x="561" y="72"/>
                      </a:lnTo>
                      <a:lnTo>
                        <a:pt x="561" y="72"/>
                      </a:lnTo>
                      <a:close/>
                      <a:moveTo>
                        <a:pt x="1669" y="71"/>
                      </a:moveTo>
                      <a:lnTo>
                        <a:pt x="1671" y="71"/>
                      </a:lnTo>
                      <a:lnTo>
                        <a:pt x="1671" y="71"/>
                      </a:lnTo>
                      <a:lnTo>
                        <a:pt x="1670" y="71"/>
                      </a:lnTo>
                      <a:lnTo>
                        <a:pt x="1670" y="72"/>
                      </a:lnTo>
                      <a:lnTo>
                        <a:pt x="1670" y="72"/>
                      </a:lnTo>
                      <a:lnTo>
                        <a:pt x="1669" y="72"/>
                      </a:lnTo>
                      <a:lnTo>
                        <a:pt x="1669" y="71"/>
                      </a:lnTo>
                      <a:close/>
                      <a:moveTo>
                        <a:pt x="539" y="65"/>
                      </a:moveTo>
                      <a:lnTo>
                        <a:pt x="539" y="67"/>
                      </a:lnTo>
                      <a:lnTo>
                        <a:pt x="542" y="67"/>
                      </a:lnTo>
                      <a:lnTo>
                        <a:pt x="543" y="68"/>
                      </a:lnTo>
                      <a:lnTo>
                        <a:pt x="548" y="69"/>
                      </a:lnTo>
                      <a:lnTo>
                        <a:pt x="548" y="69"/>
                      </a:lnTo>
                      <a:lnTo>
                        <a:pt x="551" y="69"/>
                      </a:lnTo>
                      <a:lnTo>
                        <a:pt x="551" y="71"/>
                      </a:lnTo>
                      <a:lnTo>
                        <a:pt x="552" y="71"/>
                      </a:lnTo>
                      <a:lnTo>
                        <a:pt x="555" y="71"/>
                      </a:lnTo>
                      <a:lnTo>
                        <a:pt x="557" y="71"/>
                      </a:lnTo>
                      <a:lnTo>
                        <a:pt x="559" y="71"/>
                      </a:lnTo>
                      <a:lnTo>
                        <a:pt x="560" y="71"/>
                      </a:lnTo>
                      <a:lnTo>
                        <a:pt x="560" y="72"/>
                      </a:lnTo>
                      <a:lnTo>
                        <a:pt x="563" y="73"/>
                      </a:lnTo>
                      <a:lnTo>
                        <a:pt x="563" y="75"/>
                      </a:lnTo>
                      <a:lnTo>
                        <a:pt x="564" y="76"/>
                      </a:lnTo>
                      <a:lnTo>
                        <a:pt x="567" y="76"/>
                      </a:lnTo>
                      <a:lnTo>
                        <a:pt x="567" y="80"/>
                      </a:lnTo>
                      <a:lnTo>
                        <a:pt x="577" y="82"/>
                      </a:lnTo>
                      <a:lnTo>
                        <a:pt x="580" y="86"/>
                      </a:lnTo>
                      <a:lnTo>
                        <a:pt x="581" y="86"/>
                      </a:lnTo>
                      <a:lnTo>
                        <a:pt x="581" y="88"/>
                      </a:lnTo>
                      <a:lnTo>
                        <a:pt x="582" y="89"/>
                      </a:lnTo>
                      <a:lnTo>
                        <a:pt x="584" y="90"/>
                      </a:lnTo>
                      <a:lnTo>
                        <a:pt x="584" y="92"/>
                      </a:lnTo>
                      <a:lnTo>
                        <a:pt x="584" y="92"/>
                      </a:lnTo>
                      <a:lnTo>
                        <a:pt x="585" y="92"/>
                      </a:lnTo>
                      <a:lnTo>
                        <a:pt x="586" y="93"/>
                      </a:lnTo>
                      <a:lnTo>
                        <a:pt x="586" y="94"/>
                      </a:lnTo>
                      <a:lnTo>
                        <a:pt x="586" y="96"/>
                      </a:lnTo>
                      <a:lnTo>
                        <a:pt x="584" y="96"/>
                      </a:lnTo>
                      <a:lnTo>
                        <a:pt x="584" y="96"/>
                      </a:lnTo>
                      <a:lnTo>
                        <a:pt x="584" y="96"/>
                      </a:lnTo>
                      <a:lnTo>
                        <a:pt x="582" y="96"/>
                      </a:lnTo>
                      <a:lnTo>
                        <a:pt x="582" y="96"/>
                      </a:lnTo>
                      <a:lnTo>
                        <a:pt x="581" y="96"/>
                      </a:lnTo>
                      <a:lnTo>
                        <a:pt x="581" y="94"/>
                      </a:lnTo>
                      <a:lnTo>
                        <a:pt x="573" y="94"/>
                      </a:lnTo>
                      <a:lnTo>
                        <a:pt x="572" y="93"/>
                      </a:lnTo>
                      <a:lnTo>
                        <a:pt x="569" y="93"/>
                      </a:lnTo>
                      <a:lnTo>
                        <a:pt x="569" y="92"/>
                      </a:lnTo>
                      <a:lnTo>
                        <a:pt x="568" y="92"/>
                      </a:lnTo>
                      <a:lnTo>
                        <a:pt x="567" y="90"/>
                      </a:lnTo>
                      <a:lnTo>
                        <a:pt x="565" y="90"/>
                      </a:lnTo>
                      <a:lnTo>
                        <a:pt x="565" y="89"/>
                      </a:lnTo>
                      <a:lnTo>
                        <a:pt x="565" y="88"/>
                      </a:lnTo>
                      <a:lnTo>
                        <a:pt x="567" y="88"/>
                      </a:lnTo>
                      <a:lnTo>
                        <a:pt x="565" y="86"/>
                      </a:lnTo>
                      <a:lnTo>
                        <a:pt x="563" y="86"/>
                      </a:lnTo>
                      <a:lnTo>
                        <a:pt x="563" y="86"/>
                      </a:lnTo>
                      <a:lnTo>
                        <a:pt x="560" y="85"/>
                      </a:lnTo>
                      <a:lnTo>
                        <a:pt x="560" y="84"/>
                      </a:lnTo>
                      <a:lnTo>
                        <a:pt x="560" y="82"/>
                      </a:lnTo>
                      <a:lnTo>
                        <a:pt x="559" y="82"/>
                      </a:lnTo>
                      <a:lnTo>
                        <a:pt x="557" y="82"/>
                      </a:lnTo>
                      <a:lnTo>
                        <a:pt x="557" y="81"/>
                      </a:lnTo>
                      <a:lnTo>
                        <a:pt x="556" y="81"/>
                      </a:lnTo>
                      <a:lnTo>
                        <a:pt x="556" y="81"/>
                      </a:lnTo>
                      <a:lnTo>
                        <a:pt x="552" y="82"/>
                      </a:lnTo>
                      <a:lnTo>
                        <a:pt x="552" y="81"/>
                      </a:lnTo>
                      <a:lnTo>
                        <a:pt x="551" y="81"/>
                      </a:lnTo>
                      <a:lnTo>
                        <a:pt x="552" y="80"/>
                      </a:lnTo>
                      <a:lnTo>
                        <a:pt x="552" y="80"/>
                      </a:lnTo>
                      <a:lnTo>
                        <a:pt x="552" y="77"/>
                      </a:lnTo>
                      <a:lnTo>
                        <a:pt x="550" y="76"/>
                      </a:lnTo>
                      <a:lnTo>
                        <a:pt x="547" y="76"/>
                      </a:lnTo>
                      <a:lnTo>
                        <a:pt x="546" y="76"/>
                      </a:lnTo>
                      <a:lnTo>
                        <a:pt x="546" y="77"/>
                      </a:lnTo>
                      <a:lnTo>
                        <a:pt x="546" y="77"/>
                      </a:lnTo>
                      <a:lnTo>
                        <a:pt x="544" y="76"/>
                      </a:lnTo>
                      <a:lnTo>
                        <a:pt x="543" y="76"/>
                      </a:lnTo>
                      <a:lnTo>
                        <a:pt x="543" y="75"/>
                      </a:lnTo>
                      <a:lnTo>
                        <a:pt x="543" y="75"/>
                      </a:lnTo>
                      <a:lnTo>
                        <a:pt x="543" y="75"/>
                      </a:lnTo>
                      <a:lnTo>
                        <a:pt x="543" y="76"/>
                      </a:lnTo>
                      <a:lnTo>
                        <a:pt x="539" y="77"/>
                      </a:lnTo>
                      <a:lnTo>
                        <a:pt x="539" y="76"/>
                      </a:lnTo>
                      <a:lnTo>
                        <a:pt x="539" y="76"/>
                      </a:lnTo>
                      <a:lnTo>
                        <a:pt x="538" y="75"/>
                      </a:lnTo>
                      <a:lnTo>
                        <a:pt x="538" y="72"/>
                      </a:lnTo>
                      <a:lnTo>
                        <a:pt x="538" y="72"/>
                      </a:lnTo>
                      <a:lnTo>
                        <a:pt x="538" y="72"/>
                      </a:lnTo>
                      <a:lnTo>
                        <a:pt x="538" y="71"/>
                      </a:lnTo>
                      <a:lnTo>
                        <a:pt x="536" y="69"/>
                      </a:lnTo>
                      <a:lnTo>
                        <a:pt x="536" y="68"/>
                      </a:lnTo>
                      <a:lnTo>
                        <a:pt x="536" y="67"/>
                      </a:lnTo>
                      <a:lnTo>
                        <a:pt x="538" y="65"/>
                      </a:lnTo>
                      <a:lnTo>
                        <a:pt x="539" y="65"/>
                      </a:lnTo>
                      <a:close/>
                      <a:moveTo>
                        <a:pt x="1187" y="65"/>
                      </a:moveTo>
                      <a:lnTo>
                        <a:pt x="1188" y="65"/>
                      </a:lnTo>
                      <a:lnTo>
                        <a:pt x="1188" y="65"/>
                      </a:lnTo>
                      <a:lnTo>
                        <a:pt x="1187" y="65"/>
                      </a:lnTo>
                      <a:lnTo>
                        <a:pt x="1187" y="65"/>
                      </a:lnTo>
                      <a:lnTo>
                        <a:pt x="1187" y="65"/>
                      </a:lnTo>
                      <a:close/>
                      <a:moveTo>
                        <a:pt x="3276" y="61"/>
                      </a:moveTo>
                      <a:lnTo>
                        <a:pt x="3278" y="61"/>
                      </a:lnTo>
                      <a:lnTo>
                        <a:pt x="3278" y="63"/>
                      </a:lnTo>
                      <a:lnTo>
                        <a:pt x="3279" y="63"/>
                      </a:lnTo>
                      <a:lnTo>
                        <a:pt x="3279" y="63"/>
                      </a:lnTo>
                      <a:lnTo>
                        <a:pt x="3279" y="64"/>
                      </a:lnTo>
                      <a:lnTo>
                        <a:pt x="3276" y="64"/>
                      </a:lnTo>
                      <a:lnTo>
                        <a:pt x="3276" y="63"/>
                      </a:lnTo>
                      <a:lnTo>
                        <a:pt x="3276" y="63"/>
                      </a:lnTo>
                      <a:lnTo>
                        <a:pt x="3276" y="63"/>
                      </a:lnTo>
                      <a:lnTo>
                        <a:pt x="3276" y="61"/>
                      </a:lnTo>
                      <a:close/>
                      <a:moveTo>
                        <a:pt x="1043" y="61"/>
                      </a:moveTo>
                      <a:lnTo>
                        <a:pt x="1043" y="63"/>
                      </a:lnTo>
                      <a:lnTo>
                        <a:pt x="1042" y="64"/>
                      </a:lnTo>
                      <a:lnTo>
                        <a:pt x="1040" y="65"/>
                      </a:lnTo>
                      <a:lnTo>
                        <a:pt x="1039" y="65"/>
                      </a:lnTo>
                      <a:lnTo>
                        <a:pt x="1040" y="63"/>
                      </a:lnTo>
                      <a:lnTo>
                        <a:pt x="1043" y="61"/>
                      </a:lnTo>
                      <a:close/>
                      <a:moveTo>
                        <a:pt x="1716" y="59"/>
                      </a:moveTo>
                      <a:lnTo>
                        <a:pt x="1720" y="60"/>
                      </a:lnTo>
                      <a:lnTo>
                        <a:pt x="1720" y="60"/>
                      </a:lnTo>
                      <a:lnTo>
                        <a:pt x="1720" y="61"/>
                      </a:lnTo>
                      <a:lnTo>
                        <a:pt x="1720" y="61"/>
                      </a:lnTo>
                      <a:lnTo>
                        <a:pt x="1720" y="61"/>
                      </a:lnTo>
                      <a:lnTo>
                        <a:pt x="1717" y="61"/>
                      </a:lnTo>
                      <a:lnTo>
                        <a:pt x="1716" y="61"/>
                      </a:lnTo>
                      <a:lnTo>
                        <a:pt x="1716" y="60"/>
                      </a:lnTo>
                      <a:lnTo>
                        <a:pt x="1716" y="59"/>
                      </a:lnTo>
                      <a:close/>
                      <a:moveTo>
                        <a:pt x="1037" y="59"/>
                      </a:moveTo>
                      <a:lnTo>
                        <a:pt x="1038" y="59"/>
                      </a:lnTo>
                      <a:lnTo>
                        <a:pt x="1038" y="59"/>
                      </a:lnTo>
                      <a:lnTo>
                        <a:pt x="1038" y="59"/>
                      </a:lnTo>
                      <a:lnTo>
                        <a:pt x="1039" y="59"/>
                      </a:lnTo>
                      <a:lnTo>
                        <a:pt x="1038" y="61"/>
                      </a:lnTo>
                      <a:lnTo>
                        <a:pt x="1037" y="63"/>
                      </a:lnTo>
                      <a:lnTo>
                        <a:pt x="1037" y="64"/>
                      </a:lnTo>
                      <a:lnTo>
                        <a:pt x="1034" y="65"/>
                      </a:lnTo>
                      <a:lnTo>
                        <a:pt x="1034" y="67"/>
                      </a:lnTo>
                      <a:lnTo>
                        <a:pt x="1033" y="67"/>
                      </a:lnTo>
                      <a:lnTo>
                        <a:pt x="1033" y="67"/>
                      </a:lnTo>
                      <a:lnTo>
                        <a:pt x="1031" y="67"/>
                      </a:lnTo>
                      <a:lnTo>
                        <a:pt x="1031" y="68"/>
                      </a:lnTo>
                      <a:lnTo>
                        <a:pt x="1031" y="68"/>
                      </a:lnTo>
                      <a:lnTo>
                        <a:pt x="1030" y="68"/>
                      </a:lnTo>
                      <a:lnTo>
                        <a:pt x="1026" y="68"/>
                      </a:lnTo>
                      <a:lnTo>
                        <a:pt x="1026" y="67"/>
                      </a:lnTo>
                      <a:lnTo>
                        <a:pt x="1029" y="67"/>
                      </a:lnTo>
                      <a:lnTo>
                        <a:pt x="1030" y="64"/>
                      </a:lnTo>
                      <a:lnTo>
                        <a:pt x="1031" y="63"/>
                      </a:lnTo>
                      <a:lnTo>
                        <a:pt x="1033" y="61"/>
                      </a:lnTo>
                      <a:lnTo>
                        <a:pt x="1035" y="60"/>
                      </a:lnTo>
                      <a:lnTo>
                        <a:pt x="1037" y="59"/>
                      </a:lnTo>
                      <a:close/>
                      <a:moveTo>
                        <a:pt x="3312" y="58"/>
                      </a:moveTo>
                      <a:lnTo>
                        <a:pt x="3312" y="58"/>
                      </a:lnTo>
                      <a:lnTo>
                        <a:pt x="3313" y="59"/>
                      </a:lnTo>
                      <a:lnTo>
                        <a:pt x="3312" y="59"/>
                      </a:lnTo>
                      <a:lnTo>
                        <a:pt x="3312" y="59"/>
                      </a:lnTo>
                      <a:lnTo>
                        <a:pt x="3312" y="60"/>
                      </a:lnTo>
                      <a:lnTo>
                        <a:pt x="3309" y="60"/>
                      </a:lnTo>
                      <a:lnTo>
                        <a:pt x="3309" y="59"/>
                      </a:lnTo>
                      <a:lnTo>
                        <a:pt x="3310" y="59"/>
                      </a:lnTo>
                      <a:lnTo>
                        <a:pt x="3310" y="59"/>
                      </a:lnTo>
                      <a:lnTo>
                        <a:pt x="3312" y="58"/>
                      </a:lnTo>
                      <a:close/>
                      <a:moveTo>
                        <a:pt x="3304" y="58"/>
                      </a:moveTo>
                      <a:lnTo>
                        <a:pt x="3305" y="58"/>
                      </a:lnTo>
                      <a:lnTo>
                        <a:pt x="3306" y="59"/>
                      </a:lnTo>
                      <a:lnTo>
                        <a:pt x="3308" y="59"/>
                      </a:lnTo>
                      <a:lnTo>
                        <a:pt x="3308" y="59"/>
                      </a:lnTo>
                      <a:lnTo>
                        <a:pt x="3308" y="61"/>
                      </a:lnTo>
                      <a:lnTo>
                        <a:pt x="3304" y="61"/>
                      </a:lnTo>
                      <a:lnTo>
                        <a:pt x="3304" y="58"/>
                      </a:lnTo>
                      <a:close/>
                      <a:moveTo>
                        <a:pt x="1183" y="55"/>
                      </a:moveTo>
                      <a:lnTo>
                        <a:pt x="1183" y="56"/>
                      </a:lnTo>
                      <a:lnTo>
                        <a:pt x="1184" y="56"/>
                      </a:lnTo>
                      <a:lnTo>
                        <a:pt x="1186" y="56"/>
                      </a:lnTo>
                      <a:lnTo>
                        <a:pt x="1186" y="56"/>
                      </a:lnTo>
                      <a:lnTo>
                        <a:pt x="1188" y="55"/>
                      </a:lnTo>
                      <a:lnTo>
                        <a:pt x="1188" y="58"/>
                      </a:lnTo>
                      <a:lnTo>
                        <a:pt x="1187" y="58"/>
                      </a:lnTo>
                      <a:lnTo>
                        <a:pt x="1186" y="58"/>
                      </a:lnTo>
                      <a:lnTo>
                        <a:pt x="1186" y="59"/>
                      </a:lnTo>
                      <a:lnTo>
                        <a:pt x="1183" y="59"/>
                      </a:lnTo>
                      <a:lnTo>
                        <a:pt x="1183" y="60"/>
                      </a:lnTo>
                      <a:lnTo>
                        <a:pt x="1186" y="60"/>
                      </a:lnTo>
                      <a:lnTo>
                        <a:pt x="1186" y="63"/>
                      </a:lnTo>
                      <a:lnTo>
                        <a:pt x="1184" y="64"/>
                      </a:lnTo>
                      <a:lnTo>
                        <a:pt x="1183" y="64"/>
                      </a:lnTo>
                      <a:lnTo>
                        <a:pt x="1183" y="65"/>
                      </a:lnTo>
                      <a:lnTo>
                        <a:pt x="1181" y="64"/>
                      </a:lnTo>
                      <a:lnTo>
                        <a:pt x="1181" y="71"/>
                      </a:lnTo>
                      <a:lnTo>
                        <a:pt x="1178" y="72"/>
                      </a:lnTo>
                      <a:lnTo>
                        <a:pt x="1178" y="75"/>
                      </a:lnTo>
                      <a:lnTo>
                        <a:pt x="1178" y="75"/>
                      </a:lnTo>
                      <a:lnTo>
                        <a:pt x="1178" y="76"/>
                      </a:lnTo>
                      <a:lnTo>
                        <a:pt x="1178" y="76"/>
                      </a:lnTo>
                      <a:lnTo>
                        <a:pt x="1178" y="76"/>
                      </a:lnTo>
                      <a:lnTo>
                        <a:pt x="1178" y="77"/>
                      </a:lnTo>
                      <a:lnTo>
                        <a:pt x="1178" y="77"/>
                      </a:lnTo>
                      <a:lnTo>
                        <a:pt x="1179" y="80"/>
                      </a:lnTo>
                      <a:lnTo>
                        <a:pt x="1178" y="80"/>
                      </a:lnTo>
                      <a:lnTo>
                        <a:pt x="1178" y="81"/>
                      </a:lnTo>
                      <a:lnTo>
                        <a:pt x="1178" y="81"/>
                      </a:lnTo>
                      <a:lnTo>
                        <a:pt x="1178" y="81"/>
                      </a:lnTo>
                      <a:lnTo>
                        <a:pt x="1178" y="81"/>
                      </a:lnTo>
                      <a:lnTo>
                        <a:pt x="1178" y="81"/>
                      </a:lnTo>
                      <a:lnTo>
                        <a:pt x="1179" y="81"/>
                      </a:lnTo>
                      <a:lnTo>
                        <a:pt x="1179" y="81"/>
                      </a:lnTo>
                      <a:lnTo>
                        <a:pt x="1179" y="78"/>
                      </a:lnTo>
                      <a:lnTo>
                        <a:pt x="1181" y="78"/>
                      </a:lnTo>
                      <a:lnTo>
                        <a:pt x="1181" y="77"/>
                      </a:lnTo>
                      <a:lnTo>
                        <a:pt x="1182" y="77"/>
                      </a:lnTo>
                      <a:lnTo>
                        <a:pt x="1182" y="76"/>
                      </a:lnTo>
                      <a:lnTo>
                        <a:pt x="1183" y="76"/>
                      </a:lnTo>
                      <a:lnTo>
                        <a:pt x="1183" y="75"/>
                      </a:lnTo>
                      <a:lnTo>
                        <a:pt x="1184" y="75"/>
                      </a:lnTo>
                      <a:lnTo>
                        <a:pt x="1184" y="76"/>
                      </a:lnTo>
                      <a:lnTo>
                        <a:pt x="1187" y="76"/>
                      </a:lnTo>
                      <a:lnTo>
                        <a:pt x="1188" y="77"/>
                      </a:lnTo>
                      <a:lnTo>
                        <a:pt x="1190" y="77"/>
                      </a:lnTo>
                      <a:lnTo>
                        <a:pt x="1188" y="77"/>
                      </a:lnTo>
                      <a:lnTo>
                        <a:pt x="1188" y="77"/>
                      </a:lnTo>
                      <a:lnTo>
                        <a:pt x="1188" y="77"/>
                      </a:lnTo>
                      <a:lnTo>
                        <a:pt x="1188" y="78"/>
                      </a:lnTo>
                      <a:lnTo>
                        <a:pt x="1187" y="80"/>
                      </a:lnTo>
                      <a:lnTo>
                        <a:pt x="1184" y="81"/>
                      </a:lnTo>
                      <a:lnTo>
                        <a:pt x="1187" y="81"/>
                      </a:lnTo>
                      <a:lnTo>
                        <a:pt x="1187" y="81"/>
                      </a:lnTo>
                      <a:lnTo>
                        <a:pt x="1190" y="81"/>
                      </a:lnTo>
                      <a:lnTo>
                        <a:pt x="1188" y="84"/>
                      </a:lnTo>
                      <a:lnTo>
                        <a:pt x="1190" y="84"/>
                      </a:lnTo>
                      <a:lnTo>
                        <a:pt x="1190" y="82"/>
                      </a:lnTo>
                      <a:lnTo>
                        <a:pt x="1192" y="82"/>
                      </a:lnTo>
                      <a:lnTo>
                        <a:pt x="1194" y="85"/>
                      </a:lnTo>
                      <a:lnTo>
                        <a:pt x="1194" y="84"/>
                      </a:lnTo>
                      <a:lnTo>
                        <a:pt x="1194" y="84"/>
                      </a:lnTo>
                      <a:lnTo>
                        <a:pt x="1194" y="84"/>
                      </a:lnTo>
                      <a:lnTo>
                        <a:pt x="1195" y="84"/>
                      </a:lnTo>
                      <a:lnTo>
                        <a:pt x="1194" y="81"/>
                      </a:lnTo>
                      <a:lnTo>
                        <a:pt x="1198" y="82"/>
                      </a:lnTo>
                      <a:lnTo>
                        <a:pt x="1198" y="81"/>
                      </a:lnTo>
                      <a:lnTo>
                        <a:pt x="1199" y="81"/>
                      </a:lnTo>
                      <a:lnTo>
                        <a:pt x="1200" y="80"/>
                      </a:lnTo>
                      <a:lnTo>
                        <a:pt x="1200" y="80"/>
                      </a:lnTo>
                      <a:lnTo>
                        <a:pt x="1200" y="81"/>
                      </a:lnTo>
                      <a:lnTo>
                        <a:pt x="1200" y="81"/>
                      </a:lnTo>
                      <a:lnTo>
                        <a:pt x="1200" y="81"/>
                      </a:lnTo>
                      <a:lnTo>
                        <a:pt x="1200" y="82"/>
                      </a:lnTo>
                      <a:lnTo>
                        <a:pt x="1204" y="82"/>
                      </a:lnTo>
                      <a:lnTo>
                        <a:pt x="1204" y="80"/>
                      </a:lnTo>
                      <a:lnTo>
                        <a:pt x="1205" y="80"/>
                      </a:lnTo>
                      <a:lnTo>
                        <a:pt x="1207" y="81"/>
                      </a:lnTo>
                      <a:lnTo>
                        <a:pt x="1208" y="82"/>
                      </a:lnTo>
                      <a:lnTo>
                        <a:pt x="1208" y="84"/>
                      </a:lnTo>
                      <a:lnTo>
                        <a:pt x="1207" y="86"/>
                      </a:lnTo>
                      <a:lnTo>
                        <a:pt x="1205" y="88"/>
                      </a:lnTo>
                      <a:lnTo>
                        <a:pt x="1204" y="88"/>
                      </a:lnTo>
                      <a:lnTo>
                        <a:pt x="1205" y="89"/>
                      </a:lnTo>
                      <a:lnTo>
                        <a:pt x="1205" y="89"/>
                      </a:lnTo>
                      <a:lnTo>
                        <a:pt x="1207" y="89"/>
                      </a:lnTo>
                      <a:lnTo>
                        <a:pt x="1207" y="92"/>
                      </a:lnTo>
                      <a:lnTo>
                        <a:pt x="1208" y="92"/>
                      </a:lnTo>
                      <a:lnTo>
                        <a:pt x="1209" y="90"/>
                      </a:lnTo>
                      <a:lnTo>
                        <a:pt x="1209" y="90"/>
                      </a:lnTo>
                      <a:lnTo>
                        <a:pt x="1209" y="92"/>
                      </a:lnTo>
                      <a:lnTo>
                        <a:pt x="1208" y="93"/>
                      </a:lnTo>
                      <a:lnTo>
                        <a:pt x="1208" y="94"/>
                      </a:lnTo>
                      <a:lnTo>
                        <a:pt x="1209" y="94"/>
                      </a:lnTo>
                      <a:lnTo>
                        <a:pt x="1209" y="96"/>
                      </a:lnTo>
                      <a:lnTo>
                        <a:pt x="1209" y="94"/>
                      </a:lnTo>
                      <a:lnTo>
                        <a:pt x="1211" y="94"/>
                      </a:lnTo>
                      <a:lnTo>
                        <a:pt x="1211" y="94"/>
                      </a:lnTo>
                      <a:lnTo>
                        <a:pt x="1212" y="94"/>
                      </a:lnTo>
                      <a:lnTo>
                        <a:pt x="1212" y="93"/>
                      </a:lnTo>
                      <a:lnTo>
                        <a:pt x="1215" y="94"/>
                      </a:lnTo>
                      <a:lnTo>
                        <a:pt x="1216" y="92"/>
                      </a:lnTo>
                      <a:lnTo>
                        <a:pt x="1216" y="92"/>
                      </a:lnTo>
                      <a:lnTo>
                        <a:pt x="1216" y="93"/>
                      </a:lnTo>
                      <a:lnTo>
                        <a:pt x="1218" y="92"/>
                      </a:lnTo>
                      <a:lnTo>
                        <a:pt x="1218" y="93"/>
                      </a:lnTo>
                      <a:lnTo>
                        <a:pt x="1217" y="94"/>
                      </a:lnTo>
                      <a:lnTo>
                        <a:pt x="1216" y="96"/>
                      </a:lnTo>
                      <a:lnTo>
                        <a:pt x="1215" y="97"/>
                      </a:lnTo>
                      <a:lnTo>
                        <a:pt x="1215" y="98"/>
                      </a:lnTo>
                      <a:lnTo>
                        <a:pt x="1215" y="98"/>
                      </a:lnTo>
                      <a:lnTo>
                        <a:pt x="1216" y="99"/>
                      </a:lnTo>
                      <a:lnTo>
                        <a:pt x="1217" y="99"/>
                      </a:lnTo>
                      <a:lnTo>
                        <a:pt x="1216" y="101"/>
                      </a:lnTo>
                      <a:lnTo>
                        <a:pt x="1215" y="102"/>
                      </a:lnTo>
                      <a:lnTo>
                        <a:pt x="1213" y="102"/>
                      </a:lnTo>
                      <a:lnTo>
                        <a:pt x="1213" y="103"/>
                      </a:lnTo>
                      <a:lnTo>
                        <a:pt x="1215" y="103"/>
                      </a:lnTo>
                      <a:lnTo>
                        <a:pt x="1215" y="105"/>
                      </a:lnTo>
                      <a:lnTo>
                        <a:pt x="1217" y="105"/>
                      </a:lnTo>
                      <a:lnTo>
                        <a:pt x="1218" y="105"/>
                      </a:lnTo>
                      <a:lnTo>
                        <a:pt x="1218" y="101"/>
                      </a:lnTo>
                      <a:lnTo>
                        <a:pt x="1220" y="99"/>
                      </a:lnTo>
                      <a:lnTo>
                        <a:pt x="1221" y="98"/>
                      </a:lnTo>
                      <a:lnTo>
                        <a:pt x="1221" y="97"/>
                      </a:lnTo>
                      <a:lnTo>
                        <a:pt x="1221" y="97"/>
                      </a:lnTo>
                      <a:lnTo>
                        <a:pt x="1221" y="97"/>
                      </a:lnTo>
                      <a:lnTo>
                        <a:pt x="1222" y="97"/>
                      </a:lnTo>
                      <a:lnTo>
                        <a:pt x="1222" y="99"/>
                      </a:lnTo>
                      <a:lnTo>
                        <a:pt x="1221" y="101"/>
                      </a:lnTo>
                      <a:lnTo>
                        <a:pt x="1220" y="102"/>
                      </a:lnTo>
                      <a:lnTo>
                        <a:pt x="1220" y="106"/>
                      </a:lnTo>
                      <a:lnTo>
                        <a:pt x="1222" y="106"/>
                      </a:lnTo>
                      <a:lnTo>
                        <a:pt x="1222" y="106"/>
                      </a:lnTo>
                      <a:lnTo>
                        <a:pt x="1222" y="106"/>
                      </a:lnTo>
                      <a:lnTo>
                        <a:pt x="1224" y="105"/>
                      </a:lnTo>
                      <a:lnTo>
                        <a:pt x="1224" y="103"/>
                      </a:lnTo>
                      <a:lnTo>
                        <a:pt x="1222" y="103"/>
                      </a:lnTo>
                      <a:lnTo>
                        <a:pt x="1224" y="102"/>
                      </a:lnTo>
                      <a:lnTo>
                        <a:pt x="1225" y="102"/>
                      </a:lnTo>
                      <a:lnTo>
                        <a:pt x="1225" y="103"/>
                      </a:lnTo>
                      <a:lnTo>
                        <a:pt x="1224" y="105"/>
                      </a:lnTo>
                      <a:lnTo>
                        <a:pt x="1224" y="105"/>
                      </a:lnTo>
                      <a:lnTo>
                        <a:pt x="1224" y="106"/>
                      </a:lnTo>
                      <a:lnTo>
                        <a:pt x="1222" y="106"/>
                      </a:lnTo>
                      <a:lnTo>
                        <a:pt x="1222" y="110"/>
                      </a:lnTo>
                      <a:lnTo>
                        <a:pt x="1222" y="110"/>
                      </a:lnTo>
                      <a:lnTo>
                        <a:pt x="1222" y="111"/>
                      </a:lnTo>
                      <a:lnTo>
                        <a:pt x="1221" y="113"/>
                      </a:lnTo>
                      <a:lnTo>
                        <a:pt x="1220" y="113"/>
                      </a:lnTo>
                      <a:lnTo>
                        <a:pt x="1217" y="114"/>
                      </a:lnTo>
                      <a:lnTo>
                        <a:pt x="1217" y="114"/>
                      </a:lnTo>
                      <a:lnTo>
                        <a:pt x="1217" y="114"/>
                      </a:lnTo>
                      <a:lnTo>
                        <a:pt x="1216" y="114"/>
                      </a:lnTo>
                      <a:lnTo>
                        <a:pt x="1216" y="113"/>
                      </a:lnTo>
                      <a:lnTo>
                        <a:pt x="1217" y="111"/>
                      </a:lnTo>
                      <a:lnTo>
                        <a:pt x="1217" y="110"/>
                      </a:lnTo>
                      <a:lnTo>
                        <a:pt x="1217" y="110"/>
                      </a:lnTo>
                      <a:lnTo>
                        <a:pt x="1216" y="109"/>
                      </a:lnTo>
                      <a:lnTo>
                        <a:pt x="1215" y="109"/>
                      </a:lnTo>
                      <a:lnTo>
                        <a:pt x="1213" y="110"/>
                      </a:lnTo>
                      <a:lnTo>
                        <a:pt x="1212" y="113"/>
                      </a:lnTo>
                      <a:lnTo>
                        <a:pt x="1212" y="113"/>
                      </a:lnTo>
                      <a:lnTo>
                        <a:pt x="1211" y="113"/>
                      </a:lnTo>
                      <a:lnTo>
                        <a:pt x="1211" y="113"/>
                      </a:lnTo>
                      <a:lnTo>
                        <a:pt x="1211" y="113"/>
                      </a:lnTo>
                      <a:lnTo>
                        <a:pt x="1211" y="107"/>
                      </a:lnTo>
                      <a:lnTo>
                        <a:pt x="1212" y="107"/>
                      </a:lnTo>
                      <a:lnTo>
                        <a:pt x="1213" y="107"/>
                      </a:lnTo>
                      <a:lnTo>
                        <a:pt x="1213" y="107"/>
                      </a:lnTo>
                      <a:lnTo>
                        <a:pt x="1213" y="107"/>
                      </a:lnTo>
                      <a:lnTo>
                        <a:pt x="1213" y="105"/>
                      </a:lnTo>
                      <a:lnTo>
                        <a:pt x="1212" y="103"/>
                      </a:lnTo>
                      <a:lnTo>
                        <a:pt x="1211" y="102"/>
                      </a:lnTo>
                      <a:lnTo>
                        <a:pt x="1211" y="101"/>
                      </a:lnTo>
                      <a:lnTo>
                        <a:pt x="1209" y="101"/>
                      </a:lnTo>
                      <a:lnTo>
                        <a:pt x="1209" y="102"/>
                      </a:lnTo>
                      <a:lnTo>
                        <a:pt x="1208" y="103"/>
                      </a:lnTo>
                      <a:lnTo>
                        <a:pt x="1208" y="105"/>
                      </a:lnTo>
                      <a:lnTo>
                        <a:pt x="1205" y="105"/>
                      </a:lnTo>
                      <a:lnTo>
                        <a:pt x="1204" y="105"/>
                      </a:lnTo>
                      <a:lnTo>
                        <a:pt x="1203" y="106"/>
                      </a:lnTo>
                      <a:lnTo>
                        <a:pt x="1204" y="109"/>
                      </a:lnTo>
                      <a:lnTo>
                        <a:pt x="1203" y="109"/>
                      </a:lnTo>
                      <a:lnTo>
                        <a:pt x="1201" y="110"/>
                      </a:lnTo>
                      <a:lnTo>
                        <a:pt x="1199" y="111"/>
                      </a:lnTo>
                      <a:lnTo>
                        <a:pt x="1196" y="113"/>
                      </a:lnTo>
                      <a:lnTo>
                        <a:pt x="1198" y="110"/>
                      </a:lnTo>
                      <a:lnTo>
                        <a:pt x="1198" y="109"/>
                      </a:lnTo>
                      <a:lnTo>
                        <a:pt x="1200" y="109"/>
                      </a:lnTo>
                      <a:lnTo>
                        <a:pt x="1200" y="106"/>
                      </a:lnTo>
                      <a:lnTo>
                        <a:pt x="1201" y="106"/>
                      </a:lnTo>
                      <a:lnTo>
                        <a:pt x="1203" y="103"/>
                      </a:lnTo>
                      <a:lnTo>
                        <a:pt x="1204" y="103"/>
                      </a:lnTo>
                      <a:lnTo>
                        <a:pt x="1204" y="101"/>
                      </a:lnTo>
                      <a:lnTo>
                        <a:pt x="1203" y="101"/>
                      </a:lnTo>
                      <a:lnTo>
                        <a:pt x="1203" y="102"/>
                      </a:lnTo>
                      <a:lnTo>
                        <a:pt x="1201" y="102"/>
                      </a:lnTo>
                      <a:lnTo>
                        <a:pt x="1200" y="103"/>
                      </a:lnTo>
                      <a:lnTo>
                        <a:pt x="1200" y="105"/>
                      </a:lnTo>
                      <a:lnTo>
                        <a:pt x="1199" y="105"/>
                      </a:lnTo>
                      <a:lnTo>
                        <a:pt x="1196" y="105"/>
                      </a:lnTo>
                      <a:lnTo>
                        <a:pt x="1196" y="105"/>
                      </a:lnTo>
                      <a:lnTo>
                        <a:pt x="1198" y="103"/>
                      </a:lnTo>
                      <a:lnTo>
                        <a:pt x="1198" y="101"/>
                      </a:lnTo>
                      <a:lnTo>
                        <a:pt x="1194" y="101"/>
                      </a:lnTo>
                      <a:lnTo>
                        <a:pt x="1194" y="102"/>
                      </a:lnTo>
                      <a:lnTo>
                        <a:pt x="1190" y="102"/>
                      </a:lnTo>
                      <a:lnTo>
                        <a:pt x="1190" y="103"/>
                      </a:lnTo>
                      <a:lnTo>
                        <a:pt x="1190" y="103"/>
                      </a:lnTo>
                      <a:lnTo>
                        <a:pt x="1190" y="102"/>
                      </a:lnTo>
                      <a:lnTo>
                        <a:pt x="1184" y="103"/>
                      </a:lnTo>
                      <a:lnTo>
                        <a:pt x="1184" y="101"/>
                      </a:lnTo>
                      <a:lnTo>
                        <a:pt x="1184" y="101"/>
                      </a:lnTo>
                      <a:lnTo>
                        <a:pt x="1184" y="101"/>
                      </a:lnTo>
                      <a:lnTo>
                        <a:pt x="1184" y="101"/>
                      </a:lnTo>
                      <a:lnTo>
                        <a:pt x="1183" y="102"/>
                      </a:lnTo>
                      <a:lnTo>
                        <a:pt x="1183" y="102"/>
                      </a:lnTo>
                      <a:lnTo>
                        <a:pt x="1183" y="102"/>
                      </a:lnTo>
                      <a:lnTo>
                        <a:pt x="1183" y="103"/>
                      </a:lnTo>
                      <a:lnTo>
                        <a:pt x="1181" y="103"/>
                      </a:lnTo>
                      <a:lnTo>
                        <a:pt x="1181" y="103"/>
                      </a:lnTo>
                      <a:lnTo>
                        <a:pt x="1181" y="103"/>
                      </a:lnTo>
                      <a:lnTo>
                        <a:pt x="1179" y="103"/>
                      </a:lnTo>
                      <a:lnTo>
                        <a:pt x="1179" y="102"/>
                      </a:lnTo>
                      <a:lnTo>
                        <a:pt x="1177" y="102"/>
                      </a:lnTo>
                      <a:lnTo>
                        <a:pt x="1177" y="102"/>
                      </a:lnTo>
                      <a:lnTo>
                        <a:pt x="1177" y="102"/>
                      </a:lnTo>
                      <a:lnTo>
                        <a:pt x="1177" y="102"/>
                      </a:lnTo>
                      <a:lnTo>
                        <a:pt x="1175" y="102"/>
                      </a:lnTo>
                      <a:lnTo>
                        <a:pt x="1175" y="102"/>
                      </a:lnTo>
                      <a:lnTo>
                        <a:pt x="1174" y="102"/>
                      </a:lnTo>
                      <a:lnTo>
                        <a:pt x="1174" y="102"/>
                      </a:lnTo>
                      <a:lnTo>
                        <a:pt x="1174" y="102"/>
                      </a:lnTo>
                      <a:lnTo>
                        <a:pt x="1173" y="102"/>
                      </a:lnTo>
                      <a:lnTo>
                        <a:pt x="1173" y="102"/>
                      </a:lnTo>
                      <a:lnTo>
                        <a:pt x="1171" y="102"/>
                      </a:lnTo>
                      <a:lnTo>
                        <a:pt x="1167" y="102"/>
                      </a:lnTo>
                      <a:lnTo>
                        <a:pt x="1167" y="102"/>
                      </a:lnTo>
                      <a:lnTo>
                        <a:pt x="1165" y="102"/>
                      </a:lnTo>
                      <a:lnTo>
                        <a:pt x="1163" y="103"/>
                      </a:lnTo>
                      <a:lnTo>
                        <a:pt x="1161" y="105"/>
                      </a:lnTo>
                      <a:lnTo>
                        <a:pt x="1161" y="103"/>
                      </a:lnTo>
                      <a:lnTo>
                        <a:pt x="1160" y="103"/>
                      </a:lnTo>
                      <a:lnTo>
                        <a:pt x="1157" y="99"/>
                      </a:lnTo>
                      <a:lnTo>
                        <a:pt x="1158" y="99"/>
                      </a:lnTo>
                      <a:lnTo>
                        <a:pt x="1160" y="98"/>
                      </a:lnTo>
                      <a:lnTo>
                        <a:pt x="1161" y="97"/>
                      </a:lnTo>
                      <a:lnTo>
                        <a:pt x="1163" y="96"/>
                      </a:lnTo>
                      <a:lnTo>
                        <a:pt x="1163" y="93"/>
                      </a:lnTo>
                      <a:lnTo>
                        <a:pt x="1165" y="93"/>
                      </a:lnTo>
                      <a:lnTo>
                        <a:pt x="1165" y="94"/>
                      </a:lnTo>
                      <a:lnTo>
                        <a:pt x="1166" y="93"/>
                      </a:lnTo>
                      <a:lnTo>
                        <a:pt x="1166" y="93"/>
                      </a:lnTo>
                      <a:lnTo>
                        <a:pt x="1166" y="93"/>
                      </a:lnTo>
                      <a:lnTo>
                        <a:pt x="1166" y="93"/>
                      </a:lnTo>
                      <a:lnTo>
                        <a:pt x="1166" y="93"/>
                      </a:lnTo>
                      <a:lnTo>
                        <a:pt x="1166" y="92"/>
                      </a:lnTo>
                      <a:lnTo>
                        <a:pt x="1165" y="92"/>
                      </a:lnTo>
                      <a:lnTo>
                        <a:pt x="1163" y="92"/>
                      </a:lnTo>
                      <a:lnTo>
                        <a:pt x="1162" y="92"/>
                      </a:lnTo>
                      <a:lnTo>
                        <a:pt x="1161" y="92"/>
                      </a:lnTo>
                      <a:lnTo>
                        <a:pt x="1161" y="90"/>
                      </a:lnTo>
                      <a:lnTo>
                        <a:pt x="1161" y="90"/>
                      </a:lnTo>
                      <a:lnTo>
                        <a:pt x="1161" y="89"/>
                      </a:lnTo>
                      <a:lnTo>
                        <a:pt x="1163" y="89"/>
                      </a:lnTo>
                      <a:lnTo>
                        <a:pt x="1163" y="90"/>
                      </a:lnTo>
                      <a:lnTo>
                        <a:pt x="1163" y="90"/>
                      </a:lnTo>
                      <a:lnTo>
                        <a:pt x="1163" y="89"/>
                      </a:lnTo>
                      <a:lnTo>
                        <a:pt x="1163" y="89"/>
                      </a:lnTo>
                      <a:lnTo>
                        <a:pt x="1166" y="90"/>
                      </a:lnTo>
                      <a:lnTo>
                        <a:pt x="1165" y="89"/>
                      </a:lnTo>
                      <a:lnTo>
                        <a:pt x="1165" y="88"/>
                      </a:lnTo>
                      <a:lnTo>
                        <a:pt x="1165" y="88"/>
                      </a:lnTo>
                      <a:lnTo>
                        <a:pt x="1165" y="88"/>
                      </a:lnTo>
                      <a:lnTo>
                        <a:pt x="1166" y="85"/>
                      </a:lnTo>
                      <a:lnTo>
                        <a:pt x="1167" y="85"/>
                      </a:lnTo>
                      <a:lnTo>
                        <a:pt x="1169" y="86"/>
                      </a:lnTo>
                      <a:lnTo>
                        <a:pt x="1170" y="86"/>
                      </a:lnTo>
                      <a:lnTo>
                        <a:pt x="1170" y="88"/>
                      </a:lnTo>
                      <a:lnTo>
                        <a:pt x="1171" y="85"/>
                      </a:lnTo>
                      <a:lnTo>
                        <a:pt x="1171" y="85"/>
                      </a:lnTo>
                      <a:lnTo>
                        <a:pt x="1173" y="85"/>
                      </a:lnTo>
                      <a:lnTo>
                        <a:pt x="1173" y="84"/>
                      </a:lnTo>
                      <a:lnTo>
                        <a:pt x="1171" y="82"/>
                      </a:lnTo>
                      <a:lnTo>
                        <a:pt x="1169" y="82"/>
                      </a:lnTo>
                      <a:lnTo>
                        <a:pt x="1167" y="81"/>
                      </a:lnTo>
                      <a:lnTo>
                        <a:pt x="1169" y="81"/>
                      </a:lnTo>
                      <a:lnTo>
                        <a:pt x="1169" y="80"/>
                      </a:lnTo>
                      <a:lnTo>
                        <a:pt x="1170" y="80"/>
                      </a:lnTo>
                      <a:lnTo>
                        <a:pt x="1170" y="80"/>
                      </a:lnTo>
                      <a:lnTo>
                        <a:pt x="1171" y="73"/>
                      </a:lnTo>
                      <a:lnTo>
                        <a:pt x="1170" y="73"/>
                      </a:lnTo>
                      <a:lnTo>
                        <a:pt x="1170" y="71"/>
                      </a:lnTo>
                      <a:lnTo>
                        <a:pt x="1171" y="71"/>
                      </a:lnTo>
                      <a:lnTo>
                        <a:pt x="1171" y="69"/>
                      </a:lnTo>
                      <a:lnTo>
                        <a:pt x="1171" y="69"/>
                      </a:lnTo>
                      <a:lnTo>
                        <a:pt x="1171" y="68"/>
                      </a:lnTo>
                      <a:lnTo>
                        <a:pt x="1171" y="68"/>
                      </a:lnTo>
                      <a:lnTo>
                        <a:pt x="1171" y="68"/>
                      </a:lnTo>
                      <a:lnTo>
                        <a:pt x="1171" y="67"/>
                      </a:lnTo>
                      <a:lnTo>
                        <a:pt x="1171" y="67"/>
                      </a:lnTo>
                      <a:lnTo>
                        <a:pt x="1171" y="64"/>
                      </a:lnTo>
                      <a:lnTo>
                        <a:pt x="1174" y="63"/>
                      </a:lnTo>
                      <a:lnTo>
                        <a:pt x="1177" y="63"/>
                      </a:lnTo>
                      <a:lnTo>
                        <a:pt x="1175" y="61"/>
                      </a:lnTo>
                      <a:lnTo>
                        <a:pt x="1175" y="61"/>
                      </a:lnTo>
                      <a:lnTo>
                        <a:pt x="1175" y="60"/>
                      </a:lnTo>
                      <a:lnTo>
                        <a:pt x="1177" y="59"/>
                      </a:lnTo>
                      <a:lnTo>
                        <a:pt x="1177" y="58"/>
                      </a:lnTo>
                      <a:lnTo>
                        <a:pt x="1178" y="58"/>
                      </a:lnTo>
                      <a:lnTo>
                        <a:pt x="1181" y="56"/>
                      </a:lnTo>
                      <a:lnTo>
                        <a:pt x="1183" y="55"/>
                      </a:lnTo>
                      <a:close/>
                      <a:moveTo>
                        <a:pt x="3265" y="55"/>
                      </a:moveTo>
                      <a:lnTo>
                        <a:pt x="3265" y="56"/>
                      </a:lnTo>
                      <a:lnTo>
                        <a:pt x="3265" y="58"/>
                      </a:lnTo>
                      <a:lnTo>
                        <a:pt x="3263" y="59"/>
                      </a:lnTo>
                      <a:lnTo>
                        <a:pt x="3263" y="59"/>
                      </a:lnTo>
                      <a:lnTo>
                        <a:pt x="3262" y="59"/>
                      </a:lnTo>
                      <a:lnTo>
                        <a:pt x="3262" y="58"/>
                      </a:lnTo>
                      <a:lnTo>
                        <a:pt x="3263" y="56"/>
                      </a:lnTo>
                      <a:lnTo>
                        <a:pt x="3265" y="55"/>
                      </a:lnTo>
                      <a:close/>
                      <a:moveTo>
                        <a:pt x="63" y="54"/>
                      </a:moveTo>
                      <a:lnTo>
                        <a:pt x="64" y="54"/>
                      </a:lnTo>
                      <a:lnTo>
                        <a:pt x="65" y="55"/>
                      </a:lnTo>
                      <a:lnTo>
                        <a:pt x="66" y="58"/>
                      </a:lnTo>
                      <a:lnTo>
                        <a:pt x="66" y="58"/>
                      </a:lnTo>
                      <a:lnTo>
                        <a:pt x="66" y="58"/>
                      </a:lnTo>
                      <a:lnTo>
                        <a:pt x="65" y="58"/>
                      </a:lnTo>
                      <a:lnTo>
                        <a:pt x="64" y="56"/>
                      </a:lnTo>
                      <a:lnTo>
                        <a:pt x="63" y="56"/>
                      </a:lnTo>
                      <a:lnTo>
                        <a:pt x="63" y="56"/>
                      </a:lnTo>
                      <a:lnTo>
                        <a:pt x="61" y="55"/>
                      </a:lnTo>
                      <a:lnTo>
                        <a:pt x="63" y="54"/>
                      </a:lnTo>
                      <a:close/>
                      <a:moveTo>
                        <a:pt x="3337" y="52"/>
                      </a:moveTo>
                      <a:lnTo>
                        <a:pt x="3337" y="54"/>
                      </a:lnTo>
                      <a:lnTo>
                        <a:pt x="3337" y="54"/>
                      </a:lnTo>
                      <a:lnTo>
                        <a:pt x="3337" y="56"/>
                      </a:lnTo>
                      <a:lnTo>
                        <a:pt x="3331" y="56"/>
                      </a:lnTo>
                      <a:lnTo>
                        <a:pt x="3331" y="55"/>
                      </a:lnTo>
                      <a:lnTo>
                        <a:pt x="3334" y="54"/>
                      </a:lnTo>
                      <a:lnTo>
                        <a:pt x="3335" y="54"/>
                      </a:lnTo>
                      <a:lnTo>
                        <a:pt x="3337" y="52"/>
                      </a:lnTo>
                      <a:close/>
                      <a:moveTo>
                        <a:pt x="3369" y="51"/>
                      </a:moveTo>
                      <a:lnTo>
                        <a:pt x="3369" y="52"/>
                      </a:lnTo>
                      <a:lnTo>
                        <a:pt x="3367" y="52"/>
                      </a:lnTo>
                      <a:lnTo>
                        <a:pt x="3367" y="51"/>
                      </a:lnTo>
                      <a:lnTo>
                        <a:pt x="3368" y="51"/>
                      </a:lnTo>
                      <a:lnTo>
                        <a:pt x="3368" y="51"/>
                      </a:lnTo>
                      <a:lnTo>
                        <a:pt x="3368" y="51"/>
                      </a:lnTo>
                      <a:lnTo>
                        <a:pt x="3369" y="51"/>
                      </a:lnTo>
                      <a:close/>
                      <a:moveTo>
                        <a:pt x="796" y="51"/>
                      </a:moveTo>
                      <a:lnTo>
                        <a:pt x="797" y="52"/>
                      </a:lnTo>
                      <a:lnTo>
                        <a:pt x="798" y="52"/>
                      </a:lnTo>
                      <a:lnTo>
                        <a:pt x="798" y="54"/>
                      </a:lnTo>
                      <a:lnTo>
                        <a:pt x="798" y="54"/>
                      </a:lnTo>
                      <a:lnTo>
                        <a:pt x="798" y="55"/>
                      </a:lnTo>
                      <a:lnTo>
                        <a:pt x="801" y="54"/>
                      </a:lnTo>
                      <a:lnTo>
                        <a:pt x="801" y="58"/>
                      </a:lnTo>
                      <a:lnTo>
                        <a:pt x="801" y="59"/>
                      </a:lnTo>
                      <a:lnTo>
                        <a:pt x="802" y="60"/>
                      </a:lnTo>
                      <a:lnTo>
                        <a:pt x="803" y="61"/>
                      </a:lnTo>
                      <a:lnTo>
                        <a:pt x="805" y="65"/>
                      </a:lnTo>
                      <a:lnTo>
                        <a:pt x="806" y="67"/>
                      </a:lnTo>
                      <a:lnTo>
                        <a:pt x="807" y="68"/>
                      </a:lnTo>
                      <a:lnTo>
                        <a:pt x="807" y="69"/>
                      </a:lnTo>
                      <a:lnTo>
                        <a:pt x="806" y="71"/>
                      </a:lnTo>
                      <a:lnTo>
                        <a:pt x="806" y="72"/>
                      </a:lnTo>
                      <a:lnTo>
                        <a:pt x="802" y="72"/>
                      </a:lnTo>
                      <a:lnTo>
                        <a:pt x="801" y="61"/>
                      </a:lnTo>
                      <a:lnTo>
                        <a:pt x="798" y="61"/>
                      </a:lnTo>
                      <a:lnTo>
                        <a:pt x="798" y="59"/>
                      </a:lnTo>
                      <a:lnTo>
                        <a:pt x="797" y="58"/>
                      </a:lnTo>
                      <a:lnTo>
                        <a:pt x="796" y="56"/>
                      </a:lnTo>
                      <a:lnTo>
                        <a:pt x="794" y="56"/>
                      </a:lnTo>
                      <a:lnTo>
                        <a:pt x="794" y="55"/>
                      </a:lnTo>
                      <a:lnTo>
                        <a:pt x="794" y="54"/>
                      </a:lnTo>
                      <a:lnTo>
                        <a:pt x="793" y="54"/>
                      </a:lnTo>
                      <a:lnTo>
                        <a:pt x="793" y="51"/>
                      </a:lnTo>
                      <a:lnTo>
                        <a:pt x="794" y="51"/>
                      </a:lnTo>
                      <a:lnTo>
                        <a:pt x="794" y="51"/>
                      </a:lnTo>
                      <a:lnTo>
                        <a:pt x="794" y="51"/>
                      </a:lnTo>
                      <a:lnTo>
                        <a:pt x="796" y="51"/>
                      </a:lnTo>
                      <a:close/>
                      <a:moveTo>
                        <a:pt x="91" y="50"/>
                      </a:moveTo>
                      <a:lnTo>
                        <a:pt x="95" y="50"/>
                      </a:lnTo>
                      <a:lnTo>
                        <a:pt x="95" y="51"/>
                      </a:lnTo>
                      <a:lnTo>
                        <a:pt x="94" y="51"/>
                      </a:lnTo>
                      <a:lnTo>
                        <a:pt x="94" y="52"/>
                      </a:lnTo>
                      <a:lnTo>
                        <a:pt x="94" y="52"/>
                      </a:lnTo>
                      <a:lnTo>
                        <a:pt x="94" y="52"/>
                      </a:lnTo>
                      <a:lnTo>
                        <a:pt x="94" y="54"/>
                      </a:lnTo>
                      <a:lnTo>
                        <a:pt x="93" y="54"/>
                      </a:lnTo>
                      <a:lnTo>
                        <a:pt x="93" y="52"/>
                      </a:lnTo>
                      <a:lnTo>
                        <a:pt x="93" y="51"/>
                      </a:lnTo>
                      <a:lnTo>
                        <a:pt x="91" y="50"/>
                      </a:lnTo>
                      <a:close/>
                      <a:moveTo>
                        <a:pt x="127" y="50"/>
                      </a:moveTo>
                      <a:lnTo>
                        <a:pt x="129" y="50"/>
                      </a:lnTo>
                      <a:lnTo>
                        <a:pt x="129" y="50"/>
                      </a:lnTo>
                      <a:lnTo>
                        <a:pt x="127" y="50"/>
                      </a:lnTo>
                      <a:lnTo>
                        <a:pt x="127" y="50"/>
                      </a:lnTo>
                      <a:close/>
                      <a:moveTo>
                        <a:pt x="103" y="50"/>
                      </a:moveTo>
                      <a:lnTo>
                        <a:pt x="104" y="50"/>
                      </a:lnTo>
                      <a:lnTo>
                        <a:pt x="103" y="54"/>
                      </a:lnTo>
                      <a:lnTo>
                        <a:pt x="102" y="54"/>
                      </a:lnTo>
                      <a:lnTo>
                        <a:pt x="102" y="51"/>
                      </a:lnTo>
                      <a:lnTo>
                        <a:pt x="102" y="51"/>
                      </a:lnTo>
                      <a:lnTo>
                        <a:pt x="102" y="50"/>
                      </a:lnTo>
                      <a:lnTo>
                        <a:pt x="103" y="50"/>
                      </a:lnTo>
                      <a:close/>
                      <a:moveTo>
                        <a:pt x="99" y="50"/>
                      </a:moveTo>
                      <a:lnTo>
                        <a:pt x="101" y="50"/>
                      </a:lnTo>
                      <a:lnTo>
                        <a:pt x="99" y="52"/>
                      </a:lnTo>
                      <a:lnTo>
                        <a:pt x="98" y="52"/>
                      </a:lnTo>
                      <a:lnTo>
                        <a:pt x="98" y="52"/>
                      </a:lnTo>
                      <a:lnTo>
                        <a:pt x="98" y="52"/>
                      </a:lnTo>
                      <a:lnTo>
                        <a:pt x="98" y="51"/>
                      </a:lnTo>
                      <a:lnTo>
                        <a:pt x="98" y="50"/>
                      </a:lnTo>
                      <a:lnTo>
                        <a:pt x="99" y="50"/>
                      </a:lnTo>
                      <a:close/>
                      <a:moveTo>
                        <a:pt x="535" y="48"/>
                      </a:moveTo>
                      <a:lnTo>
                        <a:pt x="536" y="48"/>
                      </a:lnTo>
                      <a:lnTo>
                        <a:pt x="536" y="51"/>
                      </a:lnTo>
                      <a:lnTo>
                        <a:pt x="535" y="51"/>
                      </a:lnTo>
                      <a:lnTo>
                        <a:pt x="535" y="48"/>
                      </a:lnTo>
                      <a:close/>
                      <a:moveTo>
                        <a:pt x="133" y="48"/>
                      </a:moveTo>
                      <a:lnTo>
                        <a:pt x="135" y="48"/>
                      </a:lnTo>
                      <a:lnTo>
                        <a:pt x="136" y="50"/>
                      </a:lnTo>
                      <a:lnTo>
                        <a:pt x="136" y="50"/>
                      </a:lnTo>
                      <a:lnTo>
                        <a:pt x="133" y="50"/>
                      </a:lnTo>
                      <a:lnTo>
                        <a:pt x="133" y="48"/>
                      </a:lnTo>
                      <a:close/>
                      <a:moveTo>
                        <a:pt x="68" y="48"/>
                      </a:moveTo>
                      <a:lnTo>
                        <a:pt x="70" y="48"/>
                      </a:lnTo>
                      <a:lnTo>
                        <a:pt x="70" y="50"/>
                      </a:lnTo>
                      <a:lnTo>
                        <a:pt x="70" y="51"/>
                      </a:lnTo>
                      <a:lnTo>
                        <a:pt x="68" y="51"/>
                      </a:lnTo>
                      <a:lnTo>
                        <a:pt x="68" y="50"/>
                      </a:lnTo>
                      <a:lnTo>
                        <a:pt x="68" y="48"/>
                      </a:lnTo>
                      <a:lnTo>
                        <a:pt x="68" y="48"/>
                      </a:lnTo>
                      <a:lnTo>
                        <a:pt x="68" y="48"/>
                      </a:lnTo>
                      <a:close/>
                      <a:moveTo>
                        <a:pt x="52" y="48"/>
                      </a:moveTo>
                      <a:lnTo>
                        <a:pt x="52" y="50"/>
                      </a:lnTo>
                      <a:lnTo>
                        <a:pt x="52" y="51"/>
                      </a:lnTo>
                      <a:lnTo>
                        <a:pt x="52" y="51"/>
                      </a:lnTo>
                      <a:lnTo>
                        <a:pt x="52" y="51"/>
                      </a:lnTo>
                      <a:lnTo>
                        <a:pt x="49" y="51"/>
                      </a:lnTo>
                      <a:lnTo>
                        <a:pt x="49" y="50"/>
                      </a:lnTo>
                      <a:lnTo>
                        <a:pt x="51" y="48"/>
                      </a:lnTo>
                      <a:lnTo>
                        <a:pt x="51" y="48"/>
                      </a:lnTo>
                      <a:lnTo>
                        <a:pt x="51" y="48"/>
                      </a:lnTo>
                      <a:lnTo>
                        <a:pt x="52" y="48"/>
                      </a:lnTo>
                      <a:close/>
                      <a:moveTo>
                        <a:pt x="1602" y="46"/>
                      </a:moveTo>
                      <a:lnTo>
                        <a:pt x="1602" y="46"/>
                      </a:lnTo>
                      <a:lnTo>
                        <a:pt x="1602" y="47"/>
                      </a:lnTo>
                      <a:lnTo>
                        <a:pt x="1601" y="48"/>
                      </a:lnTo>
                      <a:lnTo>
                        <a:pt x="1602" y="48"/>
                      </a:lnTo>
                      <a:lnTo>
                        <a:pt x="1603" y="47"/>
                      </a:lnTo>
                      <a:lnTo>
                        <a:pt x="1603" y="47"/>
                      </a:lnTo>
                      <a:lnTo>
                        <a:pt x="1603" y="47"/>
                      </a:lnTo>
                      <a:lnTo>
                        <a:pt x="1605" y="46"/>
                      </a:lnTo>
                      <a:lnTo>
                        <a:pt x="1602" y="46"/>
                      </a:lnTo>
                      <a:close/>
                      <a:moveTo>
                        <a:pt x="531" y="44"/>
                      </a:moveTo>
                      <a:lnTo>
                        <a:pt x="533" y="44"/>
                      </a:lnTo>
                      <a:lnTo>
                        <a:pt x="533" y="46"/>
                      </a:lnTo>
                      <a:lnTo>
                        <a:pt x="533" y="46"/>
                      </a:lnTo>
                      <a:lnTo>
                        <a:pt x="533" y="46"/>
                      </a:lnTo>
                      <a:lnTo>
                        <a:pt x="531" y="46"/>
                      </a:lnTo>
                      <a:lnTo>
                        <a:pt x="531" y="46"/>
                      </a:lnTo>
                      <a:lnTo>
                        <a:pt x="531" y="46"/>
                      </a:lnTo>
                      <a:lnTo>
                        <a:pt x="531" y="44"/>
                      </a:lnTo>
                      <a:lnTo>
                        <a:pt x="531" y="44"/>
                      </a:lnTo>
                      <a:close/>
                      <a:moveTo>
                        <a:pt x="121" y="44"/>
                      </a:moveTo>
                      <a:lnTo>
                        <a:pt x="124" y="44"/>
                      </a:lnTo>
                      <a:lnTo>
                        <a:pt x="124" y="46"/>
                      </a:lnTo>
                      <a:lnTo>
                        <a:pt x="123" y="46"/>
                      </a:lnTo>
                      <a:lnTo>
                        <a:pt x="121" y="48"/>
                      </a:lnTo>
                      <a:lnTo>
                        <a:pt x="119" y="48"/>
                      </a:lnTo>
                      <a:lnTo>
                        <a:pt x="119" y="47"/>
                      </a:lnTo>
                      <a:lnTo>
                        <a:pt x="121" y="47"/>
                      </a:lnTo>
                      <a:lnTo>
                        <a:pt x="121" y="44"/>
                      </a:lnTo>
                      <a:close/>
                      <a:moveTo>
                        <a:pt x="3210" y="43"/>
                      </a:moveTo>
                      <a:lnTo>
                        <a:pt x="3211" y="44"/>
                      </a:lnTo>
                      <a:lnTo>
                        <a:pt x="3214" y="44"/>
                      </a:lnTo>
                      <a:lnTo>
                        <a:pt x="3216" y="44"/>
                      </a:lnTo>
                      <a:lnTo>
                        <a:pt x="3216" y="46"/>
                      </a:lnTo>
                      <a:lnTo>
                        <a:pt x="3212" y="47"/>
                      </a:lnTo>
                      <a:lnTo>
                        <a:pt x="3212" y="46"/>
                      </a:lnTo>
                      <a:lnTo>
                        <a:pt x="3211" y="46"/>
                      </a:lnTo>
                      <a:lnTo>
                        <a:pt x="3211" y="44"/>
                      </a:lnTo>
                      <a:lnTo>
                        <a:pt x="3210" y="44"/>
                      </a:lnTo>
                      <a:lnTo>
                        <a:pt x="3210" y="43"/>
                      </a:lnTo>
                      <a:close/>
                      <a:moveTo>
                        <a:pt x="157" y="43"/>
                      </a:moveTo>
                      <a:lnTo>
                        <a:pt x="157" y="44"/>
                      </a:lnTo>
                      <a:lnTo>
                        <a:pt x="154" y="44"/>
                      </a:lnTo>
                      <a:lnTo>
                        <a:pt x="154" y="43"/>
                      </a:lnTo>
                      <a:lnTo>
                        <a:pt x="154" y="43"/>
                      </a:lnTo>
                      <a:lnTo>
                        <a:pt x="155" y="43"/>
                      </a:lnTo>
                      <a:lnTo>
                        <a:pt x="155" y="43"/>
                      </a:lnTo>
                      <a:lnTo>
                        <a:pt x="157" y="43"/>
                      </a:lnTo>
                      <a:close/>
                      <a:moveTo>
                        <a:pt x="2639" y="42"/>
                      </a:moveTo>
                      <a:lnTo>
                        <a:pt x="2640" y="42"/>
                      </a:lnTo>
                      <a:lnTo>
                        <a:pt x="2640" y="42"/>
                      </a:lnTo>
                      <a:lnTo>
                        <a:pt x="2640" y="42"/>
                      </a:lnTo>
                      <a:lnTo>
                        <a:pt x="2639" y="43"/>
                      </a:lnTo>
                      <a:lnTo>
                        <a:pt x="2639" y="43"/>
                      </a:lnTo>
                      <a:lnTo>
                        <a:pt x="2639" y="43"/>
                      </a:lnTo>
                      <a:lnTo>
                        <a:pt x="2639" y="42"/>
                      </a:lnTo>
                      <a:close/>
                      <a:moveTo>
                        <a:pt x="161" y="41"/>
                      </a:moveTo>
                      <a:lnTo>
                        <a:pt x="162" y="41"/>
                      </a:lnTo>
                      <a:lnTo>
                        <a:pt x="162" y="42"/>
                      </a:lnTo>
                      <a:lnTo>
                        <a:pt x="162" y="42"/>
                      </a:lnTo>
                      <a:lnTo>
                        <a:pt x="162" y="42"/>
                      </a:lnTo>
                      <a:lnTo>
                        <a:pt x="162" y="42"/>
                      </a:lnTo>
                      <a:lnTo>
                        <a:pt x="162" y="42"/>
                      </a:lnTo>
                      <a:lnTo>
                        <a:pt x="162" y="42"/>
                      </a:lnTo>
                      <a:lnTo>
                        <a:pt x="161" y="42"/>
                      </a:lnTo>
                      <a:lnTo>
                        <a:pt x="161" y="42"/>
                      </a:lnTo>
                      <a:lnTo>
                        <a:pt x="161" y="41"/>
                      </a:lnTo>
                      <a:close/>
                      <a:moveTo>
                        <a:pt x="3393" y="38"/>
                      </a:moveTo>
                      <a:lnTo>
                        <a:pt x="3394" y="38"/>
                      </a:lnTo>
                      <a:lnTo>
                        <a:pt x="3390" y="43"/>
                      </a:lnTo>
                      <a:lnTo>
                        <a:pt x="3389" y="44"/>
                      </a:lnTo>
                      <a:lnTo>
                        <a:pt x="3389" y="47"/>
                      </a:lnTo>
                      <a:lnTo>
                        <a:pt x="3386" y="47"/>
                      </a:lnTo>
                      <a:lnTo>
                        <a:pt x="3386" y="48"/>
                      </a:lnTo>
                      <a:lnTo>
                        <a:pt x="3385" y="48"/>
                      </a:lnTo>
                      <a:lnTo>
                        <a:pt x="3385" y="47"/>
                      </a:lnTo>
                      <a:lnTo>
                        <a:pt x="3386" y="46"/>
                      </a:lnTo>
                      <a:lnTo>
                        <a:pt x="3388" y="42"/>
                      </a:lnTo>
                      <a:lnTo>
                        <a:pt x="3390" y="42"/>
                      </a:lnTo>
                      <a:lnTo>
                        <a:pt x="3390" y="41"/>
                      </a:lnTo>
                      <a:lnTo>
                        <a:pt x="3389" y="41"/>
                      </a:lnTo>
                      <a:lnTo>
                        <a:pt x="3389" y="41"/>
                      </a:lnTo>
                      <a:lnTo>
                        <a:pt x="3389" y="39"/>
                      </a:lnTo>
                      <a:lnTo>
                        <a:pt x="3392" y="39"/>
                      </a:lnTo>
                      <a:lnTo>
                        <a:pt x="3393" y="38"/>
                      </a:lnTo>
                      <a:lnTo>
                        <a:pt x="3393" y="38"/>
                      </a:lnTo>
                      <a:close/>
                      <a:moveTo>
                        <a:pt x="1065" y="38"/>
                      </a:moveTo>
                      <a:lnTo>
                        <a:pt x="1067" y="39"/>
                      </a:lnTo>
                      <a:lnTo>
                        <a:pt x="1067" y="42"/>
                      </a:lnTo>
                      <a:lnTo>
                        <a:pt x="1065" y="44"/>
                      </a:lnTo>
                      <a:lnTo>
                        <a:pt x="1065" y="44"/>
                      </a:lnTo>
                      <a:lnTo>
                        <a:pt x="1063" y="44"/>
                      </a:lnTo>
                      <a:lnTo>
                        <a:pt x="1063" y="44"/>
                      </a:lnTo>
                      <a:lnTo>
                        <a:pt x="1063" y="46"/>
                      </a:lnTo>
                      <a:lnTo>
                        <a:pt x="1061" y="46"/>
                      </a:lnTo>
                      <a:lnTo>
                        <a:pt x="1061" y="46"/>
                      </a:lnTo>
                      <a:lnTo>
                        <a:pt x="1061" y="46"/>
                      </a:lnTo>
                      <a:lnTo>
                        <a:pt x="1061" y="46"/>
                      </a:lnTo>
                      <a:lnTo>
                        <a:pt x="1060" y="46"/>
                      </a:lnTo>
                      <a:lnTo>
                        <a:pt x="1061" y="43"/>
                      </a:lnTo>
                      <a:lnTo>
                        <a:pt x="1063" y="41"/>
                      </a:lnTo>
                      <a:lnTo>
                        <a:pt x="1064" y="39"/>
                      </a:lnTo>
                      <a:lnTo>
                        <a:pt x="1065" y="38"/>
                      </a:lnTo>
                      <a:close/>
                      <a:moveTo>
                        <a:pt x="958" y="37"/>
                      </a:moveTo>
                      <a:lnTo>
                        <a:pt x="958" y="38"/>
                      </a:lnTo>
                      <a:lnTo>
                        <a:pt x="959" y="39"/>
                      </a:lnTo>
                      <a:lnTo>
                        <a:pt x="961" y="39"/>
                      </a:lnTo>
                      <a:lnTo>
                        <a:pt x="962" y="41"/>
                      </a:lnTo>
                      <a:lnTo>
                        <a:pt x="962" y="43"/>
                      </a:lnTo>
                      <a:lnTo>
                        <a:pt x="959" y="42"/>
                      </a:lnTo>
                      <a:lnTo>
                        <a:pt x="957" y="42"/>
                      </a:lnTo>
                      <a:lnTo>
                        <a:pt x="954" y="41"/>
                      </a:lnTo>
                      <a:lnTo>
                        <a:pt x="954" y="41"/>
                      </a:lnTo>
                      <a:lnTo>
                        <a:pt x="954" y="39"/>
                      </a:lnTo>
                      <a:lnTo>
                        <a:pt x="953" y="39"/>
                      </a:lnTo>
                      <a:lnTo>
                        <a:pt x="954" y="39"/>
                      </a:lnTo>
                      <a:lnTo>
                        <a:pt x="954" y="38"/>
                      </a:lnTo>
                      <a:lnTo>
                        <a:pt x="954" y="38"/>
                      </a:lnTo>
                      <a:lnTo>
                        <a:pt x="958" y="37"/>
                      </a:lnTo>
                      <a:close/>
                      <a:moveTo>
                        <a:pt x="1" y="37"/>
                      </a:moveTo>
                      <a:lnTo>
                        <a:pt x="2" y="37"/>
                      </a:lnTo>
                      <a:lnTo>
                        <a:pt x="2" y="38"/>
                      </a:lnTo>
                      <a:lnTo>
                        <a:pt x="1" y="38"/>
                      </a:lnTo>
                      <a:lnTo>
                        <a:pt x="1" y="38"/>
                      </a:lnTo>
                      <a:lnTo>
                        <a:pt x="1" y="38"/>
                      </a:lnTo>
                      <a:lnTo>
                        <a:pt x="0" y="37"/>
                      </a:lnTo>
                      <a:lnTo>
                        <a:pt x="0" y="37"/>
                      </a:lnTo>
                      <a:lnTo>
                        <a:pt x="1" y="37"/>
                      </a:lnTo>
                      <a:lnTo>
                        <a:pt x="1" y="37"/>
                      </a:lnTo>
                      <a:close/>
                      <a:moveTo>
                        <a:pt x="3403" y="37"/>
                      </a:moveTo>
                      <a:lnTo>
                        <a:pt x="3405" y="37"/>
                      </a:lnTo>
                      <a:lnTo>
                        <a:pt x="3406" y="37"/>
                      </a:lnTo>
                      <a:lnTo>
                        <a:pt x="3405" y="39"/>
                      </a:lnTo>
                      <a:lnTo>
                        <a:pt x="3403" y="41"/>
                      </a:lnTo>
                      <a:lnTo>
                        <a:pt x="3403" y="42"/>
                      </a:lnTo>
                      <a:lnTo>
                        <a:pt x="3401" y="42"/>
                      </a:lnTo>
                      <a:lnTo>
                        <a:pt x="3399" y="43"/>
                      </a:lnTo>
                      <a:lnTo>
                        <a:pt x="3398" y="42"/>
                      </a:lnTo>
                      <a:lnTo>
                        <a:pt x="3399" y="42"/>
                      </a:lnTo>
                      <a:lnTo>
                        <a:pt x="3401" y="41"/>
                      </a:lnTo>
                      <a:lnTo>
                        <a:pt x="3402" y="38"/>
                      </a:lnTo>
                      <a:lnTo>
                        <a:pt x="3402" y="38"/>
                      </a:lnTo>
                      <a:lnTo>
                        <a:pt x="3402" y="38"/>
                      </a:lnTo>
                      <a:lnTo>
                        <a:pt x="3402" y="37"/>
                      </a:lnTo>
                      <a:lnTo>
                        <a:pt x="3403" y="37"/>
                      </a:lnTo>
                      <a:lnTo>
                        <a:pt x="3403" y="37"/>
                      </a:lnTo>
                      <a:close/>
                      <a:moveTo>
                        <a:pt x="1739" y="37"/>
                      </a:moveTo>
                      <a:lnTo>
                        <a:pt x="1739" y="38"/>
                      </a:lnTo>
                      <a:lnTo>
                        <a:pt x="1736" y="38"/>
                      </a:lnTo>
                      <a:lnTo>
                        <a:pt x="1736" y="38"/>
                      </a:lnTo>
                      <a:lnTo>
                        <a:pt x="1736" y="38"/>
                      </a:lnTo>
                      <a:lnTo>
                        <a:pt x="1736" y="37"/>
                      </a:lnTo>
                      <a:lnTo>
                        <a:pt x="1739" y="37"/>
                      </a:lnTo>
                      <a:close/>
                      <a:moveTo>
                        <a:pt x="523" y="35"/>
                      </a:moveTo>
                      <a:lnTo>
                        <a:pt x="525" y="35"/>
                      </a:lnTo>
                      <a:lnTo>
                        <a:pt x="525" y="37"/>
                      </a:lnTo>
                      <a:lnTo>
                        <a:pt x="523" y="37"/>
                      </a:lnTo>
                      <a:lnTo>
                        <a:pt x="523" y="37"/>
                      </a:lnTo>
                      <a:lnTo>
                        <a:pt x="523" y="35"/>
                      </a:lnTo>
                      <a:close/>
                      <a:moveTo>
                        <a:pt x="504" y="35"/>
                      </a:moveTo>
                      <a:lnTo>
                        <a:pt x="505" y="35"/>
                      </a:lnTo>
                      <a:lnTo>
                        <a:pt x="505" y="35"/>
                      </a:lnTo>
                      <a:lnTo>
                        <a:pt x="505" y="35"/>
                      </a:lnTo>
                      <a:lnTo>
                        <a:pt x="506" y="37"/>
                      </a:lnTo>
                      <a:lnTo>
                        <a:pt x="506" y="38"/>
                      </a:lnTo>
                      <a:lnTo>
                        <a:pt x="506" y="38"/>
                      </a:lnTo>
                      <a:lnTo>
                        <a:pt x="506" y="38"/>
                      </a:lnTo>
                      <a:lnTo>
                        <a:pt x="508" y="38"/>
                      </a:lnTo>
                      <a:lnTo>
                        <a:pt x="508" y="39"/>
                      </a:lnTo>
                      <a:lnTo>
                        <a:pt x="509" y="41"/>
                      </a:lnTo>
                      <a:lnTo>
                        <a:pt x="508" y="42"/>
                      </a:lnTo>
                      <a:lnTo>
                        <a:pt x="508" y="42"/>
                      </a:lnTo>
                      <a:lnTo>
                        <a:pt x="508" y="42"/>
                      </a:lnTo>
                      <a:lnTo>
                        <a:pt x="509" y="43"/>
                      </a:lnTo>
                      <a:lnTo>
                        <a:pt x="510" y="43"/>
                      </a:lnTo>
                      <a:lnTo>
                        <a:pt x="510" y="43"/>
                      </a:lnTo>
                      <a:lnTo>
                        <a:pt x="510" y="43"/>
                      </a:lnTo>
                      <a:lnTo>
                        <a:pt x="509" y="44"/>
                      </a:lnTo>
                      <a:lnTo>
                        <a:pt x="508" y="44"/>
                      </a:lnTo>
                      <a:lnTo>
                        <a:pt x="509" y="47"/>
                      </a:lnTo>
                      <a:lnTo>
                        <a:pt x="509" y="47"/>
                      </a:lnTo>
                      <a:lnTo>
                        <a:pt x="510" y="50"/>
                      </a:lnTo>
                      <a:lnTo>
                        <a:pt x="508" y="48"/>
                      </a:lnTo>
                      <a:lnTo>
                        <a:pt x="508" y="48"/>
                      </a:lnTo>
                      <a:lnTo>
                        <a:pt x="506" y="47"/>
                      </a:lnTo>
                      <a:lnTo>
                        <a:pt x="504" y="46"/>
                      </a:lnTo>
                      <a:lnTo>
                        <a:pt x="502" y="44"/>
                      </a:lnTo>
                      <a:lnTo>
                        <a:pt x="501" y="42"/>
                      </a:lnTo>
                      <a:lnTo>
                        <a:pt x="500" y="39"/>
                      </a:lnTo>
                      <a:lnTo>
                        <a:pt x="501" y="39"/>
                      </a:lnTo>
                      <a:lnTo>
                        <a:pt x="501" y="39"/>
                      </a:lnTo>
                      <a:lnTo>
                        <a:pt x="501" y="39"/>
                      </a:lnTo>
                      <a:lnTo>
                        <a:pt x="500" y="39"/>
                      </a:lnTo>
                      <a:lnTo>
                        <a:pt x="500" y="37"/>
                      </a:lnTo>
                      <a:lnTo>
                        <a:pt x="501" y="37"/>
                      </a:lnTo>
                      <a:lnTo>
                        <a:pt x="501" y="37"/>
                      </a:lnTo>
                      <a:lnTo>
                        <a:pt x="502" y="37"/>
                      </a:lnTo>
                      <a:lnTo>
                        <a:pt x="502" y="37"/>
                      </a:lnTo>
                      <a:lnTo>
                        <a:pt x="504" y="35"/>
                      </a:lnTo>
                      <a:close/>
                      <a:moveTo>
                        <a:pt x="180" y="31"/>
                      </a:moveTo>
                      <a:lnTo>
                        <a:pt x="180" y="34"/>
                      </a:lnTo>
                      <a:lnTo>
                        <a:pt x="178" y="35"/>
                      </a:lnTo>
                      <a:lnTo>
                        <a:pt x="175" y="37"/>
                      </a:lnTo>
                      <a:lnTo>
                        <a:pt x="175" y="39"/>
                      </a:lnTo>
                      <a:lnTo>
                        <a:pt x="174" y="39"/>
                      </a:lnTo>
                      <a:lnTo>
                        <a:pt x="174" y="35"/>
                      </a:lnTo>
                      <a:lnTo>
                        <a:pt x="176" y="34"/>
                      </a:lnTo>
                      <a:lnTo>
                        <a:pt x="176" y="33"/>
                      </a:lnTo>
                      <a:lnTo>
                        <a:pt x="180" y="31"/>
                      </a:lnTo>
                      <a:close/>
                      <a:moveTo>
                        <a:pt x="786" y="31"/>
                      </a:moveTo>
                      <a:lnTo>
                        <a:pt x="789" y="31"/>
                      </a:lnTo>
                      <a:lnTo>
                        <a:pt x="789" y="31"/>
                      </a:lnTo>
                      <a:lnTo>
                        <a:pt x="789" y="33"/>
                      </a:lnTo>
                      <a:lnTo>
                        <a:pt x="789" y="34"/>
                      </a:lnTo>
                      <a:lnTo>
                        <a:pt x="788" y="34"/>
                      </a:lnTo>
                      <a:lnTo>
                        <a:pt x="790" y="37"/>
                      </a:lnTo>
                      <a:lnTo>
                        <a:pt x="792" y="37"/>
                      </a:lnTo>
                      <a:lnTo>
                        <a:pt x="792" y="42"/>
                      </a:lnTo>
                      <a:lnTo>
                        <a:pt x="792" y="46"/>
                      </a:lnTo>
                      <a:lnTo>
                        <a:pt x="792" y="51"/>
                      </a:lnTo>
                      <a:lnTo>
                        <a:pt x="790" y="51"/>
                      </a:lnTo>
                      <a:lnTo>
                        <a:pt x="789" y="51"/>
                      </a:lnTo>
                      <a:lnTo>
                        <a:pt x="788" y="48"/>
                      </a:lnTo>
                      <a:lnTo>
                        <a:pt x="786" y="48"/>
                      </a:lnTo>
                      <a:lnTo>
                        <a:pt x="786" y="47"/>
                      </a:lnTo>
                      <a:lnTo>
                        <a:pt x="788" y="46"/>
                      </a:lnTo>
                      <a:lnTo>
                        <a:pt x="788" y="44"/>
                      </a:lnTo>
                      <a:lnTo>
                        <a:pt x="788" y="42"/>
                      </a:lnTo>
                      <a:lnTo>
                        <a:pt x="788" y="41"/>
                      </a:lnTo>
                      <a:lnTo>
                        <a:pt x="786" y="39"/>
                      </a:lnTo>
                      <a:lnTo>
                        <a:pt x="786" y="39"/>
                      </a:lnTo>
                      <a:lnTo>
                        <a:pt x="785" y="39"/>
                      </a:lnTo>
                      <a:lnTo>
                        <a:pt x="785" y="38"/>
                      </a:lnTo>
                      <a:lnTo>
                        <a:pt x="784" y="37"/>
                      </a:lnTo>
                      <a:lnTo>
                        <a:pt x="783" y="37"/>
                      </a:lnTo>
                      <a:lnTo>
                        <a:pt x="783" y="35"/>
                      </a:lnTo>
                      <a:lnTo>
                        <a:pt x="781" y="35"/>
                      </a:lnTo>
                      <a:lnTo>
                        <a:pt x="781" y="35"/>
                      </a:lnTo>
                      <a:lnTo>
                        <a:pt x="781" y="35"/>
                      </a:lnTo>
                      <a:lnTo>
                        <a:pt x="781" y="35"/>
                      </a:lnTo>
                      <a:lnTo>
                        <a:pt x="781" y="35"/>
                      </a:lnTo>
                      <a:lnTo>
                        <a:pt x="784" y="34"/>
                      </a:lnTo>
                      <a:lnTo>
                        <a:pt x="786" y="34"/>
                      </a:lnTo>
                      <a:lnTo>
                        <a:pt x="788" y="34"/>
                      </a:lnTo>
                      <a:lnTo>
                        <a:pt x="786" y="34"/>
                      </a:lnTo>
                      <a:lnTo>
                        <a:pt x="786" y="33"/>
                      </a:lnTo>
                      <a:lnTo>
                        <a:pt x="786" y="31"/>
                      </a:lnTo>
                      <a:lnTo>
                        <a:pt x="786" y="31"/>
                      </a:lnTo>
                      <a:lnTo>
                        <a:pt x="786" y="31"/>
                      </a:lnTo>
                      <a:lnTo>
                        <a:pt x="786" y="31"/>
                      </a:lnTo>
                      <a:lnTo>
                        <a:pt x="786" y="31"/>
                      </a:lnTo>
                      <a:lnTo>
                        <a:pt x="786" y="31"/>
                      </a:lnTo>
                      <a:close/>
                      <a:moveTo>
                        <a:pt x="1109" y="30"/>
                      </a:moveTo>
                      <a:lnTo>
                        <a:pt x="1110" y="31"/>
                      </a:lnTo>
                      <a:lnTo>
                        <a:pt x="1111" y="31"/>
                      </a:lnTo>
                      <a:lnTo>
                        <a:pt x="1112" y="33"/>
                      </a:lnTo>
                      <a:lnTo>
                        <a:pt x="1114" y="33"/>
                      </a:lnTo>
                      <a:lnTo>
                        <a:pt x="1114" y="35"/>
                      </a:lnTo>
                      <a:lnTo>
                        <a:pt x="1112" y="35"/>
                      </a:lnTo>
                      <a:lnTo>
                        <a:pt x="1110" y="37"/>
                      </a:lnTo>
                      <a:lnTo>
                        <a:pt x="1110" y="35"/>
                      </a:lnTo>
                      <a:lnTo>
                        <a:pt x="1109" y="34"/>
                      </a:lnTo>
                      <a:lnTo>
                        <a:pt x="1109" y="33"/>
                      </a:lnTo>
                      <a:lnTo>
                        <a:pt x="1109" y="30"/>
                      </a:lnTo>
                      <a:close/>
                      <a:moveTo>
                        <a:pt x="533" y="29"/>
                      </a:moveTo>
                      <a:lnTo>
                        <a:pt x="533" y="29"/>
                      </a:lnTo>
                      <a:lnTo>
                        <a:pt x="533" y="30"/>
                      </a:lnTo>
                      <a:lnTo>
                        <a:pt x="533" y="30"/>
                      </a:lnTo>
                      <a:lnTo>
                        <a:pt x="533" y="29"/>
                      </a:lnTo>
                      <a:close/>
                      <a:moveTo>
                        <a:pt x="2958" y="29"/>
                      </a:moveTo>
                      <a:lnTo>
                        <a:pt x="2960" y="29"/>
                      </a:lnTo>
                      <a:lnTo>
                        <a:pt x="2960" y="30"/>
                      </a:lnTo>
                      <a:lnTo>
                        <a:pt x="2960" y="31"/>
                      </a:lnTo>
                      <a:lnTo>
                        <a:pt x="2961" y="31"/>
                      </a:lnTo>
                      <a:lnTo>
                        <a:pt x="2961" y="33"/>
                      </a:lnTo>
                      <a:lnTo>
                        <a:pt x="2961" y="33"/>
                      </a:lnTo>
                      <a:lnTo>
                        <a:pt x="2961" y="37"/>
                      </a:lnTo>
                      <a:lnTo>
                        <a:pt x="2960" y="38"/>
                      </a:lnTo>
                      <a:lnTo>
                        <a:pt x="2961" y="39"/>
                      </a:lnTo>
                      <a:lnTo>
                        <a:pt x="2960" y="39"/>
                      </a:lnTo>
                      <a:lnTo>
                        <a:pt x="2960" y="43"/>
                      </a:lnTo>
                      <a:lnTo>
                        <a:pt x="2961" y="43"/>
                      </a:lnTo>
                      <a:lnTo>
                        <a:pt x="2961" y="44"/>
                      </a:lnTo>
                      <a:lnTo>
                        <a:pt x="2961" y="44"/>
                      </a:lnTo>
                      <a:lnTo>
                        <a:pt x="2962" y="47"/>
                      </a:lnTo>
                      <a:lnTo>
                        <a:pt x="2963" y="48"/>
                      </a:lnTo>
                      <a:lnTo>
                        <a:pt x="2963" y="50"/>
                      </a:lnTo>
                      <a:lnTo>
                        <a:pt x="2965" y="50"/>
                      </a:lnTo>
                      <a:lnTo>
                        <a:pt x="2965" y="51"/>
                      </a:lnTo>
                      <a:lnTo>
                        <a:pt x="2963" y="54"/>
                      </a:lnTo>
                      <a:lnTo>
                        <a:pt x="2963" y="56"/>
                      </a:lnTo>
                      <a:lnTo>
                        <a:pt x="2962" y="58"/>
                      </a:lnTo>
                      <a:lnTo>
                        <a:pt x="2962" y="60"/>
                      </a:lnTo>
                      <a:lnTo>
                        <a:pt x="2963" y="60"/>
                      </a:lnTo>
                      <a:lnTo>
                        <a:pt x="2962" y="69"/>
                      </a:lnTo>
                      <a:lnTo>
                        <a:pt x="2963" y="69"/>
                      </a:lnTo>
                      <a:lnTo>
                        <a:pt x="2963" y="71"/>
                      </a:lnTo>
                      <a:lnTo>
                        <a:pt x="2965" y="72"/>
                      </a:lnTo>
                      <a:lnTo>
                        <a:pt x="2965" y="76"/>
                      </a:lnTo>
                      <a:lnTo>
                        <a:pt x="2965" y="77"/>
                      </a:lnTo>
                      <a:lnTo>
                        <a:pt x="2963" y="77"/>
                      </a:lnTo>
                      <a:lnTo>
                        <a:pt x="2963" y="81"/>
                      </a:lnTo>
                      <a:lnTo>
                        <a:pt x="2965" y="82"/>
                      </a:lnTo>
                      <a:lnTo>
                        <a:pt x="2966" y="85"/>
                      </a:lnTo>
                      <a:lnTo>
                        <a:pt x="2969" y="85"/>
                      </a:lnTo>
                      <a:lnTo>
                        <a:pt x="2969" y="86"/>
                      </a:lnTo>
                      <a:lnTo>
                        <a:pt x="2970" y="88"/>
                      </a:lnTo>
                      <a:lnTo>
                        <a:pt x="2970" y="90"/>
                      </a:lnTo>
                      <a:lnTo>
                        <a:pt x="2971" y="90"/>
                      </a:lnTo>
                      <a:lnTo>
                        <a:pt x="2971" y="90"/>
                      </a:lnTo>
                      <a:lnTo>
                        <a:pt x="2971" y="92"/>
                      </a:lnTo>
                      <a:lnTo>
                        <a:pt x="2973" y="92"/>
                      </a:lnTo>
                      <a:lnTo>
                        <a:pt x="2973" y="96"/>
                      </a:lnTo>
                      <a:lnTo>
                        <a:pt x="2971" y="96"/>
                      </a:lnTo>
                      <a:lnTo>
                        <a:pt x="2970" y="93"/>
                      </a:lnTo>
                      <a:lnTo>
                        <a:pt x="2969" y="92"/>
                      </a:lnTo>
                      <a:lnTo>
                        <a:pt x="2969" y="90"/>
                      </a:lnTo>
                      <a:lnTo>
                        <a:pt x="2967" y="90"/>
                      </a:lnTo>
                      <a:lnTo>
                        <a:pt x="2966" y="89"/>
                      </a:lnTo>
                      <a:lnTo>
                        <a:pt x="2961" y="90"/>
                      </a:lnTo>
                      <a:lnTo>
                        <a:pt x="2961" y="90"/>
                      </a:lnTo>
                      <a:lnTo>
                        <a:pt x="2961" y="92"/>
                      </a:lnTo>
                      <a:lnTo>
                        <a:pt x="2960" y="94"/>
                      </a:lnTo>
                      <a:lnTo>
                        <a:pt x="2958" y="96"/>
                      </a:lnTo>
                      <a:lnTo>
                        <a:pt x="2958" y="101"/>
                      </a:lnTo>
                      <a:lnTo>
                        <a:pt x="2958" y="101"/>
                      </a:lnTo>
                      <a:lnTo>
                        <a:pt x="2958" y="103"/>
                      </a:lnTo>
                      <a:lnTo>
                        <a:pt x="2957" y="105"/>
                      </a:lnTo>
                      <a:lnTo>
                        <a:pt x="2956" y="113"/>
                      </a:lnTo>
                      <a:lnTo>
                        <a:pt x="2956" y="113"/>
                      </a:lnTo>
                      <a:lnTo>
                        <a:pt x="2956" y="113"/>
                      </a:lnTo>
                      <a:lnTo>
                        <a:pt x="2956" y="114"/>
                      </a:lnTo>
                      <a:lnTo>
                        <a:pt x="2956" y="114"/>
                      </a:lnTo>
                      <a:lnTo>
                        <a:pt x="2956" y="116"/>
                      </a:lnTo>
                      <a:lnTo>
                        <a:pt x="2957" y="116"/>
                      </a:lnTo>
                      <a:lnTo>
                        <a:pt x="2957" y="119"/>
                      </a:lnTo>
                      <a:lnTo>
                        <a:pt x="2958" y="119"/>
                      </a:lnTo>
                      <a:lnTo>
                        <a:pt x="2958" y="122"/>
                      </a:lnTo>
                      <a:lnTo>
                        <a:pt x="2958" y="122"/>
                      </a:lnTo>
                      <a:lnTo>
                        <a:pt x="2960" y="124"/>
                      </a:lnTo>
                      <a:lnTo>
                        <a:pt x="2961" y="124"/>
                      </a:lnTo>
                      <a:lnTo>
                        <a:pt x="2961" y="128"/>
                      </a:lnTo>
                      <a:lnTo>
                        <a:pt x="2962" y="128"/>
                      </a:lnTo>
                      <a:lnTo>
                        <a:pt x="2962" y="130"/>
                      </a:lnTo>
                      <a:lnTo>
                        <a:pt x="2963" y="130"/>
                      </a:lnTo>
                      <a:lnTo>
                        <a:pt x="2962" y="133"/>
                      </a:lnTo>
                      <a:lnTo>
                        <a:pt x="2961" y="133"/>
                      </a:lnTo>
                      <a:lnTo>
                        <a:pt x="2961" y="131"/>
                      </a:lnTo>
                      <a:lnTo>
                        <a:pt x="2958" y="130"/>
                      </a:lnTo>
                      <a:lnTo>
                        <a:pt x="2957" y="127"/>
                      </a:lnTo>
                      <a:lnTo>
                        <a:pt x="2956" y="124"/>
                      </a:lnTo>
                      <a:lnTo>
                        <a:pt x="2953" y="124"/>
                      </a:lnTo>
                      <a:lnTo>
                        <a:pt x="2953" y="126"/>
                      </a:lnTo>
                      <a:lnTo>
                        <a:pt x="2952" y="127"/>
                      </a:lnTo>
                      <a:lnTo>
                        <a:pt x="2952" y="128"/>
                      </a:lnTo>
                      <a:lnTo>
                        <a:pt x="2950" y="128"/>
                      </a:lnTo>
                      <a:lnTo>
                        <a:pt x="2950" y="131"/>
                      </a:lnTo>
                      <a:lnTo>
                        <a:pt x="2950" y="132"/>
                      </a:lnTo>
                      <a:lnTo>
                        <a:pt x="2950" y="132"/>
                      </a:lnTo>
                      <a:lnTo>
                        <a:pt x="2948" y="132"/>
                      </a:lnTo>
                      <a:lnTo>
                        <a:pt x="2948" y="132"/>
                      </a:lnTo>
                      <a:lnTo>
                        <a:pt x="2949" y="132"/>
                      </a:lnTo>
                      <a:lnTo>
                        <a:pt x="2949" y="128"/>
                      </a:lnTo>
                      <a:lnTo>
                        <a:pt x="2949" y="128"/>
                      </a:lnTo>
                      <a:lnTo>
                        <a:pt x="2949" y="124"/>
                      </a:lnTo>
                      <a:lnTo>
                        <a:pt x="2950" y="124"/>
                      </a:lnTo>
                      <a:lnTo>
                        <a:pt x="2950" y="120"/>
                      </a:lnTo>
                      <a:lnTo>
                        <a:pt x="2950" y="120"/>
                      </a:lnTo>
                      <a:lnTo>
                        <a:pt x="2950" y="116"/>
                      </a:lnTo>
                      <a:lnTo>
                        <a:pt x="2950" y="116"/>
                      </a:lnTo>
                      <a:lnTo>
                        <a:pt x="2950" y="115"/>
                      </a:lnTo>
                      <a:lnTo>
                        <a:pt x="2952" y="115"/>
                      </a:lnTo>
                      <a:lnTo>
                        <a:pt x="2952" y="109"/>
                      </a:lnTo>
                      <a:lnTo>
                        <a:pt x="2952" y="106"/>
                      </a:lnTo>
                      <a:lnTo>
                        <a:pt x="2950" y="105"/>
                      </a:lnTo>
                      <a:lnTo>
                        <a:pt x="2950" y="102"/>
                      </a:lnTo>
                      <a:lnTo>
                        <a:pt x="2950" y="101"/>
                      </a:lnTo>
                      <a:lnTo>
                        <a:pt x="2950" y="101"/>
                      </a:lnTo>
                      <a:lnTo>
                        <a:pt x="2950" y="99"/>
                      </a:lnTo>
                      <a:lnTo>
                        <a:pt x="2952" y="99"/>
                      </a:lnTo>
                      <a:lnTo>
                        <a:pt x="2952" y="98"/>
                      </a:lnTo>
                      <a:lnTo>
                        <a:pt x="2950" y="96"/>
                      </a:lnTo>
                      <a:lnTo>
                        <a:pt x="2950" y="94"/>
                      </a:lnTo>
                      <a:lnTo>
                        <a:pt x="2950" y="92"/>
                      </a:lnTo>
                      <a:lnTo>
                        <a:pt x="2952" y="92"/>
                      </a:lnTo>
                      <a:lnTo>
                        <a:pt x="2952" y="84"/>
                      </a:lnTo>
                      <a:lnTo>
                        <a:pt x="2952" y="84"/>
                      </a:lnTo>
                      <a:lnTo>
                        <a:pt x="2952" y="76"/>
                      </a:lnTo>
                      <a:lnTo>
                        <a:pt x="2950" y="76"/>
                      </a:lnTo>
                      <a:lnTo>
                        <a:pt x="2952" y="69"/>
                      </a:lnTo>
                      <a:lnTo>
                        <a:pt x="2950" y="69"/>
                      </a:lnTo>
                      <a:lnTo>
                        <a:pt x="2950" y="67"/>
                      </a:lnTo>
                      <a:lnTo>
                        <a:pt x="2950" y="67"/>
                      </a:lnTo>
                      <a:lnTo>
                        <a:pt x="2950" y="65"/>
                      </a:lnTo>
                      <a:lnTo>
                        <a:pt x="2949" y="65"/>
                      </a:lnTo>
                      <a:lnTo>
                        <a:pt x="2949" y="59"/>
                      </a:lnTo>
                      <a:lnTo>
                        <a:pt x="2949" y="59"/>
                      </a:lnTo>
                      <a:lnTo>
                        <a:pt x="2949" y="56"/>
                      </a:lnTo>
                      <a:lnTo>
                        <a:pt x="2950" y="56"/>
                      </a:lnTo>
                      <a:lnTo>
                        <a:pt x="2949" y="50"/>
                      </a:lnTo>
                      <a:lnTo>
                        <a:pt x="2952" y="48"/>
                      </a:lnTo>
                      <a:lnTo>
                        <a:pt x="2952" y="46"/>
                      </a:lnTo>
                      <a:lnTo>
                        <a:pt x="2952" y="46"/>
                      </a:lnTo>
                      <a:lnTo>
                        <a:pt x="2953" y="44"/>
                      </a:lnTo>
                      <a:lnTo>
                        <a:pt x="2954" y="44"/>
                      </a:lnTo>
                      <a:lnTo>
                        <a:pt x="2956" y="43"/>
                      </a:lnTo>
                      <a:lnTo>
                        <a:pt x="2957" y="43"/>
                      </a:lnTo>
                      <a:lnTo>
                        <a:pt x="2957" y="39"/>
                      </a:lnTo>
                      <a:lnTo>
                        <a:pt x="2956" y="39"/>
                      </a:lnTo>
                      <a:lnTo>
                        <a:pt x="2954" y="31"/>
                      </a:lnTo>
                      <a:lnTo>
                        <a:pt x="2957" y="31"/>
                      </a:lnTo>
                      <a:lnTo>
                        <a:pt x="2958" y="30"/>
                      </a:lnTo>
                      <a:lnTo>
                        <a:pt x="2958" y="29"/>
                      </a:lnTo>
                      <a:close/>
                      <a:moveTo>
                        <a:pt x="191" y="27"/>
                      </a:moveTo>
                      <a:lnTo>
                        <a:pt x="192" y="29"/>
                      </a:lnTo>
                      <a:lnTo>
                        <a:pt x="192" y="29"/>
                      </a:lnTo>
                      <a:lnTo>
                        <a:pt x="193" y="29"/>
                      </a:lnTo>
                      <a:lnTo>
                        <a:pt x="192" y="31"/>
                      </a:lnTo>
                      <a:lnTo>
                        <a:pt x="190" y="34"/>
                      </a:lnTo>
                      <a:lnTo>
                        <a:pt x="187" y="35"/>
                      </a:lnTo>
                      <a:lnTo>
                        <a:pt x="184" y="35"/>
                      </a:lnTo>
                      <a:lnTo>
                        <a:pt x="184" y="34"/>
                      </a:lnTo>
                      <a:lnTo>
                        <a:pt x="187" y="34"/>
                      </a:lnTo>
                      <a:lnTo>
                        <a:pt x="188" y="33"/>
                      </a:lnTo>
                      <a:lnTo>
                        <a:pt x="190" y="31"/>
                      </a:lnTo>
                      <a:lnTo>
                        <a:pt x="188" y="30"/>
                      </a:lnTo>
                      <a:lnTo>
                        <a:pt x="187" y="29"/>
                      </a:lnTo>
                      <a:lnTo>
                        <a:pt x="188" y="29"/>
                      </a:lnTo>
                      <a:lnTo>
                        <a:pt x="188" y="29"/>
                      </a:lnTo>
                      <a:lnTo>
                        <a:pt x="191" y="27"/>
                      </a:lnTo>
                      <a:close/>
                      <a:moveTo>
                        <a:pt x="517" y="26"/>
                      </a:moveTo>
                      <a:lnTo>
                        <a:pt x="519" y="26"/>
                      </a:lnTo>
                      <a:lnTo>
                        <a:pt x="519" y="27"/>
                      </a:lnTo>
                      <a:lnTo>
                        <a:pt x="518" y="27"/>
                      </a:lnTo>
                      <a:lnTo>
                        <a:pt x="518" y="27"/>
                      </a:lnTo>
                      <a:lnTo>
                        <a:pt x="517" y="27"/>
                      </a:lnTo>
                      <a:lnTo>
                        <a:pt x="517" y="27"/>
                      </a:lnTo>
                      <a:lnTo>
                        <a:pt x="517" y="27"/>
                      </a:lnTo>
                      <a:lnTo>
                        <a:pt x="517" y="26"/>
                      </a:lnTo>
                      <a:lnTo>
                        <a:pt x="517" y="26"/>
                      </a:lnTo>
                      <a:close/>
                      <a:moveTo>
                        <a:pt x="495" y="25"/>
                      </a:moveTo>
                      <a:lnTo>
                        <a:pt x="496" y="25"/>
                      </a:lnTo>
                      <a:lnTo>
                        <a:pt x="497" y="25"/>
                      </a:lnTo>
                      <a:lnTo>
                        <a:pt x="498" y="26"/>
                      </a:lnTo>
                      <a:lnTo>
                        <a:pt x="498" y="26"/>
                      </a:lnTo>
                      <a:lnTo>
                        <a:pt x="498" y="26"/>
                      </a:lnTo>
                      <a:lnTo>
                        <a:pt x="500" y="26"/>
                      </a:lnTo>
                      <a:lnTo>
                        <a:pt x="500" y="25"/>
                      </a:lnTo>
                      <a:lnTo>
                        <a:pt x="504" y="25"/>
                      </a:lnTo>
                      <a:lnTo>
                        <a:pt x="505" y="25"/>
                      </a:lnTo>
                      <a:lnTo>
                        <a:pt x="505" y="25"/>
                      </a:lnTo>
                      <a:lnTo>
                        <a:pt x="505" y="27"/>
                      </a:lnTo>
                      <a:lnTo>
                        <a:pt x="504" y="30"/>
                      </a:lnTo>
                      <a:lnTo>
                        <a:pt x="504" y="34"/>
                      </a:lnTo>
                      <a:lnTo>
                        <a:pt x="502" y="34"/>
                      </a:lnTo>
                      <a:lnTo>
                        <a:pt x="502" y="35"/>
                      </a:lnTo>
                      <a:lnTo>
                        <a:pt x="501" y="35"/>
                      </a:lnTo>
                      <a:lnTo>
                        <a:pt x="501" y="35"/>
                      </a:lnTo>
                      <a:lnTo>
                        <a:pt x="500" y="37"/>
                      </a:lnTo>
                      <a:lnTo>
                        <a:pt x="498" y="37"/>
                      </a:lnTo>
                      <a:lnTo>
                        <a:pt x="497" y="37"/>
                      </a:lnTo>
                      <a:lnTo>
                        <a:pt x="497" y="35"/>
                      </a:lnTo>
                      <a:lnTo>
                        <a:pt x="497" y="34"/>
                      </a:lnTo>
                      <a:lnTo>
                        <a:pt x="497" y="34"/>
                      </a:lnTo>
                      <a:lnTo>
                        <a:pt x="496" y="34"/>
                      </a:lnTo>
                      <a:lnTo>
                        <a:pt x="496" y="34"/>
                      </a:lnTo>
                      <a:lnTo>
                        <a:pt x="496" y="34"/>
                      </a:lnTo>
                      <a:lnTo>
                        <a:pt x="496" y="30"/>
                      </a:lnTo>
                      <a:lnTo>
                        <a:pt x="495" y="29"/>
                      </a:lnTo>
                      <a:lnTo>
                        <a:pt x="495" y="25"/>
                      </a:lnTo>
                      <a:close/>
                      <a:moveTo>
                        <a:pt x="1073" y="21"/>
                      </a:moveTo>
                      <a:lnTo>
                        <a:pt x="1074" y="21"/>
                      </a:lnTo>
                      <a:lnTo>
                        <a:pt x="1074" y="26"/>
                      </a:lnTo>
                      <a:lnTo>
                        <a:pt x="1073" y="26"/>
                      </a:lnTo>
                      <a:lnTo>
                        <a:pt x="1073" y="27"/>
                      </a:lnTo>
                      <a:lnTo>
                        <a:pt x="1073" y="29"/>
                      </a:lnTo>
                      <a:lnTo>
                        <a:pt x="1073" y="29"/>
                      </a:lnTo>
                      <a:lnTo>
                        <a:pt x="1071" y="29"/>
                      </a:lnTo>
                      <a:lnTo>
                        <a:pt x="1071" y="30"/>
                      </a:lnTo>
                      <a:lnTo>
                        <a:pt x="1071" y="30"/>
                      </a:lnTo>
                      <a:lnTo>
                        <a:pt x="1071" y="25"/>
                      </a:lnTo>
                      <a:lnTo>
                        <a:pt x="1073" y="24"/>
                      </a:lnTo>
                      <a:lnTo>
                        <a:pt x="1073" y="21"/>
                      </a:lnTo>
                      <a:lnTo>
                        <a:pt x="1073" y="21"/>
                      </a:lnTo>
                      <a:lnTo>
                        <a:pt x="1073" y="21"/>
                      </a:lnTo>
                      <a:close/>
                      <a:moveTo>
                        <a:pt x="3431" y="20"/>
                      </a:moveTo>
                      <a:lnTo>
                        <a:pt x="3431" y="21"/>
                      </a:lnTo>
                      <a:lnTo>
                        <a:pt x="3432" y="21"/>
                      </a:lnTo>
                      <a:lnTo>
                        <a:pt x="3433" y="22"/>
                      </a:lnTo>
                      <a:lnTo>
                        <a:pt x="3433" y="24"/>
                      </a:lnTo>
                      <a:lnTo>
                        <a:pt x="3432" y="24"/>
                      </a:lnTo>
                      <a:lnTo>
                        <a:pt x="3432" y="24"/>
                      </a:lnTo>
                      <a:lnTo>
                        <a:pt x="3431" y="25"/>
                      </a:lnTo>
                      <a:lnTo>
                        <a:pt x="3431" y="25"/>
                      </a:lnTo>
                      <a:lnTo>
                        <a:pt x="3424" y="25"/>
                      </a:lnTo>
                      <a:lnTo>
                        <a:pt x="3424" y="26"/>
                      </a:lnTo>
                      <a:lnTo>
                        <a:pt x="3423" y="26"/>
                      </a:lnTo>
                      <a:lnTo>
                        <a:pt x="3423" y="27"/>
                      </a:lnTo>
                      <a:lnTo>
                        <a:pt x="3422" y="27"/>
                      </a:lnTo>
                      <a:lnTo>
                        <a:pt x="3419" y="27"/>
                      </a:lnTo>
                      <a:lnTo>
                        <a:pt x="3419" y="26"/>
                      </a:lnTo>
                      <a:lnTo>
                        <a:pt x="3422" y="24"/>
                      </a:lnTo>
                      <a:lnTo>
                        <a:pt x="3423" y="21"/>
                      </a:lnTo>
                      <a:lnTo>
                        <a:pt x="3426" y="21"/>
                      </a:lnTo>
                      <a:lnTo>
                        <a:pt x="3428" y="21"/>
                      </a:lnTo>
                      <a:lnTo>
                        <a:pt x="3431" y="20"/>
                      </a:lnTo>
                      <a:close/>
                      <a:moveTo>
                        <a:pt x="2911" y="18"/>
                      </a:moveTo>
                      <a:lnTo>
                        <a:pt x="2911" y="18"/>
                      </a:lnTo>
                      <a:lnTo>
                        <a:pt x="2911" y="18"/>
                      </a:lnTo>
                      <a:lnTo>
                        <a:pt x="2912" y="18"/>
                      </a:lnTo>
                      <a:lnTo>
                        <a:pt x="2912" y="20"/>
                      </a:lnTo>
                      <a:lnTo>
                        <a:pt x="2914" y="21"/>
                      </a:lnTo>
                      <a:lnTo>
                        <a:pt x="2915" y="22"/>
                      </a:lnTo>
                      <a:lnTo>
                        <a:pt x="2914" y="22"/>
                      </a:lnTo>
                      <a:lnTo>
                        <a:pt x="2912" y="25"/>
                      </a:lnTo>
                      <a:lnTo>
                        <a:pt x="2910" y="25"/>
                      </a:lnTo>
                      <a:lnTo>
                        <a:pt x="2907" y="24"/>
                      </a:lnTo>
                      <a:lnTo>
                        <a:pt x="2907" y="21"/>
                      </a:lnTo>
                      <a:lnTo>
                        <a:pt x="2909" y="20"/>
                      </a:lnTo>
                      <a:lnTo>
                        <a:pt x="2911" y="18"/>
                      </a:lnTo>
                      <a:close/>
                      <a:moveTo>
                        <a:pt x="805" y="18"/>
                      </a:moveTo>
                      <a:lnTo>
                        <a:pt x="805" y="18"/>
                      </a:lnTo>
                      <a:lnTo>
                        <a:pt x="805" y="21"/>
                      </a:lnTo>
                      <a:lnTo>
                        <a:pt x="807" y="21"/>
                      </a:lnTo>
                      <a:lnTo>
                        <a:pt x="807" y="24"/>
                      </a:lnTo>
                      <a:lnTo>
                        <a:pt x="807" y="26"/>
                      </a:lnTo>
                      <a:lnTo>
                        <a:pt x="807" y="29"/>
                      </a:lnTo>
                      <a:lnTo>
                        <a:pt x="809" y="29"/>
                      </a:lnTo>
                      <a:lnTo>
                        <a:pt x="809" y="31"/>
                      </a:lnTo>
                      <a:lnTo>
                        <a:pt x="809" y="31"/>
                      </a:lnTo>
                      <a:lnTo>
                        <a:pt x="809" y="33"/>
                      </a:lnTo>
                      <a:lnTo>
                        <a:pt x="810" y="33"/>
                      </a:lnTo>
                      <a:lnTo>
                        <a:pt x="810" y="35"/>
                      </a:lnTo>
                      <a:lnTo>
                        <a:pt x="813" y="37"/>
                      </a:lnTo>
                      <a:lnTo>
                        <a:pt x="813" y="39"/>
                      </a:lnTo>
                      <a:lnTo>
                        <a:pt x="814" y="39"/>
                      </a:lnTo>
                      <a:lnTo>
                        <a:pt x="814" y="42"/>
                      </a:lnTo>
                      <a:lnTo>
                        <a:pt x="815" y="43"/>
                      </a:lnTo>
                      <a:lnTo>
                        <a:pt x="815" y="44"/>
                      </a:lnTo>
                      <a:lnTo>
                        <a:pt x="815" y="44"/>
                      </a:lnTo>
                      <a:lnTo>
                        <a:pt x="815" y="46"/>
                      </a:lnTo>
                      <a:lnTo>
                        <a:pt x="815" y="46"/>
                      </a:lnTo>
                      <a:lnTo>
                        <a:pt x="815" y="47"/>
                      </a:lnTo>
                      <a:lnTo>
                        <a:pt x="817" y="47"/>
                      </a:lnTo>
                      <a:lnTo>
                        <a:pt x="817" y="51"/>
                      </a:lnTo>
                      <a:lnTo>
                        <a:pt x="819" y="52"/>
                      </a:lnTo>
                      <a:lnTo>
                        <a:pt x="821" y="54"/>
                      </a:lnTo>
                      <a:lnTo>
                        <a:pt x="822" y="55"/>
                      </a:lnTo>
                      <a:lnTo>
                        <a:pt x="823" y="55"/>
                      </a:lnTo>
                      <a:lnTo>
                        <a:pt x="826" y="55"/>
                      </a:lnTo>
                      <a:lnTo>
                        <a:pt x="824" y="58"/>
                      </a:lnTo>
                      <a:lnTo>
                        <a:pt x="823" y="59"/>
                      </a:lnTo>
                      <a:lnTo>
                        <a:pt x="823" y="60"/>
                      </a:lnTo>
                      <a:lnTo>
                        <a:pt x="823" y="63"/>
                      </a:lnTo>
                      <a:lnTo>
                        <a:pt x="824" y="63"/>
                      </a:lnTo>
                      <a:lnTo>
                        <a:pt x="824" y="65"/>
                      </a:lnTo>
                      <a:lnTo>
                        <a:pt x="824" y="65"/>
                      </a:lnTo>
                      <a:lnTo>
                        <a:pt x="824" y="67"/>
                      </a:lnTo>
                      <a:lnTo>
                        <a:pt x="822" y="67"/>
                      </a:lnTo>
                      <a:lnTo>
                        <a:pt x="822" y="69"/>
                      </a:lnTo>
                      <a:lnTo>
                        <a:pt x="818" y="69"/>
                      </a:lnTo>
                      <a:lnTo>
                        <a:pt x="818" y="64"/>
                      </a:lnTo>
                      <a:lnTo>
                        <a:pt x="817" y="64"/>
                      </a:lnTo>
                      <a:lnTo>
                        <a:pt x="817" y="60"/>
                      </a:lnTo>
                      <a:lnTo>
                        <a:pt x="818" y="60"/>
                      </a:lnTo>
                      <a:lnTo>
                        <a:pt x="818" y="60"/>
                      </a:lnTo>
                      <a:lnTo>
                        <a:pt x="818" y="59"/>
                      </a:lnTo>
                      <a:lnTo>
                        <a:pt x="817" y="59"/>
                      </a:lnTo>
                      <a:lnTo>
                        <a:pt x="817" y="59"/>
                      </a:lnTo>
                      <a:lnTo>
                        <a:pt x="817" y="55"/>
                      </a:lnTo>
                      <a:lnTo>
                        <a:pt x="814" y="55"/>
                      </a:lnTo>
                      <a:lnTo>
                        <a:pt x="814" y="55"/>
                      </a:lnTo>
                      <a:lnTo>
                        <a:pt x="815" y="55"/>
                      </a:lnTo>
                      <a:lnTo>
                        <a:pt x="815" y="52"/>
                      </a:lnTo>
                      <a:lnTo>
                        <a:pt x="814" y="51"/>
                      </a:lnTo>
                      <a:lnTo>
                        <a:pt x="810" y="51"/>
                      </a:lnTo>
                      <a:lnTo>
                        <a:pt x="810" y="48"/>
                      </a:lnTo>
                      <a:lnTo>
                        <a:pt x="810" y="48"/>
                      </a:lnTo>
                      <a:lnTo>
                        <a:pt x="811" y="47"/>
                      </a:lnTo>
                      <a:lnTo>
                        <a:pt x="811" y="47"/>
                      </a:lnTo>
                      <a:lnTo>
                        <a:pt x="811" y="46"/>
                      </a:lnTo>
                      <a:lnTo>
                        <a:pt x="810" y="46"/>
                      </a:lnTo>
                      <a:lnTo>
                        <a:pt x="810" y="44"/>
                      </a:lnTo>
                      <a:lnTo>
                        <a:pt x="810" y="43"/>
                      </a:lnTo>
                      <a:lnTo>
                        <a:pt x="809" y="44"/>
                      </a:lnTo>
                      <a:lnTo>
                        <a:pt x="807" y="44"/>
                      </a:lnTo>
                      <a:lnTo>
                        <a:pt x="807" y="44"/>
                      </a:lnTo>
                      <a:lnTo>
                        <a:pt x="805" y="43"/>
                      </a:lnTo>
                      <a:lnTo>
                        <a:pt x="802" y="41"/>
                      </a:lnTo>
                      <a:lnTo>
                        <a:pt x="800" y="39"/>
                      </a:lnTo>
                      <a:lnTo>
                        <a:pt x="800" y="38"/>
                      </a:lnTo>
                      <a:lnTo>
                        <a:pt x="800" y="38"/>
                      </a:lnTo>
                      <a:lnTo>
                        <a:pt x="798" y="38"/>
                      </a:lnTo>
                      <a:lnTo>
                        <a:pt x="798" y="35"/>
                      </a:lnTo>
                      <a:lnTo>
                        <a:pt x="800" y="35"/>
                      </a:lnTo>
                      <a:lnTo>
                        <a:pt x="801" y="34"/>
                      </a:lnTo>
                      <a:lnTo>
                        <a:pt x="801" y="34"/>
                      </a:lnTo>
                      <a:lnTo>
                        <a:pt x="797" y="34"/>
                      </a:lnTo>
                      <a:lnTo>
                        <a:pt x="797" y="33"/>
                      </a:lnTo>
                      <a:lnTo>
                        <a:pt x="796" y="33"/>
                      </a:lnTo>
                      <a:lnTo>
                        <a:pt x="796" y="31"/>
                      </a:lnTo>
                      <a:lnTo>
                        <a:pt x="794" y="31"/>
                      </a:lnTo>
                      <a:lnTo>
                        <a:pt x="794" y="30"/>
                      </a:lnTo>
                      <a:lnTo>
                        <a:pt x="796" y="30"/>
                      </a:lnTo>
                      <a:lnTo>
                        <a:pt x="796" y="29"/>
                      </a:lnTo>
                      <a:lnTo>
                        <a:pt x="797" y="29"/>
                      </a:lnTo>
                      <a:lnTo>
                        <a:pt x="797" y="26"/>
                      </a:lnTo>
                      <a:lnTo>
                        <a:pt x="798" y="25"/>
                      </a:lnTo>
                      <a:lnTo>
                        <a:pt x="800" y="22"/>
                      </a:lnTo>
                      <a:lnTo>
                        <a:pt x="800" y="22"/>
                      </a:lnTo>
                      <a:lnTo>
                        <a:pt x="800" y="22"/>
                      </a:lnTo>
                      <a:lnTo>
                        <a:pt x="801" y="22"/>
                      </a:lnTo>
                      <a:lnTo>
                        <a:pt x="803" y="22"/>
                      </a:lnTo>
                      <a:lnTo>
                        <a:pt x="803" y="22"/>
                      </a:lnTo>
                      <a:lnTo>
                        <a:pt x="803" y="20"/>
                      </a:lnTo>
                      <a:lnTo>
                        <a:pt x="803" y="20"/>
                      </a:lnTo>
                      <a:lnTo>
                        <a:pt x="803" y="20"/>
                      </a:lnTo>
                      <a:lnTo>
                        <a:pt x="803" y="20"/>
                      </a:lnTo>
                      <a:lnTo>
                        <a:pt x="803" y="18"/>
                      </a:lnTo>
                      <a:lnTo>
                        <a:pt x="805" y="18"/>
                      </a:lnTo>
                      <a:lnTo>
                        <a:pt x="805" y="18"/>
                      </a:lnTo>
                      <a:lnTo>
                        <a:pt x="805" y="18"/>
                      </a:lnTo>
                      <a:lnTo>
                        <a:pt x="805" y="18"/>
                      </a:lnTo>
                      <a:lnTo>
                        <a:pt x="805" y="18"/>
                      </a:lnTo>
                      <a:close/>
                      <a:moveTo>
                        <a:pt x="3462" y="17"/>
                      </a:moveTo>
                      <a:lnTo>
                        <a:pt x="3465" y="17"/>
                      </a:lnTo>
                      <a:lnTo>
                        <a:pt x="3462" y="22"/>
                      </a:lnTo>
                      <a:lnTo>
                        <a:pt x="3461" y="22"/>
                      </a:lnTo>
                      <a:lnTo>
                        <a:pt x="3461" y="22"/>
                      </a:lnTo>
                      <a:lnTo>
                        <a:pt x="3461" y="21"/>
                      </a:lnTo>
                      <a:lnTo>
                        <a:pt x="3460" y="21"/>
                      </a:lnTo>
                      <a:lnTo>
                        <a:pt x="3461" y="20"/>
                      </a:lnTo>
                      <a:lnTo>
                        <a:pt x="3462" y="18"/>
                      </a:lnTo>
                      <a:lnTo>
                        <a:pt x="3462" y="17"/>
                      </a:lnTo>
                      <a:close/>
                      <a:moveTo>
                        <a:pt x="1798" y="17"/>
                      </a:moveTo>
                      <a:lnTo>
                        <a:pt x="1798" y="18"/>
                      </a:lnTo>
                      <a:lnTo>
                        <a:pt x="1797" y="18"/>
                      </a:lnTo>
                      <a:lnTo>
                        <a:pt x="1797" y="20"/>
                      </a:lnTo>
                      <a:lnTo>
                        <a:pt x="1797" y="20"/>
                      </a:lnTo>
                      <a:lnTo>
                        <a:pt x="1794" y="21"/>
                      </a:lnTo>
                      <a:lnTo>
                        <a:pt x="1793" y="22"/>
                      </a:lnTo>
                      <a:lnTo>
                        <a:pt x="1792" y="22"/>
                      </a:lnTo>
                      <a:lnTo>
                        <a:pt x="1792" y="24"/>
                      </a:lnTo>
                      <a:lnTo>
                        <a:pt x="1792" y="24"/>
                      </a:lnTo>
                      <a:lnTo>
                        <a:pt x="1791" y="24"/>
                      </a:lnTo>
                      <a:lnTo>
                        <a:pt x="1789" y="24"/>
                      </a:lnTo>
                      <a:lnTo>
                        <a:pt x="1789" y="24"/>
                      </a:lnTo>
                      <a:lnTo>
                        <a:pt x="1789" y="24"/>
                      </a:lnTo>
                      <a:lnTo>
                        <a:pt x="1787" y="25"/>
                      </a:lnTo>
                      <a:lnTo>
                        <a:pt x="1785" y="24"/>
                      </a:lnTo>
                      <a:lnTo>
                        <a:pt x="1784" y="22"/>
                      </a:lnTo>
                      <a:lnTo>
                        <a:pt x="1784" y="21"/>
                      </a:lnTo>
                      <a:lnTo>
                        <a:pt x="1785" y="21"/>
                      </a:lnTo>
                      <a:lnTo>
                        <a:pt x="1784" y="18"/>
                      </a:lnTo>
                      <a:lnTo>
                        <a:pt x="1787" y="20"/>
                      </a:lnTo>
                      <a:lnTo>
                        <a:pt x="1788" y="20"/>
                      </a:lnTo>
                      <a:lnTo>
                        <a:pt x="1789" y="21"/>
                      </a:lnTo>
                      <a:lnTo>
                        <a:pt x="1789" y="20"/>
                      </a:lnTo>
                      <a:lnTo>
                        <a:pt x="1789" y="20"/>
                      </a:lnTo>
                      <a:lnTo>
                        <a:pt x="1792" y="18"/>
                      </a:lnTo>
                      <a:lnTo>
                        <a:pt x="1792" y="18"/>
                      </a:lnTo>
                      <a:lnTo>
                        <a:pt x="1798" y="17"/>
                      </a:lnTo>
                      <a:close/>
                      <a:moveTo>
                        <a:pt x="3437" y="17"/>
                      </a:moveTo>
                      <a:lnTo>
                        <a:pt x="3440" y="17"/>
                      </a:lnTo>
                      <a:lnTo>
                        <a:pt x="3440" y="20"/>
                      </a:lnTo>
                      <a:lnTo>
                        <a:pt x="3439" y="20"/>
                      </a:lnTo>
                      <a:lnTo>
                        <a:pt x="3439" y="20"/>
                      </a:lnTo>
                      <a:lnTo>
                        <a:pt x="3439" y="20"/>
                      </a:lnTo>
                      <a:lnTo>
                        <a:pt x="3439" y="18"/>
                      </a:lnTo>
                      <a:lnTo>
                        <a:pt x="3437" y="20"/>
                      </a:lnTo>
                      <a:lnTo>
                        <a:pt x="3437" y="17"/>
                      </a:lnTo>
                      <a:close/>
                      <a:moveTo>
                        <a:pt x="1781" y="17"/>
                      </a:moveTo>
                      <a:lnTo>
                        <a:pt x="1783" y="17"/>
                      </a:lnTo>
                      <a:lnTo>
                        <a:pt x="1783" y="20"/>
                      </a:lnTo>
                      <a:lnTo>
                        <a:pt x="1781" y="20"/>
                      </a:lnTo>
                      <a:lnTo>
                        <a:pt x="1781" y="22"/>
                      </a:lnTo>
                      <a:lnTo>
                        <a:pt x="1780" y="22"/>
                      </a:lnTo>
                      <a:lnTo>
                        <a:pt x="1780" y="22"/>
                      </a:lnTo>
                      <a:lnTo>
                        <a:pt x="1780" y="22"/>
                      </a:lnTo>
                      <a:lnTo>
                        <a:pt x="1779" y="22"/>
                      </a:lnTo>
                      <a:lnTo>
                        <a:pt x="1781" y="17"/>
                      </a:lnTo>
                      <a:close/>
                      <a:moveTo>
                        <a:pt x="3457" y="14"/>
                      </a:moveTo>
                      <a:lnTo>
                        <a:pt x="3460" y="14"/>
                      </a:lnTo>
                      <a:lnTo>
                        <a:pt x="3460" y="17"/>
                      </a:lnTo>
                      <a:lnTo>
                        <a:pt x="3458" y="17"/>
                      </a:lnTo>
                      <a:lnTo>
                        <a:pt x="3458" y="17"/>
                      </a:lnTo>
                      <a:lnTo>
                        <a:pt x="3458" y="17"/>
                      </a:lnTo>
                      <a:lnTo>
                        <a:pt x="3457" y="17"/>
                      </a:lnTo>
                      <a:lnTo>
                        <a:pt x="3457" y="16"/>
                      </a:lnTo>
                      <a:lnTo>
                        <a:pt x="3457" y="16"/>
                      </a:lnTo>
                      <a:lnTo>
                        <a:pt x="3457" y="14"/>
                      </a:lnTo>
                      <a:close/>
                      <a:moveTo>
                        <a:pt x="1030" y="14"/>
                      </a:moveTo>
                      <a:lnTo>
                        <a:pt x="1031" y="16"/>
                      </a:lnTo>
                      <a:lnTo>
                        <a:pt x="1031" y="16"/>
                      </a:lnTo>
                      <a:lnTo>
                        <a:pt x="1031" y="16"/>
                      </a:lnTo>
                      <a:lnTo>
                        <a:pt x="1031" y="16"/>
                      </a:lnTo>
                      <a:lnTo>
                        <a:pt x="1031" y="16"/>
                      </a:lnTo>
                      <a:lnTo>
                        <a:pt x="1031" y="16"/>
                      </a:lnTo>
                      <a:lnTo>
                        <a:pt x="1031" y="16"/>
                      </a:lnTo>
                      <a:lnTo>
                        <a:pt x="1031" y="16"/>
                      </a:lnTo>
                      <a:lnTo>
                        <a:pt x="1030" y="16"/>
                      </a:lnTo>
                      <a:lnTo>
                        <a:pt x="1030" y="16"/>
                      </a:lnTo>
                      <a:lnTo>
                        <a:pt x="1029" y="16"/>
                      </a:lnTo>
                      <a:lnTo>
                        <a:pt x="1030" y="16"/>
                      </a:lnTo>
                      <a:lnTo>
                        <a:pt x="1030" y="16"/>
                      </a:lnTo>
                      <a:lnTo>
                        <a:pt x="1030" y="14"/>
                      </a:lnTo>
                      <a:close/>
                      <a:moveTo>
                        <a:pt x="231" y="12"/>
                      </a:moveTo>
                      <a:lnTo>
                        <a:pt x="230" y="14"/>
                      </a:lnTo>
                      <a:lnTo>
                        <a:pt x="230" y="14"/>
                      </a:lnTo>
                      <a:lnTo>
                        <a:pt x="227" y="14"/>
                      </a:lnTo>
                      <a:lnTo>
                        <a:pt x="227" y="14"/>
                      </a:lnTo>
                      <a:lnTo>
                        <a:pt x="229" y="13"/>
                      </a:lnTo>
                      <a:lnTo>
                        <a:pt x="230" y="13"/>
                      </a:lnTo>
                      <a:lnTo>
                        <a:pt x="230" y="13"/>
                      </a:lnTo>
                      <a:lnTo>
                        <a:pt x="230" y="13"/>
                      </a:lnTo>
                      <a:lnTo>
                        <a:pt x="231" y="12"/>
                      </a:lnTo>
                      <a:close/>
                      <a:moveTo>
                        <a:pt x="220" y="12"/>
                      </a:moveTo>
                      <a:lnTo>
                        <a:pt x="221" y="13"/>
                      </a:lnTo>
                      <a:lnTo>
                        <a:pt x="221" y="13"/>
                      </a:lnTo>
                      <a:lnTo>
                        <a:pt x="221" y="14"/>
                      </a:lnTo>
                      <a:lnTo>
                        <a:pt x="221" y="14"/>
                      </a:lnTo>
                      <a:lnTo>
                        <a:pt x="221" y="14"/>
                      </a:lnTo>
                      <a:lnTo>
                        <a:pt x="221" y="14"/>
                      </a:lnTo>
                      <a:lnTo>
                        <a:pt x="221" y="14"/>
                      </a:lnTo>
                      <a:lnTo>
                        <a:pt x="220" y="16"/>
                      </a:lnTo>
                      <a:lnTo>
                        <a:pt x="218" y="16"/>
                      </a:lnTo>
                      <a:lnTo>
                        <a:pt x="218" y="16"/>
                      </a:lnTo>
                      <a:lnTo>
                        <a:pt x="217" y="16"/>
                      </a:lnTo>
                      <a:lnTo>
                        <a:pt x="214" y="16"/>
                      </a:lnTo>
                      <a:lnTo>
                        <a:pt x="214" y="17"/>
                      </a:lnTo>
                      <a:lnTo>
                        <a:pt x="212" y="17"/>
                      </a:lnTo>
                      <a:lnTo>
                        <a:pt x="212" y="18"/>
                      </a:lnTo>
                      <a:lnTo>
                        <a:pt x="210" y="18"/>
                      </a:lnTo>
                      <a:lnTo>
                        <a:pt x="209" y="20"/>
                      </a:lnTo>
                      <a:lnTo>
                        <a:pt x="207" y="20"/>
                      </a:lnTo>
                      <a:lnTo>
                        <a:pt x="208" y="17"/>
                      </a:lnTo>
                      <a:lnTo>
                        <a:pt x="208" y="17"/>
                      </a:lnTo>
                      <a:lnTo>
                        <a:pt x="209" y="17"/>
                      </a:lnTo>
                      <a:lnTo>
                        <a:pt x="210" y="16"/>
                      </a:lnTo>
                      <a:lnTo>
                        <a:pt x="210" y="13"/>
                      </a:lnTo>
                      <a:lnTo>
                        <a:pt x="213" y="13"/>
                      </a:lnTo>
                      <a:lnTo>
                        <a:pt x="216" y="13"/>
                      </a:lnTo>
                      <a:lnTo>
                        <a:pt x="217" y="12"/>
                      </a:lnTo>
                      <a:lnTo>
                        <a:pt x="220" y="12"/>
                      </a:lnTo>
                      <a:close/>
                      <a:moveTo>
                        <a:pt x="1815" y="10"/>
                      </a:moveTo>
                      <a:lnTo>
                        <a:pt x="1818" y="12"/>
                      </a:lnTo>
                      <a:lnTo>
                        <a:pt x="1819" y="12"/>
                      </a:lnTo>
                      <a:lnTo>
                        <a:pt x="1821" y="13"/>
                      </a:lnTo>
                      <a:lnTo>
                        <a:pt x="1821" y="16"/>
                      </a:lnTo>
                      <a:lnTo>
                        <a:pt x="1821" y="16"/>
                      </a:lnTo>
                      <a:lnTo>
                        <a:pt x="1818" y="16"/>
                      </a:lnTo>
                      <a:lnTo>
                        <a:pt x="1818" y="16"/>
                      </a:lnTo>
                      <a:lnTo>
                        <a:pt x="1817" y="14"/>
                      </a:lnTo>
                      <a:lnTo>
                        <a:pt x="1817" y="14"/>
                      </a:lnTo>
                      <a:lnTo>
                        <a:pt x="1815" y="13"/>
                      </a:lnTo>
                      <a:lnTo>
                        <a:pt x="1815" y="10"/>
                      </a:lnTo>
                      <a:close/>
                      <a:moveTo>
                        <a:pt x="1620" y="10"/>
                      </a:moveTo>
                      <a:lnTo>
                        <a:pt x="1620" y="10"/>
                      </a:lnTo>
                      <a:lnTo>
                        <a:pt x="1622" y="12"/>
                      </a:lnTo>
                      <a:lnTo>
                        <a:pt x="1622" y="12"/>
                      </a:lnTo>
                      <a:lnTo>
                        <a:pt x="1623" y="12"/>
                      </a:lnTo>
                      <a:lnTo>
                        <a:pt x="1623" y="14"/>
                      </a:lnTo>
                      <a:lnTo>
                        <a:pt x="1622" y="16"/>
                      </a:lnTo>
                      <a:lnTo>
                        <a:pt x="1620" y="16"/>
                      </a:lnTo>
                      <a:lnTo>
                        <a:pt x="1620" y="17"/>
                      </a:lnTo>
                      <a:lnTo>
                        <a:pt x="1622" y="16"/>
                      </a:lnTo>
                      <a:lnTo>
                        <a:pt x="1624" y="16"/>
                      </a:lnTo>
                      <a:lnTo>
                        <a:pt x="1626" y="14"/>
                      </a:lnTo>
                      <a:lnTo>
                        <a:pt x="1627" y="13"/>
                      </a:lnTo>
                      <a:lnTo>
                        <a:pt x="1630" y="13"/>
                      </a:lnTo>
                      <a:lnTo>
                        <a:pt x="1630" y="14"/>
                      </a:lnTo>
                      <a:lnTo>
                        <a:pt x="1631" y="14"/>
                      </a:lnTo>
                      <a:lnTo>
                        <a:pt x="1631" y="17"/>
                      </a:lnTo>
                      <a:lnTo>
                        <a:pt x="1630" y="18"/>
                      </a:lnTo>
                      <a:lnTo>
                        <a:pt x="1630" y="18"/>
                      </a:lnTo>
                      <a:lnTo>
                        <a:pt x="1632" y="18"/>
                      </a:lnTo>
                      <a:lnTo>
                        <a:pt x="1632" y="24"/>
                      </a:lnTo>
                      <a:lnTo>
                        <a:pt x="1635" y="24"/>
                      </a:lnTo>
                      <a:lnTo>
                        <a:pt x="1635" y="25"/>
                      </a:lnTo>
                      <a:lnTo>
                        <a:pt x="1632" y="26"/>
                      </a:lnTo>
                      <a:lnTo>
                        <a:pt x="1631" y="26"/>
                      </a:lnTo>
                      <a:lnTo>
                        <a:pt x="1628" y="26"/>
                      </a:lnTo>
                      <a:lnTo>
                        <a:pt x="1627" y="26"/>
                      </a:lnTo>
                      <a:lnTo>
                        <a:pt x="1627" y="27"/>
                      </a:lnTo>
                      <a:lnTo>
                        <a:pt x="1627" y="27"/>
                      </a:lnTo>
                      <a:lnTo>
                        <a:pt x="1627" y="29"/>
                      </a:lnTo>
                      <a:lnTo>
                        <a:pt x="1624" y="29"/>
                      </a:lnTo>
                      <a:lnTo>
                        <a:pt x="1626" y="33"/>
                      </a:lnTo>
                      <a:lnTo>
                        <a:pt x="1626" y="33"/>
                      </a:lnTo>
                      <a:lnTo>
                        <a:pt x="1624" y="34"/>
                      </a:lnTo>
                      <a:lnTo>
                        <a:pt x="1624" y="35"/>
                      </a:lnTo>
                      <a:lnTo>
                        <a:pt x="1626" y="35"/>
                      </a:lnTo>
                      <a:lnTo>
                        <a:pt x="1626" y="35"/>
                      </a:lnTo>
                      <a:lnTo>
                        <a:pt x="1624" y="35"/>
                      </a:lnTo>
                      <a:lnTo>
                        <a:pt x="1624" y="37"/>
                      </a:lnTo>
                      <a:lnTo>
                        <a:pt x="1626" y="37"/>
                      </a:lnTo>
                      <a:lnTo>
                        <a:pt x="1626" y="39"/>
                      </a:lnTo>
                      <a:lnTo>
                        <a:pt x="1626" y="41"/>
                      </a:lnTo>
                      <a:lnTo>
                        <a:pt x="1627" y="41"/>
                      </a:lnTo>
                      <a:lnTo>
                        <a:pt x="1627" y="43"/>
                      </a:lnTo>
                      <a:lnTo>
                        <a:pt x="1626" y="43"/>
                      </a:lnTo>
                      <a:lnTo>
                        <a:pt x="1627" y="47"/>
                      </a:lnTo>
                      <a:lnTo>
                        <a:pt x="1626" y="47"/>
                      </a:lnTo>
                      <a:lnTo>
                        <a:pt x="1627" y="48"/>
                      </a:lnTo>
                      <a:lnTo>
                        <a:pt x="1626" y="48"/>
                      </a:lnTo>
                      <a:lnTo>
                        <a:pt x="1623" y="48"/>
                      </a:lnTo>
                      <a:lnTo>
                        <a:pt x="1623" y="48"/>
                      </a:lnTo>
                      <a:lnTo>
                        <a:pt x="1624" y="50"/>
                      </a:lnTo>
                      <a:lnTo>
                        <a:pt x="1624" y="50"/>
                      </a:lnTo>
                      <a:lnTo>
                        <a:pt x="1624" y="51"/>
                      </a:lnTo>
                      <a:lnTo>
                        <a:pt x="1623" y="51"/>
                      </a:lnTo>
                      <a:lnTo>
                        <a:pt x="1623" y="51"/>
                      </a:lnTo>
                      <a:lnTo>
                        <a:pt x="1622" y="50"/>
                      </a:lnTo>
                      <a:lnTo>
                        <a:pt x="1622" y="51"/>
                      </a:lnTo>
                      <a:lnTo>
                        <a:pt x="1622" y="51"/>
                      </a:lnTo>
                      <a:lnTo>
                        <a:pt x="1622" y="52"/>
                      </a:lnTo>
                      <a:lnTo>
                        <a:pt x="1618" y="52"/>
                      </a:lnTo>
                      <a:lnTo>
                        <a:pt x="1618" y="54"/>
                      </a:lnTo>
                      <a:lnTo>
                        <a:pt x="1616" y="56"/>
                      </a:lnTo>
                      <a:lnTo>
                        <a:pt x="1615" y="56"/>
                      </a:lnTo>
                      <a:lnTo>
                        <a:pt x="1615" y="58"/>
                      </a:lnTo>
                      <a:lnTo>
                        <a:pt x="1611" y="56"/>
                      </a:lnTo>
                      <a:lnTo>
                        <a:pt x="1611" y="59"/>
                      </a:lnTo>
                      <a:lnTo>
                        <a:pt x="1609" y="60"/>
                      </a:lnTo>
                      <a:lnTo>
                        <a:pt x="1607" y="60"/>
                      </a:lnTo>
                      <a:lnTo>
                        <a:pt x="1605" y="63"/>
                      </a:lnTo>
                      <a:lnTo>
                        <a:pt x="1602" y="61"/>
                      </a:lnTo>
                      <a:lnTo>
                        <a:pt x="1602" y="59"/>
                      </a:lnTo>
                      <a:lnTo>
                        <a:pt x="1599" y="60"/>
                      </a:lnTo>
                      <a:lnTo>
                        <a:pt x="1598" y="61"/>
                      </a:lnTo>
                      <a:lnTo>
                        <a:pt x="1595" y="63"/>
                      </a:lnTo>
                      <a:lnTo>
                        <a:pt x="1595" y="60"/>
                      </a:lnTo>
                      <a:lnTo>
                        <a:pt x="1597" y="60"/>
                      </a:lnTo>
                      <a:lnTo>
                        <a:pt x="1598" y="60"/>
                      </a:lnTo>
                      <a:lnTo>
                        <a:pt x="1598" y="59"/>
                      </a:lnTo>
                      <a:lnTo>
                        <a:pt x="1598" y="59"/>
                      </a:lnTo>
                      <a:lnTo>
                        <a:pt x="1595" y="59"/>
                      </a:lnTo>
                      <a:lnTo>
                        <a:pt x="1594" y="59"/>
                      </a:lnTo>
                      <a:lnTo>
                        <a:pt x="1593" y="60"/>
                      </a:lnTo>
                      <a:lnTo>
                        <a:pt x="1593" y="59"/>
                      </a:lnTo>
                      <a:lnTo>
                        <a:pt x="1593" y="59"/>
                      </a:lnTo>
                      <a:lnTo>
                        <a:pt x="1593" y="58"/>
                      </a:lnTo>
                      <a:lnTo>
                        <a:pt x="1593" y="56"/>
                      </a:lnTo>
                      <a:lnTo>
                        <a:pt x="1594" y="56"/>
                      </a:lnTo>
                      <a:lnTo>
                        <a:pt x="1593" y="56"/>
                      </a:lnTo>
                      <a:lnTo>
                        <a:pt x="1592" y="55"/>
                      </a:lnTo>
                      <a:lnTo>
                        <a:pt x="1592" y="54"/>
                      </a:lnTo>
                      <a:lnTo>
                        <a:pt x="1593" y="54"/>
                      </a:lnTo>
                      <a:lnTo>
                        <a:pt x="1593" y="52"/>
                      </a:lnTo>
                      <a:lnTo>
                        <a:pt x="1594" y="54"/>
                      </a:lnTo>
                      <a:lnTo>
                        <a:pt x="1597" y="54"/>
                      </a:lnTo>
                      <a:lnTo>
                        <a:pt x="1597" y="52"/>
                      </a:lnTo>
                      <a:lnTo>
                        <a:pt x="1595" y="52"/>
                      </a:lnTo>
                      <a:lnTo>
                        <a:pt x="1595" y="51"/>
                      </a:lnTo>
                      <a:lnTo>
                        <a:pt x="1597" y="50"/>
                      </a:lnTo>
                      <a:lnTo>
                        <a:pt x="1598" y="50"/>
                      </a:lnTo>
                      <a:lnTo>
                        <a:pt x="1599" y="48"/>
                      </a:lnTo>
                      <a:lnTo>
                        <a:pt x="1599" y="48"/>
                      </a:lnTo>
                      <a:lnTo>
                        <a:pt x="1597" y="48"/>
                      </a:lnTo>
                      <a:lnTo>
                        <a:pt x="1597" y="47"/>
                      </a:lnTo>
                      <a:lnTo>
                        <a:pt x="1598" y="47"/>
                      </a:lnTo>
                      <a:lnTo>
                        <a:pt x="1599" y="46"/>
                      </a:lnTo>
                      <a:lnTo>
                        <a:pt x="1599" y="46"/>
                      </a:lnTo>
                      <a:lnTo>
                        <a:pt x="1599" y="44"/>
                      </a:lnTo>
                      <a:lnTo>
                        <a:pt x="1601" y="44"/>
                      </a:lnTo>
                      <a:lnTo>
                        <a:pt x="1601" y="41"/>
                      </a:lnTo>
                      <a:lnTo>
                        <a:pt x="1602" y="41"/>
                      </a:lnTo>
                      <a:lnTo>
                        <a:pt x="1602" y="39"/>
                      </a:lnTo>
                      <a:lnTo>
                        <a:pt x="1603" y="39"/>
                      </a:lnTo>
                      <a:lnTo>
                        <a:pt x="1605" y="38"/>
                      </a:lnTo>
                      <a:lnTo>
                        <a:pt x="1605" y="37"/>
                      </a:lnTo>
                      <a:lnTo>
                        <a:pt x="1605" y="37"/>
                      </a:lnTo>
                      <a:lnTo>
                        <a:pt x="1605" y="37"/>
                      </a:lnTo>
                      <a:lnTo>
                        <a:pt x="1603" y="35"/>
                      </a:lnTo>
                      <a:lnTo>
                        <a:pt x="1603" y="35"/>
                      </a:lnTo>
                      <a:lnTo>
                        <a:pt x="1603" y="38"/>
                      </a:lnTo>
                      <a:lnTo>
                        <a:pt x="1599" y="38"/>
                      </a:lnTo>
                      <a:lnTo>
                        <a:pt x="1599" y="39"/>
                      </a:lnTo>
                      <a:lnTo>
                        <a:pt x="1599" y="39"/>
                      </a:lnTo>
                      <a:lnTo>
                        <a:pt x="1598" y="38"/>
                      </a:lnTo>
                      <a:lnTo>
                        <a:pt x="1597" y="38"/>
                      </a:lnTo>
                      <a:lnTo>
                        <a:pt x="1597" y="38"/>
                      </a:lnTo>
                      <a:lnTo>
                        <a:pt x="1595" y="37"/>
                      </a:lnTo>
                      <a:lnTo>
                        <a:pt x="1593" y="37"/>
                      </a:lnTo>
                      <a:lnTo>
                        <a:pt x="1593" y="34"/>
                      </a:lnTo>
                      <a:lnTo>
                        <a:pt x="1595" y="34"/>
                      </a:lnTo>
                      <a:lnTo>
                        <a:pt x="1595" y="34"/>
                      </a:lnTo>
                      <a:lnTo>
                        <a:pt x="1595" y="34"/>
                      </a:lnTo>
                      <a:lnTo>
                        <a:pt x="1595" y="33"/>
                      </a:lnTo>
                      <a:lnTo>
                        <a:pt x="1595" y="33"/>
                      </a:lnTo>
                      <a:lnTo>
                        <a:pt x="1595" y="31"/>
                      </a:lnTo>
                      <a:lnTo>
                        <a:pt x="1597" y="31"/>
                      </a:lnTo>
                      <a:lnTo>
                        <a:pt x="1597" y="31"/>
                      </a:lnTo>
                      <a:lnTo>
                        <a:pt x="1599" y="31"/>
                      </a:lnTo>
                      <a:lnTo>
                        <a:pt x="1599" y="30"/>
                      </a:lnTo>
                      <a:lnTo>
                        <a:pt x="1601" y="30"/>
                      </a:lnTo>
                      <a:lnTo>
                        <a:pt x="1599" y="27"/>
                      </a:lnTo>
                      <a:lnTo>
                        <a:pt x="1598" y="27"/>
                      </a:lnTo>
                      <a:lnTo>
                        <a:pt x="1598" y="27"/>
                      </a:lnTo>
                      <a:lnTo>
                        <a:pt x="1597" y="27"/>
                      </a:lnTo>
                      <a:lnTo>
                        <a:pt x="1597" y="25"/>
                      </a:lnTo>
                      <a:lnTo>
                        <a:pt x="1598" y="25"/>
                      </a:lnTo>
                      <a:lnTo>
                        <a:pt x="1598" y="22"/>
                      </a:lnTo>
                      <a:lnTo>
                        <a:pt x="1599" y="22"/>
                      </a:lnTo>
                      <a:lnTo>
                        <a:pt x="1599" y="24"/>
                      </a:lnTo>
                      <a:lnTo>
                        <a:pt x="1599" y="25"/>
                      </a:lnTo>
                      <a:lnTo>
                        <a:pt x="1601" y="25"/>
                      </a:lnTo>
                      <a:lnTo>
                        <a:pt x="1602" y="24"/>
                      </a:lnTo>
                      <a:lnTo>
                        <a:pt x="1603" y="24"/>
                      </a:lnTo>
                      <a:lnTo>
                        <a:pt x="1605" y="24"/>
                      </a:lnTo>
                      <a:lnTo>
                        <a:pt x="1606" y="25"/>
                      </a:lnTo>
                      <a:lnTo>
                        <a:pt x="1607" y="25"/>
                      </a:lnTo>
                      <a:lnTo>
                        <a:pt x="1607" y="25"/>
                      </a:lnTo>
                      <a:lnTo>
                        <a:pt x="1607" y="25"/>
                      </a:lnTo>
                      <a:lnTo>
                        <a:pt x="1607" y="25"/>
                      </a:lnTo>
                      <a:lnTo>
                        <a:pt x="1609" y="25"/>
                      </a:lnTo>
                      <a:lnTo>
                        <a:pt x="1607" y="22"/>
                      </a:lnTo>
                      <a:lnTo>
                        <a:pt x="1609" y="22"/>
                      </a:lnTo>
                      <a:lnTo>
                        <a:pt x="1610" y="20"/>
                      </a:lnTo>
                      <a:lnTo>
                        <a:pt x="1611" y="20"/>
                      </a:lnTo>
                      <a:lnTo>
                        <a:pt x="1611" y="20"/>
                      </a:lnTo>
                      <a:lnTo>
                        <a:pt x="1611" y="20"/>
                      </a:lnTo>
                      <a:lnTo>
                        <a:pt x="1611" y="20"/>
                      </a:lnTo>
                      <a:lnTo>
                        <a:pt x="1613" y="18"/>
                      </a:lnTo>
                      <a:lnTo>
                        <a:pt x="1611" y="18"/>
                      </a:lnTo>
                      <a:lnTo>
                        <a:pt x="1611" y="17"/>
                      </a:lnTo>
                      <a:lnTo>
                        <a:pt x="1609" y="17"/>
                      </a:lnTo>
                      <a:lnTo>
                        <a:pt x="1610" y="16"/>
                      </a:lnTo>
                      <a:lnTo>
                        <a:pt x="1611" y="16"/>
                      </a:lnTo>
                      <a:lnTo>
                        <a:pt x="1611" y="13"/>
                      </a:lnTo>
                      <a:lnTo>
                        <a:pt x="1614" y="13"/>
                      </a:lnTo>
                      <a:lnTo>
                        <a:pt x="1616" y="12"/>
                      </a:lnTo>
                      <a:lnTo>
                        <a:pt x="1616" y="12"/>
                      </a:lnTo>
                      <a:lnTo>
                        <a:pt x="1616" y="13"/>
                      </a:lnTo>
                      <a:lnTo>
                        <a:pt x="1618" y="13"/>
                      </a:lnTo>
                      <a:lnTo>
                        <a:pt x="1620" y="13"/>
                      </a:lnTo>
                      <a:lnTo>
                        <a:pt x="1620" y="10"/>
                      </a:lnTo>
                      <a:close/>
                      <a:moveTo>
                        <a:pt x="1091" y="10"/>
                      </a:moveTo>
                      <a:lnTo>
                        <a:pt x="1093" y="10"/>
                      </a:lnTo>
                      <a:lnTo>
                        <a:pt x="1093" y="10"/>
                      </a:lnTo>
                      <a:lnTo>
                        <a:pt x="1093" y="10"/>
                      </a:lnTo>
                      <a:lnTo>
                        <a:pt x="1094" y="10"/>
                      </a:lnTo>
                      <a:lnTo>
                        <a:pt x="1094" y="13"/>
                      </a:lnTo>
                      <a:lnTo>
                        <a:pt x="1093" y="13"/>
                      </a:lnTo>
                      <a:lnTo>
                        <a:pt x="1091" y="10"/>
                      </a:lnTo>
                      <a:close/>
                      <a:moveTo>
                        <a:pt x="1779" y="9"/>
                      </a:moveTo>
                      <a:lnTo>
                        <a:pt x="1779" y="9"/>
                      </a:lnTo>
                      <a:lnTo>
                        <a:pt x="1780" y="12"/>
                      </a:lnTo>
                      <a:lnTo>
                        <a:pt x="1780" y="12"/>
                      </a:lnTo>
                      <a:lnTo>
                        <a:pt x="1780" y="16"/>
                      </a:lnTo>
                      <a:lnTo>
                        <a:pt x="1776" y="16"/>
                      </a:lnTo>
                      <a:lnTo>
                        <a:pt x="1776" y="14"/>
                      </a:lnTo>
                      <a:lnTo>
                        <a:pt x="1775" y="13"/>
                      </a:lnTo>
                      <a:lnTo>
                        <a:pt x="1774" y="13"/>
                      </a:lnTo>
                      <a:lnTo>
                        <a:pt x="1774" y="10"/>
                      </a:lnTo>
                      <a:lnTo>
                        <a:pt x="1776" y="10"/>
                      </a:lnTo>
                      <a:lnTo>
                        <a:pt x="1779" y="9"/>
                      </a:lnTo>
                      <a:close/>
                      <a:moveTo>
                        <a:pt x="498" y="9"/>
                      </a:moveTo>
                      <a:lnTo>
                        <a:pt x="500" y="9"/>
                      </a:lnTo>
                      <a:lnTo>
                        <a:pt x="500" y="10"/>
                      </a:lnTo>
                      <a:lnTo>
                        <a:pt x="498" y="10"/>
                      </a:lnTo>
                      <a:lnTo>
                        <a:pt x="498" y="9"/>
                      </a:lnTo>
                      <a:close/>
                      <a:moveTo>
                        <a:pt x="254" y="9"/>
                      </a:moveTo>
                      <a:lnTo>
                        <a:pt x="254" y="10"/>
                      </a:lnTo>
                      <a:lnTo>
                        <a:pt x="252" y="12"/>
                      </a:lnTo>
                      <a:lnTo>
                        <a:pt x="252" y="12"/>
                      </a:lnTo>
                      <a:lnTo>
                        <a:pt x="252" y="12"/>
                      </a:lnTo>
                      <a:lnTo>
                        <a:pt x="251" y="13"/>
                      </a:lnTo>
                      <a:lnTo>
                        <a:pt x="251" y="10"/>
                      </a:lnTo>
                      <a:lnTo>
                        <a:pt x="254" y="9"/>
                      </a:lnTo>
                      <a:close/>
                      <a:moveTo>
                        <a:pt x="1868" y="8"/>
                      </a:moveTo>
                      <a:lnTo>
                        <a:pt x="1869" y="8"/>
                      </a:lnTo>
                      <a:lnTo>
                        <a:pt x="1869" y="9"/>
                      </a:lnTo>
                      <a:lnTo>
                        <a:pt x="1868" y="9"/>
                      </a:lnTo>
                      <a:lnTo>
                        <a:pt x="1868" y="8"/>
                      </a:lnTo>
                      <a:close/>
                      <a:moveTo>
                        <a:pt x="1633" y="8"/>
                      </a:moveTo>
                      <a:lnTo>
                        <a:pt x="1635" y="8"/>
                      </a:lnTo>
                      <a:lnTo>
                        <a:pt x="1635" y="10"/>
                      </a:lnTo>
                      <a:lnTo>
                        <a:pt x="1632" y="10"/>
                      </a:lnTo>
                      <a:lnTo>
                        <a:pt x="1633" y="9"/>
                      </a:lnTo>
                      <a:lnTo>
                        <a:pt x="1633" y="8"/>
                      </a:lnTo>
                      <a:close/>
                      <a:moveTo>
                        <a:pt x="1628" y="8"/>
                      </a:moveTo>
                      <a:lnTo>
                        <a:pt x="1628" y="8"/>
                      </a:lnTo>
                      <a:lnTo>
                        <a:pt x="1628" y="8"/>
                      </a:lnTo>
                      <a:lnTo>
                        <a:pt x="1628" y="8"/>
                      </a:lnTo>
                      <a:lnTo>
                        <a:pt x="1628" y="8"/>
                      </a:lnTo>
                      <a:lnTo>
                        <a:pt x="1628" y="8"/>
                      </a:lnTo>
                      <a:close/>
                      <a:moveTo>
                        <a:pt x="246" y="6"/>
                      </a:moveTo>
                      <a:lnTo>
                        <a:pt x="247" y="6"/>
                      </a:lnTo>
                      <a:lnTo>
                        <a:pt x="247" y="6"/>
                      </a:lnTo>
                      <a:lnTo>
                        <a:pt x="247" y="6"/>
                      </a:lnTo>
                      <a:lnTo>
                        <a:pt x="248" y="6"/>
                      </a:lnTo>
                      <a:lnTo>
                        <a:pt x="248" y="6"/>
                      </a:lnTo>
                      <a:lnTo>
                        <a:pt x="248" y="8"/>
                      </a:lnTo>
                      <a:lnTo>
                        <a:pt x="246" y="8"/>
                      </a:lnTo>
                      <a:lnTo>
                        <a:pt x="246" y="6"/>
                      </a:lnTo>
                      <a:lnTo>
                        <a:pt x="246" y="6"/>
                      </a:lnTo>
                      <a:close/>
                      <a:moveTo>
                        <a:pt x="3139" y="5"/>
                      </a:moveTo>
                      <a:lnTo>
                        <a:pt x="3139" y="5"/>
                      </a:lnTo>
                      <a:lnTo>
                        <a:pt x="3139" y="5"/>
                      </a:lnTo>
                      <a:lnTo>
                        <a:pt x="3139" y="6"/>
                      </a:lnTo>
                      <a:lnTo>
                        <a:pt x="3139" y="6"/>
                      </a:lnTo>
                      <a:lnTo>
                        <a:pt x="3139" y="5"/>
                      </a:lnTo>
                      <a:close/>
                      <a:moveTo>
                        <a:pt x="1794" y="0"/>
                      </a:moveTo>
                      <a:lnTo>
                        <a:pt x="1796" y="4"/>
                      </a:lnTo>
                      <a:lnTo>
                        <a:pt x="1796" y="8"/>
                      </a:lnTo>
                      <a:lnTo>
                        <a:pt x="1794" y="8"/>
                      </a:lnTo>
                      <a:lnTo>
                        <a:pt x="1793" y="9"/>
                      </a:lnTo>
                      <a:lnTo>
                        <a:pt x="1796" y="9"/>
                      </a:lnTo>
                      <a:lnTo>
                        <a:pt x="1796" y="10"/>
                      </a:lnTo>
                      <a:lnTo>
                        <a:pt x="1797" y="12"/>
                      </a:lnTo>
                      <a:lnTo>
                        <a:pt x="1794" y="13"/>
                      </a:lnTo>
                      <a:lnTo>
                        <a:pt x="1792" y="14"/>
                      </a:lnTo>
                      <a:lnTo>
                        <a:pt x="1792" y="16"/>
                      </a:lnTo>
                      <a:lnTo>
                        <a:pt x="1792" y="16"/>
                      </a:lnTo>
                      <a:lnTo>
                        <a:pt x="1792" y="17"/>
                      </a:lnTo>
                      <a:lnTo>
                        <a:pt x="1789" y="17"/>
                      </a:lnTo>
                      <a:lnTo>
                        <a:pt x="1789" y="14"/>
                      </a:lnTo>
                      <a:lnTo>
                        <a:pt x="1789" y="14"/>
                      </a:lnTo>
                      <a:lnTo>
                        <a:pt x="1789" y="13"/>
                      </a:lnTo>
                      <a:lnTo>
                        <a:pt x="1788" y="13"/>
                      </a:lnTo>
                      <a:lnTo>
                        <a:pt x="1787" y="14"/>
                      </a:lnTo>
                      <a:lnTo>
                        <a:pt x="1784" y="14"/>
                      </a:lnTo>
                      <a:lnTo>
                        <a:pt x="1784" y="10"/>
                      </a:lnTo>
                      <a:lnTo>
                        <a:pt x="1783" y="10"/>
                      </a:lnTo>
                      <a:lnTo>
                        <a:pt x="1781" y="9"/>
                      </a:lnTo>
                      <a:lnTo>
                        <a:pt x="1781" y="8"/>
                      </a:lnTo>
                      <a:lnTo>
                        <a:pt x="1784" y="8"/>
                      </a:lnTo>
                      <a:lnTo>
                        <a:pt x="1784" y="5"/>
                      </a:lnTo>
                      <a:lnTo>
                        <a:pt x="1788" y="5"/>
                      </a:lnTo>
                      <a:lnTo>
                        <a:pt x="1788" y="8"/>
                      </a:lnTo>
                      <a:lnTo>
                        <a:pt x="1789" y="8"/>
                      </a:lnTo>
                      <a:lnTo>
                        <a:pt x="1791" y="5"/>
                      </a:lnTo>
                      <a:lnTo>
                        <a:pt x="1791" y="5"/>
                      </a:lnTo>
                      <a:lnTo>
                        <a:pt x="1791" y="4"/>
                      </a:lnTo>
                      <a:lnTo>
                        <a:pt x="1791" y="4"/>
                      </a:lnTo>
                      <a:lnTo>
                        <a:pt x="1789" y="4"/>
                      </a:lnTo>
                      <a:lnTo>
                        <a:pt x="1789" y="1"/>
                      </a:lnTo>
                      <a:lnTo>
                        <a:pt x="1791" y="1"/>
                      </a:lnTo>
                      <a:lnTo>
                        <a:pt x="1791" y="1"/>
                      </a:lnTo>
                      <a:lnTo>
                        <a:pt x="1794" y="0"/>
                      </a:lnTo>
                      <a:close/>
                      <a:moveTo>
                        <a:pt x="1030" y="0"/>
                      </a:moveTo>
                      <a:lnTo>
                        <a:pt x="1030" y="3"/>
                      </a:lnTo>
                      <a:lnTo>
                        <a:pt x="1030" y="3"/>
                      </a:lnTo>
                      <a:lnTo>
                        <a:pt x="1030" y="3"/>
                      </a:lnTo>
                      <a:lnTo>
                        <a:pt x="1030" y="4"/>
                      </a:lnTo>
                      <a:lnTo>
                        <a:pt x="1029" y="4"/>
                      </a:lnTo>
                      <a:lnTo>
                        <a:pt x="1029" y="4"/>
                      </a:lnTo>
                      <a:lnTo>
                        <a:pt x="1029" y="4"/>
                      </a:lnTo>
                      <a:lnTo>
                        <a:pt x="1027" y="4"/>
                      </a:lnTo>
                      <a:lnTo>
                        <a:pt x="1027" y="3"/>
                      </a:lnTo>
                      <a:lnTo>
                        <a:pt x="1029" y="3"/>
                      </a:lnTo>
                      <a:lnTo>
                        <a:pt x="1029" y="1"/>
                      </a:lnTo>
                      <a:lnTo>
                        <a:pt x="1029" y="0"/>
                      </a:lnTo>
                      <a:lnTo>
                        <a:pt x="1030" y="0"/>
                      </a:lnTo>
                      <a:close/>
                      <a:moveTo>
                        <a:pt x="3466" y="0"/>
                      </a:moveTo>
                      <a:lnTo>
                        <a:pt x="3466" y="8"/>
                      </a:lnTo>
                      <a:lnTo>
                        <a:pt x="3465" y="8"/>
                      </a:lnTo>
                      <a:lnTo>
                        <a:pt x="3461" y="10"/>
                      </a:lnTo>
                      <a:lnTo>
                        <a:pt x="3460" y="10"/>
                      </a:lnTo>
                      <a:lnTo>
                        <a:pt x="3458" y="10"/>
                      </a:lnTo>
                      <a:lnTo>
                        <a:pt x="3458" y="10"/>
                      </a:lnTo>
                      <a:lnTo>
                        <a:pt x="3456" y="9"/>
                      </a:lnTo>
                      <a:lnTo>
                        <a:pt x="3456" y="12"/>
                      </a:lnTo>
                      <a:lnTo>
                        <a:pt x="3454" y="12"/>
                      </a:lnTo>
                      <a:lnTo>
                        <a:pt x="3452" y="12"/>
                      </a:lnTo>
                      <a:lnTo>
                        <a:pt x="3452" y="12"/>
                      </a:lnTo>
                      <a:lnTo>
                        <a:pt x="3450" y="10"/>
                      </a:lnTo>
                      <a:lnTo>
                        <a:pt x="3448" y="9"/>
                      </a:lnTo>
                      <a:lnTo>
                        <a:pt x="3448" y="12"/>
                      </a:lnTo>
                      <a:lnTo>
                        <a:pt x="3447" y="12"/>
                      </a:lnTo>
                      <a:lnTo>
                        <a:pt x="3447" y="13"/>
                      </a:lnTo>
                      <a:lnTo>
                        <a:pt x="3445" y="14"/>
                      </a:lnTo>
                      <a:lnTo>
                        <a:pt x="3445" y="16"/>
                      </a:lnTo>
                      <a:lnTo>
                        <a:pt x="3445" y="16"/>
                      </a:lnTo>
                      <a:lnTo>
                        <a:pt x="3445" y="17"/>
                      </a:lnTo>
                      <a:lnTo>
                        <a:pt x="3444" y="17"/>
                      </a:lnTo>
                      <a:lnTo>
                        <a:pt x="3444" y="18"/>
                      </a:lnTo>
                      <a:lnTo>
                        <a:pt x="3441" y="18"/>
                      </a:lnTo>
                      <a:lnTo>
                        <a:pt x="3441" y="17"/>
                      </a:lnTo>
                      <a:lnTo>
                        <a:pt x="3441" y="16"/>
                      </a:lnTo>
                      <a:lnTo>
                        <a:pt x="3441" y="14"/>
                      </a:lnTo>
                      <a:lnTo>
                        <a:pt x="3443" y="14"/>
                      </a:lnTo>
                      <a:lnTo>
                        <a:pt x="3443" y="12"/>
                      </a:lnTo>
                      <a:lnTo>
                        <a:pt x="3443" y="12"/>
                      </a:lnTo>
                      <a:lnTo>
                        <a:pt x="3443" y="10"/>
                      </a:lnTo>
                      <a:lnTo>
                        <a:pt x="3444" y="10"/>
                      </a:lnTo>
                      <a:lnTo>
                        <a:pt x="3444" y="10"/>
                      </a:lnTo>
                      <a:lnTo>
                        <a:pt x="3445" y="10"/>
                      </a:lnTo>
                      <a:lnTo>
                        <a:pt x="3445" y="10"/>
                      </a:lnTo>
                      <a:lnTo>
                        <a:pt x="3445" y="9"/>
                      </a:lnTo>
                      <a:lnTo>
                        <a:pt x="3447" y="9"/>
                      </a:lnTo>
                      <a:lnTo>
                        <a:pt x="3447" y="8"/>
                      </a:lnTo>
                      <a:lnTo>
                        <a:pt x="3447" y="8"/>
                      </a:lnTo>
                      <a:lnTo>
                        <a:pt x="3448" y="6"/>
                      </a:lnTo>
                      <a:lnTo>
                        <a:pt x="3448" y="6"/>
                      </a:lnTo>
                      <a:lnTo>
                        <a:pt x="3448" y="6"/>
                      </a:lnTo>
                      <a:lnTo>
                        <a:pt x="3449" y="6"/>
                      </a:lnTo>
                      <a:lnTo>
                        <a:pt x="3449" y="6"/>
                      </a:lnTo>
                      <a:lnTo>
                        <a:pt x="3449" y="5"/>
                      </a:lnTo>
                      <a:lnTo>
                        <a:pt x="3450" y="6"/>
                      </a:lnTo>
                      <a:lnTo>
                        <a:pt x="3452" y="6"/>
                      </a:lnTo>
                      <a:lnTo>
                        <a:pt x="3452" y="6"/>
                      </a:lnTo>
                      <a:lnTo>
                        <a:pt x="3452" y="6"/>
                      </a:lnTo>
                      <a:lnTo>
                        <a:pt x="3453" y="5"/>
                      </a:lnTo>
                      <a:lnTo>
                        <a:pt x="3454" y="5"/>
                      </a:lnTo>
                      <a:lnTo>
                        <a:pt x="3457" y="5"/>
                      </a:lnTo>
                      <a:lnTo>
                        <a:pt x="3457" y="8"/>
                      </a:lnTo>
                      <a:lnTo>
                        <a:pt x="3461" y="6"/>
                      </a:lnTo>
                      <a:lnTo>
                        <a:pt x="3460" y="4"/>
                      </a:lnTo>
                      <a:lnTo>
                        <a:pt x="3461" y="4"/>
                      </a:lnTo>
                      <a:lnTo>
                        <a:pt x="3461" y="1"/>
                      </a:lnTo>
                      <a:lnTo>
                        <a:pt x="3462" y="0"/>
                      </a:lnTo>
                      <a:lnTo>
                        <a:pt x="3465" y="0"/>
                      </a:lnTo>
                      <a:lnTo>
                        <a:pt x="34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24">
                  <a:extLst>
                    <a:ext uri="{FF2B5EF4-FFF2-40B4-BE49-F238E27FC236}">
                      <a16:creationId xmlns:a16="http://schemas.microsoft.com/office/drawing/2014/main" id="{80956FFE-213B-4E7B-B926-99AD5A3DB74B}"/>
                    </a:ext>
                  </a:extLst>
                </p:cNvPr>
                <p:cNvSpPr>
                  <a:spLocks noEditPoints="1"/>
                </p:cNvSpPr>
                <p:nvPr/>
              </p:nvSpPr>
              <p:spPr bwMode="auto">
                <a:xfrm>
                  <a:off x="3446463" y="1683204"/>
                  <a:ext cx="5124450" cy="298450"/>
                </a:xfrm>
                <a:custGeom>
                  <a:avLst/>
                  <a:gdLst>
                    <a:gd name="T0" fmla="*/ 784 w 3228"/>
                    <a:gd name="T1" fmla="*/ 106 h 188"/>
                    <a:gd name="T2" fmla="*/ 1441 w 3228"/>
                    <a:gd name="T3" fmla="*/ 100 h 188"/>
                    <a:gd name="T4" fmla="*/ 829 w 3228"/>
                    <a:gd name="T5" fmla="*/ 103 h 188"/>
                    <a:gd name="T6" fmla="*/ 323 w 3228"/>
                    <a:gd name="T7" fmla="*/ 116 h 188"/>
                    <a:gd name="T8" fmla="*/ 306 w 3228"/>
                    <a:gd name="T9" fmla="*/ 106 h 188"/>
                    <a:gd name="T10" fmla="*/ 573 w 3228"/>
                    <a:gd name="T11" fmla="*/ 98 h 188"/>
                    <a:gd name="T12" fmla="*/ 791 w 3228"/>
                    <a:gd name="T13" fmla="*/ 99 h 188"/>
                    <a:gd name="T14" fmla="*/ 1428 w 3228"/>
                    <a:gd name="T15" fmla="*/ 89 h 188"/>
                    <a:gd name="T16" fmla="*/ 1440 w 3228"/>
                    <a:gd name="T17" fmla="*/ 90 h 188"/>
                    <a:gd name="T18" fmla="*/ 1429 w 3228"/>
                    <a:gd name="T19" fmla="*/ 85 h 188"/>
                    <a:gd name="T20" fmla="*/ 300 w 3228"/>
                    <a:gd name="T21" fmla="*/ 94 h 188"/>
                    <a:gd name="T22" fmla="*/ 301 w 3228"/>
                    <a:gd name="T23" fmla="*/ 104 h 188"/>
                    <a:gd name="T24" fmla="*/ 293 w 3228"/>
                    <a:gd name="T25" fmla="*/ 98 h 188"/>
                    <a:gd name="T26" fmla="*/ 1665 w 3228"/>
                    <a:gd name="T27" fmla="*/ 96 h 188"/>
                    <a:gd name="T28" fmla="*/ 301 w 3228"/>
                    <a:gd name="T29" fmla="*/ 81 h 188"/>
                    <a:gd name="T30" fmla="*/ 132 w 3228"/>
                    <a:gd name="T31" fmla="*/ 85 h 188"/>
                    <a:gd name="T32" fmla="*/ 114 w 3228"/>
                    <a:gd name="T33" fmla="*/ 86 h 188"/>
                    <a:gd name="T34" fmla="*/ 124 w 3228"/>
                    <a:gd name="T35" fmla="*/ 78 h 188"/>
                    <a:gd name="T36" fmla="*/ 585 w 3228"/>
                    <a:gd name="T37" fmla="*/ 83 h 188"/>
                    <a:gd name="T38" fmla="*/ 576 w 3228"/>
                    <a:gd name="T39" fmla="*/ 86 h 188"/>
                    <a:gd name="T40" fmla="*/ 298 w 3228"/>
                    <a:gd name="T41" fmla="*/ 89 h 188"/>
                    <a:gd name="T42" fmla="*/ 1702 w 3228"/>
                    <a:gd name="T43" fmla="*/ 79 h 188"/>
                    <a:gd name="T44" fmla="*/ 1441 w 3228"/>
                    <a:gd name="T45" fmla="*/ 76 h 188"/>
                    <a:gd name="T46" fmla="*/ 1462 w 3228"/>
                    <a:gd name="T47" fmla="*/ 69 h 188"/>
                    <a:gd name="T48" fmla="*/ 1470 w 3228"/>
                    <a:gd name="T49" fmla="*/ 83 h 188"/>
                    <a:gd name="T50" fmla="*/ 1471 w 3228"/>
                    <a:gd name="T51" fmla="*/ 100 h 188"/>
                    <a:gd name="T52" fmla="*/ 1487 w 3228"/>
                    <a:gd name="T53" fmla="*/ 127 h 188"/>
                    <a:gd name="T54" fmla="*/ 1501 w 3228"/>
                    <a:gd name="T55" fmla="*/ 148 h 188"/>
                    <a:gd name="T56" fmla="*/ 1511 w 3228"/>
                    <a:gd name="T57" fmla="*/ 162 h 188"/>
                    <a:gd name="T58" fmla="*/ 1496 w 3228"/>
                    <a:gd name="T59" fmla="*/ 175 h 188"/>
                    <a:gd name="T60" fmla="*/ 1462 w 3228"/>
                    <a:gd name="T61" fmla="*/ 180 h 188"/>
                    <a:gd name="T62" fmla="*/ 1457 w 3228"/>
                    <a:gd name="T63" fmla="*/ 170 h 188"/>
                    <a:gd name="T64" fmla="*/ 1454 w 3228"/>
                    <a:gd name="T65" fmla="*/ 165 h 188"/>
                    <a:gd name="T66" fmla="*/ 1456 w 3228"/>
                    <a:gd name="T67" fmla="*/ 150 h 188"/>
                    <a:gd name="T68" fmla="*/ 1462 w 3228"/>
                    <a:gd name="T69" fmla="*/ 144 h 188"/>
                    <a:gd name="T70" fmla="*/ 1466 w 3228"/>
                    <a:gd name="T71" fmla="*/ 127 h 188"/>
                    <a:gd name="T72" fmla="*/ 1453 w 3228"/>
                    <a:gd name="T73" fmla="*/ 116 h 188"/>
                    <a:gd name="T74" fmla="*/ 1446 w 3228"/>
                    <a:gd name="T75" fmla="*/ 106 h 188"/>
                    <a:gd name="T76" fmla="*/ 1446 w 3228"/>
                    <a:gd name="T77" fmla="*/ 85 h 188"/>
                    <a:gd name="T78" fmla="*/ 1462 w 3228"/>
                    <a:gd name="T79" fmla="*/ 69 h 188"/>
                    <a:gd name="T80" fmla="*/ 133 w 3228"/>
                    <a:gd name="T81" fmla="*/ 72 h 188"/>
                    <a:gd name="T82" fmla="*/ 2955 w 3228"/>
                    <a:gd name="T83" fmla="*/ 70 h 188"/>
                    <a:gd name="T84" fmla="*/ 1696 w 3228"/>
                    <a:gd name="T85" fmla="*/ 65 h 188"/>
                    <a:gd name="T86" fmla="*/ 1545 w 3228"/>
                    <a:gd name="T87" fmla="*/ 59 h 188"/>
                    <a:gd name="T88" fmla="*/ 1545 w 3228"/>
                    <a:gd name="T89" fmla="*/ 55 h 188"/>
                    <a:gd name="T90" fmla="*/ 1110 w 3228"/>
                    <a:gd name="T91" fmla="*/ 53 h 188"/>
                    <a:gd name="T92" fmla="*/ 542 w 3228"/>
                    <a:gd name="T93" fmla="*/ 55 h 188"/>
                    <a:gd name="T94" fmla="*/ 505 w 3228"/>
                    <a:gd name="T95" fmla="*/ 66 h 188"/>
                    <a:gd name="T96" fmla="*/ 3218 w 3228"/>
                    <a:gd name="T97" fmla="*/ 53 h 188"/>
                    <a:gd name="T98" fmla="*/ 3165 w 3228"/>
                    <a:gd name="T99" fmla="*/ 51 h 188"/>
                    <a:gd name="T100" fmla="*/ 1672 w 3228"/>
                    <a:gd name="T101" fmla="*/ 45 h 188"/>
                    <a:gd name="T102" fmla="*/ 1484 w 3228"/>
                    <a:gd name="T103" fmla="*/ 48 h 188"/>
                    <a:gd name="T104" fmla="*/ 13 w 3228"/>
                    <a:gd name="T105" fmla="*/ 48 h 188"/>
                    <a:gd name="T106" fmla="*/ 188 w 3228"/>
                    <a:gd name="T107" fmla="*/ 41 h 188"/>
                    <a:gd name="T108" fmla="*/ 25 w 3228"/>
                    <a:gd name="T109" fmla="*/ 34 h 188"/>
                    <a:gd name="T110" fmla="*/ 1810 w 3228"/>
                    <a:gd name="T111" fmla="*/ 24 h 188"/>
                    <a:gd name="T112" fmla="*/ 517 w 3228"/>
                    <a:gd name="T113" fmla="*/ 0 h 188"/>
                    <a:gd name="T114" fmla="*/ 499 w 3228"/>
                    <a:gd name="T115" fmla="*/ 18 h 188"/>
                    <a:gd name="T116" fmla="*/ 467 w 3228"/>
                    <a:gd name="T117" fmla="*/ 32 h 188"/>
                    <a:gd name="T118" fmla="*/ 454 w 3228"/>
                    <a:gd name="T119" fmla="*/ 24 h 188"/>
                    <a:gd name="T120" fmla="*/ 467 w 3228"/>
                    <a:gd name="T121" fmla="*/ 2 h 188"/>
                    <a:gd name="T122" fmla="*/ 504 w 3228"/>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8" h="188">
                      <a:moveTo>
                        <a:pt x="1444" y="107"/>
                      </a:moveTo>
                      <a:lnTo>
                        <a:pt x="1445" y="107"/>
                      </a:lnTo>
                      <a:lnTo>
                        <a:pt x="1445" y="107"/>
                      </a:lnTo>
                      <a:lnTo>
                        <a:pt x="1445" y="108"/>
                      </a:lnTo>
                      <a:lnTo>
                        <a:pt x="1444" y="108"/>
                      </a:lnTo>
                      <a:lnTo>
                        <a:pt x="1444" y="110"/>
                      </a:lnTo>
                      <a:lnTo>
                        <a:pt x="1444" y="111"/>
                      </a:lnTo>
                      <a:lnTo>
                        <a:pt x="1443" y="111"/>
                      </a:lnTo>
                      <a:lnTo>
                        <a:pt x="1443" y="110"/>
                      </a:lnTo>
                      <a:lnTo>
                        <a:pt x="1443" y="110"/>
                      </a:lnTo>
                      <a:lnTo>
                        <a:pt x="1443" y="110"/>
                      </a:lnTo>
                      <a:lnTo>
                        <a:pt x="1444" y="108"/>
                      </a:lnTo>
                      <a:lnTo>
                        <a:pt x="1444" y="108"/>
                      </a:lnTo>
                      <a:lnTo>
                        <a:pt x="1444" y="107"/>
                      </a:lnTo>
                      <a:close/>
                      <a:moveTo>
                        <a:pt x="1439" y="107"/>
                      </a:moveTo>
                      <a:lnTo>
                        <a:pt x="1439" y="107"/>
                      </a:lnTo>
                      <a:lnTo>
                        <a:pt x="1439" y="107"/>
                      </a:lnTo>
                      <a:lnTo>
                        <a:pt x="1439" y="108"/>
                      </a:lnTo>
                      <a:lnTo>
                        <a:pt x="1439" y="108"/>
                      </a:lnTo>
                      <a:lnTo>
                        <a:pt x="1439" y="107"/>
                      </a:lnTo>
                      <a:close/>
                      <a:moveTo>
                        <a:pt x="787" y="104"/>
                      </a:moveTo>
                      <a:lnTo>
                        <a:pt x="785" y="104"/>
                      </a:lnTo>
                      <a:lnTo>
                        <a:pt x="785" y="106"/>
                      </a:lnTo>
                      <a:lnTo>
                        <a:pt x="784" y="106"/>
                      </a:lnTo>
                      <a:lnTo>
                        <a:pt x="784" y="104"/>
                      </a:lnTo>
                      <a:lnTo>
                        <a:pt x="785" y="104"/>
                      </a:lnTo>
                      <a:lnTo>
                        <a:pt x="787" y="104"/>
                      </a:lnTo>
                      <a:close/>
                      <a:moveTo>
                        <a:pt x="298" y="104"/>
                      </a:moveTo>
                      <a:lnTo>
                        <a:pt x="298" y="104"/>
                      </a:lnTo>
                      <a:lnTo>
                        <a:pt x="298" y="104"/>
                      </a:lnTo>
                      <a:lnTo>
                        <a:pt x="300" y="104"/>
                      </a:lnTo>
                      <a:lnTo>
                        <a:pt x="298" y="104"/>
                      </a:lnTo>
                      <a:lnTo>
                        <a:pt x="298" y="104"/>
                      </a:lnTo>
                      <a:lnTo>
                        <a:pt x="298" y="106"/>
                      </a:lnTo>
                      <a:lnTo>
                        <a:pt x="298" y="104"/>
                      </a:lnTo>
                      <a:close/>
                      <a:moveTo>
                        <a:pt x="314" y="102"/>
                      </a:moveTo>
                      <a:lnTo>
                        <a:pt x="315" y="102"/>
                      </a:lnTo>
                      <a:lnTo>
                        <a:pt x="317" y="104"/>
                      </a:lnTo>
                      <a:lnTo>
                        <a:pt x="317" y="106"/>
                      </a:lnTo>
                      <a:lnTo>
                        <a:pt x="315" y="106"/>
                      </a:lnTo>
                      <a:lnTo>
                        <a:pt x="315" y="104"/>
                      </a:lnTo>
                      <a:lnTo>
                        <a:pt x="314" y="103"/>
                      </a:lnTo>
                      <a:lnTo>
                        <a:pt x="314" y="103"/>
                      </a:lnTo>
                      <a:lnTo>
                        <a:pt x="313" y="102"/>
                      </a:lnTo>
                      <a:lnTo>
                        <a:pt x="314" y="102"/>
                      </a:lnTo>
                      <a:lnTo>
                        <a:pt x="314" y="102"/>
                      </a:lnTo>
                      <a:close/>
                      <a:moveTo>
                        <a:pt x="1440" y="100"/>
                      </a:moveTo>
                      <a:lnTo>
                        <a:pt x="1441" y="100"/>
                      </a:lnTo>
                      <a:lnTo>
                        <a:pt x="1443" y="102"/>
                      </a:lnTo>
                      <a:lnTo>
                        <a:pt x="1444" y="103"/>
                      </a:lnTo>
                      <a:lnTo>
                        <a:pt x="1444" y="104"/>
                      </a:lnTo>
                      <a:lnTo>
                        <a:pt x="1443" y="106"/>
                      </a:lnTo>
                      <a:lnTo>
                        <a:pt x="1441" y="106"/>
                      </a:lnTo>
                      <a:lnTo>
                        <a:pt x="1440" y="106"/>
                      </a:lnTo>
                      <a:lnTo>
                        <a:pt x="1440" y="106"/>
                      </a:lnTo>
                      <a:lnTo>
                        <a:pt x="1440" y="106"/>
                      </a:lnTo>
                      <a:lnTo>
                        <a:pt x="1440" y="106"/>
                      </a:lnTo>
                      <a:lnTo>
                        <a:pt x="1440" y="106"/>
                      </a:lnTo>
                      <a:lnTo>
                        <a:pt x="1439" y="106"/>
                      </a:lnTo>
                      <a:lnTo>
                        <a:pt x="1439" y="104"/>
                      </a:lnTo>
                      <a:lnTo>
                        <a:pt x="1440" y="104"/>
                      </a:lnTo>
                      <a:lnTo>
                        <a:pt x="1440" y="100"/>
                      </a:lnTo>
                      <a:close/>
                      <a:moveTo>
                        <a:pt x="830" y="100"/>
                      </a:moveTo>
                      <a:lnTo>
                        <a:pt x="831" y="100"/>
                      </a:lnTo>
                      <a:lnTo>
                        <a:pt x="832" y="102"/>
                      </a:lnTo>
                      <a:lnTo>
                        <a:pt x="834" y="102"/>
                      </a:lnTo>
                      <a:lnTo>
                        <a:pt x="835" y="103"/>
                      </a:lnTo>
                      <a:lnTo>
                        <a:pt x="835" y="104"/>
                      </a:lnTo>
                      <a:lnTo>
                        <a:pt x="832" y="104"/>
                      </a:lnTo>
                      <a:lnTo>
                        <a:pt x="832" y="104"/>
                      </a:lnTo>
                      <a:lnTo>
                        <a:pt x="831" y="103"/>
                      </a:lnTo>
                      <a:lnTo>
                        <a:pt x="829" y="103"/>
                      </a:lnTo>
                      <a:lnTo>
                        <a:pt x="829" y="102"/>
                      </a:lnTo>
                      <a:lnTo>
                        <a:pt x="830" y="100"/>
                      </a:lnTo>
                      <a:close/>
                      <a:moveTo>
                        <a:pt x="305" y="100"/>
                      </a:moveTo>
                      <a:lnTo>
                        <a:pt x="308" y="102"/>
                      </a:lnTo>
                      <a:lnTo>
                        <a:pt x="310" y="102"/>
                      </a:lnTo>
                      <a:lnTo>
                        <a:pt x="310" y="104"/>
                      </a:lnTo>
                      <a:lnTo>
                        <a:pt x="311" y="104"/>
                      </a:lnTo>
                      <a:lnTo>
                        <a:pt x="311" y="104"/>
                      </a:lnTo>
                      <a:lnTo>
                        <a:pt x="313" y="104"/>
                      </a:lnTo>
                      <a:lnTo>
                        <a:pt x="313" y="104"/>
                      </a:lnTo>
                      <a:lnTo>
                        <a:pt x="313" y="104"/>
                      </a:lnTo>
                      <a:lnTo>
                        <a:pt x="314" y="106"/>
                      </a:lnTo>
                      <a:lnTo>
                        <a:pt x="315" y="107"/>
                      </a:lnTo>
                      <a:lnTo>
                        <a:pt x="315" y="107"/>
                      </a:lnTo>
                      <a:lnTo>
                        <a:pt x="315" y="110"/>
                      </a:lnTo>
                      <a:lnTo>
                        <a:pt x="317" y="110"/>
                      </a:lnTo>
                      <a:lnTo>
                        <a:pt x="318" y="111"/>
                      </a:lnTo>
                      <a:lnTo>
                        <a:pt x="318" y="111"/>
                      </a:lnTo>
                      <a:lnTo>
                        <a:pt x="318" y="112"/>
                      </a:lnTo>
                      <a:lnTo>
                        <a:pt x="318" y="112"/>
                      </a:lnTo>
                      <a:lnTo>
                        <a:pt x="323" y="112"/>
                      </a:lnTo>
                      <a:lnTo>
                        <a:pt x="322" y="117"/>
                      </a:lnTo>
                      <a:lnTo>
                        <a:pt x="323" y="117"/>
                      </a:lnTo>
                      <a:lnTo>
                        <a:pt x="323" y="116"/>
                      </a:lnTo>
                      <a:lnTo>
                        <a:pt x="325" y="116"/>
                      </a:lnTo>
                      <a:lnTo>
                        <a:pt x="323" y="119"/>
                      </a:lnTo>
                      <a:lnTo>
                        <a:pt x="323" y="120"/>
                      </a:lnTo>
                      <a:lnTo>
                        <a:pt x="325" y="123"/>
                      </a:lnTo>
                      <a:lnTo>
                        <a:pt x="321" y="123"/>
                      </a:lnTo>
                      <a:lnTo>
                        <a:pt x="319" y="121"/>
                      </a:lnTo>
                      <a:lnTo>
                        <a:pt x="319" y="120"/>
                      </a:lnTo>
                      <a:lnTo>
                        <a:pt x="319" y="117"/>
                      </a:lnTo>
                      <a:lnTo>
                        <a:pt x="317" y="117"/>
                      </a:lnTo>
                      <a:lnTo>
                        <a:pt x="317" y="116"/>
                      </a:lnTo>
                      <a:lnTo>
                        <a:pt x="317" y="116"/>
                      </a:lnTo>
                      <a:lnTo>
                        <a:pt x="317" y="115"/>
                      </a:lnTo>
                      <a:lnTo>
                        <a:pt x="317" y="115"/>
                      </a:lnTo>
                      <a:lnTo>
                        <a:pt x="317" y="115"/>
                      </a:lnTo>
                      <a:lnTo>
                        <a:pt x="314" y="115"/>
                      </a:lnTo>
                      <a:lnTo>
                        <a:pt x="314" y="113"/>
                      </a:lnTo>
                      <a:lnTo>
                        <a:pt x="311" y="113"/>
                      </a:lnTo>
                      <a:lnTo>
                        <a:pt x="311" y="111"/>
                      </a:lnTo>
                      <a:lnTo>
                        <a:pt x="311" y="108"/>
                      </a:lnTo>
                      <a:lnTo>
                        <a:pt x="309" y="110"/>
                      </a:lnTo>
                      <a:lnTo>
                        <a:pt x="309" y="107"/>
                      </a:lnTo>
                      <a:lnTo>
                        <a:pt x="308" y="106"/>
                      </a:lnTo>
                      <a:lnTo>
                        <a:pt x="308" y="106"/>
                      </a:lnTo>
                      <a:lnTo>
                        <a:pt x="306" y="106"/>
                      </a:lnTo>
                      <a:lnTo>
                        <a:pt x="304" y="106"/>
                      </a:lnTo>
                      <a:lnTo>
                        <a:pt x="305" y="100"/>
                      </a:lnTo>
                      <a:close/>
                      <a:moveTo>
                        <a:pt x="311" y="100"/>
                      </a:moveTo>
                      <a:lnTo>
                        <a:pt x="313" y="100"/>
                      </a:lnTo>
                      <a:lnTo>
                        <a:pt x="313" y="100"/>
                      </a:lnTo>
                      <a:lnTo>
                        <a:pt x="313" y="102"/>
                      </a:lnTo>
                      <a:lnTo>
                        <a:pt x="311" y="102"/>
                      </a:lnTo>
                      <a:lnTo>
                        <a:pt x="311" y="100"/>
                      </a:lnTo>
                      <a:lnTo>
                        <a:pt x="311" y="100"/>
                      </a:lnTo>
                      <a:close/>
                      <a:moveTo>
                        <a:pt x="785" y="99"/>
                      </a:moveTo>
                      <a:lnTo>
                        <a:pt x="784" y="100"/>
                      </a:lnTo>
                      <a:lnTo>
                        <a:pt x="784" y="100"/>
                      </a:lnTo>
                      <a:lnTo>
                        <a:pt x="783" y="102"/>
                      </a:lnTo>
                      <a:lnTo>
                        <a:pt x="783" y="100"/>
                      </a:lnTo>
                      <a:lnTo>
                        <a:pt x="784" y="99"/>
                      </a:lnTo>
                      <a:lnTo>
                        <a:pt x="785" y="99"/>
                      </a:lnTo>
                      <a:close/>
                      <a:moveTo>
                        <a:pt x="315" y="99"/>
                      </a:moveTo>
                      <a:lnTo>
                        <a:pt x="317" y="99"/>
                      </a:lnTo>
                      <a:lnTo>
                        <a:pt x="317" y="102"/>
                      </a:lnTo>
                      <a:lnTo>
                        <a:pt x="315" y="100"/>
                      </a:lnTo>
                      <a:lnTo>
                        <a:pt x="315" y="100"/>
                      </a:lnTo>
                      <a:lnTo>
                        <a:pt x="315" y="99"/>
                      </a:lnTo>
                      <a:close/>
                      <a:moveTo>
                        <a:pt x="572" y="98"/>
                      </a:moveTo>
                      <a:lnTo>
                        <a:pt x="573" y="98"/>
                      </a:lnTo>
                      <a:lnTo>
                        <a:pt x="575" y="98"/>
                      </a:lnTo>
                      <a:lnTo>
                        <a:pt x="575" y="99"/>
                      </a:lnTo>
                      <a:lnTo>
                        <a:pt x="573" y="100"/>
                      </a:lnTo>
                      <a:lnTo>
                        <a:pt x="573" y="100"/>
                      </a:lnTo>
                      <a:lnTo>
                        <a:pt x="572" y="100"/>
                      </a:lnTo>
                      <a:lnTo>
                        <a:pt x="572" y="99"/>
                      </a:lnTo>
                      <a:lnTo>
                        <a:pt x="572" y="99"/>
                      </a:lnTo>
                      <a:lnTo>
                        <a:pt x="572" y="98"/>
                      </a:lnTo>
                      <a:close/>
                      <a:moveTo>
                        <a:pt x="1577" y="95"/>
                      </a:moveTo>
                      <a:lnTo>
                        <a:pt x="1577" y="96"/>
                      </a:lnTo>
                      <a:lnTo>
                        <a:pt x="1579" y="96"/>
                      </a:lnTo>
                      <a:lnTo>
                        <a:pt x="1579" y="96"/>
                      </a:lnTo>
                      <a:lnTo>
                        <a:pt x="1579" y="98"/>
                      </a:lnTo>
                      <a:lnTo>
                        <a:pt x="1577" y="98"/>
                      </a:lnTo>
                      <a:lnTo>
                        <a:pt x="1576" y="98"/>
                      </a:lnTo>
                      <a:lnTo>
                        <a:pt x="1575" y="99"/>
                      </a:lnTo>
                      <a:lnTo>
                        <a:pt x="1575" y="98"/>
                      </a:lnTo>
                      <a:lnTo>
                        <a:pt x="1576" y="98"/>
                      </a:lnTo>
                      <a:lnTo>
                        <a:pt x="1576" y="96"/>
                      </a:lnTo>
                      <a:lnTo>
                        <a:pt x="1577" y="95"/>
                      </a:lnTo>
                      <a:close/>
                      <a:moveTo>
                        <a:pt x="788" y="95"/>
                      </a:moveTo>
                      <a:lnTo>
                        <a:pt x="791" y="96"/>
                      </a:lnTo>
                      <a:lnTo>
                        <a:pt x="791" y="96"/>
                      </a:lnTo>
                      <a:lnTo>
                        <a:pt x="791" y="99"/>
                      </a:lnTo>
                      <a:lnTo>
                        <a:pt x="791" y="100"/>
                      </a:lnTo>
                      <a:lnTo>
                        <a:pt x="791" y="102"/>
                      </a:lnTo>
                      <a:lnTo>
                        <a:pt x="789" y="102"/>
                      </a:lnTo>
                      <a:lnTo>
                        <a:pt x="789" y="103"/>
                      </a:lnTo>
                      <a:lnTo>
                        <a:pt x="789" y="106"/>
                      </a:lnTo>
                      <a:lnTo>
                        <a:pt x="787" y="106"/>
                      </a:lnTo>
                      <a:lnTo>
                        <a:pt x="787" y="104"/>
                      </a:lnTo>
                      <a:lnTo>
                        <a:pt x="788" y="103"/>
                      </a:lnTo>
                      <a:lnTo>
                        <a:pt x="788" y="100"/>
                      </a:lnTo>
                      <a:lnTo>
                        <a:pt x="788" y="98"/>
                      </a:lnTo>
                      <a:lnTo>
                        <a:pt x="788" y="95"/>
                      </a:lnTo>
                      <a:close/>
                      <a:moveTo>
                        <a:pt x="787" y="95"/>
                      </a:moveTo>
                      <a:lnTo>
                        <a:pt x="787" y="95"/>
                      </a:lnTo>
                      <a:lnTo>
                        <a:pt x="785" y="96"/>
                      </a:lnTo>
                      <a:lnTo>
                        <a:pt x="785" y="98"/>
                      </a:lnTo>
                      <a:lnTo>
                        <a:pt x="783" y="98"/>
                      </a:lnTo>
                      <a:lnTo>
                        <a:pt x="783" y="95"/>
                      </a:lnTo>
                      <a:lnTo>
                        <a:pt x="787" y="95"/>
                      </a:lnTo>
                      <a:close/>
                      <a:moveTo>
                        <a:pt x="311" y="95"/>
                      </a:moveTo>
                      <a:lnTo>
                        <a:pt x="311" y="98"/>
                      </a:lnTo>
                      <a:lnTo>
                        <a:pt x="310" y="99"/>
                      </a:lnTo>
                      <a:lnTo>
                        <a:pt x="309" y="95"/>
                      </a:lnTo>
                      <a:lnTo>
                        <a:pt x="311" y="95"/>
                      </a:lnTo>
                      <a:close/>
                      <a:moveTo>
                        <a:pt x="1428" y="89"/>
                      </a:moveTo>
                      <a:lnTo>
                        <a:pt x="1431" y="89"/>
                      </a:lnTo>
                      <a:lnTo>
                        <a:pt x="1431" y="90"/>
                      </a:lnTo>
                      <a:lnTo>
                        <a:pt x="1429" y="91"/>
                      </a:lnTo>
                      <a:lnTo>
                        <a:pt x="1429" y="91"/>
                      </a:lnTo>
                      <a:lnTo>
                        <a:pt x="1428" y="91"/>
                      </a:lnTo>
                      <a:lnTo>
                        <a:pt x="1428" y="89"/>
                      </a:lnTo>
                      <a:close/>
                      <a:moveTo>
                        <a:pt x="127" y="89"/>
                      </a:moveTo>
                      <a:lnTo>
                        <a:pt x="128" y="89"/>
                      </a:lnTo>
                      <a:lnTo>
                        <a:pt x="128" y="90"/>
                      </a:lnTo>
                      <a:lnTo>
                        <a:pt x="126" y="90"/>
                      </a:lnTo>
                      <a:lnTo>
                        <a:pt x="127" y="89"/>
                      </a:lnTo>
                      <a:close/>
                      <a:moveTo>
                        <a:pt x="284" y="87"/>
                      </a:moveTo>
                      <a:lnTo>
                        <a:pt x="284" y="87"/>
                      </a:lnTo>
                      <a:lnTo>
                        <a:pt x="284" y="90"/>
                      </a:lnTo>
                      <a:lnTo>
                        <a:pt x="283" y="90"/>
                      </a:lnTo>
                      <a:lnTo>
                        <a:pt x="283" y="90"/>
                      </a:lnTo>
                      <a:lnTo>
                        <a:pt x="283" y="89"/>
                      </a:lnTo>
                      <a:lnTo>
                        <a:pt x="283" y="89"/>
                      </a:lnTo>
                      <a:lnTo>
                        <a:pt x="283" y="87"/>
                      </a:lnTo>
                      <a:lnTo>
                        <a:pt x="284" y="87"/>
                      </a:lnTo>
                      <a:close/>
                      <a:moveTo>
                        <a:pt x="1440" y="85"/>
                      </a:moveTo>
                      <a:lnTo>
                        <a:pt x="1441" y="85"/>
                      </a:lnTo>
                      <a:lnTo>
                        <a:pt x="1440" y="90"/>
                      </a:lnTo>
                      <a:lnTo>
                        <a:pt x="1440" y="90"/>
                      </a:lnTo>
                      <a:lnTo>
                        <a:pt x="1440" y="90"/>
                      </a:lnTo>
                      <a:lnTo>
                        <a:pt x="1440" y="90"/>
                      </a:lnTo>
                      <a:lnTo>
                        <a:pt x="1441" y="93"/>
                      </a:lnTo>
                      <a:lnTo>
                        <a:pt x="1444" y="94"/>
                      </a:lnTo>
                      <a:lnTo>
                        <a:pt x="1443" y="98"/>
                      </a:lnTo>
                      <a:lnTo>
                        <a:pt x="1441" y="98"/>
                      </a:lnTo>
                      <a:lnTo>
                        <a:pt x="1441" y="95"/>
                      </a:lnTo>
                      <a:lnTo>
                        <a:pt x="1440" y="95"/>
                      </a:lnTo>
                      <a:lnTo>
                        <a:pt x="1440" y="93"/>
                      </a:lnTo>
                      <a:lnTo>
                        <a:pt x="1439" y="91"/>
                      </a:lnTo>
                      <a:lnTo>
                        <a:pt x="1439" y="90"/>
                      </a:lnTo>
                      <a:lnTo>
                        <a:pt x="1437" y="87"/>
                      </a:lnTo>
                      <a:lnTo>
                        <a:pt x="1439" y="87"/>
                      </a:lnTo>
                      <a:lnTo>
                        <a:pt x="1439" y="86"/>
                      </a:lnTo>
                      <a:lnTo>
                        <a:pt x="1440" y="87"/>
                      </a:lnTo>
                      <a:lnTo>
                        <a:pt x="1440" y="86"/>
                      </a:lnTo>
                      <a:lnTo>
                        <a:pt x="1440" y="86"/>
                      </a:lnTo>
                      <a:lnTo>
                        <a:pt x="1440" y="85"/>
                      </a:lnTo>
                      <a:close/>
                      <a:moveTo>
                        <a:pt x="1429" y="85"/>
                      </a:moveTo>
                      <a:lnTo>
                        <a:pt x="1433" y="85"/>
                      </a:lnTo>
                      <a:lnTo>
                        <a:pt x="1433" y="86"/>
                      </a:lnTo>
                      <a:lnTo>
                        <a:pt x="1429" y="86"/>
                      </a:lnTo>
                      <a:lnTo>
                        <a:pt x="1429" y="86"/>
                      </a:lnTo>
                      <a:lnTo>
                        <a:pt x="1429" y="85"/>
                      </a:lnTo>
                      <a:lnTo>
                        <a:pt x="1429" y="85"/>
                      </a:lnTo>
                      <a:lnTo>
                        <a:pt x="1429" y="85"/>
                      </a:lnTo>
                      <a:close/>
                      <a:moveTo>
                        <a:pt x="287" y="85"/>
                      </a:moveTo>
                      <a:lnTo>
                        <a:pt x="288" y="85"/>
                      </a:lnTo>
                      <a:lnTo>
                        <a:pt x="288" y="85"/>
                      </a:lnTo>
                      <a:lnTo>
                        <a:pt x="288" y="85"/>
                      </a:lnTo>
                      <a:lnTo>
                        <a:pt x="291" y="86"/>
                      </a:lnTo>
                      <a:lnTo>
                        <a:pt x="291" y="86"/>
                      </a:lnTo>
                      <a:lnTo>
                        <a:pt x="292" y="87"/>
                      </a:lnTo>
                      <a:lnTo>
                        <a:pt x="293" y="87"/>
                      </a:lnTo>
                      <a:lnTo>
                        <a:pt x="294" y="90"/>
                      </a:lnTo>
                      <a:lnTo>
                        <a:pt x="294" y="91"/>
                      </a:lnTo>
                      <a:lnTo>
                        <a:pt x="296" y="94"/>
                      </a:lnTo>
                      <a:lnTo>
                        <a:pt x="296" y="94"/>
                      </a:lnTo>
                      <a:lnTo>
                        <a:pt x="297" y="95"/>
                      </a:lnTo>
                      <a:lnTo>
                        <a:pt x="298" y="94"/>
                      </a:lnTo>
                      <a:lnTo>
                        <a:pt x="300" y="95"/>
                      </a:lnTo>
                      <a:lnTo>
                        <a:pt x="300" y="95"/>
                      </a:lnTo>
                      <a:lnTo>
                        <a:pt x="300" y="96"/>
                      </a:lnTo>
                      <a:lnTo>
                        <a:pt x="302" y="98"/>
                      </a:lnTo>
                      <a:lnTo>
                        <a:pt x="302" y="95"/>
                      </a:lnTo>
                      <a:lnTo>
                        <a:pt x="301" y="95"/>
                      </a:lnTo>
                      <a:lnTo>
                        <a:pt x="300" y="94"/>
                      </a:lnTo>
                      <a:lnTo>
                        <a:pt x="300" y="94"/>
                      </a:lnTo>
                      <a:lnTo>
                        <a:pt x="301" y="93"/>
                      </a:lnTo>
                      <a:lnTo>
                        <a:pt x="301" y="91"/>
                      </a:lnTo>
                      <a:lnTo>
                        <a:pt x="300" y="91"/>
                      </a:lnTo>
                      <a:lnTo>
                        <a:pt x="300" y="90"/>
                      </a:lnTo>
                      <a:lnTo>
                        <a:pt x="304" y="90"/>
                      </a:lnTo>
                      <a:lnTo>
                        <a:pt x="304" y="91"/>
                      </a:lnTo>
                      <a:lnTo>
                        <a:pt x="306" y="91"/>
                      </a:lnTo>
                      <a:lnTo>
                        <a:pt x="308" y="94"/>
                      </a:lnTo>
                      <a:lnTo>
                        <a:pt x="308" y="96"/>
                      </a:lnTo>
                      <a:lnTo>
                        <a:pt x="305" y="96"/>
                      </a:lnTo>
                      <a:lnTo>
                        <a:pt x="305" y="96"/>
                      </a:lnTo>
                      <a:lnTo>
                        <a:pt x="306" y="98"/>
                      </a:lnTo>
                      <a:lnTo>
                        <a:pt x="306" y="99"/>
                      </a:lnTo>
                      <a:lnTo>
                        <a:pt x="306" y="99"/>
                      </a:lnTo>
                      <a:lnTo>
                        <a:pt x="306" y="99"/>
                      </a:lnTo>
                      <a:lnTo>
                        <a:pt x="304" y="99"/>
                      </a:lnTo>
                      <a:lnTo>
                        <a:pt x="304" y="98"/>
                      </a:lnTo>
                      <a:lnTo>
                        <a:pt x="302" y="98"/>
                      </a:lnTo>
                      <a:lnTo>
                        <a:pt x="302" y="99"/>
                      </a:lnTo>
                      <a:lnTo>
                        <a:pt x="302" y="99"/>
                      </a:lnTo>
                      <a:lnTo>
                        <a:pt x="302" y="103"/>
                      </a:lnTo>
                      <a:lnTo>
                        <a:pt x="301" y="103"/>
                      </a:lnTo>
                      <a:lnTo>
                        <a:pt x="301" y="104"/>
                      </a:lnTo>
                      <a:lnTo>
                        <a:pt x="301" y="104"/>
                      </a:lnTo>
                      <a:lnTo>
                        <a:pt x="301" y="103"/>
                      </a:lnTo>
                      <a:lnTo>
                        <a:pt x="300" y="103"/>
                      </a:lnTo>
                      <a:lnTo>
                        <a:pt x="300" y="102"/>
                      </a:lnTo>
                      <a:lnTo>
                        <a:pt x="300" y="100"/>
                      </a:lnTo>
                      <a:lnTo>
                        <a:pt x="300" y="100"/>
                      </a:lnTo>
                      <a:lnTo>
                        <a:pt x="301" y="99"/>
                      </a:lnTo>
                      <a:lnTo>
                        <a:pt x="298" y="99"/>
                      </a:lnTo>
                      <a:lnTo>
                        <a:pt x="297" y="96"/>
                      </a:lnTo>
                      <a:lnTo>
                        <a:pt x="297" y="96"/>
                      </a:lnTo>
                      <a:lnTo>
                        <a:pt x="297" y="96"/>
                      </a:lnTo>
                      <a:lnTo>
                        <a:pt x="297" y="98"/>
                      </a:lnTo>
                      <a:lnTo>
                        <a:pt x="296" y="98"/>
                      </a:lnTo>
                      <a:lnTo>
                        <a:pt x="296" y="98"/>
                      </a:lnTo>
                      <a:lnTo>
                        <a:pt x="296" y="99"/>
                      </a:lnTo>
                      <a:lnTo>
                        <a:pt x="297" y="99"/>
                      </a:lnTo>
                      <a:lnTo>
                        <a:pt x="297" y="99"/>
                      </a:lnTo>
                      <a:lnTo>
                        <a:pt x="296" y="99"/>
                      </a:lnTo>
                      <a:lnTo>
                        <a:pt x="296" y="99"/>
                      </a:lnTo>
                      <a:lnTo>
                        <a:pt x="296" y="99"/>
                      </a:lnTo>
                      <a:lnTo>
                        <a:pt x="296" y="99"/>
                      </a:lnTo>
                      <a:lnTo>
                        <a:pt x="294" y="100"/>
                      </a:lnTo>
                      <a:lnTo>
                        <a:pt x="294" y="99"/>
                      </a:lnTo>
                      <a:lnTo>
                        <a:pt x="293" y="98"/>
                      </a:lnTo>
                      <a:lnTo>
                        <a:pt x="293" y="98"/>
                      </a:lnTo>
                      <a:lnTo>
                        <a:pt x="292" y="98"/>
                      </a:lnTo>
                      <a:lnTo>
                        <a:pt x="292" y="95"/>
                      </a:lnTo>
                      <a:lnTo>
                        <a:pt x="291" y="95"/>
                      </a:lnTo>
                      <a:lnTo>
                        <a:pt x="289" y="94"/>
                      </a:lnTo>
                      <a:lnTo>
                        <a:pt x="289" y="94"/>
                      </a:lnTo>
                      <a:lnTo>
                        <a:pt x="289" y="93"/>
                      </a:lnTo>
                      <a:lnTo>
                        <a:pt x="288" y="93"/>
                      </a:lnTo>
                      <a:lnTo>
                        <a:pt x="288" y="90"/>
                      </a:lnTo>
                      <a:lnTo>
                        <a:pt x="287" y="90"/>
                      </a:lnTo>
                      <a:lnTo>
                        <a:pt x="287" y="87"/>
                      </a:lnTo>
                      <a:lnTo>
                        <a:pt x="287" y="85"/>
                      </a:lnTo>
                      <a:lnTo>
                        <a:pt x="287" y="85"/>
                      </a:lnTo>
                      <a:lnTo>
                        <a:pt x="287" y="85"/>
                      </a:lnTo>
                      <a:close/>
                      <a:moveTo>
                        <a:pt x="1668" y="83"/>
                      </a:moveTo>
                      <a:lnTo>
                        <a:pt x="1670" y="83"/>
                      </a:lnTo>
                      <a:lnTo>
                        <a:pt x="1670" y="85"/>
                      </a:lnTo>
                      <a:lnTo>
                        <a:pt x="1668" y="86"/>
                      </a:lnTo>
                      <a:lnTo>
                        <a:pt x="1668" y="87"/>
                      </a:lnTo>
                      <a:lnTo>
                        <a:pt x="1668" y="89"/>
                      </a:lnTo>
                      <a:lnTo>
                        <a:pt x="1666" y="91"/>
                      </a:lnTo>
                      <a:lnTo>
                        <a:pt x="1666" y="91"/>
                      </a:lnTo>
                      <a:lnTo>
                        <a:pt x="1666" y="94"/>
                      </a:lnTo>
                      <a:lnTo>
                        <a:pt x="1665" y="95"/>
                      </a:lnTo>
                      <a:lnTo>
                        <a:pt x="1665" y="96"/>
                      </a:lnTo>
                      <a:lnTo>
                        <a:pt x="1664" y="98"/>
                      </a:lnTo>
                      <a:lnTo>
                        <a:pt x="1662" y="99"/>
                      </a:lnTo>
                      <a:lnTo>
                        <a:pt x="1662" y="99"/>
                      </a:lnTo>
                      <a:lnTo>
                        <a:pt x="1662" y="99"/>
                      </a:lnTo>
                      <a:lnTo>
                        <a:pt x="1661" y="98"/>
                      </a:lnTo>
                      <a:lnTo>
                        <a:pt x="1660" y="96"/>
                      </a:lnTo>
                      <a:lnTo>
                        <a:pt x="1660" y="94"/>
                      </a:lnTo>
                      <a:lnTo>
                        <a:pt x="1659" y="91"/>
                      </a:lnTo>
                      <a:lnTo>
                        <a:pt x="1660" y="91"/>
                      </a:lnTo>
                      <a:lnTo>
                        <a:pt x="1664" y="86"/>
                      </a:lnTo>
                      <a:lnTo>
                        <a:pt x="1664" y="86"/>
                      </a:lnTo>
                      <a:lnTo>
                        <a:pt x="1665" y="86"/>
                      </a:lnTo>
                      <a:lnTo>
                        <a:pt x="1665" y="86"/>
                      </a:lnTo>
                      <a:lnTo>
                        <a:pt x="1666" y="86"/>
                      </a:lnTo>
                      <a:lnTo>
                        <a:pt x="1668" y="86"/>
                      </a:lnTo>
                      <a:lnTo>
                        <a:pt x="1668" y="86"/>
                      </a:lnTo>
                      <a:lnTo>
                        <a:pt x="1668" y="83"/>
                      </a:lnTo>
                      <a:close/>
                      <a:moveTo>
                        <a:pt x="1694" y="82"/>
                      </a:moveTo>
                      <a:lnTo>
                        <a:pt x="1695" y="82"/>
                      </a:lnTo>
                      <a:lnTo>
                        <a:pt x="1695" y="83"/>
                      </a:lnTo>
                      <a:lnTo>
                        <a:pt x="1694" y="83"/>
                      </a:lnTo>
                      <a:lnTo>
                        <a:pt x="1694" y="82"/>
                      </a:lnTo>
                      <a:close/>
                      <a:moveTo>
                        <a:pt x="301" y="81"/>
                      </a:moveTo>
                      <a:lnTo>
                        <a:pt x="301" y="81"/>
                      </a:lnTo>
                      <a:lnTo>
                        <a:pt x="301" y="81"/>
                      </a:lnTo>
                      <a:lnTo>
                        <a:pt x="301" y="82"/>
                      </a:lnTo>
                      <a:lnTo>
                        <a:pt x="301" y="82"/>
                      </a:lnTo>
                      <a:lnTo>
                        <a:pt x="301" y="81"/>
                      </a:lnTo>
                      <a:close/>
                      <a:moveTo>
                        <a:pt x="127" y="77"/>
                      </a:moveTo>
                      <a:lnTo>
                        <a:pt x="130" y="77"/>
                      </a:lnTo>
                      <a:lnTo>
                        <a:pt x="130" y="79"/>
                      </a:lnTo>
                      <a:lnTo>
                        <a:pt x="133" y="78"/>
                      </a:lnTo>
                      <a:lnTo>
                        <a:pt x="133" y="79"/>
                      </a:lnTo>
                      <a:lnTo>
                        <a:pt x="133" y="79"/>
                      </a:lnTo>
                      <a:lnTo>
                        <a:pt x="133" y="81"/>
                      </a:lnTo>
                      <a:lnTo>
                        <a:pt x="133" y="82"/>
                      </a:lnTo>
                      <a:lnTo>
                        <a:pt x="133" y="82"/>
                      </a:lnTo>
                      <a:lnTo>
                        <a:pt x="135" y="82"/>
                      </a:lnTo>
                      <a:lnTo>
                        <a:pt x="136" y="83"/>
                      </a:lnTo>
                      <a:lnTo>
                        <a:pt x="136" y="83"/>
                      </a:lnTo>
                      <a:lnTo>
                        <a:pt x="136" y="83"/>
                      </a:lnTo>
                      <a:lnTo>
                        <a:pt x="136" y="85"/>
                      </a:lnTo>
                      <a:lnTo>
                        <a:pt x="135" y="83"/>
                      </a:lnTo>
                      <a:lnTo>
                        <a:pt x="133" y="83"/>
                      </a:lnTo>
                      <a:lnTo>
                        <a:pt x="133" y="83"/>
                      </a:lnTo>
                      <a:lnTo>
                        <a:pt x="132" y="83"/>
                      </a:lnTo>
                      <a:lnTo>
                        <a:pt x="132" y="85"/>
                      </a:lnTo>
                      <a:lnTo>
                        <a:pt x="132" y="85"/>
                      </a:lnTo>
                      <a:lnTo>
                        <a:pt x="132" y="83"/>
                      </a:lnTo>
                      <a:lnTo>
                        <a:pt x="130" y="83"/>
                      </a:lnTo>
                      <a:lnTo>
                        <a:pt x="130" y="85"/>
                      </a:lnTo>
                      <a:lnTo>
                        <a:pt x="132" y="85"/>
                      </a:lnTo>
                      <a:lnTo>
                        <a:pt x="132" y="86"/>
                      </a:lnTo>
                      <a:lnTo>
                        <a:pt x="130" y="86"/>
                      </a:lnTo>
                      <a:lnTo>
                        <a:pt x="127" y="87"/>
                      </a:lnTo>
                      <a:lnTo>
                        <a:pt x="124" y="89"/>
                      </a:lnTo>
                      <a:lnTo>
                        <a:pt x="124" y="90"/>
                      </a:lnTo>
                      <a:lnTo>
                        <a:pt x="123" y="90"/>
                      </a:lnTo>
                      <a:lnTo>
                        <a:pt x="123" y="91"/>
                      </a:lnTo>
                      <a:lnTo>
                        <a:pt x="122" y="91"/>
                      </a:lnTo>
                      <a:lnTo>
                        <a:pt x="122" y="89"/>
                      </a:lnTo>
                      <a:lnTo>
                        <a:pt x="119" y="89"/>
                      </a:lnTo>
                      <a:lnTo>
                        <a:pt x="119" y="89"/>
                      </a:lnTo>
                      <a:lnTo>
                        <a:pt x="118" y="87"/>
                      </a:lnTo>
                      <a:lnTo>
                        <a:pt x="118" y="89"/>
                      </a:lnTo>
                      <a:lnTo>
                        <a:pt x="116" y="89"/>
                      </a:lnTo>
                      <a:lnTo>
                        <a:pt x="116" y="89"/>
                      </a:lnTo>
                      <a:lnTo>
                        <a:pt x="114" y="90"/>
                      </a:lnTo>
                      <a:lnTo>
                        <a:pt x="114" y="89"/>
                      </a:lnTo>
                      <a:lnTo>
                        <a:pt x="114" y="89"/>
                      </a:lnTo>
                      <a:lnTo>
                        <a:pt x="114" y="87"/>
                      </a:lnTo>
                      <a:lnTo>
                        <a:pt x="114" y="86"/>
                      </a:lnTo>
                      <a:lnTo>
                        <a:pt x="114" y="85"/>
                      </a:lnTo>
                      <a:lnTo>
                        <a:pt x="112" y="85"/>
                      </a:lnTo>
                      <a:lnTo>
                        <a:pt x="112" y="83"/>
                      </a:lnTo>
                      <a:lnTo>
                        <a:pt x="114" y="82"/>
                      </a:lnTo>
                      <a:lnTo>
                        <a:pt x="114" y="82"/>
                      </a:lnTo>
                      <a:lnTo>
                        <a:pt x="115" y="82"/>
                      </a:lnTo>
                      <a:lnTo>
                        <a:pt x="116" y="82"/>
                      </a:lnTo>
                      <a:lnTo>
                        <a:pt x="118" y="82"/>
                      </a:lnTo>
                      <a:lnTo>
                        <a:pt x="118" y="82"/>
                      </a:lnTo>
                      <a:lnTo>
                        <a:pt x="119" y="83"/>
                      </a:lnTo>
                      <a:lnTo>
                        <a:pt x="119" y="82"/>
                      </a:lnTo>
                      <a:lnTo>
                        <a:pt x="120" y="81"/>
                      </a:lnTo>
                      <a:lnTo>
                        <a:pt x="120" y="81"/>
                      </a:lnTo>
                      <a:lnTo>
                        <a:pt x="120" y="81"/>
                      </a:lnTo>
                      <a:lnTo>
                        <a:pt x="119" y="79"/>
                      </a:lnTo>
                      <a:lnTo>
                        <a:pt x="119" y="79"/>
                      </a:lnTo>
                      <a:lnTo>
                        <a:pt x="119" y="79"/>
                      </a:lnTo>
                      <a:lnTo>
                        <a:pt x="119" y="77"/>
                      </a:lnTo>
                      <a:lnTo>
                        <a:pt x="120" y="77"/>
                      </a:lnTo>
                      <a:lnTo>
                        <a:pt x="122" y="78"/>
                      </a:lnTo>
                      <a:lnTo>
                        <a:pt x="122" y="79"/>
                      </a:lnTo>
                      <a:lnTo>
                        <a:pt x="123" y="79"/>
                      </a:lnTo>
                      <a:lnTo>
                        <a:pt x="123" y="78"/>
                      </a:lnTo>
                      <a:lnTo>
                        <a:pt x="124" y="78"/>
                      </a:lnTo>
                      <a:lnTo>
                        <a:pt x="124" y="78"/>
                      </a:lnTo>
                      <a:lnTo>
                        <a:pt x="126" y="79"/>
                      </a:lnTo>
                      <a:lnTo>
                        <a:pt x="126" y="79"/>
                      </a:lnTo>
                      <a:lnTo>
                        <a:pt x="126" y="78"/>
                      </a:lnTo>
                      <a:lnTo>
                        <a:pt x="127" y="78"/>
                      </a:lnTo>
                      <a:lnTo>
                        <a:pt x="127" y="77"/>
                      </a:lnTo>
                      <a:close/>
                      <a:moveTo>
                        <a:pt x="276" y="76"/>
                      </a:moveTo>
                      <a:lnTo>
                        <a:pt x="276" y="76"/>
                      </a:lnTo>
                      <a:lnTo>
                        <a:pt x="276" y="78"/>
                      </a:lnTo>
                      <a:lnTo>
                        <a:pt x="276" y="78"/>
                      </a:lnTo>
                      <a:lnTo>
                        <a:pt x="276" y="76"/>
                      </a:lnTo>
                      <a:close/>
                      <a:moveTo>
                        <a:pt x="584" y="76"/>
                      </a:moveTo>
                      <a:lnTo>
                        <a:pt x="585" y="76"/>
                      </a:lnTo>
                      <a:lnTo>
                        <a:pt x="585" y="76"/>
                      </a:lnTo>
                      <a:lnTo>
                        <a:pt x="585" y="76"/>
                      </a:lnTo>
                      <a:lnTo>
                        <a:pt x="585" y="77"/>
                      </a:lnTo>
                      <a:lnTo>
                        <a:pt x="585" y="77"/>
                      </a:lnTo>
                      <a:lnTo>
                        <a:pt x="588" y="77"/>
                      </a:lnTo>
                      <a:lnTo>
                        <a:pt x="588" y="79"/>
                      </a:lnTo>
                      <a:lnTo>
                        <a:pt x="586" y="79"/>
                      </a:lnTo>
                      <a:lnTo>
                        <a:pt x="586" y="81"/>
                      </a:lnTo>
                      <a:lnTo>
                        <a:pt x="586" y="82"/>
                      </a:lnTo>
                      <a:lnTo>
                        <a:pt x="585" y="82"/>
                      </a:lnTo>
                      <a:lnTo>
                        <a:pt x="585" y="83"/>
                      </a:lnTo>
                      <a:lnTo>
                        <a:pt x="585" y="85"/>
                      </a:lnTo>
                      <a:lnTo>
                        <a:pt x="586" y="85"/>
                      </a:lnTo>
                      <a:lnTo>
                        <a:pt x="586" y="87"/>
                      </a:lnTo>
                      <a:lnTo>
                        <a:pt x="585" y="87"/>
                      </a:lnTo>
                      <a:lnTo>
                        <a:pt x="585" y="87"/>
                      </a:lnTo>
                      <a:lnTo>
                        <a:pt x="585" y="87"/>
                      </a:lnTo>
                      <a:lnTo>
                        <a:pt x="584" y="87"/>
                      </a:lnTo>
                      <a:lnTo>
                        <a:pt x="584" y="90"/>
                      </a:lnTo>
                      <a:lnTo>
                        <a:pt x="584" y="90"/>
                      </a:lnTo>
                      <a:lnTo>
                        <a:pt x="582" y="93"/>
                      </a:lnTo>
                      <a:lnTo>
                        <a:pt x="582" y="95"/>
                      </a:lnTo>
                      <a:lnTo>
                        <a:pt x="582" y="95"/>
                      </a:lnTo>
                      <a:lnTo>
                        <a:pt x="582" y="95"/>
                      </a:lnTo>
                      <a:lnTo>
                        <a:pt x="582" y="95"/>
                      </a:lnTo>
                      <a:lnTo>
                        <a:pt x="582" y="95"/>
                      </a:lnTo>
                      <a:lnTo>
                        <a:pt x="582" y="95"/>
                      </a:lnTo>
                      <a:lnTo>
                        <a:pt x="579" y="95"/>
                      </a:lnTo>
                      <a:lnTo>
                        <a:pt x="579" y="96"/>
                      </a:lnTo>
                      <a:lnTo>
                        <a:pt x="577" y="96"/>
                      </a:lnTo>
                      <a:lnTo>
                        <a:pt x="579" y="94"/>
                      </a:lnTo>
                      <a:lnTo>
                        <a:pt x="577" y="94"/>
                      </a:lnTo>
                      <a:lnTo>
                        <a:pt x="577" y="89"/>
                      </a:lnTo>
                      <a:lnTo>
                        <a:pt x="576" y="87"/>
                      </a:lnTo>
                      <a:lnTo>
                        <a:pt x="576" y="86"/>
                      </a:lnTo>
                      <a:lnTo>
                        <a:pt x="577" y="85"/>
                      </a:lnTo>
                      <a:lnTo>
                        <a:pt x="577" y="85"/>
                      </a:lnTo>
                      <a:lnTo>
                        <a:pt x="579" y="82"/>
                      </a:lnTo>
                      <a:lnTo>
                        <a:pt x="580" y="82"/>
                      </a:lnTo>
                      <a:lnTo>
                        <a:pt x="580" y="79"/>
                      </a:lnTo>
                      <a:lnTo>
                        <a:pt x="582" y="78"/>
                      </a:lnTo>
                      <a:lnTo>
                        <a:pt x="582" y="77"/>
                      </a:lnTo>
                      <a:lnTo>
                        <a:pt x="582" y="76"/>
                      </a:lnTo>
                      <a:lnTo>
                        <a:pt x="584" y="76"/>
                      </a:lnTo>
                      <a:close/>
                      <a:moveTo>
                        <a:pt x="293" y="74"/>
                      </a:moveTo>
                      <a:lnTo>
                        <a:pt x="296" y="74"/>
                      </a:lnTo>
                      <a:lnTo>
                        <a:pt x="298" y="76"/>
                      </a:lnTo>
                      <a:lnTo>
                        <a:pt x="298" y="76"/>
                      </a:lnTo>
                      <a:lnTo>
                        <a:pt x="300" y="77"/>
                      </a:lnTo>
                      <a:lnTo>
                        <a:pt x="300" y="77"/>
                      </a:lnTo>
                      <a:lnTo>
                        <a:pt x="300" y="78"/>
                      </a:lnTo>
                      <a:lnTo>
                        <a:pt x="300" y="78"/>
                      </a:lnTo>
                      <a:lnTo>
                        <a:pt x="298" y="79"/>
                      </a:lnTo>
                      <a:lnTo>
                        <a:pt x="298" y="81"/>
                      </a:lnTo>
                      <a:lnTo>
                        <a:pt x="300" y="81"/>
                      </a:lnTo>
                      <a:lnTo>
                        <a:pt x="301" y="86"/>
                      </a:lnTo>
                      <a:lnTo>
                        <a:pt x="301" y="86"/>
                      </a:lnTo>
                      <a:lnTo>
                        <a:pt x="300" y="89"/>
                      </a:lnTo>
                      <a:lnTo>
                        <a:pt x="298" y="89"/>
                      </a:lnTo>
                      <a:lnTo>
                        <a:pt x="298" y="89"/>
                      </a:lnTo>
                      <a:lnTo>
                        <a:pt x="298" y="89"/>
                      </a:lnTo>
                      <a:lnTo>
                        <a:pt x="298" y="89"/>
                      </a:lnTo>
                      <a:lnTo>
                        <a:pt x="297" y="90"/>
                      </a:lnTo>
                      <a:lnTo>
                        <a:pt x="297" y="90"/>
                      </a:lnTo>
                      <a:lnTo>
                        <a:pt x="297" y="89"/>
                      </a:lnTo>
                      <a:lnTo>
                        <a:pt x="296" y="89"/>
                      </a:lnTo>
                      <a:lnTo>
                        <a:pt x="297" y="85"/>
                      </a:lnTo>
                      <a:lnTo>
                        <a:pt x="294" y="83"/>
                      </a:lnTo>
                      <a:lnTo>
                        <a:pt x="294" y="78"/>
                      </a:lnTo>
                      <a:lnTo>
                        <a:pt x="293" y="77"/>
                      </a:lnTo>
                      <a:lnTo>
                        <a:pt x="293" y="76"/>
                      </a:lnTo>
                      <a:lnTo>
                        <a:pt x="292" y="74"/>
                      </a:lnTo>
                      <a:lnTo>
                        <a:pt x="293" y="74"/>
                      </a:lnTo>
                      <a:close/>
                      <a:moveTo>
                        <a:pt x="127" y="73"/>
                      </a:moveTo>
                      <a:lnTo>
                        <a:pt x="128" y="74"/>
                      </a:lnTo>
                      <a:lnTo>
                        <a:pt x="128" y="74"/>
                      </a:lnTo>
                      <a:lnTo>
                        <a:pt x="127" y="74"/>
                      </a:lnTo>
                      <a:lnTo>
                        <a:pt x="127" y="73"/>
                      </a:lnTo>
                      <a:close/>
                      <a:moveTo>
                        <a:pt x="1698" y="72"/>
                      </a:moveTo>
                      <a:lnTo>
                        <a:pt x="1706" y="73"/>
                      </a:lnTo>
                      <a:lnTo>
                        <a:pt x="1704" y="76"/>
                      </a:lnTo>
                      <a:lnTo>
                        <a:pt x="1703" y="77"/>
                      </a:lnTo>
                      <a:lnTo>
                        <a:pt x="1702" y="79"/>
                      </a:lnTo>
                      <a:lnTo>
                        <a:pt x="1699" y="79"/>
                      </a:lnTo>
                      <a:lnTo>
                        <a:pt x="1696" y="79"/>
                      </a:lnTo>
                      <a:lnTo>
                        <a:pt x="1696" y="81"/>
                      </a:lnTo>
                      <a:lnTo>
                        <a:pt x="1696" y="81"/>
                      </a:lnTo>
                      <a:lnTo>
                        <a:pt x="1695" y="81"/>
                      </a:lnTo>
                      <a:lnTo>
                        <a:pt x="1695" y="81"/>
                      </a:lnTo>
                      <a:lnTo>
                        <a:pt x="1694" y="79"/>
                      </a:lnTo>
                      <a:lnTo>
                        <a:pt x="1694" y="79"/>
                      </a:lnTo>
                      <a:lnTo>
                        <a:pt x="1693" y="78"/>
                      </a:lnTo>
                      <a:lnTo>
                        <a:pt x="1693" y="78"/>
                      </a:lnTo>
                      <a:lnTo>
                        <a:pt x="1693" y="73"/>
                      </a:lnTo>
                      <a:lnTo>
                        <a:pt x="1693" y="73"/>
                      </a:lnTo>
                      <a:lnTo>
                        <a:pt x="1694" y="74"/>
                      </a:lnTo>
                      <a:lnTo>
                        <a:pt x="1694" y="74"/>
                      </a:lnTo>
                      <a:lnTo>
                        <a:pt x="1695" y="74"/>
                      </a:lnTo>
                      <a:lnTo>
                        <a:pt x="1696" y="73"/>
                      </a:lnTo>
                      <a:lnTo>
                        <a:pt x="1696" y="73"/>
                      </a:lnTo>
                      <a:lnTo>
                        <a:pt x="1698" y="73"/>
                      </a:lnTo>
                      <a:lnTo>
                        <a:pt x="1698" y="72"/>
                      </a:lnTo>
                      <a:close/>
                      <a:moveTo>
                        <a:pt x="1441" y="72"/>
                      </a:moveTo>
                      <a:lnTo>
                        <a:pt x="1441" y="72"/>
                      </a:lnTo>
                      <a:lnTo>
                        <a:pt x="1443" y="72"/>
                      </a:lnTo>
                      <a:lnTo>
                        <a:pt x="1443" y="74"/>
                      </a:lnTo>
                      <a:lnTo>
                        <a:pt x="1441" y="76"/>
                      </a:lnTo>
                      <a:lnTo>
                        <a:pt x="1440" y="78"/>
                      </a:lnTo>
                      <a:lnTo>
                        <a:pt x="1440" y="82"/>
                      </a:lnTo>
                      <a:lnTo>
                        <a:pt x="1437" y="82"/>
                      </a:lnTo>
                      <a:lnTo>
                        <a:pt x="1436" y="83"/>
                      </a:lnTo>
                      <a:lnTo>
                        <a:pt x="1436" y="83"/>
                      </a:lnTo>
                      <a:lnTo>
                        <a:pt x="1435" y="85"/>
                      </a:lnTo>
                      <a:lnTo>
                        <a:pt x="1435" y="82"/>
                      </a:lnTo>
                      <a:lnTo>
                        <a:pt x="1435" y="82"/>
                      </a:lnTo>
                      <a:lnTo>
                        <a:pt x="1435" y="81"/>
                      </a:lnTo>
                      <a:lnTo>
                        <a:pt x="1435" y="79"/>
                      </a:lnTo>
                      <a:lnTo>
                        <a:pt x="1436" y="79"/>
                      </a:lnTo>
                      <a:lnTo>
                        <a:pt x="1436" y="79"/>
                      </a:lnTo>
                      <a:lnTo>
                        <a:pt x="1436" y="78"/>
                      </a:lnTo>
                      <a:lnTo>
                        <a:pt x="1435" y="77"/>
                      </a:lnTo>
                      <a:lnTo>
                        <a:pt x="1435" y="77"/>
                      </a:lnTo>
                      <a:lnTo>
                        <a:pt x="1435" y="76"/>
                      </a:lnTo>
                      <a:lnTo>
                        <a:pt x="1436" y="76"/>
                      </a:lnTo>
                      <a:lnTo>
                        <a:pt x="1437" y="76"/>
                      </a:lnTo>
                      <a:lnTo>
                        <a:pt x="1437" y="73"/>
                      </a:lnTo>
                      <a:lnTo>
                        <a:pt x="1439" y="72"/>
                      </a:lnTo>
                      <a:lnTo>
                        <a:pt x="1440" y="72"/>
                      </a:lnTo>
                      <a:lnTo>
                        <a:pt x="1441" y="72"/>
                      </a:lnTo>
                      <a:close/>
                      <a:moveTo>
                        <a:pt x="1462" y="69"/>
                      </a:moveTo>
                      <a:lnTo>
                        <a:pt x="1462" y="69"/>
                      </a:lnTo>
                      <a:lnTo>
                        <a:pt x="1463" y="69"/>
                      </a:lnTo>
                      <a:lnTo>
                        <a:pt x="1463" y="69"/>
                      </a:lnTo>
                      <a:lnTo>
                        <a:pt x="1465" y="69"/>
                      </a:lnTo>
                      <a:lnTo>
                        <a:pt x="1465" y="69"/>
                      </a:lnTo>
                      <a:lnTo>
                        <a:pt x="1467" y="69"/>
                      </a:lnTo>
                      <a:lnTo>
                        <a:pt x="1467" y="70"/>
                      </a:lnTo>
                      <a:lnTo>
                        <a:pt x="1469" y="72"/>
                      </a:lnTo>
                      <a:lnTo>
                        <a:pt x="1469" y="72"/>
                      </a:lnTo>
                      <a:lnTo>
                        <a:pt x="1469" y="74"/>
                      </a:lnTo>
                      <a:lnTo>
                        <a:pt x="1467" y="74"/>
                      </a:lnTo>
                      <a:lnTo>
                        <a:pt x="1467" y="76"/>
                      </a:lnTo>
                      <a:lnTo>
                        <a:pt x="1465" y="77"/>
                      </a:lnTo>
                      <a:lnTo>
                        <a:pt x="1465" y="79"/>
                      </a:lnTo>
                      <a:lnTo>
                        <a:pt x="1462" y="79"/>
                      </a:lnTo>
                      <a:lnTo>
                        <a:pt x="1461" y="81"/>
                      </a:lnTo>
                      <a:lnTo>
                        <a:pt x="1460" y="82"/>
                      </a:lnTo>
                      <a:lnTo>
                        <a:pt x="1460" y="85"/>
                      </a:lnTo>
                      <a:lnTo>
                        <a:pt x="1458" y="85"/>
                      </a:lnTo>
                      <a:lnTo>
                        <a:pt x="1460" y="85"/>
                      </a:lnTo>
                      <a:lnTo>
                        <a:pt x="1460" y="87"/>
                      </a:lnTo>
                      <a:lnTo>
                        <a:pt x="1462" y="86"/>
                      </a:lnTo>
                      <a:lnTo>
                        <a:pt x="1465" y="85"/>
                      </a:lnTo>
                      <a:lnTo>
                        <a:pt x="1467" y="83"/>
                      </a:lnTo>
                      <a:lnTo>
                        <a:pt x="1470" y="83"/>
                      </a:lnTo>
                      <a:lnTo>
                        <a:pt x="1470" y="83"/>
                      </a:lnTo>
                      <a:lnTo>
                        <a:pt x="1471" y="83"/>
                      </a:lnTo>
                      <a:lnTo>
                        <a:pt x="1471" y="85"/>
                      </a:lnTo>
                      <a:lnTo>
                        <a:pt x="1471" y="85"/>
                      </a:lnTo>
                      <a:lnTo>
                        <a:pt x="1471" y="85"/>
                      </a:lnTo>
                      <a:lnTo>
                        <a:pt x="1474" y="85"/>
                      </a:lnTo>
                      <a:lnTo>
                        <a:pt x="1474" y="83"/>
                      </a:lnTo>
                      <a:lnTo>
                        <a:pt x="1475" y="85"/>
                      </a:lnTo>
                      <a:lnTo>
                        <a:pt x="1477" y="83"/>
                      </a:lnTo>
                      <a:lnTo>
                        <a:pt x="1477" y="85"/>
                      </a:lnTo>
                      <a:lnTo>
                        <a:pt x="1478" y="85"/>
                      </a:lnTo>
                      <a:lnTo>
                        <a:pt x="1479" y="85"/>
                      </a:lnTo>
                      <a:lnTo>
                        <a:pt x="1479" y="86"/>
                      </a:lnTo>
                      <a:lnTo>
                        <a:pt x="1479" y="87"/>
                      </a:lnTo>
                      <a:lnTo>
                        <a:pt x="1478" y="87"/>
                      </a:lnTo>
                      <a:lnTo>
                        <a:pt x="1478" y="91"/>
                      </a:lnTo>
                      <a:lnTo>
                        <a:pt x="1478" y="91"/>
                      </a:lnTo>
                      <a:lnTo>
                        <a:pt x="1478" y="95"/>
                      </a:lnTo>
                      <a:lnTo>
                        <a:pt x="1474" y="98"/>
                      </a:lnTo>
                      <a:lnTo>
                        <a:pt x="1473" y="99"/>
                      </a:lnTo>
                      <a:lnTo>
                        <a:pt x="1473" y="99"/>
                      </a:lnTo>
                      <a:lnTo>
                        <a:pt x="1473" y="99"/>
                      </a:lnTo>
                      <a:lnTo>
                        <a:pt x="1473" y="100"/>
                      </a:lnTo>
                      <a:lnTo>
                        <a:pt x="1471" y="100"/>
                      </a:lnTo>
                      <a:lnTo>
                        <a:pt x="1471" y="102"/>
                      </a:lnTo>
                      <a:lnTo>
                        <a:pt x="1474" y="103"/>
                      </a:lnTo>
                      <a:lnTo>
                        <a:pt x="1474" y="107"/>
                      </a:lnTo>
                      <a:lnTo>
                        <a:pt x="1471" y="107"/>
                      </a:lnTo>
                      <a:lnTo>
                        <a:pt x="1470" y="108"/>
                      </a:lnTo>
                      <a:lnTo>
                        <a:pt x="1470" y="108"/>
                      </a:lnTo>
                      <a:lnTo>
                        <a:pt x="1470" y="110"/>
                      </a:lnTo>
                      <a:lnTo>
                        <a:pt x="1470" y="110"/>
                      </a:lnTo>
                      <a:lnTo>
                        <a:pt x="1470" y="110"/>
                      </a:lnTo>
                      <a:lnTo>
                        <a:pt x="1475" y="110"/>
                      </a:lnTo>
                      <a:lnTo>
                        <a:pt x="1477" y="113"/>
                      </a:lnTo>
                      <a:lnTo>
                        <a:pt x="1479" y="113"/>
                      </a:lnTo>
                      <a:lnTo>
                        <a:pt x="1479" y="115"/>
                      </a:lnTo>
                      <a:lnTo>
                        <a:pt x="1480" y="115"/>
                      </a:lnTo>
                      <a:lnTo>
                        <a:pt x="1480" y="115"/>
                      </a:lnTo>
                      <a:lnTo>
                        <a:pt x="1482" y="116"/>
                      </a:lnTo>
                      <a:lnTo>
                        <a:pt x="1480" y="117"/>
                      </a:lnTo>
                      <a:lnTo>
                        <a:pt x="1482" y="117"/>
                      </a:lnTo>
                      <a:lnTo>
                        <a:pt x="1483" y="117"/>
                      </a:lnTo>
                      <a:lnTo>
                        <a:pt x="1483" y="120"/>
                      </a:lnTo>
                      <a:lnTo>
                        <a:pt x="1483" y="123"/>
                      </a:lnTo>
                      <a:lnTo>
                        <a:pt x="1484" y="124"/>
                      </a:lnTo>
                      <a:lnTo>
                        <a:pt x="1486" y="127"/>
                      </a:lnTo>
                      <a:lnTo>
                        <a:pt x="1487" y="127"/>
                      </a:lnTo>
                      <a:lnTo>
                        <a:pt x="1490" y="127"/>
                      </a:lnTo>
                      <a:lnTo>
                        <a:pt x="1491" y="129"/>
                      </a:lnTo>
                      <a:lnTo>
                        <a:pt x="1491" y="129"/>
                      </a:lnTo>
                      <a:lnTo>
                        <a:pt x="1491" y="131"/>
                      </a:lnTo>
                      <a:lnTo>
                        <a:pt x="1492" y="131"/>
                      </a:lnTo>
                      <a:lnTo>
                        <a:pt x="1492" y="133"/>
                      </a:lnTo>
                      <a:lnTo>
                        <a:pt x="1496" y="133"/>
                      </a:lnTo>
                      <a:lnTo>
                        <a:pt x="1496" y="136"/>
                      </a:lnTo>
                      <a:lnTo>
                        <a:pt x="1500" y="138"/>
                      </a:lnTo>
                      <a:lnTo>
                        <a:pt x="1500" y="140"/>
                      </a:lnTo>
                      <a:lnTo>
                        <a:pt x="1498" y="140"/>
                      </a:lnTo>
                      <a:lnTo>
                        <a:pt x="1498" y="140"/>
                      </a:lnTo>
                      <a:lnTo>
                        <a:pt x="1498" y="138"/>
                      </a:lnTo>
                      <a:lnTo>
                        <a:pt x="1496" y="137"/>
                      </a:lnTo>
                      <a:lnTo>
                        <a:pt x="1495" y="137"/>
                      </a:lnTo>
                      <a:lnTo>
                        <a:pt x="1495" y="138"/>
                      </a:lnTo>
                      <a:lnTo>
                        <a:pt x="1496" y="140"/>
                      </a:lnTo>
                      <a:lnTo>
                        <a:pt x="1496" y="140"/>
                      </a:lnTo>
                      <a:lnTo>
                        <a:pt x="1496" y="141"/>
                      </a:lnTo>
                      <a:lnTo>
                        <a:pt x="1498" y="142"/>
                      </a:lnTo>
                      <a:lnTo>
                        <a:pt x="1499" y="142"/>
                      </a:lnTo>
                      <a:lnTo>
                        <a:pt x="1500" y="144"/>
                      </a:lnTo>
                      <a:lnTo>
                        <a:pt x="1500" y="146"/>
                      </a:lnTo>
                      <a:lnTo>
                        <a:pt x="1501" y="148"/>
                      </a:lnTo>
                      <a:lnTo>
                        <a:pt x="1500" y="149"/>
                      </a:lnTo>
                      <a:lnTo>
                        <a:pt x="1500" y="150"/>
                      </a:lnTo>
                      <a:lnTo>
                        <a:pt x="1500" y="151"/>
                      </a:lnTo>
                      <a:lnTo>
                        <a:pt x="1501" y="153"/>
                      </a:lnTo>
                      <a:lnTo>
                        <a:pt x="1501" y="153"/>
                      </a:lnTo>
                      <a:lnTo>
                        <a:pt x="1503" y="151"/>
                      </a:lnTo>
                      <a:lnTo>
                        <a:pt x="1503" y="150"/>
                      </a:lnTo>
                      <a:lnTo>
                        <a:pt x="1503" y="150"/>
                      </a:lnTo>
                      <a:lnTo>
                        <a:pt x="1503" y="150"/>
                      </a:lnTo>
                      <a:lnTo>
                        <a:pt x="1503" y="150"/>
                      </a:lnTo>
                      <a:lnTo>
                        <a:pt x="1503" y="150"/>
                      </a:lnTo>
                      <a:lnTo>
                        <a:pt x="1504" y="149"/>
                      </a:lnTo>
                      <a:lnTo>
                        <a:pt x="1504" y="149"/>
                      </a:lnTo>
                      <a:lnTo>
                        <a:pt x="1505" y="149"/>
                      </a:lnTo>
                      <a:lnTo>
                        <a:pt x="1505" y="149"/>
                      </a:lnTo>
                      <a:lnTo>
                        <a:pt x="1507" y="149"/>
                      </a:lnTo>
                      <a:lnTo>
                        <a:pt x="1508" y="150"/>
                      </a:lnTo>
                      <a:lnTo>
                        <a:pt x="1511" y="150"/>
                      </a:lnTo>
                      <a:lnTo>
                        <a:pt x="1512" y="150"/>
                      </a:lnTo>
                      <a:lnTo>
                        <a:pt x="1512" y="151"/>
                      </a:lnTo>
                      <a:lnTo>
                        <a:pt x="1513" y="153"/>
                      </a:lnTo>
                      <a:lnTo>
                        <a:pt x="1513" y="155"/>
                      </a:lnTo>
                      <a:lnTo>
                        <a:pt x="1512" y="159"/>
                      </a:lnTo>
                      <a:lnTo>
                        <a:pt x="1511" y="162"/>
                      </a:lnTo>
                      <a:lnTo>
                        <a:pt x="1509" y="162"/>
                      </a:lnTo>
                      <a:lnTo>
                        <a:pt x="1509" y="165"/>
                      </a:lnTo>
                      <a:lnTo>
                        <a:pt x="1505" y="163"/>
                      </a:lnTo>
                      <a:lnTo>
                        <a:pt x="1504" y="165"/>
                      </a:lnTo>
                      <a:lnTo>
                        <a:pt x="1504" y="165"/>
                      </a:lnTo>
                      <a:lnTo>
                        <a:pt x="1504" y="166"/>
                      </a:lnTo>
                      <a:lnTo>
                        <a:pt x="1501" y="166"/>
                      </a:lnTo>
                      <a:lnTo>
                        <a:pt x="1501" y="168"/>
                      </a:lnTo>
                      <a:lnTo>
                        <a:pt x="1503" y="168"/>
                      </a:lnTo>
                      <a:lnTo>
                        <a:pt x="1501" y="170"/>
                      </a:lnTo>
                      <a:lnTo>
                        <a:pt x="1504" y="170"/>
                      </a:lnTo>
                      <a:lnTo>
                        <a:pt x="1505" y="170"/>
                      </a:lnTo>
                      <a:lnTo>
                        <a:pt x="1507" y="170"/>
                      </a:lnTo>
                      <a:lnTo>
                        <a:pt x="1508" y="170"/>
                      </a:lnTo>
                      <a:lnTo>
                        <a:pt x="1508" y="171"/>
                      </a:lnTo>
                      <a:lnTo>
                        <a:pt x="1508" y="172"/>
                      </a:lnTo>
                      <a:lnTo>
                        <a:pt x="1505" y="174"/>
                      </a:lnTo>
                      <a:lnTo>
                        <a:pt x="1504" y="175"/>
                      </a:lnTo>
                      <a:lnTo>
                        <a:pt x="1504" y="175"/>
                      </a:lnTo>
                      <a:lnTo>
                        <a:pt x="1501" y="175"/>
                      </a:lnTo>
                      <a:lnTo>
                        <a:pt x="1500" y="178"/>
                      </a:lnTo>
                      <a:lnTo>
                        <a:pt x="1499" y="178"/>
                      </a:lnTo>
                      <a:lnTo>
                        <a:pt x="1499" y="176"/>
                      </a:lnTo>
                      <a:lnTo>
                        <a:pt x="1496" y="175"/>
                      </a:lnTo>
                      <a:lnTo>
                        <a:pt x="1494" y="175"/>
                      </a:lnTo>
                      <a:lnTo>
                        <a:pt x="1492" y="175"/>
                      </a:lnTo>
                      <a:lnTo>
                        <a:pt x="1492" y="175"/>
                      </a:lnTo>
                      <a:lnTo>
                        <a:pt x="1490" y="175"/>
                      </a:lnTo>
                      <a:lnTo>
                        <a:pt x="1490" y="176"/>
                      </a:lnTo>
                      <a:lnTo>
                        <a:pt x="1488" y="176"/>
                      </a:lnTo>
                      <a:lnTo>
                        <a:pt x="1488" y="176"/>
                      </a:lnTo>
                      <a:lnTo>
                        <a:pt x="1487" y="176"/>
                      </a:lnTo>
                      <a:lnTo>
                        <a:pt x="1486" y="176"/>
                      </a:lnTo>
                      <a:lnTo>
                        <a:pt x="1484" y="175"/>
                      </a:lnTo>
                      <a:lnTo>
                        <a:pt x="1482" y="175"/>
                      </a:lnTo>
                      <a:lnTo>
                        <a:pt x="1482" y="176"/>
                      </a:lnTo>
                      <a:lnTo>
                        <a:pt x="1478" y="178"/>
                      </a:lnTo>
                      <a:lnTo>
                        <a:pt x="1478" y="179"/>
                      </a:lnTo>
                      <a:lnTo>
                        <a:pt x="1474" y="179"/>
                      </a:lnTo>
                      <a:lnTo>
                        <a:pt x="1474" y="178"/>
                      </a:lnTo>
                      <a:lnTo>
                        <a:pt x="1473" y="178"/>
                      </a:lnTo>
                      <a:lnTo>
                        <a:pt x="1473" y="178"/>
                      </a:lnTo>
                      <a:lnTo>
                        <a:pt x="1467" y="178"/>
                      </a:lnTo>
                      <a:lnTo>
                        <a:pt x="1466" y="180"/>
                      </a:lnTo>
                      <a:lnTo>
                        <a:pt x="1465" y="182"/>
                      </a:lnTo>
                      <a:lnTo>
                        <a:pt x="1463" y="183"/>
                      </a:lnTo>
                      <a:lnTo>
                        <a:pt x="1462" y="183"/>
                      </a:lnTo>
                      <a:lnTo>
                        <a:pt x="1462" y="180"/>
                      </a:lnTo>
                      <a:lnTo>
                        <a:pt x="1454" y="182"/>
                      </a:lnTo>
                      <a:lnTo>
                        <a:pt x="1453" y="183"/>
                      </a:lnTo>
                      <a:lnTo>
                        <a:pt x="1453" y="183"/>
                      </a:lnTo>
                      <a:lnTo>
                        <a:pt x="1452" y="183"/>
                      </a:lnTo>
                      <a:lnTo>
                        <a:pt x="1450" y="184"/>
                      </a:lnTo>
                      <a:lnTo>
                        <a:pt x="1450" y="185"/>
                      </a:lnTo>
                      <a:lnTo>
                        <a:pt x="1449" y="187"/>
                      </a:lnTo>
                      <a:lnTo>
                        <a:pt x="1448" y="188"/>
                      </a:lnTo>
                      <a:lnTo>
                        <a:pt x="1448" y="187"/>
                      </a:lnTo>
                      <a:lnTo>
                        <a:pt x="1445" y="185"/>
                      </a:lnTo>
                      <a:lnTo>
                        <a:pt x="1443" y="185"/>
                      </a:lnTo>
                      <a:lnTo>
                        <a:pt x="1443" y="184"/>
                      </a:lnTo>
                      <a:lnTo>
                        <a:pt x="1445" y="183"/>
                      </a:lnTo>
                      <a:lnTo>
                        <a:pt x="1446" y="183"/>
                      </a:lnTo>
                      <a:lnTo>
                        <a:pt x="1448" y="182"/>
                      </a:lnTo>
                      <a:lnTo>
                        <a:pt x="1449" y="182"/>
                      </a:lnTo>
                      <a:lnTo>
                        <a:pt x="1449" y="179"/>
                      </a:lnTo>
                      <a:lnTo>
                        <a:pt x="1450" y="179"/>
                      </a:lnTo>
                      <a:lnTo>
                        <a:pt x="1453" y="176"/>
                      </a:lnTo>
                      <a:lnTo>
                        <a:pt x="1454" y="172"/>
                      </a:lnTo>
                      <a:lnTo>
                        <a:pt x="1456" y="171"/>
                      </a:lnTo>
                      <a:lnTo>
                        <a:pt x="1456" y="171"/>
                      </a:lnTo>
                      <a:lnTo>
                        <a:pt x="1456" y="171"/>
                      </a:lnTo>
                      <a:lnTo>
                        <a:pt x="1457" y="170"/>
                      </a:lnTo>
                      <a:lnTo>
                        <a:pt x="1457" y="170"/>
                      </a:lnTo>
                      <a:lnTo>
                        <a:pt x="1461" y="170"/>
                      </a:lnTo>
                      <a:lnTo>
                        <a:pt x="1461" y="170"/>
                      </a:lnTo>
                      <a:lnTo>
                        <a:pt x="1463" y="170"/>
                      </a:lnTo>
                      <a:lnTo>
                        <a:pt x="1463" y="170"/>
                      </a:lnTo>
                      <a:lnTo>
                        <a:pt x="1471" y="170"/>
                      </a:lnTo>
                      <a:lnTo>
                        <a:pt x="1471" y="170"/>
                      </a:lnTo>
                      <a:lnTo>
                        <a:pt x="1471" y="170"/>
                      </a:lnTo>
                      <a:lnTo>
                        <a:pt x="1473" y="167"/>
                      </a:lnTo>
                      <a:lnTo>
                        <a:pt x="1473" y="166"/>
                      </a:lnTo>
                      <a:lnTo>
                        <a:pt x="1473" y="166"/>
                      </a:lnTo>
                      <a:lnTo>
                        <a:pt x="1474" y="163"/>
                      </a:lnTo>
                      <a:lnTo>
                        <a:pt x="1469" y="165"/>
                      </a:lnTo>
                      <a:lnTo>
                        <a:pt x="1469" y="167"/>
                      </a:lnTo>
                      <a:lnTo>
                        <a:pt x="1467" y="167"/>
                      </a:lnTo>
                      <a:lnTo>
                        <a:pt x="1467" y="167"/>
                      </a:lnTo>
                      <a:lnTo>
                        <a:pt x="1466" y="167"/>
                      </a:lnTo>
                      <a:lnTo>
                        <a:pt x="1465" y="166"/>
                      </a:lnTo>
                      <a:lnTo>
                        <a:pt x="1463" y="165"/>
                      </a:lnTo>
                      <a:lnTo>
                        <a:pt x="1462" y="166"/>
                      </a:lnTo>
                      <a:lnTo>
                        <a:pt x="1460" y="167"/>
                      </a:lnTo>
                      <a:lnTo>
                        <a:pt x="1457" y="167"/>
                      </a:lnTo>
                      <a:lnTo>
                        <a:pt x="1457" y="165"/>
                      </a:lnTo>
                      <a:lnTo>
                        <a:pt x="1454" y="165"/>
                      </a:lnTo>
                      <a:lnTo>
                        <a:pt x="1454" y="166"/>
                      </a:lnTo>
                      <a:lnTo>
                        <a:pt x="1453" y="167"/>
                      </a:lnTo>
                      <a:lnTo>
                        <a:pt x="1450" y="167"/>
                      </a:lnTo>
                      <a:lnTo>
                        <a:pt x="1450" y="166"/>
                      </a:lnTo>
                      <a:lnTo>
                        <a:pt x="1452" y="166"/>
                      </a:lnTo>
                      <a:lnTo>
                        <a:pt x="1452" y="165"/>
                      </a:lnTo>
                      <a:lnTo>
                        <a:pt x="1449" y="165"/>
                      </a:lnTo>
                      <a:lnTo>
                        <a:pt x="1449" y="163"/>
                      </a:lnTo>
                      <a:lnTo>
                        <a:pt x="1449" y="162"/>
                      </a:lnTo>
                      <a:lnTo>
                        <a:pt x="1449" y="161"/>
                      </a:lnTo>
                      <a:lnTo>
                        <a:pt x="1452" y="161"/>
                      </a:lnTo>
                      <a:lnTo>
                        <a:pt x="1453" y="159"/>
                      </a:lnTo>
                      <a:lnTo>
                        <a:pt x="1454" y="159"/>
                      </a:lnTo>
                      <a:lnTo>
                        <a:pt x="1456" y="158"/>
                      </a:lnTo>
                      <a:lnTo>
                        <a:pt x="1456" y="158"/>
                      </a:lnTo>
                      <a:lnTo>
                        <a:pt x="1456" y="158"/>
                      </a:lnTo>
                      <a:lnTo>
                        <a:pt x="1456" y="158"/>
                      </a:lnTo>
                      <a:lnTo>
                        <a:pt x="1456" y="158"/>
                      </a:lnTo>
                      <a:lnTo>
                        <a:pt x="1457" y="157"/>
                      </a:lnTo>
                      <a:lnTo>
                        <a:pt x="1457" y="157"/>
                      </a:lnTo>
                      <a:lnTo>
                        <a:pt x="1458" y="155"/>
                      </a:lnTo>
                      <a:lnTo>
                        <a:pt x="1458" y="150"/>
                      </a:lnTo>
                      <a:lnTo>
                        <a:pt x="1457" y="150"/>
                      </a:lnTo>
                      <a:lnTo>
                        <a:pt x="1456" y="150"/>
                      </a:lnTo>
                      <a:lnTo>
                        <a:pt x="1454" y="151"/>
                      </a:lnTo>
                      <a:lnTo>
                        <a:pt x="1453" y="151"/>
                      </a:lnTo>
                      <a:lnTo>
                        <a:pt x="1453" y="150"/>
                      </a:lnTo>
                      <a:lnTo>
                        <a:pt x="1453" y="150"/>
                      </a:lnTo>
                      <a:lnTo>
                        <a:pt x="1453" y="150"/>
                      </a:lnTo>
                      <a:lnTo>
                        <a:pt x="1453" y="149"/>
                      </a:lnTo>
                      <a:lnTo>
                        <a:pt x="1456" y="149"/>
                      </a:lnTo>
                      <a:lnTo>
                        <a:pt x="1457" y="148"/>
                      </a:lnTo>
                      <a:lnTo>
                        <a:pt x="1458" y="146"/>
                      </a:lnTo>
                      <a:lnTo>
                        <a:pt x="1460" y="145"/>
                      </a:lnTo>
                      <a:lnTo>
                        <a:pt x="1460" y="144"/>
                      </a:lnTo>
                      <a:lnTo>
                        <a:pt x="1457" y="144"/>
                      </a:lnTo>
                      <a:lnTo>
                        <a:pt x="1456" y="144"/>
                      </a:lnTo>
                      <a:lnTo>
                        <a:pt x="1456" y="141"/>
                      </a:lnTo>
                      <a:lnTo>
                        <a:pt x="1456" y="141"/>
                      </a:lnTo>
                      <a:lnTo>
                        <a:pt x="1457" y="140"/>
                      </a:lnTo>
                      <a:lnTo>
                        <a:pt x="1457" y="140"/>
                      </a:lnTo>
                      <a:lnTo>
                        <a:pt x="1458" y="140"/>
                      </a:lnTo>
                      <a:lnTo>
                        <a:pt x="1460" y="140"/>
                      </a:lnTo>
                      <a:lnTo>
                        <a:pt x="1460" y="140"/>
                      </a:lnTo>
                      <a:lnTo>
                        <a:pt x="1461" y="140"/>
                      </a:lnTo>
                      <a:lnTo>
                        <a:pt x="1461" y="142"/>
                      </a:lnTo>
                      <a:lnTo>
                        <a:pt x="1461" y="142"/>
                      </a:lnTo>
                      <a:lnTo>
                        <a:pt x="1462" y="144"/>
                      </a:lnTo>
                      <a:lnTo>
                        <a:pt x="1466" y="142"/>
                      </a:lnTo>
                      <a:lnTo>
                        <a:pt x="1469" y="144"/>
                      </a:lnTo>
                      <a:lnTo>
                        <a:pt x="1469" y="142"/>
                      </a:lnTo>
                      <a:lnTo>
                        <a:pt x="1470" y="142"/>
                      </a:lnTo>
                      <a:lnTo>
                        <a:pt x="1470" y="141"/>
                      </a:lnTo>
                      <a:lnTo>
                        <a:pt x="1470" y="141"/>
                      </a:lnTo>
                      <a:lnTo>
                        <a:pt x="1470" y="137"/>
                      </a:lnTo>
                      <a:lnTo>
                        <a:pt x="1471" y="136"/>
                      </a:lnTo>
                      <a:lnTo>
                        <a:pt x="1471" y="136"/>
                      </a:lnTo>
                      <a:lnTo>
                        <a:pt x="1471" y="136"/>
                      </a:lnTo>
                      <a:lnTo>
                        <a:pt x="1471" y="134"/>
                      </a:lnTo>
                      <a:lnTo>
                        <a:pt x="1471" y="134"/>
                      </a:lnTo>
                      <a:lnTo>
                        <a:pt x="1471" y="134"/>
                      </a:lnTo>
                      <a:lnTo>
                        <a:pt x="1471" y="133"/>
                      </a:lnTo>
                      <a:lnTo>
                        <a:pt x="1471" y="131"/>
                      </a:lnTo>
                      <a:lnTo>
                        <a:pt x="1471" y="131"/>
                      </a:lnTo>
                      <a:lnTo>
                        <a:pt x="1471" y="131"/>
                      </a:lnTo>
                      <a:lnTo>
                        <a:pt x="1469" y="131"/>
                      </a:lnTo>
                      <a:lnTo>
                        <a:pt x="1469" y="131"/>
                      </a:lnTo>
                      <a:lnTo>
                        <a:pt x="1466" y="131"/>
                      </a:lnTo>
                      <a:lnTo>
                        <a:pt x="1466" y="131"/>
                      </a:lnTo>
                      <a:lnTo>
                        <a:pt x="1465" y="129"/>
                      </a:lnTo>
                      <a:lnTo>
                        <a:pt x="1465" y="127"/>
                      </a:lnTo>
                      <a:lnTo>
                        <a:pt x="1466" y="127"/>
                      </a:lnTo>
                      <a:lnTo>
                        <a:pt x="1466" y="125"/>
                      </a:lnTo>
                      <a:lnTo>
                        <a:pt x="1467" y="124"/>
                      </a:lnTo>
                      <a:lnTo>
                        <a:pt x="1469" y="124"/>
                      </a:lnTo>
                      <a:lnTo>
                        <a:pt x="1469" y="124"/>
                      </a:lnTo>
                      <a:lnTo>
                        <a:pt x="1466" y="124"/>
                      </a:lnTo>
                      <a:lnTo>
                        <a:pt x="1463" y="123"/>
                      </a:lnTo>
                      <a:lnTo>
                        <a:pt x="1463" y="123"/>
                      </a:lnTo>
                      <a:lnTo>
                        <a:pt x="1462" y="124"/>
                      </a:lnTo>
                      <a:lnTo>
                        <a:pt x="1461" y="125"/>
                      </a:lnTo>
                      <a:lnTo>
                        <a:pt x="1458" y="124"/>
                      </a:lnTo>
                      <a:lnTo>
                        <a:pt x="1456" y="123"/>
                      </a:lnTo>
                      <a:lnTo>
                        <a:pt x="1456" y="125"/>
                      </a:lnTo>
                      <a:lnTo>
                        <a:pt x="1456" y="127"/>
                      </a:lnTo>
                      <a:lnTo>
                        <a:pt x="1453" y="124"/>
                      </a:lnTo>
                      <a:lnTo>
                        <a:pt x="1453" y="124"/>
                      </a:lnTo>
                      <a:lnTo>
                        <a:pt x="1450" y="124"/>
                      </a:lnTo>
                      <a:lnTo>
                        <a:pt x="1450" y="124"/>
                      </a:lnTo>
                      <a:lnTo>
                        <a:pt x="1450" y="124"/>
                      </a:lnTo>
                      <a:lnTo>
                        <a:pt x="1450" y="123"/>
                      </a:lnTo>
                      <a:lnTo>
                        <a:pt x="1452" y="123"/>
                      </a:lnTo>
                      <a:lnTo>
                        <a:pt x="1452" y="117"/>
                      </a:lnTo>
                      <a:lnTo>
                        <a:pt x="1453" y="117"/>
                      </a:lnTo>
                      <a:lnTo>
                        <a:pt x="1453" y="116"/>
                      </a:lnTo>
                      <a:lnTo>
                        <a:pt x="1453" y="116"/>
                      </a:lnTo>
                      <a:lnTo>
                        <a:pt x="1453" y="116"/>
                      </a:lnTo>
                      <a:lnTo>
                        <a:pt x="1453" y="116"/>
                      </a:lnTo>
                      <a:lnTo>
                        <a:pt x="1453" y="116"/>
                      </a:lnTo>
                      <a:lnTo>
                        <a:pt x="1453" y="116"/>
                      </a:lnTo>
                      <a:lnTo>
                        <a:pt x="1453" y="115"/>
                      </a:lnTo>
                      <a:lnTo>
                        <a:pt x="1452" y="113"/>
                      </a:lnTo>
                      <a:lnTo>
                        <a:pt x="1452" y="112"/>
                      </a:lnTo>
                      <a:lnTo>
                        <a:pt x="1452" y="111"/>
                      </a:lnTo>
                      <a:lnTo>
                        <a:pt x="1453" y="110"/>
                      </a:lnTo>
                      <a:lnTo>
                        <a:pt x="1453" y="108"/>
                      </a:lnTo>
                      <a:lnTo>
                        <a:pt x="1452" y="108"/>
                      </a:lnTo>
                      <a:lnTo>
                        <a:pt x="1452" y="110"/>
                      </a:lnTo>
                      <a:lnTo>
                        <a:pt x="1450" y="110"/>
                      </a:lnTo>
                      <a:lnTo>
                        <a:pt x="1450" y="108"/>
                      </a:lnTo>
                      <a:lnTo>
                        <a:pt x="1449" y="108"/>
                      </a:lnTo>
                      <a:lnTo>
                        <a:pt x="1449" y="108"/>
                      </a:lnTo>
                      <a:lnTo>
                        <a:pt x="1448" y="110"/>
                      </a:lnTo>
                      <a:lnTo>
                        <a:pt x="1448" y="112"/>
                      </a:lnTo>
                      <a:lnTo>
                        <a:pt x="1446" y="112"/>
                      </a:lnTo>
                      <a:lnTo>
                        <a:pt x="1446" y="108"/>
                      </a:lnTo>
                      <a:lnTo>
                        <a:pt x="1448" y="108"/>
                      </a:lnTo>
                      <a:lnTo>
                        <a:pt x="1448" y="107"/>
                      </a:lnTo>
                      <a:lnTo>
                        <a:pt x="1446" y="106"/>
                      </a:lnTo>
                      <a:lnTo>
                        <a:pt x="1446" y="106"/>
                      </a:lnTo>
                      <a:lnTo>
                        <a:pt x="1449" y="104"/>
                      </a:lnTo>
                      <a:lnTo>
                        <a:pt x="1450" y="104"/>
                      </a:lnTo>
                      <a:lnTo>
                        <a:pt x="1450" y="102"/>
                      </a:lnTo>
                      <a:lnTo>
                        <a:pt x="1449" y="102"/>
                      </a:lnTo>
                      <a:lnTo>
                        <a:pt x="1448" y="102"/>
                      </a:lnTo>
                      <a:lnTo>
                        <a:pt x="1448" y="102"/>
                      </a:lnTo>
                      <a:lnTo>
                        <a:pt x="1446" y="102"/>
                      </a:lnTo>
                      <a:lnTo>
                        <a:pt x="1445" y="103"/>
                      </a:lnTo>
                      <a:lnTo>
                        <a:pt x="1445" y="96"/>
                      </a:lnTo>
                      <a:lnTo>
                        <a:pt x="1448" y="96"/>
                      </a:lnTo>
                      <a:lnTo>
                        <a:pt x="1448" y="95"/>
                      </a:lnTo>
                      <a:lnTo>
                        <a:pt x="1446" y="94"/>
                      </a:lnTo>
                      <a:lnTo>
                        <a:pt x="1445" y="94"/>
                      </a:lnTo>
                      <a:lnTo>
                        <a:pt x="1445" y="93"/>
                      </a:lnTo>
                      <a:lnTo>
                        <a:pt x="1446" y="93"/>
                      </a:lnTo>
                      <a:lnTo>
                        <a:pt x="1446" y="91"/>
                      </a:lnTo>
                      <a:lnTo>
                        <a:pt x="1448" y="90"/>
                      </a:lnTo>
                      <a:lnTo>
                        <a:pt x="1446" y="90"/>
                      </a:lnTo>
                      <a:lnTo>
                        <a:pt x="1446" y="89"/>
                      </a:lnTo>
                      <a:lnTo>
                        <a:pt x="1445" y="89"/>
                      </a:lnTo>
                      <a:lnTo>
                        <a:pt x="1444" y="89"/>
                      </a:lnTo>
                      <a:lnTo>
                        <a:pt x="1444" y="87"/>
                      </a:lnTo>
                      <a:lnTo>
                        <a:pt x="1448" y="86"/>
                      </a:lnTo>
                      <a:lnTo>
                        <a:pt x="1446" y="85"/>
                      </a:lnTo>
                      <a:lnTo>
                        <a:pt x="1445" y="85"/>
                      </a:lnTo>
                      <a:lnTo>
                        <a:pt x="1446" y="82"/>
                      </a:lnTo>
                      <a:lnTo>
                        <a:pt x="1450" y="83"/>
                      </a:lnTo>
                      <a:lnTo>
                        <a:pt x="1452" y="81"/>
                      </a:lnTo>
                      <a:lnTo>
                        <a:pt x="1450" y="81"/>
                      </a:lnTo>
                      <a:lnTo>
                        <a:pt x="1450" y="79"/>
                      </a:lnTo>
                      <a:lnTo>
                        <a:pt x="1450" y="78"/>
                      </a:lnTo>
                      <a:lnTo>
                        <a:pt x="1450" y="78"/>
                      </a:lnTo>
                      <a:lnTo>
                        <a:pt x="1450" y="78"/>
                      </a:lnTo>
                      <a:lnTo>
                        <a:pt x="1450" y="77"/>
                      </a:lnTo>
                      <a:lnTo>
                        <a:pt x="1452" y="77"/>
                      </a:lnTo>
                      <a:lnTo>
                        <a:pt x="1453" y="76"/>
                      </a:lnTo>
                      <a:lnTo>
                        <a:pt x="1453" y="73"/>
                      </a:lnTo>
                      <a:lnTo>
                        <a:pt x="1453" y="70"/>
                      </a:lnTo>
                      <a:lnTo>
                        <a:pt x="1456" y="70"/>
                      </a:lnTo>
                      <a:lnTo>
                        <a:pt x="1457" y="70"/>
                      </a:lnTo>
                      <a:lnTo>
                        <a:pt x="1457" y="72"/>
                      </a:lnTo>
                      <a:lnTo>
                        <a:pt x="1456" y="73"/>
                      </a:lnTo>
                      <a:lnTo>
                        <a:pt x="1457" y="73"/>
                      </a:lnTo>
                      <a:lnTo>
                        <a:pt x="1457" y="73"/>
                      </a:lnTo>
                      <a:lnTo>
                        <a:pt x="1457" y="73"/>
                      </a:lnTo>
                      <a:lnTo>
                        <a:pt x="1457" y="70"/>
                      </a:lnTo>
                      <a:lnTo>
                        <a:pt x="1460" y="72"/>
                      </a:lnTo>
                      <a:lnTo>
                        <a:pt x="1462" y="69"/>
                      </a:lnTo>
                      <a:lnTo>
                        <a:pt x="1462" y="69"/>
                      </a:lnTo>
                      <a:close/>
                      <a:moveTo>
                        <a:pt x="576" y="68"/>
                      </a:moveTo>
                      <a:lnTo>
                        <a:pt x="577" y="69"/>
                      </a:lnTo>
                      <a:lnTo>
                        <a:pt x="577" y="72"/>
                      </a:lnTo>
                      <a:lnTo>
                        <a:pt x="576" y="74"/>
                      </a:lnTo>
                      <a:lnTo>
                        <a:pt x="575" y="76"/>
                      </a:lnTo>
                      <a:lnTo>
                        <a:pt x="573" y="74"/>
                      </a:lnTo>
                      <a:lnTo>
                        <a:pt x="573" y="72"/>
                      </a:lnTo>
                      <a:lnTo>
                        <a:pt x="572" y="72"/>
                      </a:lnTo>
                      <a:lnTo>
                        <a:pt x="572" y="72"/>
                      </a:lnTo>
                      <a:lnTo>
                        <a:pt x="572" y="70"/>
                      </a:lnTo>
                      <a:lnTo>
                        <a:pt x="575" y="69"/>
                      </a:lnTo>
                      <a:lnTo>
                        <a:pt x="576" y="68"/>
                      </a:lnTo>
                      <a:close/>
                      <a:moveTo>
                        <a:pt x="130" y="68"/>
                      </a:moveTo>
                      <a:lnTo>
                        <a:pt x="133" y="68"/>
                      </a:lnTo>
                      <a:lnTo>
                        <a:pt x="133" y="69"/>
                      </a:lnTo>
                      <a:lnTo>
                        <a:pt x="135" y="69"/>
                      </a:lnTo>
                      <a:lnTo>
                        <a:pt x="135" y="72"/>
                      </a:lnTo>
                      <a:lnTo>
                        <a:pt x="136" y="72"/>
                      </a:lnTo>
                      <a:lnTo>
                        <a:pt x="136" y="72"/>
                      </a:lnTo>
                      <a:lnTo>
                        <a:pt x="135" y="72"/>
                      </a:lnTo>
                      <a:lnTo>
                        <a:pt x="135" y="73"/>
                      </a:lnTo>
                      <a:lnTo>
                        <a:pt x="133" y="72"/>
                      </a:lnTo>
                      <a:lnTo>
                        <a:pt x="133" y="72"/>
                      </a:lnTo>
                      <a:lnTo>
                        <a:pt x="131" y="72"/>
                      </a:lnTo>
                      <a:lnTo>
                        <a:pt x="131" y="73"/>
                      </a:lnTo>
                      <a:lnTo>
                        <a:pt x="130" y="73"/>
                      </a:lnTo>
                      <a:lnTo>
                        <a:pt x="130" y="73"/>
                      </a:lnTo>
                      <a:lnTo>
                        <a:pt x="127" y="73"/>
                      </a:lnTo>
                      <a:lnTo>
                        <a:pt x="128" y="70"/>
                      </a:lnTo>
                      <a:lnTo>
                        <a:pt x="130" y="69"/>
                      </a:lnTo>
                      <a:lnTo>
                        <a:pt x="130" y="68"/>
                      </a:lnTo>
                      <a:close/>
                      <a:moveTo>
                        <a:pt x="2961" y="64"/>
                      </a:moveTo>
                      <a:lnTo>
                        <a:pt x="2962" y="66"/>
                      </a:lnTo>
                      <a:lnTo>
                        <a:pt x="2962" y="68"/>
                      </a:lnTo>
                      <a:lnTo>
                        <a:pt x="2961" y="69"/>
                      </a:lnTo>
                      <a:lnTo>
                        <a:pt x="2957" y="73"/>
                      </a:lnTo>
                      <a:lnTo>
                        <a:pt x="2957" y="74"/>
                      </a:lnTo>
                      <a:lnTo>
                        <a:pt x="2956" y="74"/>
                      </a:lnTo>
                      <a:lnTo>
                        <a:pt x="2956" y="76"/>
                      </a:lnTo>
                      <a:lnTo>
                        <a:pt x="2956" y="77"/>
                      </a:lnTo>
                      <a:lnTo>
                        <a:pt x="2955" y="77"/>
                      </a:lnTo>
                      <a:lnTo>
                        <a:pt x="2955" y="77"/>
                      </a:lnTo>
                      <a:lnTo>
                        <a:pt x="2955" y="77"/>
                      </a:lnTo>
                      <a:lnTo>
                        <a:pt x="2953" y="77"/>
                      </a:lnTo>
                      <a:lnTo>
                        <a:pt x="2953" y="74"/>
                      </a:lnTo>
                      <a:lnTo>
                        <a:pt x="2955" y="73"/>
                      </a:lnTo>
                      <a:lnTo>
                        <a:pt x="2955" y="70"/>
                      </a:lnTo>
                      <a:lnTo>
                        <a:pt x="2955" y="69"/>
                      </a:lnTo>
                      <a:lnTo>
                        <a:pt x="2956" y="68"/>
                      </a:lnTo>
                      <a:lnTo>
                        <a:pt x="2957" y="66"/>
                      </a:lnTo>
                      <a:lnTo>
                        <a:pt x="2958" y="66"/>
                      </a:lnTo>
                      <a:lnTo>
                        <a:pt x="2958" y="66"/>
                      </a:lnTo>
                      <a:lnTo>
                        <a:pt x="2960" y="65"/>
                      </a:lnTo>
                      <a:lnTo>
                        <a:pt x="2961" y="64"/>
                      </a:lnTo>
                      <a:close/>
                      <a:moveTo>
                        <a:pt x="1699" y="62"/>
                      </a:moveTo>
                      <a:lnTo>
                        <a:pt x="1700" y="62"/>
                      </a:lnTo>
                      <a:lnTo>
                        <a:pt x="1700" y="64"/>
                      </a:lnTo>
                      <a:lnTo>
                        <a:pt x="1700" y="64"/>
                      </a:lnTo>
                      <a:lnTo>
                        <a:pt x="1702" y="64"/>
                      </a:lnTo>
                      <a:lnTo>
                        <a:pt x="1702" y="65"/>
                      </a:lnTo>
                      <a:lnTo>
                        <a:pt x="1702" y="66"/>
                      </a:lnTo>
                      <a:lnTo>
                        <a:pt x="1700" y="66"/>
                      </a:lnTo>
                      <a:lnTo>
                        <a:pt x="1700" y="68"/>
                      </a:lnTo>
                      <a:lnTo>
                        <a:pt x="1699" y="69"/>
                      </a:lnTo>
                      <a:lnTo>
                        <a:pt x="1698" y="69"/>
                      </a:lnTo>
                      <a:lnTo>
                        <a:pt x="1698" y="68"/>
                      </a:lnTo>
                      <a:lnTo>
                        <a:pt x="1696" y="66"/>
                      </a:lnTo>
                      <a:lnTo>
                        <a:pt x="1695" y="66"/>
                      </a:lnTo>
                      <a:lnTo>
                        <a:pt x="1696" y="65"/>
                      </a:lnTo>
                      <a:lnTo>
                        <a:pt x="1696" y="65"/>
                      </a:lnTo>
                      <a:lnTo>
                        <a:pt x="1696" y="65"/>
                      </a:lnTo>
                      <a:lnTo>
                        <a:pt x="1698" y="65"/>
                      </a:lnTo>
                      <a:lnTo>
                        <a:pt x="1698" y="65"/>
                      </a:lnTo>
                      <a:lnTo>
                        <a:pt x="1698" y="65"/>
                      </a:lnTo>
                      <a:lnTo>
                        <a:pt x="1699" y="62"/>
                      </a:lnTo>
                      <a:close/>
                      <a:moveTo>
                        <a:pt x="276" y="62"/>
                      </a:moveTo>
                      <a:lnTo>
                        <a:pt x="277" y="62"/>
                      </a:lnTo>
                      <a:lnTo>
                        <a:pt x="279" y="64"/>
                      </a:lnTo>
                      <a:lnTo>
                        <a:pt x="281" y="64"/>
                      </a:lnTo>
                      <a:lnTo>
                        <a:pt x="281" y="66"/>
                      </a:lnTo>
                      <a:lnTo>
                        <a:pt x="283" y="68"/>
                      </a:lnTo>
                      <a:lnTo>
                        <a:pt x="283" y="70"/>
                      </a:lnTo>
                      <a:lnTo>
                        <a:pt x="283" y="70"/>
                      </a:lnTo>
                      <a:lnTo>
                        <a:pt x="283" y="68"/>
                      </a:lnTo>
                      <a:lnTo>
                        <a:pt x="281" y="68"/>
                      </a:lnTo>
                      <a:lnTo>
                        <a:pt x="281" y="68"/>
                      </a:lnTo>
                      <a:lnTo>
                        <a:pt x="279" y="66"/>
                      </a:lnTo>
                      <a:lnTo>
                        <a:pt x="276" y="66"/>
                      </a:lnTo>
                      <a:lnTo>
                        <a:pt x="276" y="66"/>
                      </a:lnTo>
                      <a:lnTo>
                        <a:pt x="275" y="62"/>
                      </a:lnTo>
                      <a:lnTo>
                        <a:pt x="276" y="62"/>
                      </a:lnTo>
                      <a:lnTo>
                        <a:pt x="276" y="62"/>
                      </a:lnTo>
                      <a:close/>
                      <a:moveTo>
                        <a:pt x="1545" y="57"/>
                      </a:moveTo>
                      <a:lnTo>
                        <a:pt x="1545" y="59"/>
                      </a:lnTo>
                      <a:lnTo>
                        <a:pt x="1545" y="59"/>
                      </a:lnTo>
                      <a:lnTo>
                        <a:pt x="1545" y="59"/>
                      </a:lnTo>
                      <a:lnTo>
                        <a:pt x="1545" y="59"/>
                      </a:lnTo>
                      <a:lnTo>
                        <a:pt x="1545" y="57"/>
                      </a:lnTo>
                      <a:close/>
                      <a:moveTo>
                        <a:pt x="288" y="57"/>
                      </a:moveTo>
                      <a:lnTo>
                        <a:pt x="288" y="57"/>
                      </a:lnTo>
                      <a:lnTo>
                        <a:pt x="288" y="60"/>
                      </a:lnTo>
                      <a:lnTo>
                        <a:pt x="287" y="60"/>
                      </a:lnTo>
                      <a:lnTo>
                        <a:pt x="287" y="59"/>
                      </a:lnTo>
                      <a:lnTo>
                        <a:pt x="288" y="59"/>
                      </a:lnTo>
                      <a:lnTo>
                        <a:pt x="288" y="57"/>
                      </a:lnTo>
                      <a:close/>
                      <a:moveTo>
                        <a:pt x="82" y="57"/>
                      </a:moveTo>
                      <a:lnTo>
                        <a:pt x="84" y="59"/>
                      </a:lnTo>
                      <a:lnTo>
                        <a:pt x="84" y="59"/>
                      </a:lnTo>
                      <a:lnTo>
                        <a:pt x="84" y="59"/>
                      </a:lnTo>
                      <a:lnTo>
                        <a:pt x="84" y="60"/>
                      </a:lnTo>
                      <a:lnTo>
                        <a:pt x="82" y="60"/>
                      </a:lnTo>
                      <a:lnTo>
                        <a:pt x="82" y="57"/>
                      </a:lnTo>
                      <a:close/>
                      <a:moveTo>
                        <a:pt x="880" y="57"/>
                      </a:moveTo>
                      <a:lnTo>
                        <a:pt x="880" y="57"/>
                      </a:lnTo>
                      <a:lnTo>
                        <a:pt x="880" y="57"/>
                      </a:lnTo>
                      <a:lnTo>
                        <a:pt x="880" y="59"/>
                      </a:lnTo>
                      <a:lnTo>
                        <a:pt x="880" y="59"/>
                      </a:lnTo>
                      <a:lnTo>
                        <a:pt x="880" y="57"/>
                      </a:lnTo>
                      <a:close/>
                      <a:moveTo>
                        <a:pt x="1545" y="55"/>
                      </a:moveTo>
                      <a:lnTo>
                        <a:pt x="1546" y="55"/>
                      </a:lnTo>
                      <a:lnTo>
                        <a:pt x="1546" y="56"/>
                      </a:lnTo>
                      <a:lnTo>
                        <a:pt x="1545" y="56"/>
                      </a:lnTo>
                      <a:lnTo>
                        <a:pt x="1545" y="55"/>
                      </a:lnTo>
                      <a:close/>
                      <a:moveTo>
                        <a:pt x="1547" y="53"/>
                      </a:moveTo>
                      <a:lnTo>
                        <a:pt x="1550" y="53"/>
                      </a:lnTo>
                      <a:lnTo>
                        <a:pt x="1550" y="55"/>
                      </a:lnTo>
                      <a:lnTo>
                        <a:pt x="1549" y="55"/>
                      </a:lnTo>
                      <a:lnTo>
                        <a:pt x="1549" y="55"/>
                      </a:lnTo>
                      <a:lnTo>
                        <a:pt x="1549" y="55"/>
                      </a:lnTo>
                      <a:lnTo>
                        <a:pt x="1549" y="55"/>
                      </a:lnTo>
                      <a:lnTo>
                        <a:pt x="1547" y="53"/>
                      </a:lnTo>
                      <a:lnTo>
                        <a:pt x="1547" y="53"/>
                      </a:lnTo>
                      <a:lnTo>
                        <a:pt x="1547" y="53"/>
                      </a:lnTo>
                      <a:close/>
                      <a:moveTo>
                        <a:pt x="1543" y="52"/>
                      </a:moveTo>
                      <a:lnTo>
                        <a:pt x="1545" y="52"/>
                      </a:lnTo>
                      <a:lnTo>
                        <a:pt x="1545" y="53"/>
                      </a:lnTo>
                      <a:lnTo>
                        <a:pt x="1545" y="53"/>
                      </a:lnTo>
                      <a:lnTo>
                        <a:pt x="1543" y="53"/>
                      </a:lnTo>
                      <a:lnTo>
                        <a:pt x="1543" y="52"/>
                      </a:lnTo>
                      <a:close/>
                      <a:moveTo>
                        <a:pt x="1106" y="51"/>
                      </a:moveTo>
                      <a:lnTo>
                        <a:pt x="1107" y="52"/>
                      </a:lnTo>
                      <a:lnTo>
                        <a:pt x="1109" y="53"/>
                      </a:lnTo>
                      <a:lnTo>
                        <a:pt x="1110" y="53"/>
                      </a:lnTo>
                      <a:lnTo>
                        <a:pt x="1110" y="53"/>
                      </a:lnTo>
                      <a:lnTo>
                        <a:pt x="1109" y="53"/>
                      </a:lnTo>
                      <a:lnTo>
                        <a:pt x="1109" y="55"/>
                      </a:lnTo>
                      <a:lnTo>
                        <a:pt x="1106" y="55"/>
                      </a:lnTo>
                      <a:lnTo>
                        <a:pt x="1106" y="53"/>
                      </a:lnTo>
                      <a:lnTo>
                        <a:pt x="1106" y="52"/>
                      </a:lnTo>
                      <a:lnTo>
                        <a:pt x="1106" y="51"/>
                      </a:lnTo>
                      <a:close/>
                      <a:moveTo>
                        <a:pt x="518" y="51"/>
                      </a:moveTo>
                      <a:lnTo>
                        <a:pt x="521" y="51"/>
                      </a:lnTo>
                      <a:lnTo>
                        <a:pt x="522" y="52"/>
                      </a:lnTo>
                      <a:lnTo>
                        <a:pt x="524" y="52"/>
                      </a:lnTo>
                      <a:lnTo>
                        <a:pt x="525" y="53"/>
                      </a:lnTo>
                      <a:lnTo>
                        <a:pt x="525" y="53"/>
                      </a:lnTo>
                      <a:lnTo>
                        <a:pt x="525" y="53"/>
                      </a:lnTo>
                      <a:lnTo>
                        <a:pt x="525" y="53"/>
                      </a:lnTo>
                      <a:lnTo>
                        <a:pt x="526" y="53"/>
                      </a:lnTo>
                      <a:lnTo>
                        <a:pt x="529" y="53"/>
                      </a:lnTo>
                      <a:lnTo>
                        <a:pt x="530" y="52"/>
                      </a:lnTo>
                      <a:lnTo>
                        <a:pt x="534" y="52"/>
                      </a:lnTo>
                      <a:lnTo>
                        <a:pt x="534" y="52"/>
                      </a:lnTo>
                      <a:lnTo>
                        <a:pt x="537" y="52"/>
                      </a:lnTo>
                      <a:lnTo>
                        <a:pt x="541" y="53"/>
                      </a:lnTo>
                      <a:lnTo>
                        <a:pt x="543" y="53"/>
                      </a:lnTo>
                      <a:lnTo>
                        <a:pt x="542" y="55"/>
                      </a:lnTo>
                      <a:lnTo>
                        <a:pt x="541" y="55"/>
                      </a:lnTo>
                      <a:lnTo>
                        <a:pt x="537" y="53"/>
                      </a:lnTo>
                      <a:lnTo>
                        <a:pt x="537" y="53"/>
                      </a:lnTo>
                      <a:lnTo>
                        <a:pt x="537" y="53"/>
                      </a:lnTo>
                      <a:lnTo>
                        <a:pt x="534" y="53"/>
                      </a:lnTo>
                      <a:lnTo>
                        <a:pt x="533" y="53"/>
                      </a:lnTo>
                      <a:lnTo>
                        <a:pt x="531" y="56"/>
                      </a:lnTo>
                      <a:lnTo>
                        <a:pt x="527" y="57"/>
                      </a:lnTo>
                      <a:lnTo>
                        <a:pt x="524" y="59"/>
                      </a:lnTo>
                      <a:lnTo>
                        <a:pt x="522" y="60"/>
                      </a:lnTo>
                      <a:lnTo>
                        <a:pt x="521" y="60"/>
                      </a:lnTo>
                      <a:lnTo>
                        <a:pt x="521" y="60"/>
                      </a:lnTo>
                      <a:lnTo>
                        <a:pt x="520" y="60"/>
                      </a:lnTo>
                      <a:lnTo>
                        <a:pt x="518" y="61"/>
                      </a:lnTo>
                      <a:lnTo>
                        <a:pt x="517" y="61"/>
                      </a:lnTo>
                      <a:lnTo>
                        <a:pt x="517" y="62"/>
                      </a:lnTo>
                      <a:lnTo>
                        <a:pt x="509" y="69"/>
                      </a:lnTo>
                      <a:lnTo>
                        <a:pt x="509" y="72"/>
                      </a:lnTo>
                      <a:lnTo>
                        <a:pt x="504" y="72"/>
                      </a:lnTo>
                      <a:lnTo>
                        <a:pt x="504" y="70"/>
                      </a:lnTo>
                      <a:lnTo>
                        <a:pt x="503" y="70"/>
                      </a:lnTo>
                      <a:lnTo>
                        <a:pt x="503" y="68"/>
                      </a:lnTo>
                      <a:lnTo>
                        <a:pt x="504" y="68"/>
                      </a:lnTo>
                      <a:lnTo>
                        <a:pt x="505" y="66"/>
                      </a:lnTo>
                      <a:lnTo>
                        <a:pt x="507" y="65"/>
                      </a:lnTo>
                      <a:lnTo>
                        <a:pt x="508" y="62"/>
                      </a:lnTo>
                      <a:lnTo>
                        <a:pt x="510" y="61"/>
                      </a:lnTo>
                      <a:lnTo>
                        <a:pt x="513" y="60"/>
                      </a:lnTo>
                      <a:lnTo>
                        <a:pt x="513" y="60"/>
                      </a:lnTo>
                      <a:lnTo>
                        <a:pt x="516" y="57"/>
                      </a:lnTo>
                      <a:lnTo>
                        <a:pt x="516" y="55"/>
                      </a:lnTo>
                      <a:lnTo>
                        <a:pt x="518" y="53"/>
                      </a:lnTo>
                      <a:lnTo>
                        <a:pt x="518" y="51"/>
                      </a:lnTo>
                      <a:close/>
                      <a:moveTo>
                        <a:pt x="3224" y="51"/>
                      </a:moveTo>
                      <a:lnTo>
                        <a:pt x="3228" y="51"/>
                      </a:lnTo>
                      <a:lnTo>
                        <a:pt x="3228" y="53"/>
                      </a:lnTo>
                      <a:lnTo>
                        <a:pt x="3228" y="56"/>
                      </a:lnTo>
                      <a:lnTo>
                        <a:pt x="3226" y="56"/>
                      </a:lnTo>
                      <a:lnTo>
                        <a:pt x="3224" y="57"/>
                      </a:lnTo>
                      <a:lnTo>
                        <a:pt x="3220" y="59"/>
                      </a:lnTo>
                      <a:lnTo>
                        <a:pt x="3219" y="57"/>
                      </a:lnTo>
                      <a:lnTo>
                        <a:pt x="3218" y="56"/>
                      </a:lnTo>
                      <a:lnTo>
                        <a:pt x="3215" y="56"/>
                      </a:lnTo>
                      <a:lnTo>
                        <a:pt x="3215" y="55"/>
                      </a:lnTo>
                      <a:lnTo>
                        <a:pt x="3214" y="55"/>
                      </a:lnTo>
                      <a:lnTo>
                        <a:pt x="3214" y="53"/>
                      </a:lnTo>
                      <a:lnTo>
                        <a:pt x="3216" y="53"/>
                      </a:lnTo>
                      <a:lnTo>
                        <a:pt x="3218" y="53"/>
                      </a:lnTo>
                      <a:lnTo>
                        <a:pt x="3219" y="53"/>
                      </a:lnTo>
                      <a:lnTo>
                        <a:pt x="3219" y="53"/>
                      </a:lnTo>
                      <a:lnTo>
                        <a:pt x="3219" y="52"/>
                      </a:lnTo>
                      <a:lnTo>
                        <a:pt x="3220" y="52"/>
                      </a:lnTo>
                      <a:lnTo>
                        <a:pt x="3220" y="52"/>
                      </a:lnTo>
                      <a:lnTo>
                        <a:pt x="3223" y="52"/>
                      </a:lnTo>
                      <a:lnTo>
                        <a:pt x="3224" y="51"/>
                      </a:lnTo>
                      <a:close/>
                      <a:moveTo>
                        <a:pt x="3165" y="47"/>
                      </a:moveTo>
                      <a:lnTo>
                        <a:pt x="3169" y="48"/>
                      </a:lnTo>
                      <a:lnTo>
                        <a:pt x="3171" y="48"/>
                      </a:lnTo>
                      <a:lnTo>
                        <a:pt x="3174" y="48"/>
                      </a:lnTo>
                      <a:lnTo>
                        <a:pt x="3174" y="49"/>
                      </a:lnTo>
                      <a:lnTo>
                        <a:pt x="3174" y="51"/>
                      </a:lnTo>
                      <a:lnTo>
                        <a:pt x="3176" y="51"/>
                      </a:lnTo>
                      <a:lnTo>
                        <a:pt x="3176" y="52"/>
                      </a:lnTo>
                      <a:lnTo>
                        <a:pt x="3174" y="53"/>
                      </a:lnTo>
                      <a:lnTo>
                        <a:pt x="3172" y="55"/>
                      </a:lnTo>
                      <a:lnTo>
                        <a:pt x="3169" y="56"/>
                      </a:lnTo>
                      <a:lnTo>
                        <a:pt x="3167" y="56"/>
                      </a:lnTo>
                      <a:lnTo>
                        <a:pt x="3165" y="55"/>
                      </a:lnTo>
                      <a:lnTo>
                        <a:pt x="3165" y="53"/>
                      </a:lnTo>
                      <a:lnTo>
                        <a:pt x="3164" y="53"/>
                      </a:lnTo>
                      <a:lnTo>
                        <a:pt x="3164" y="51"/>
                      </a:lnTo>
                      <a:lnTo>
                        <a:pt x="3165" y="51"/>
                      </a:lnTo>
                      <a:lnTo>
                        <a:pt x="3165" y="49"/>
                      </a:lnTo>
                      <a:lnTo>
                        <a:pt x="3165" y="47"/>
                      </a:lnTo>
                      <a:close/>
                      <a:moveTo>
                        <a:pt x="1672" y="45"/>
                      </a:moveTo>
                      <a:lnTo>
                        <a:pt x="1674" y="47"/>
                      </a:lnTo>
                      <a:lnTo>
                        <a:pt x="1674" y="47"/>
                      </a:lnTo>
                      <a:lnTo>
                        <a:pt x="1676" y="47"/>
                      </a:lnTo>
                      <a:lnTo>
                        <a:pt x="1676" y="48"/>
                      </a:lnTo>
                      <a:lnTo>
                        <a:pt x="1677" y="49"/>
                      </a:lnTo>
                      <a:lnTo>
                        <a:pt x="1678" y="49"/>
                      </a:lnTo>
                      <a:lnTo>
                        <a:pt x="1678" y="52"/>
                      </a:lnTo>
                      <a:lnTo>
                        <a:pt x="1676" y="53"/>
                      </a:lnTo>
                      <a:lnTo>
                        <a:pt x="1676" y="52"/>
                      </a:lnTo>
                      <a:lnTo>
                        <a:pt x="1674" y="52"/>
                      </a:lnTo>
                      <a:lnTo>
                        <a:pt x="1673" y="51"/>
                      </a:lnTo>
                      <a:lnTo>
                        <a:pt x="1670" y="51"/>
                      </a:lnTo>
                      <a:lnTo>
                        <a:pt x="1672" y="49"/>
                      </a:lnTo>
                      <a:lnTo>
                        <a:pt x="1672" y="49"/>
                      </a:lnTo>
                      <a:lnTo>
                        <a:pt x="1672" y="49"/>
                      </a:lnTo>
                      <a:lnTo>
                        <a:pt x="1673" y="49"/>
                      </a:lnTo>
                      <a:lnTo>
                        <a:pt x="1673" y="48"/>
                      </a:lnTo>
                      <a:lnTo>
                        <a:pt x="1673" y="48"/>
                      </a:lnTo>
                      <a:lnTo>
                        <a:pt x="1673" y="47"/>
                      </a:lnTo>
                      <a:lnTo>
                        <a:pt x="1673" y="47"/>
                      </a:lnTo>
                      <a:lnTo>
                        <a:pt x="1672" y="45"/>
                      </a:lnTo>
                      <a:close/>
                      <a:moveTo>
                        <a:pt x="1664" y="44"/>
                      </a:moveTo>
                      <a:lnTo>
                        <a:pt x="1665" y="44"/>
                      </a:lnTo>
                      <a:lnTo>
                        <a:pt x="1665" y="45"/>
                      </a:lnTo>
                      <a:lnTo>
                        <a:pt x="1664" y="45"/>
                      </a:lnTo>
                      <a:lnTo>
                        <a:pt x="1664" y="45"/>
                      </a:lnTo>
                      <a:lnTo>
                        <a:pt x="1664" y="44"/>
                      </a:lnTo>
                      <a:close/>
                      <a:moveTo>
                        <a:pt x="1487" y="44"/>
                      </a:moveTo>
                      <a:lnTo>
                        <a:pt x="1488" y="44"/>
                      </a:lnTo>
                      <a:lnTo>
                        <a:pt x="1488" y="47"/>
                      </a:lnTo>
                      <a:lnTo>
                        <a:pt x="1488" y="47"/>
                      </a:lnTo>
                      <a:lnTo>
                        <a:pt x="1488" y="48"/>
                      </a:lnTo>
                      <a:lnTo>
                        <a:pt x="1488" y="48"/>
                      </a:lnTo>
                      <a:lnTo>
                        <a:pt x="1488" y="48"/>
                      </a:lnTo>
                      <a:lnTo>
                        <a:pt x="1488" y="51"/>
                      </a:lnTo>
                      <a:lnTo>
                        <a:pt x="1486" y="52"/>
                      </a:lnTo>
                      <a:lnTo>
                        <a:pt x="1486" y="49"/>
                      </a:lnTo>
                      <a:lnTo>
                        <a:pt x="1486" y="49"/>
                      </a:lnTo>
                      <a:lnTo>
                        <a:pt x="1486" y="51"/>
                      </a:lnTo>
                      <a:lnTo>
                        <a:pt x="1484" y="51"/>
                      </a:lnTo>
                      <a:lnTo>
                        <a:pt x="1484" y="49"/>
                      </a:lnTo>
                      <a:lnTo>
                        <a:pt x="1483" y="48"/>
                      </a:lnTo>
                      <a:lnTo>
                        <a:pt x="1484" y="48"/>
                      </a:lnTo>
                      <a:lnTo>
                        <a:pt x="1484" y="48"/>
                      </a:lnTo>
                      <a:lnTo>
                        <a:pt x="1484" y="48"/>
                      </a:lnTo>
                      <a:lnTo>
                        <a:pt x="1486" y="48"/>
                      </a:lnTo>
                      <a:lnTo>
                        <a:pt x="1486" y="47"/>
                      </a:lnTo>
                      <a:lnTo>
                        <a:pt x="1487" y="45"/>
                      </a:lnTo>
                      <a:lnTo>
                        <a:pt x="1487" y="44"/>
                      </a:lnTo>
                      <a:close/>
                      <a:moveTo>
                        <a:pt x="181" y="41"/>
                      </a:moveTo>
                      <a:lnTo>
                        <a:pt x="182" y="41"/>
                      </a:lnTo>
                      <a:lnTo>
                        <a:pt x="183" y="44"/>
                      </a:lnTo>
                      <a:lnTo>
                        <a:pt x="182" y="44"/>
                      </a:lnTo>
                      <a:lnTo>
                        <a:pt x="181" y="47"/>
                      </a:lnTo>
                      <a:lnTo>
                        <a:pt x="178" y="48"/>
                      </a:lnTo>
                      <a:lnTo>
                        <a:pt x="178" y="47"/>
                      </a:lnTo>
                      <a:lnTo>
                        <a:pt x="179" y="45"/>
                      </a:lnTo>
                      <a:lnTo>
                        <a:pt x="181" y="44"/>
                      </a:lnTo>
                      <a:lnTo>
                        <a:pt x="181" y="41"/>
                      </a:lnTo>
                      <a:close/>
                      <a:moveTo>
                        <a:pt x="10" y="41"/>
                      </a:moveTo>
                      <a:lnTo>
                        <a:pt x="16" y="41"/>
                      </a:lnTo>
                      <a:lnTo>
                        <a:pt x="16" y="43"/>
                      </a:lnTo>
                      <a:lnTo>
                        <a:pt x="16" y="44"/>
                      </a:lnTo>
                      <a:lnTo>
                        <a:pt x="16" y="45"/>
                      </a:lnTo>
                      <a:lnTo>
                        <a:pt x="16" y="47"/>
                      </a:lnTo>
                      <a:lnTo>
                        <a:pt x="16" y="47"/>
                      </a:lnTo>
                      <a:lnTo>
                        <a:pt x="16" y="47"/>
                      </a:lnTo>
                      <a:lnTo>
                        <a:pt x="14" y="47"/>
                      </a:lnTo>
                      <a:lnTo>
                        <a:pt x="13" y="48"/>
                      </a:lnTo>
                      <a:lnTo>
                        <a:pt x="13" y="49"/>
                      </a:lnTo>
                      <a:lnTo>
                        <a:pt x="12" y="49"/>
                      </a:lnTo>
                      <a:lnTo>
                        <a:pt x="12" y="49"/>
                      </a:lnTo>
                      <a:lnTo>
                        <a:pt x="12" y="49"/>
                      </a:lnTo>
                      <a:lnTo>
                        <a:pt x="10" y="49"/>
                      </a:lnTo>
                      <a:lnTo>
                        <a:pt x="10" y="49"/>
                      </a:lnTo>
                      <a:lnTo>
                        <a:pt x="1" y="47"/>
                      </a:lnTo>
                      <a:lnTo>
                        <a:pt x="1" y="47"/>
                      </a:lnTo>
                      <a:lnTo>
                        <a:pt x="0" y="45"/>
                      </a:lnTo>
                      <a:lnTo>
                        <a:pt x="0" y="44"/>
                      </a:lnTo>
                      <a:lnTo>
                        <a:pt x="3" y="44"/>
                      </a:lnTo>
                      <a:lnTo>
                        <a:pt x="4" y="44"/>
                      </a:lnTo>
                      <a:lnTo>
                        <a:pt x="5" y="44"/>
                      </a:lnTo>
                      <a:lnTo>
                        <a:pt x="5" y="44"/>
                      </a:lnTo>
                      <a:lnTo>
                        <a:pt x="6" y="44"/>
                      </a:lnTo>
                      <a:lnTo>
                        <a:pt x="6" y="44"/>
                      </a:lnTo>
                      <a:lnTo>
                        <a:pt x="6" y="44"/>
                      </a:lnTo>
                      <a:lnTo>
                        <a:pt x="8" y="44"/>
                      </a:lnTo>
                      <a:lnTo>
                        <a:pt x="8" y="43"/>
                      </a:lnTo>
                      <a:lnTo>
                        <a:pt x="10" y="43"/>
                      </a:lnTo>
                      <a:lnTo>
                        <a:pt x="10" y="41"/>
                      </a:lnTo>
                      <a:close/>
                      <a:moveTo>
                        <a:pt x="187" y="40"/>
                      </a:moveTo>
                      <a:lnTo>
                        <a:pt x="188" y="41"/>
                      </a:lnTo>
                      <a:lnTo>
                        <a:pt x="188" y="41"/>
                      </a:lnTo>
                      <a:lnTo>
                        <a:pt x="187" y="41"/>
                      </a:lnTo>
                      <a:lnTo>
                        <a:pt x="187" y="40"/>
                      </a:lnTo>
                      <a:close/>
                      <a:moveTo>
                        <a:pt x="887" y="40"/>
                      </a:moveTo>
                      <a:lnTo>
                        <a:pt x="891" y="40"/>
                      </a:lnTo>
                      <a:lnTo>
                        <a:pt x="891" y="41"/>
                      </a:lnTo>
                      <a:lnTo>
                        <a:pt x="887" y="41"/>
                      </a:lnTo>
                      <a:lnTo>
                        <a:pt x="887" y="40"/>
                      </a:lnTo>
                      <a:close/>
                      <a:moveTo>
                        <a:pt x="1492" y="39"/>
                      </a:moveTo>
                      <a:lnTo>
                        <a:pt x="1494" y="40"/>
                      </a:lnTo>
                      <a:lnTo>
                        <a:pt x="1494" y="40"/>
                      </a:lnTo>
                      <a:lnTo>
                        <a:pt x="1494" y="40"/>
                      </a:lnTo>
                      <a:lnTo>
                        <a:pt x="1492" y="40"/>
                      </a:lnTo>
                      <a:lnTo>
                        <a:pt x="1492" y="39"/>
                      </a:lnTo>
                      <a:close/>
                      <a:moveTo>
                        <a:pt x="178" y="39"/>
                      </a:moveTo>
                      <a:lnTo>
                        <a:pt x="178" y="39"/>
                      </a:lnTo>
                      <a:lnTo>
                        <a:pt x="178" y="40"/>
                      </a:lnTo>
                      <a:lnTo>
                        <a:pt x="179" y="40"/>
                      </a:lnTo>
                      <a:lnTo>
                        <a:pt x="178" y="40"/>
                      </a:lnTo>
                      <a:lnTo>
                        <a:pt x="178" y="40"/>
                      </a:lnTo>
                      <a:lnTo>
                        <a:pt x="178" y="40"/>
                      </a:lnTo>
                      <a:lnTo>
                        <a:pt x="178" y="39"/>
                      </a:lnTo>
                      <a:close/>
                      <a:moveTo>
                        <a:pt x="21" y="34"/>
                      </a:moveTo>
                      <a:lnTo>
                        <a:pt x="23" y="34"/>
                      </a:lnTo>
                      <a:lnTo>
                        <a:pt x="25" y="34"/>
                      </a:lnTo>
                      <a:lnTo>
                        <a:pt x="27" y="35"/>
                      </a:lnTo>
                      <a:lnTo>
                        <a:pt x="27" y="36"/>
                      </a:lnTo>
                      <a:lnTo>
                        <a:pt x="27" y="38"/>
                      </a:lnTo>
                      <a:lnTo>
                        <a:pt x="26" y="39"/>
                      </a:lnTo>
                      <a:lnTo>
                        <a:pt x="25" y="39"/>
                      </a:lnTo>
                      <a:lnTo>
                        <a:pt x="22" y="39"/>
                      </a:lnTo>
                      <a:lnTo>
                        <a:pt x="21" y="36"/>
                      </a:lnTo>
                      <a:lnTo>
                        <a:pt x="20" y="36"/>
                      </a:lnTo>
                      <a:lnTo>
                        <a:pt x="21" y="34"/>
                      </a:lnTo>
                      <a:close/>
                      <a:moveTo>
                        <a:pt x="919" y="26"/>
                      </a:moveTo>
                      <a:lnTo>
                        <a:pt x="918" y="27"/>
                      </a:lnTo>
                      <a:lnTo>
                        <a:pt x="916" y="28"/>
                      </a:lnTo>
                      <a:lnTo>
                        <a:pt x="914" y="28"/>
                      </a:lnTo>
                      <a:lnTo>
                        <a:pt x="914" y="26"/>
                      </a:lnTo>
                      <a:lnTo>
                        <a:pt x="915" y="26"/>
                      </a:lnTo>
                      <a:lnTo>
                        <a:pt x="919" y="26"/>
                      </a:lnTo>
                      <a:close/>
                      <a:moveTo>
                        <a:pt x="1810" y="24"/>
                      </a:moveTo>
                      <a:lnTo>
                        <a:pt x="1812" y="24"/>
                      </a:lnTo>
                      <a:lnTo>
                        <a:pt x="1812" y="27"/>
                      </a:lnTo>
                      <a:lnTo>
                        <a:pt x="1810" y="27"/>
                      </a:lnTo>
                      <a:lnTo>
                        <a:pt x="1810" y="26"/>
                      </a:lnTo>
                      <a:lnTo>
                        <a:pt x="1810" y="26"/>
                      </a:lnTo>
                      <a:lnTo>
                        <a:pt x="1810" y="26"/>
                      </a:lnTo>
                      <a:lnTo>
                        <a:pt x="1810" y="24"/>
                      </a:lnTo>
                      <a:close/>
                      <a:moveTo>
                        <a:pt x="864" y="19"/>
                      </a:moveTo>
                      <a:lnTo>
                        <a:pt x="868" y="21"/>
                      </a:lnTo>
                      <a:lnTo>
                        <a:pt x="868" y="22"/>
                      </a:lnTo>
                      <a:lnTo>
                        <a:pt x="865" y="22"/>
                      </a:lnTo>
                      <a:lnTo>
                        <a:pt x="865" y="22"/>
                      </a:lnTo>
                      <a:lnTo>
                        <a:pt x="864" y="21"/>
                      </a:lnTo>
                      <a:lnTo>
                        <a:pt x="864" y="19"/>
                      </a:lnTo>
                      <a:close/>
                      <a:moveTo>
                        <a:pt x="788" y="15"/>
                      </a:moveTo>
                      <a:lnTo>
                        <a:pt x="788" y="21"/>
                      </a:lnTo>
                      <a:lnTo>
                        <a:pt x="788" y="22"/>
                      </a:lnTo>
                      <a:lnTo>
                        <a:pt x="788" y="22"/>
                      </a:lnTo>
                      <a:lnTo>
                        <a:pt x="787" y="23"/>
                      </a:lnTo>
                      <a:lnTo>
                        <a:pt x="787" y="24"/>
                      </a:lnTo>
                      <a:lnTo>
                        <a:pt x="785" y="24"/>
                      </a:lnTo>
                      <a:lnTo>
                        <a:pt x="785" y="24"/>
                      </a:lnTo>
                      <a:lnTo>
                        <a:pt x="785" y="24"/>
                      </a:lnTo>
                      <a:lnTo>
                        <a:pt x="783" y="24"/>
                      </a:lnTo>
                      <a:lnTo>
                        <a:pt x="783" y="23"/>
                      </a:lnTo>
                      <a:lnTo>
                        <a:pt x="783" y="22"/>
                      </a:lnTo>
                      <a:lnTo>
                        <a:pt x="784" y="21"/>
                      </a:lnTo>
                      <a:lnTo>
                        <a:pt x="785" y="18"/>
                      </a:lnTo>
                      <a:lnTo>
                        <a:pt x="787" y="17"/>
                      </a:lnTo>
                      <a:lnTo>
                        <a:pt x="788" y="15"/>
                      </a:lnTo>
                      <a:close/>
                      <a:moveTo>
                        <a:pt x="517" y="0"/>
                      </a:moveTo>
                      <a:lnTo>
                        <a:pt x="518" y="0"/>
                      </a:lnTo>
                      <a:lnTo>
                        <a:pt x="518" y="1"/>
                      </a:lnTo>
                      <a:lnTo>
                        <a:pt x="521" y="1"/>
                      </a:lnTo>
                      <a:lnTo>
                        <a:pt x="521" y="2"/>
                      </a:lnTo>
                      <a:lnTo>
                        <a:pt x="516" y="1"/>
                      </a:lnTo>
                      <a:lnTo>
                        <a:pt x="517" y="2"/>
                      </a:lnTo>
                      <a:lnTo>
                        <a:pt x="517" y="4"/>
                      </a:lnTo>
                      <a:lnTo>
                        <a:pt x="518" y="5"/>
                      </a:lnTo>
                      <a:lnTo>
                        <a:pt x="516" y="5"/>
                      </a:lnTo>
                      <a:lnTo>
                        <a:pt x="513" y="6"/>
                      </a:lnTo>
                      <a:lnTo>
                        <a:pt x="513" y="7"/>
                      </a:lnTo>
                      <a:lnTo>
                        <a:pt x="512" y="9"/>
                      </a:lnTo>
                      <a:lnTo>
                        <a:pt x="509" y="9"/>
                      </a:lnTo>
                      <a:lnTo>
                        <a:pt x="509" y="10"/>
                      </a:lnTo>
                      <a:lnTo>
                        <a:pt x="507" y="13"/>
                      </a:lnTo>
                      <a:lnTo>
                        <a:pt x="507" y="14"/>
                      </a:lnTo>
                      <a:lnTo>
                        <a:pt x="505" y="14"/>
                      </a:lnTo>
                      <a:lnTo>
                        <a:pt x="505" y="14"/>
                      </a:lnTo>
                      <a:lnTo>
                        <a:pt x="504" y="14"/>
                      </a:lnTo>
                      <a:lnTo>
                        <a:pt x="503" y="14"/>
                      </a:lnTo>
                      <a:lnTo>
                        <a:pt x="503" y="15"/>
                      </a:lnTo>
                      <a:lnTo>
                        <a:pt x="500" y="15"/>
                      </a:lnTo>
                      <a:lnTo>
                        <a:pt x="500" y="17"/>
                      </a:lnTo>
                      <a:lnTo>
                        <a:pt x="499" y="18"/>
                      </a:lnTo>
                      <a:lnTo>
                        <a:pt x="497" y="18"/>
                      </a:lnTo>
                      <a:lnTo>
                        <a:pt x="495" y="22"/>
                      </a:lnTo>
                      <a:lnTo>
                        <a:pt x="493" y="22"/>
                      </a:lnTo>
                      <a:lnTo>
                        <a:pt x="493" y="23"/>
                      </a:lnTo>
                      <a:lnTo>
                        <a:pt x="493" y="24"/>
                      </a:lnTo>
                      <a:lnTo>
                        <a:pt x="491" y="24"/>
                      </a:lnTo>
                      <a:lnTo>
                        <a:pt x="490" y="26"/>
                      </a:lnTo>
                      <a:lnTo>
                        <a:pt x="488" y="26"/>
                      </a:lnTo>
                      <a:lnTo>
                        <a:pt x="487" y="26"/>
                      </a:lnTo>
                      <a:lnTo>
                        <a:pt x="487" y="24"/>
                      </a:lnTo>
                      <a:lnTo>
                        <a:pt x="484" y="24"/>
                      </a:lnTo>
                      <a:lnTo>
                        <a:pt x="483" y="24"/>
                      </a:lnTo>
                      <a:lnTo>
                        <a:pt x="482" y="26"/>
                      </a:lnTo>
                      <a:lnTo>
                        <a:pt x="482" y="27"/>
                      </a:lnTo>
                      <a:lnTo>
                        <a:pt x="480" y="28"/>
                      </a:lnTo>
                      <a:lnTo>
                        <a:pt x="480" y="28"/>
                      </a:lnTo>
                      <a:lnTo>
                        <a:pt x="480" y="30"/>
                      </a:lnTo>
                      <a:lnTo>
                        <a:pt x="476" y="31"/>
                      </a:lnTo>
                      <a:lnTo>
                        <a:pt x="476" y="32"/>
                      </a:lnTo>
                      <a:lnTo>
                        <a:pt x="475" y="32"/>
                      </a:lnTo>
                      <a:lnTo>
                        <a:pt x="474" y="31"/>
                      </a:lnTo>
                      <a:lnTo>
                        <a:pt x="472" y="31"/>
                      </a:lnTo>
                      <a:lnTo>
                        <a:pt x="472" y="32"/>
                      </a:lnTo>
                      <a:lnTo>
                        <a:pt x="467" y="32"/>
                      </a:lnTo>
                      <a:lnTo>
                        <a:pt x="467" y="32"/>
                      </a:lnTo>
                      <a:lnTo>
                        <a:pt x="465" y="32"/>
                      </a:lnTo>
                      <a:lnTo>
                        <a:pt x="465" y="32"/>
                      </a:lnTo>
                      <a:lnTo>
                        <a:pt x="463" y="32"/>
                      </a:lnTo>
                      <a:lnTo>
                        <a:pt x="463" y="34"/>
                      </a:lnTo>
                      <a:lnTo>
                        <a:pt x="462" y="34"/>
                      </a:lnTo>
                      <a:lnTo>
                        <a:pt x="461" y="34"/>
                      </a:lnTo>
                      <a:lnTo>
                        <a:pt x="459" y="32"/>
                      </a:lnTo>
                      <a:lnTo>
                        <a:pt x="458" y="28"/>
                      </a:lnTo>
                      <a:lnTo>
                        <a:pt x="455" y="28"/>
                      </a:lnTo>
                      <a:lnTo>
                        <a:pt x="453" y="28"/>
                      </a:lnTo>
                      <a:lnTo>
                        <a:pt x="453" y="27"/>
                      </a:lnTo>
                      <a:lnTo>
                        <a:pt x="450" y="27"/>
                      </a:lnTo>
                      <a:lnTo>
                        <a:pt x="450" y="27"/>
                      </a:lnTo>
                      <a:lnTo>
                        <a:pt x="449" y="27"/>
                      </a:lnTo>
                      <a:lnTo>
                        <a:pt x="449" y="26"/>
                      </a:lnTo>
                      <a:lnTo>
                        <a:pt x="448" y="24"/>
                      </a:lnTo>
                      <a:lnTo>
                        <a:pt x="448" y="24"/>
                      </a:lnTo>
                      <a:lnTo>
                        <a:pt x="446" y="24"/>
                      </a:lnTo>
                      <a:lnTo>
                        <a:pt x="446" y="23"/>
                      </a:lnTo>
                      <a:lnTo>
                        <a:pt x="446" y="23"/>
                      </a:lnTo>
                      <a:lnTo>
                        <a:pt x="450" y="23"/>
                      </a:lnTo>
                      <a:lnTo>
                        <a:pt x="450" y="24"/>
                      </a:lnTo>
                      <a:lnTo>
                        <a:pt x="454" y="24"/>
                      </a:lnTo>
                      <a:lnTo>
                        <a:pt x="454" y="24"/>
                      </a:lnTo>
                      <a:lnTo>
                        <a:pt x="457" y="24"/>
                      </a:lnTo>
                      <a:lnTo>
                        <a:pt x="461" y="23"/>
                      </a:lnTo>
                      <a:lnTo>
                        <a:pt x="463" y="21"/>
                      </a:lnTo>
                      <a:lnTo>
                        <a:pt x="466" y="18"/>
                      </a:lnTo>
                      <a:lnTo>
                        <a:pt x="467" y="17"/>
                      </a:lnTo>
                      <a:lnTo>
                        <a:pt x="474" y="17"/>
                      </a:lnTo>
                      <a:lnTo>
                        <a:pt x="474" y="14"/>
                      </a:lnTo>
                      <a:lnTo>
                        <a:pt x="472" y="14"/>
                      </a:lnTo>
                      <a:lnTo>
                        <a:pt x="471" y="14"/>
                      </a:lnTo>
                      <a:lnTo>
                        <a:pt x="471" y="11"/>
                      </a:lnTo>
                      <a:lnTo>
                        <a:pt x="469" y="11"/>
                      </a:lnTo>
                      <a:lnTo>
                        <a:pt x="469" y="10"/>
                      </a:lnTo>
                      <a:lnTo>
                        <a:pt x="469" y="7"/>
                      </a:lnTo>
                      <a:lnTo>
                        <a:pt x="467" y="7"/>
                      </a:lnTo>
                      <a:lnTo>
                        <a:pt x="467" y="6"/>
                      </a:lnTo>
                      <a:lnTo>
                        <a:pt x="467" y="6"/>
                      </a:lnTo>
                      <a:lnTo>
                        <a:pt x="467" y="5"/>
                      </a:lnTo>
                      <a:lnTo>
                        <a:pt x="466" y="5"/>
                      </a:lnTo>
                      <a:lnTo>
                        <a:pt x="466" y="4"/>
                      </a:lnTo>
                      <a:lnTo>
                        <a:pt x="465" y="2"/>
                      </a:lnTo>
                      <a:lnTo>
                        <a:pt x="463" y="1"/>
                      </a:lnTo>
                      <a:lnTo>
                        <a:pt x="467" y="1"/>
                      </a:lnTo>
                      <a:lnTo>
                        <a:pt x="467" y="2"/>
                      </a:lnTo>
                      <a:lnTo>
                        <a:pt x="471" y="2"/>
                      </a:lnTo>
                      <a:lnTo>
                        <a:pt x="471" y="2"/>
                      </a:lnTo>
                      <a:lnTo>
                        <a:pt x="471" y="2"/>
                      </a:lnTo>
                      <a:lnTo>
                        <a:pt x="471" y="4"/>
                      </a:lnTo>
                      <a:lnTo>
                        <a:pt x="472" y="5"/>
                      </a:lnTo>
                      <a:lnTo>
                        <a:pt x="475" y="4"/>
                      </a:lnTo>
                      <a:lnTo>
                        <a:pt x="476" y="6"/>
                      </a:lnTo>
                      <a:lnTo>
                        <a:pt x="475" y="6"/>
                      </a:lnTo>
                      <a:lnTo>
                        <a:pt x="475" y="9"/>
                      </a:lnTo>
                      <a:lnTo>
                        <a:pt x="476" y="9"/>
                      </a:lnTo>
                      <a:lnTo>
                        <a:pt x="476" y="11"/>
                      </a:lnTo>
                      <a:lnTo>
                        <a:pt x="476" y="13"/>
                      </a:lnTo>
                      <a:lnTo>
                        <a:pt x="478" y="13"/>
                      </a:lnTo>
                      <a:lnTo>
                        <a:pt x="478" y="13"/>
                      </a:lnTo>
                      <a:lnTo>
                        <a:pt x="478" y="13"/>
                      </a:lnTo>
                      <a:lnTo>
                        <a:pt x="480" y="13"/>
                      </a:lnTo>
                      <a:lnTo>
                        <a:pt x="486" y="13"/>
                      </a:lnTo>
                      <a:lnTo>
                        <a:pt x="490" y="13"/>
                      </a:lnTo>
                      <a:lnTo>
                        <a:pt x="493" y="13"/>
                      </a:lnTo>
                      <a:lnTo>
                        <a:pt x="499" y="10"/>
                      </a:lnTo>
                      <a:lnTo>
                        <a:pt x="499" y="9"/>
                      </a:lnTo>
                      <a:lnTo>
                        <a:pt x="499" y="9"/>
                      </a:lnTo>
                      <a:lnTo>
                        <a:pt x="500" y="6"/>
                      </a:lnTo>
                      <a:lnTo>
                        <a:pt x="504" y="6"/>
                      </a:lnTo>
                      <a:lnTo>
                        <a:pt x="508" y="2"/>
                      </a:lnTo>
                      <a:lnTo>
                        <a:pt x="509" y="2"/>
                      </a:lnTo>
                      <a:lnTo>
                        <a:pt x="509" y="1"/>
                      </a:lnTo>
                      <a:lnTo>
                        <a:pt x="513" y="1"/>
                      </a:lnTo>
                      <a:lnTo>
                        <a:pt x="513" y="1"/>
                      </a:lnTo>
                      <a:lnTo>
                        <a:pt x="5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25">
                  <a:extLst>
                    <a:ext uri="{FF2B5EF4-FFF2-40B4-BE49-F238E27FC236}">
                      <a16:creationId xmlns:a16="http://schemas.microsoft.com/office/drawing/2014/main" id="{CED07AA3-A39C-4040-9967-FA340126B93A}"/>
                    </a:ext>
                  </a:extLst>
                </p:cNvPr>
                <p:cNvSpPr>
                  <a:spLocks noEditPoints="1"/>
                </p:cNvSpPr>
                <p:nvPr/>
              </p:nvSpPr>
              <p:spPr bwMode="auto">
                <a:xfrm>
                  <a:off x="3384550" y="1460954"/>
                  <a:ext cx="5172075" cy="252413"/>
                </a:xfrm>
                <a:custGeom>
                  <a:avLst/>
                  <a:gdLst>
                    <a:gd name="T0" fmla="*/ 1606 w 3258"/>
                    <a:gd name="T1" fmla="*/ 147 h 159"/>
                    <a:gd name="T2" fmla="*/ 786 w 3258"/>
                    <a:gd name="T3" fmla="*/ 154 h 159"/>
                    <a:gd name="T4" fmla="*/ 961 w 3258"/>
                    <a:gd name="T5" fmla="*/ 147 h 159"/>
                    <a:gd name="T6" fmla="*/ 3240 w 3258"/>
                    <a:gd name="T7" fmla="*/ 154 h 159"/>
                    <a:gd name="T8" fmla="*/ 3216 w 3258"/>
                    <a:gd name="T9" fmla="*/ 145 h 159"/>
                    <a:gd name="T10" fmla="*/ 483 w 3258"/>
                    <a:gd name="T11" fmla="*/ 140 h 159"/>
                    <a:gd name="T12" fmla="*/ 13 w 3258"/>
                    <a:gd name="T13" fmla="*/ 133 h 159"/>
                    <a:gd name="T14" fmla="*/ 5 w 3258"/>
                    <a:gd name="T15" fmla="*/ 138 h 159"/>
                    <a:gd name="T16" fmla="*/ 954 w 3258"/>
                    <a:gd name="T17" fmla="*/ 120 h 159"/>
                    <a:gd name="T18" fmla="*/ 906 w 3258"/>
                    <a:gd name="T19" fmla="*/ 127 h 159"/>
                    <a:gd name="T20" fmla="*/ 786 w 3258"/>
                    <a:gd name="T21" fmla="*/ 119 h 159"/>
                    <a:gd name="T22" fmla="*/ 792 w 3258"/>
                    <a:gd name="T23" fmla="*/ 140 h 159"/>
                    <a:gd name="T24" fmla="*/ 769 w 3258"/>
                    <a:gd name="T25" fmla="*/ 140 h 159"/>
                    <a:gd name="T26" fmla="*/ 772 w 3258"/>
                    <a:gd name="T27" fmla="*/ 107 h 159"/>
                    <a:gd name="T28" fmla="*/ 1410 w 3258"/>
                    <a:gd name="T29" fmla="*/ 111 h 159"/>
                    <a:gd name="T30" fmla="*/ 1403 w 3258"/>
                    <a:gd name="T31" fmla="*/ 129 h 159"/>
                    <a:gd name="T32" fmla="*/ 1370 w 3258"/>
                    <a:gd name="T33" fmla="*/ 142 h 159"/>
                    <a:gd name="T34" fmla="*/ 1336 w 3258"/>
                    <a:gd name="T35" fmla="*/ 133 h 159"/>
                    <a:gd name="T36" fmla="*/ 1330 w 3258"/>
                    <a:gd name="T37" fmla="*/ 125 h 159"/>
                    <a:gd name="T38" fmla="*/ 1330 w 3258"/>
                    <a:gd name="T39" fmla="*/ 113 h 159"/>
                    <a:gd name="T40" fmla="*/ 1335 w 3258"/>
                    <a:gd name="T41" fmla="*/ 107 h 159"/>
                    <a:gd name="T42" fmla="*/ 1349 w 3258"/>
                    <a:gd name="T43" fmla="*/ 116 h 159"/>
                    <a:gd name="T44" fmla="*/ 1373 w 3258"/>
                    <a:gd name="T45" fmla="*/ 108 h 159"/>
                    <a:gd name="T46" fmla="*/ 781 w 3258"/>
                    <a:gd name="T47" fmla="*/ 98 h 159"/>
                    <a:gd name="T48" fmla="*/ 471 w 3258"/>
                    <a:gd name="T49" fmla="*/ 90 h 159"/>
                    <a:gd name="T50" fmla="*/ 481 w 3258"/>
                    <a:gd name="T51" fmla="*/ 111 h 159"/>
                    <a:gd name="T52" fmla="*/ 454 w 3258"/>
                    <a:gd name="T53" fmla="*/ 123 h 159"/>
                    <a:gd name="T54" fmla="*/ 438 w 3258"/>
                    <a:gd name="T55" fmla="*/ 116 h 159"/>
                    <a:gd name="T56" fmla="*/ 429 w 3258"/>
                    <a:gd name="T57" fmla="*/ 96 h 159"/>
                    <a:gd name="T58" fmla="*/ 903 w 3258"/>
                    <a:gd name="T59" fmla="*/ 94 h 159"/>
                    <a:gd name="T60" fmla="*/ 915 w 3258"/>
                    <a:gd name="T61" fmla="*/ 90 h 159"/>
                    <a:gd name="T62" fmla="*/ 1658 w 3258"/>
                    <a:gd name="T63" fmla="*/ 75 h 159"/>
                    <a:gd name="T64" fmla="*/ 1666 w 3258"/>
                    <a:gd name="T65" fmla="*/ 74 h 159"/>
                    <a:gd name="T66" fmla="*/ 856 w 3258"/>
                    <a:gd name="T67" fmla="*/ 79 h 159"/>
                    <a:gd name="T68" fmla="*/ 877 w 3258"/>
                    <a:gd name="T69" fmla="*/ 62 h 159"/>
                    <a:gd name="T70" fmla="*/ 1683 w 3258"/>
                    <a:gd name="T71" fmla="*/ 64 h 159"/>
                    <a:gd name="T72" fmla="*/ 832 w 3258"/>
                    <a:gd name="T73" fmla="*/ 62 h 159"/>
                    <a:gd name="T74" fmla="*/ 640 w 3258"/>
                    <a:gd name="T75" fmla="*/ 55 h 159"/>
                    <a:gd name="T76" fmla="*/ 1979 w 3258"/>
                    <a:gd name="T77" fmla="*/ 61 h 159"/>
                    <a:gd name="T78" fmla="*/ 367 w 3258"/>
                    <a:gd name="T79" fmla="*/ 49 h 159"/>
                    <a:gd name="T80" fmla="*/ 1698 w 3258"/>
                    <a:gd name="T81" fmla="*/ 48 h 159"/>
                    <a:gd name="T82" fmla="*/ 834 w 3258"/>
                    <a:gd name="T83" fmla="*/ 44 h 159"/>
                    <a:gd name="T84" fmla="*/ 678 w 3258"/>
                    <a:gd name="T85" fmla="*/ 49 h 159"/>
                    <a:gd name="T86" fmla="*/ 659 w 3258"/>
                    <a:gd name="T87" fmla="*/ 57 h 159"/>
                    <a:gd name="T88" fmla="*/ 663 w 3258"/>
                    <a:gd name="T89" fmla="*/ 41 h 159"/>
                    <a:gd name="T90" fmla="*/ 3043 w 3258"/>
                    <a:gd name="T91" fmla="*/ 41 h 159"/>
                    <a:gd name="T92" fmla="*/ 768 w 3258"/>
                    <a:gd name="T93" fmla="*/ 47 h 159"/>
                    <a:gd name="T94" fmla="*/ 2064 w 3258"/>
                    <a:gd name="T95" fmla="*/ 45 h 159"/>
                    <a:gd name="T96" fmla="*/ 913 w 3258"/>
                    <a:gd name="T97" fmla="*/ 36 h 159"/>
                    <a:gd name="T98" fmla="*/ 1735 w 3258"/>
                    <a:gd name="T99" fmla="*/ 32 h 159"/>
                    <a:gd name="T100" fmla="*/ 1746 w 3258"/>
                    <a:gd name="T101" fmla="*/ 34 h 159"/>
                    <a:gd name="T102" fmla="*/ 2882 w 3258"/>
                    <a:gd name="T103" fmla="*/ 31 h 159"/>
                    <a:gd name="T104" fmla="*/ 1288 w 3258"/>
                    <a:gd name="T105" fmla="*/ 32 h 159"/>
                    <a:gd name="T106" fmla="*/ 3148 w 3258"/>
                    <a:gd name="T107" fmla="*/ 34 h 159"/>
                    <a:gd name="T108" fmla="*/ 2884 w 3258"/>
                    <a:gd name="T109" fmla="*/ 30 h 159"/>
                    <a:gd name="T110" fmla="*/ 1739 w 3258"/>
                    <a:gd name="T111" fmla="*/ 23 h 159"/>
                    <a:gd name="T112" fmla="*/ 2876 w 3258"/>
                    <a:gd name="T113" fmla="*/ 20 h 159"/>
                    <a:gd name="T114" fmla="*/ 1061 w 3258"/>
                    <a:gd name="T115" fmla="*/ 22 h 159"/>
                    <a:gd name="T116" fmla="*/ 2675 w 3258"/>
                    <a:gd name="T117" fmla="*/ 11 h 159"/>
                    <a:gd name="T118" fmla="*/ 2658 w 3258"/>
                    <a:gd name="T119" fmla="*/ 6 h 159"/>
                    <a:gd name="T120" fmla="*/ 2661 w 3258"/>
                    <a:gd name="T121" fmla="*/ 6 h 159"/>
                    <a:gd name="T122" fmla="*/ 2238 w 3258"/>
                    <a:gd name="T123"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8" h="159">
                      <a:moveTo>
                        <a:pt x="875" y="150"/>
                      </a:moveTo>
                      <a:lnTo>
                        <a:pt x="875" y="150"/>
                      </a:lnTo>
                      <a:lnTo>
                        <a:pt x="875" y="150"/>
                      </a:lnTo>
                      <a:lnTo>
                        <a:pt x="877" y="151"/>
                      </a:lnTo>
                      <a:lnTo>
                        <a:pt x="874" y="151"/>
                      </a:lnTo>
                      <a:lnTo>
                        <a:pt x="875" y="151"/>
                      </a:lnTo>
                      <a:lnTo>
                        <a:pt x="875" y="151"/>
                      </a:lnTo>
                      <a:lnTo>
                        <a:pt x="875" y="151"/>
                      </a:lnTo>
                      <a:lnTo>
                        <a:pt x="875" y="150"/>
                      </a:lnTo>
                      <a:lnTo>
                        <a:pt x="875" y="150"/>
                      </a:lnTo>
                      <a:close/>
                      <a:moveTo>
                        <a:pt x="841" y="149"/>
                      </a:moveTo>
                      <a:lnTo>
                        <a:pt x="843" y="149"/>
                      </a:lnTo>
                      <a:lnTo>
                        <a:pt x="843" y="150"/>
                      </a:lnTo>
                      <a:lnTo>
                        <a:pt x="844" y="150"/>
                      </a:lnTo>
                      <a:lnTo>
                        <a:pt x="844" y="151"/>
                      </a:lnTo>
                      <a:lnTo>
                        <a:pt x="841" y="151"/>
                      </a:lnTo>
                      <a:lnTo>
                        <a:pt x="840" y="149"/>
                      </a:lnTo>
                      <a:lnTo>
                        <a:pt x="840" y="149"/>
                      </a:lnTo>
                      <a:lnTo>
                        <a:pt x="841" y="149"/>
                      </a:lnTo>
                      <a:lnTo>
                        <a:pt x="841" y="149"/>
                      </a:lnTo>
                      <a:lnTo>
                        <a:pt x="841" y="149"/>
                      </a:lnTo>
                      <a:close/>
                      <a:moveTo>
                        <a:pt x="849" y="147"/>
                      </a:moveTo>
                      <a:lnTo>
                        <a:pt x="852" y="147"/>
                      </a:lnTo>
                      <a:lnTo>
                        <a:pt x="852" y="149"/>
                      </a:lnTo>
                      <a:lnTo>
                        <a:pt x="852" y="149"/>
                      </a:lnTo>
                      <a:lnTo>
                        <a:pt x="852" y="151"/>
                      </a:lnTo>
                      <a:lnTo>
                        <a:pt x="852" y="151"/>
                      </a:lnTo>
                      <a:lnTo>
                        <a:pt x="851" y="151"/>
                      </a:lnTo>
                      <a:lnTo>
                        <a:pt x="851" y="151"/>
                      </a:lnTo>
                      <a:lnTo>
                        <a:pt x="851" y="150"/>
                      </a:lnTo>
                      <a:lnTo>
                        <a:pt x="849" y="147"/>
                      </a:lnTo>
                      <a:close/>
                      <a:moveTo>
                        <a:pt x="1606" y="147"/>
                      </a:moveTo>
                      <a:lnTo>
                        <a:pt x="1607" y="147"/>
                      </a:lnTo>
                      <a:lnTo>
                        <a:pt x="1607" y="149"/>
                      </a:lnTo>
                      <a:lnTo>
                        <a:pt x="1606" y="149"/>
                      </a:lnTo>
                      <a:lnTo>
                        <a:pt x="1606" y="147"/>
                      </a:lnTo>
                      <a:lnTo>
                        <a:pt x="1606" y="147"/>
                      </a:lnTo>
                      <a:lnTo>
                        <a:pt x="1606" y="147"/>
                      </a:lnTo>
                      <a:close/>
                      <a:moveTo>
                        <a:pt x="798" y="146"/>
                      </a:moveTo>
                      <a:lnTo>
                        <a:pt x="798" y="147"/>
                      </a:lnTo>
                      <a:lnTo>
                        <a:pt x="798" y="147"/>
                      </a:lnTo>
                      <a:lnTo>
                        <a:pt x="798" y="149"/>
                      </a:lnTo>
                      <a:lnTo>
                        <a:pt x="797" y="150"/>
                      </a:lnTo>
                      <a:lnTo>
                        <a:pt x="797" y="150"/>
                      </a:lnTo>
                      <a:lnTo>
                        <a:pt x="796" y="150"/>
                      </a:lnTo>
                      <a:lnTo>
                        <a:pt x="794" y="153"/>
                      </a:lnTo>
                      <a:lnTo>
                        <a:pt x="793" y="154"/>
                      </a:lnTo>
                      <a:lnTo>
                        <a:pt x="792" y="155"/>
                      </a:lnTo>
                      <a:lnTo>
                        <a:pt x="790" y="155"/>
                      </a:lnTo>
                      <a:lnTo>
                        <a:pt x="788" y="157"/>
                      </a:lnTo>
                      <a:lnTo>
                        <a:pt x="786" y="157"/>
                      </a:lnTo>
                      <a:lnTo>
                        <a:pt x="785" y="158"/>
                      </a:lnTo>
                      <a:lnTo>
                        <a:pt x="785" y="159"/>
                      </a:lnTo>
                      <a:lnTo>
                        <a:pt x="782" y="159"/>
                      </a:lnTo>
                      <a:lnTo>
                        <a:pt x="782" y="158"/>
                      </a:lnTo>
                      <a:lnTo>
                        <a:pt x="780" y="158"/>
                      </a:lnTo>
                      <a:lnTo>
                        <a:pt x="780" y="158"/>
                      </a:lnTo>
                      <a:lnTo>
                        <a:pt x="780" y="158"/>
                      </a:lnTo>
                      <a:lnTo>
                        <a:pt x="780" y="158"/>
                      </a:lnTo>
                      <a:lnTo>
                        <a:pt x="781" y="157"/>
                      </a:lnTo>
                      <a:lnTo>
                        <a:pt x="784" y="154"/>
                      </a:lnTo>
                      <a:lnTo>
                        <a:pt x="784" y="154"/>
                      </a:lnTo>
                      <a:lnTo>
                        <a:pt x="785" y="154"/>
                      </a:lnTo>
                      <a:lnTo>
                        <a:pt x="786" y="154"/>
                      </a:lnTo>
                      <a:lnTo>
                        <a:pt x="788" y="154"/>
                      </a:lnTo>
                      <a:lnTo>
                        <a:pt x="789" y="153"/>
                      </a:lnTo>
                      <a:lnTo>
                        <a:pt x="789" y="151"/>
                      </a:lnTo>
                      <a:lnTo>
                        <a:pt x="792" y="150"/>
                      </a:lnTo>
                      <a:lnTo>
                        <a:pt x="796" y="149"/>
                      </a:lnTo>
                      <a:lnTo>
                        <a:pt x="796" y="147"/>
                      </a:lnTo>
                      <a:lnTo>
                        <a:pt x="797" y="147"/>
                      </a:lnTo>
                      <a:lnTo>
                        <a:pt x="798" y="146"/>
                      </a:lnTo>
                      <a:close/>
                      <a:moveTo>
                        <a:pt x="62" y="146"/>
                      </a:moveTo>
                      <a:lnTo>
                        <a:pt x="65" y="146"/>
                      </a:lnTo>
                      <a:lnTo>
                        <a:pt x="65" y="147"/>
                      </a:lnTo>
                      <a:lnTo>
                        <a:pt x="65" y="147"/>
                      </a:lnTo>
                      <a:lnTo>
                        <a:pt x="65" y="147"/>
                      </a:lnTo>
                      <a:lnTo>
                        <a:pt x="65" y="147"/>
                      </a:lnTo>
                      <a:lnTo>
                        <a:pt x="65" y="147"/>
                      </a:lnTo>
                      <a:lnTo>
                        <a:pt x="65" y="147"/>
                      </a:lnTo>
                      <a:lnTo>
                        <a:pt x="61" y="147"/>
                      </a:lnTo>
                      <a:lnTo>
                        <a:pt x="61" y="146"/>
                      </a:lnTo>
                      <a:lnTo>
                        <a:pt x="62" y="146"/>
                      </a:lnTo>
                      <a:lnTo>
                        <a:pt x="62" y="146"/>
                      </a:lnTo>
                      <a:close/>
                      <a:moveTo>
                        <a:pt x="962" y="145"/>
                      </a:moveTo>
                      <a:lnTo>
                        <a:pt x="962" y="145"/>
                      </a:lnTo>
                      <a:lnTo>
                        <a:pt x="964" y="145"/>
                      </a:lnTo>
                      <a:lnTo>
                        <a:pt x="966" y="145"/>
                      </a:lnTo>
                      <a:lnTo>
                        <a:pt x="967" y="145"/>
                      </a:lnTo>
                      <a:lnTo>
                        <a:pt x="967" y="145"/>
                      </a:lnTo>
                      <a:lnTo>
                        <a:pt x="967" y="147"/>
                      </a:lnTo>
                      <a:lnTo>
                        <a:pt x="966" y="149"/>
                      </a:lnTo>
                      <a:lnTo>
                        <a:pt x="964" y="150"/>
                      </a:lnTo>
                      <a:lnTo>
                        <a:pt x="962" y="150"/>
                      </a:lnTo>
                      <a:lnTo>
                        <a:pt x="962" y="147"/>
                      </a:lnTo>
                      <a:lnTo>
                        <a:pt x="961" y="147"/>
                      </a:lnTo>
                      <a:lnTo>
                        <a:pt x="959" y="146"/>
                      </a:lnTo>
                      <a:lnTo>
                        <a:pt x="959" y="146"/>
                      </a:lnTo>
                      <a:lnTo>
                        <a:pt x="962" y="146"/>
                      </a:lnTo>
                      <a:lnTo>
                        <a:pt x="962" y="145"/>
                      </a:lnTo>
                      <a:close/>
                      <a:moveTo>
                        <a:pt x="841" y="145"/>
                      </a:moveTo>
                      <a:lnTo>
                        <a:pt x="843" y="145"/>
                      </a:lnTo>
                      <a:lnTo>
                        <a:pt x="843" y="146"/>
                      </a:lnTo>
                      <a:lnTo>
                        <a:pt x="844" y="146"/>
                      </a:lnTo>
                      <a:lnTo>
                        <a:pt x="844" y="146"/>
                      </a:lnTo>
                      <a:lnTo>
                        <a:pt x="843" y="146"/>
                      </a:lnTo>
                      <a:lnTo>
                        <a:pt x="843" y="146"/>
                      </a:lnTo>
                      <a:lnTo>
                        <a:pt x="841" y="146"/>
                      </a:lnTo>
                      <a:lnTo>
                        <a:pt x="840" y="146"/>
                      </a:lnTo>
                      <a:lnTo>
                        <a:pt x="841" y="145"/>
                      </a:lnTo>
                      <a:close/>
                      <a:moveTo>
                        <a:pt x="3225" y="144"/>
                      </a:moveTo>
                      <a:lnTo>
                        <a:pt x="3228" y="144"/>
                      </a:lnTo>
                      <a:lnTo>
                        <a:pt x="3228" y="145"/>
                      </a:lnTo>
                      <a:lnTo>
                        <a:pt x="3229" y="145"/>
                      </a:lnTo>
                      <a:lnTo>
                        <a:pt x="3229" y="146"/>
                      </a:lnTo>
                      <a:lnTo>
                        <a:pt x="3230" y="146"/>
                      </a:lnTo>
                      <a:lnTo>
                        <a:pt x="3232" y="147"/>
                      </a:lnTo>
                      <a:lnTo>
                        <a:pt x="3233" y="147"/>
                      </a:lnTo>
                      <a:lnTo>
                        <a:pt x="3233" y="149"/>
                      </a:lnTo>
                      <a:lnTo>
                        <a:pt x="3236" y="150"/>
                      </a:lnTo>
                      <a:lnTo>
                        <a:pt x="3236" y="150"/>
                      </a:lnTo>
                      <a:lnTo>
                        <a:pt x="3237" y="150"/>
                      </a:lnTo>
                      <a:lnTo>
                        <a:pt x="3240" y="151"/>
                      </a:lnTo>
                      <a:lnTo>
                        <a:pt x="3242" y="153"/>
                      </a:lnTo>
                      <a:lnTo>
                        <a:pt x="3242" y="153"/>
                      </a:lnTo>
                      <a:lnTo>
                        <a:pt x="3241" y="153"/>
                      </a:lnTo>
                      <a:lnTo>
                        <a:pt x="3241" y="154"/>
                      </a:lnTo>
                      <a:lnTo>
                        <a:pt x="3240" y="154"/>
                      </a:lnTo>
                      <a:lnTo>
                        <a:pt x="3238" y="154"/>
                      </a:lnTo>
                      <a:lnTo>
                        <a:pt x="3238" y="155"/>
                      </a:lnTo>
                      <a:lnTo>
                        <a:pt x="3238" y="158"/>
                      </a:lnTo>
                      <a:lnTo>
                        <a:pt x="3236" y="158"/>
                      </a:lnTo>
                      <a:lnTo>
                        <a:pt x="3236" y="158"/>
                      </a:lnTo>
                      <a:lnTo>
                        <a:pt x="3236" y="158"/>
                      </a:lnTo>
                      <a:lnTo>
                        <a:pt x="3236" y="158"/>
                      </a:lnTo>
                      <a:lnTo>
                        <a:pt x="3236" y="157"/>
                      </a:lnTo>
                      <a:lnTo>
                        <a:pt x="3236" y="155"/>
                      </a:lnTo>
                      <a:lnTo>
                        <a:pt x="3233" y="154"/>
                      </a:lnTo>
                      <a:lnTo>
                        <a:pt x="3232" y="153"/>
                      </a:lnTo>
                      <a:lnTo>
                        <a:pt x="3232" y="151"/>
                      </a:lnTo>
                      <a:lnTo>
                        <a:pt x="3230" y="151"/>
                      </a:lnTo>
                      <a:lnTo>
                        <a:pt x="3229" y="150"/>
                      </a:lnTo>
                      <a:lnTo>
                        <a:pt x="3229" y="149"/>
                      </a:lnTo>
                      <a:lnTo>
                        <a:pt x="3229" y="149"/>
                      </a:lnTo>
                      <a:lnTo>
                        <a:pt x="3224" y="149"/>
                      </a:lnTo>
                      <a:lnTo>
                        <a:pt x="3221" y="150"/>
                      </a:lnTo>
                      <a:lnTo>
                        <a:pt x="3219" y="151"/>
                      </a:lnTo>
                      <a:lnTo>
                        <a:pt x="3216" y="151"/>
                      </a:lnTo>
                      <a:lnTo>
                        <a:pt x="3215" y="151"/>
                      </a:lnTo>
                      <a:lnTo>
                        <a:pt x="3215" y="150"/>
                      </a:lnTo>
                      <a:lnTo>
                        <a:pt x="3215" y="149"/>
                      </a:lnTo>
                      <a:lnTo>
                        <a:pt x="3215" y="149"/>
                      </a:lnTo>
                      <a:lnTo>
                        <a:pt x="3215" y="149"/>
                      </a:lnTo>
                      <a:lnTo>
                        <a:pt x="3215" y="147"/>
                      </a:lnTo>
                      <a:lnTo>
                        <a:pt x="3215" y="147"/>
                      </a:lnTo>
                      <a:lnTo>
                        <a:pt x="3216" y="147"/>
                      </a:lnTo>
                      <a:lnTo>
                        <a:pt x="3216" y="146"/>
                      </a:lnTo>
                      <a:lnTo>
                        <a:pt x="3215" y="146"/>
                      </a:lnTo>
                      <a:lnTo>
                        <a:pt x="3215" y="145"/>
                      </a:lnTo>
                      <a:lnTo>
                        <a:pt x="3216" y="145"/>
                      </a:lnTo>
                      <a:lnTo>
                        <a:pt x="3216" y="145"/>
                      </a:lnTo>
                      <a:lnTo>
                        <a:pt x="3216" y="145"/>
                      </a:lnTo>
                      <a:lnTo>
                        <a:pt x="3217" y="145"/>
                      </a:lnTo>
                      <a:lnTo>
                        <a:pt x="3217" y="146"/>
                      </a:lnTo>
                      <a:lnTo>
                        <a:pt x="3219" y="147"/>
                      </a:lnTo>
                      <a:lnTo>
                        <a:pt x="3220" y="147"/>
                      </a:lnTo>
                      <a:lnTo>
                        <a:pt x="3221" y="146"/>
                      </a:lnTo>
                      <a:lnTo>
                        <a:pt x="3224" y="146"/>
                      </a:lnTo>
                      <a:lnTo>
                        <a:pt x="3225" y="146"/>
                      </a:lnTo>
                      <a:lnTo>
                        <a:pt x="3225" y="144"/>
                      </a:lnTo>
                      <a:close/>
                      <a:moveTo>
                        <a:pt x="1618" y="138"/>
                      </a:moveTo>
                      <a:lnTo>
                        <a:pt x="1618" y="138"/>
                      </a:lnTo>
                      <a:lnTo>
                        <a:pt x="1618" y="138"/>
                      </a:lnTo>
                      <a:lnTo>
                        <a:pt x="1619" y="138"/>
                      </a:lnTo>
                      <a:lnTo>
                        <a:pt x="1619" y="140"/>
                      </a:lnTo>
                      <a:lnTo>
                        <a:pt x="1618" y="140"/>
                      </a:lnTo>
                      <a:lnTo>
                        <a:pt x="1616" y="141"/>
                      </a:lnTo>
                      <a:lnTo>
                        <a:pt x="1614" y="141"/>
                      </a:lnTo>
                      <a:lnTo>
                        <a:pt x="1614" y="140"/>
                      </a:lnTo>
                      <a:lnTo>
                        <a:pt x="1615" y="138"/>
                      </a:lnTo>
                      <a:lnTo>
                        <a:pt x="1618" y="138"/>
                      </a:lnTo>
                      <a:lnTo>
                        <a:pt x="1618" y="138"/>
                      </a:lnTo>
                      <a:close/>
                      <a:moveTo>
                        <a:pt x="466" y="136"/>
                      </a:moveTo>
                      <a:lnTo>
                        <a:pt x="468" y="136"/>
                      </a:lnTo>
                      <a:lnTo>
                        <a:pt x="471" y="137"/>
                      </a:lnTo>
                      <a:lnTo>
                        <a:pt x="474" y="137"/>
                      </a:lnTo>
                      <a:lnTo>
                        <a:pt x="474" y="137"/>
                      </a:lnTo>
                      <a:lnTo>
                        <a:pt x="474" y="140"/>
                      </a:lnTo>
                      <a:lnTo>
                        <a:pt x="475" y="140"/>
                      </a:lnTo>
                      <a:lnTo>
                        <a:pt x="475" y="140"/>
                      </a:lnTo>
                      <a:lnTo>
                        <a:pt x="484" y="140"/>
                      </a:lnTo>
                      <a:lnTo>
                        <a:pt x="483" y="140"/>
                      </a:lnTo>
                      <a:lnTo>
                        <a:pt x="483" y="140"/>
                      </a:lnTo>
                      <a:lnTo>
                        <a:pt x="483" y="141"/>
                      </a:lnTo>
                      <a:lnTo>
                        <a:pt x="483" y="141"/>
                      </a:lnTo>
                      <a:lnTo>
                        <a:pt x="479" y="141"/>
                      </a:lnTo>
                      <a:lnTo>
                        <a:pt x="476" y="142"/>
                      </a:lnTo>
                      <a:lnTo>
                        <a:pt x="475" y="142"/>
                      </a:lnTo>
                      <a:lnTo>
                        <a:pt x="471" y="144"/>
                      </a:lnTo>
                      <a:lnTo>
                        <a:pt x="470" y="144"/>
                      </a:lnTo>
                      <a:lnTo>
                        <a:pt x="470" y="142"/>
                      </a:lnTo>
                      <a:lnTo>
                        <a:pt x="464" y="142"/>
                      </a:lnTo>
                      <a:lnTo>
                        <a:pt x="464" y="141"/>
                      </a:lnTo>
                      <a:lnTo>
                        <a:pt x="464" y="141"/>
                      </a:lnTo>
                      <a:lnTo>
                        <a:pt x="463" y="141"/>
                      </a:lnTo>
                      <a:lnTo>
                        <a:pt x="462" y="141"/>
                      </a:lnTo>
                      <a:lnTo>
                        <a:pt x="460" y="141"/>
                      </a:lnTo>
                      <a:lnTo>
                        <a:pt x="459" y="141"/>
                      </a:lnTo>
                      <a:lnTo>
                        <a:pt x="458" y="141"/>
                      </a:lnTo>
                      <a:lnTo>
                        <a:pt x="458" y="140"/>
                      </a:lnTo>
                      <a:lnTo>
                        <a:pt x="460" y="140"/>
                      </a:lnTo>
                      <a:lnTo>
                        <a:pt x="462" y="138"/>
                      </a:lnTo>
                      <a:lnTo>
                        <a:pt x="462" y="138"/>
                      </a:lnTo>
                      <a:lnTo>
                        <a:pt x="463" y="138"/>
                      </a:lnTo>
                      <a:lnTo>
                        <a:pt x="464" y="138"/>
                      </a:lnTo>
                      <a:lnTo>
                        <a:pt x="466" y="136"/>
                      </a:lnTo>
                      <a:close/>
                      <a:moveTo>
                        <a:pt x="877" y="136"/>
                      </a:moveTo>
                      <a:lnTo>
                        <a:pt x="878" y="136"/>
                      </a:lnTo>
                      <a:lnTo>
                        <a:pt x="878" y="137"/>
                      </a:lnTo>
                      <a:lnTo>
                        <a:pt x="877" y="137"/>
                      </a:lnTo>
                      <a:lnTo>
                        <a:pt x="877" y="136"/>
                      </a:lnTo>
                      <a:close/>
                      <a:moveTo>
                        <a:pt x="13" y="133"/>
                      </a:moveTo>
                      <a:lnTo>
                        <a:pt x="13" y="133"/>
                      </a:lnTo>
                      <a:lnTo>
                        <a:pt x="13" y="133"/>
                      </a:lnTo>
                      <a:lnTo>
                        <a:pt x="14" y="133"/>
                      </a:lnTo>
                      <a:lnTo>
                        <a:pt x="14" y="133"/>
                      </a:lnTo>
                      <a:lnTo>
                        <a:pt x="15" y="134"/>
                      </a:lnTo>
                      <a:lnTo>
                        <a:pt x="15" y="136"/>
                      </a:lnTo>
                      <a:lnTo>
                        <a:pt x="17" y="136"/>
                      </a:lnTo>
                      <a:lnTo>
                        <a:pt x="17" y="137"/>
                      </a:lnTo>
                      <a:lnTo>
                        <a:pt x="18" y="138"/>
                      </a:lnTo>
                      <a:lnTo>
                        <a:pt x="19" y="138"/>
                      </a:lnTo>
                      <a:lnTo>
                        <a:pt x="19" y="140"/>
                      </a:lnTo>
                      <a:lnTo>
                        <a:pt x="22" y="140"/>
                      </a:lnTo>
                      <a:lnTo>
                        <a:pt x="23" y="140"/>
                      </a:lnTo>
                      <a:lnTo>
                        <a:pt x="23" y="140"/>
                      </a:lnTo>
                      <a:lnTo>
                        <a:pt x="25" y="140"/>
                      </a:lnTo>
                      <a:lnTo>
                        <a:pt x="26" y="141"/>
                      </a:lnTo>
                      <a:lnTo>
                        <a:pt x="26" y="141"/>
                      </a:lnTo>
                      <a:lnTo>
                        <a:pt x="26" y="142"/>
                      </a:lnTo>
                      <a:lnTo>
                        <a:pt x="25" y="142"/>
                      </a:lnTo>
                      <a:lnTo>
                        <a:pt x="23" y="142"/>
                      </a:lnTo>
                      <a:lnTo>
                        <a:pt x="23" y="146"/>
                      </a:lnTo>
                      <a:lnTo>
                        <a:pt x="19" y="146"/>
                      </a:lnTo>
                      <a:lnTo>
                        <a:pt x="19" y="144"/>
                      </a:lnTo>
                      <a:lnTo>
                        <a:pt x="19" y="142"/>
                      </a:lnTo>
                      <a:lnTo>
                        <a:pt x="18" y="142"/>
                      </a:lnTo>
                      <a:lnTo>
                        <a:pt x="17" y="142"/>
                      </a:lnTo>
                      <a:lnTo>
                        <a:pt x="17" y="141"/>
                      </a:lnTo>
                      <a:lnTo>
                        <a:pt x="15" y="140"/>
                      </a:lnTo>
                      <a:lnTo>
                        <a:pt x="15" y="140"/>
                      </a:lnTo>
                      <a:lnTo>
                        <a:pt x="14" y="140"/>
                      </a:lnTo>
                      <a:lnTo>
                        <a:pt x="11" y="138"/>
                      </a:lnTo>
                      <a:lnTo>
                        <a:pt x="9" y="138"/>
                      </a:lnTo>
                      <a:lnTo>
                        <a:pt x="6" y="137"/>
                      </a:lnTo>
                      <a:lnTo>
                        <a:pt x="5" y="138"/>
                      </a:lnTo>
                      <a:lnTo>
                        <a:pt x="4" y="138"/>
                      </a:lnTo>
                      <a:lnTo>
                        <a:pt x="2" y="140"/>
                      </a:lnTo>
                      <a:lnTo>
                        <a:pt x="0" y="140"/>
                      </a:lnTo>
                      <a:lnTo>
                        <a:pt x="0" y="138"/>
                      </a:lnTo>
                      <a:lnTo>
                        <a:pt x="0" y="136"/>
                      </a:lnTo>
                      <a:lnTo>
                        <a:pt x="0" y="134"/>
                      </a:lnTo>
                      <a:lnTo>
                        <a:pt x="1" y="134"/>
                      </a:lnTo>
                      <a:lnTo>
                        <a:pt x="2" y="134"/>
                      </a:lnTo>
                      <a:lnTo>
                        <a:pt x="2" y="136"/>
                      </a:lnTo>
                      <a:lnTo>
                        <a:pt x="2" y="136"/>
                      </a:lnTo>
                      <a:lnTo>
                        <a:pt x="4" y="134"/>
                      </a:lnTo>
                      <a:lnTo>
                        <a:pt x="4" y="134"/>
                      </a:lnTo>
                      <a:lnTo>
                        <a:pt x="4" y="134"/>
                      </a:lnTo>
                      <a:lnTo>
                        <a:pt x="4" y="134"/>
                      </a:lnTo>
                      <a:lnTo>
                        <a:pt x="6" y="134"/>
                      </a:lnTo>
                      <a:lnTo>
                        <a:pt x="7" y="134"/>
                      </a:lnTo>
                      <a:lnTo>
                        <a:pt x="7" y="136"/>
                      </a:lnTo>
                      <a:lnTo>
                        <a:pt x="9" y="136"/>
                      </a:lnTo>
                      <a:lnTo>
                        <a:pt x="9" y="134"/>
                      </a:lnTo>
                      <a:lnTo>
                        <a:pt x="9" y="133"/>
                      </a:lnTo>
                      <a:lnTo>
                        <a:pt x="10" y="133"/>
                      </a:lnTo>
                      <a:lnTo>
                        <a:pt x="13" y="133"/>
                      </a:lnTo>
                      <a:close/>
                      <a:moveTo>
                        <a:pt x="949" y="128"/>
                      </a:moveTo>
                      <a:lnTo>
                        <a:pt x="950" y="129"/>
                      </a:lnTo>
                      <a:lnTo>
                        <a:pt x="950" y="129"/>
                      </a:lnTo>
                      <a:lnTo>
                        <a:pt x="951" y="130"/>
                      </a:lnTo>
                      <a:lnTo>
                        <a:pt x="951" y="129"/>
                      </a:lnTo>
                      <a:lnTo>
                        <a:pt x="951" y="129"/>
                      </a:lnTo>
                      <a:lnTo>
                        <a:pt x="950" y="128"/>
                      </a:lnTo>
                      <a:lnTo>
                        <a:pt x="949" y="128"/>
                      </a:lnTo>
                      <a:close/>
                      <a:moveTo>
                        <a:pt x="951" y="120"/>
                      </a:moveTo>
                      <a:lnTo>
                        <a:pt x="954" y="120"/>
                      </a:lnTo>
                      <a:lnTo>
                        <a:pt x="954" y="120"/>
                      </a:lnTo>
                      <a:lnTo>
                        <a:pt x="951" y="120"/>
                      </a:lnTo>
                      <a:lnTo>
                        <a:pt x="951" y="120"/>
                      </a:lnTo>
                      <a:close/>
                      <a:moveTo>
                        <a:pt x="1755" y="116"/>
                      </a:moveTo>
                      <a:lnTo>
                        <a:pt x="1756" y="116"/>
                      </a:lnTo>
                      <a:lnTo>
                        <a:pt x="1756" y="117"/>
                      </a:lnTo>
                      <a:lnTo>
                        <a:pt x="1756" y="117"/>
                      </a:lnTo>
                      <a:lnTo>
                        <a:pt x="1755" y="117"/>
                      </a:lnTo>
                      <a:lnTo>
                        <a:pt x="1755" y="117"/>
                      </a:lnTo>
                      <a:lnTo>
                        <a:pt x="1755" y="117"/>
                      </a:lnTo>
                      <a:lnTo>
                        <a:pt x="1755" y="116"/>
                      </a:lnTo>
                      <a:close/>
                      <a:moveTo>
                        <a:pt x="898" y="116"/>
                      </a:moveTo>
                      <a:lnTo>
                        <a:pt x="898" y="116"/>
                      </a:lnTo>
                      <a:lnTo>
                        <a:pt x="898" y="116"/>
                      </a:lnTo>
                      <a:lnTo>
                        <a:pt x="898" y="119"/>
                      </a:lnTo>
                      <a:lnTo>
                        <a:pt x="898" y="119"/>
                      </a:lnTo>
                      <a:lnTo>
                        <a:pt x="899" y="119"/>
                      </a:lnTo>
                      <a:lnTo>
                        <a:pt x="899" y="119"/>
                      </a:lnTo>
                      <a:lnTo>
                        <a:pt x="899" y="120"/>
                      </a:lnTo>
                      <a:lnTo>
                        <a:pt x="900" y="124"/>
                      </a:lnTo>
                      <a:lnTo>
                        <a:pt x="899" y="125"/>
                      </a:lnTo>
                      <a:lnTo>
                        <a:pt x="899" y="125"/>
                      </a:lnTo>
                      <a:lnTo>
                        <a:pt x="898" y="125"/>
                      </a:lnTo>
                      <a:lnTo>
                        <a:pt x="898" y="128"/>
                      </a:lnTo>
                      <a:lnTo>
                        <a:pt x="898" y="128"/>
                      </a:lnTo>
                      <a:lnTo>
                        <a:pt x="898" y="128"/>
                      </a:lnTo>
                      <a:lnTo>
                        <a:pt x="903" y="128"/>
                      </a:lnTo>
                      <a:lnTo>
                        <a:pt x="903" y="129"/>
                      </a:lnTo>
                      <a:lnTo>
                        <a:pt x="903" y="129"/>
                      </a:lnTo>
                      <a:lnTo>
                        <a:pt x="904" y="128"/>
                      </a:lnTo>
                      <a:lnTo>
                        <a:pt x="904" y="128"/>
                      </a:lnTo>
                      <a:lnTo>
                        <a:pt x="906" y="127"/>
                      </a:lnTo>
                      <a:lnTo>
                        <a:pt x="907" y="127"/>
                      </a:lnTo>
                      <a:lnTo>
                        <a:pt x="907" y="129"/>
                      </a:lnTo>
                      <a:lnTo>
                        <a:pt x="909" y="129"/>
                      </a:lnTo>
                      <a:lnTo>
                        <a:pt x="909" y="125"/>
                      </a:lnTo>
                      <a:lnTo>
                        <a:pt x="908" y="123"/>
                      </a:lnTo>
                      <a:lnTo>
                        <a:pt x="907" y="120"/>
                      </a:lnTo>
                      <a:lnTo>
                        <a:pt x="907" y="117"/>
                      </a:lnTo>
                      <a:lnTo>
                        <a:pt x="906" y="116"/>
                      </a:lnTo>
                      <a:lnTo>
                        <a:pt x="906" y="117"/>
                      </a:lnTo>
                      <a:lnTo>
                        <a:pt x="902" y="117"/>
                      </a:lnTo>
                      <a:lnTo>
                        <a:pt x="902" y="116"/>
                      </a:lnTo>
                      <a:lnTo>
                        <a:pt x="898" y="116"/>
                      </a:lnTo>
                      <a:close/>
                      <a:moveTo>
                        <a:pt x="771" y="111"/>
                      </a:moveTo>
                      <a:lnTo>
                        <a:pt x="773" y="111"/>
                      </a:lnTo>
                      <a:lnTo>
                        <a:pt x="773" y="112"/>
                      </a:lnTo>
                      <a:lnTo>
                        <a:pt x="775" y="112"/>
                      </a:lnTo>
                      <a:lnTo>
                        <a:pt x="775" y="112"/>
                      </a:lnTo>
                      <a:lnTo>
                        <a:pt x="776" y="112"/>
                      </a:lnTo>
                      <a:lnTo>
                        <a:pt x="775" y="115"/>
                      </a:lnTo>
                      <a:lnTo>
                        <a:pt x="773" y="115"/>
                      </a:lnTo>
                      <a:lnTo>
                        <a:pt x="772" y="117"/>
                      </a:lnTo>
                      <a:lnTo>
                        <a:pt x="773" y="117"/>
                      </a:lnTo>
                      <a:lnTo>
                        <a:pt x="775" y="117"/>
                      </a:lnTo>
                      <a:lnTo>
                        <a:pt x="775" y="119"/>
                      </a:lnTo>
                      <a:lnTo>
                        <a:pt x="776" y="117"/>
                      </a:lnTo>
                      <a:lnTo>
                        <a:pt x="777" y="117"/>
                      </a:lnTo>
                      <a:lnTo>
                        <a:pt x="779" y="116"/>
                      </a:lnTo>
                      <a:lnTo>
                        <a:pt x="780" y="117"/>
                      </a:lnTo>
                      <a:lnTo>
                        <a:pt x="781" y="117"/>
                      </a:lnTo>
                      <a:lnTo>
                        <a:pt x="784" y="119"/>
                      </a:lnTo>
                      <a:lnTo>
                        <a:pt x="786" y="119"/>
                      </a:lnTo>
                      <a:lnTo>
                        <a:pt x="786" y="119"/>
                      </a:lnTo>
                      <a:lnTo>
                        <a:pt x="786" y="119"/>
                      </a:lnTo>
                      <a:lnTo>
                        <a:pt x="786" y="120"/>
                      </a:lnTo>
                      <a:lnTo>
                        <a:pt x="788" y="121"/>
                      </a:lnTo>
                      <a:lnTo>
                        <a:pt x="790" y="124"/>
                      </a:lnTo>
                      <a:lnTo>
                        <a:pt x="792" y="125"/>
                      </a:lnTo>
                      <a:lnTo>
                        <a:pt x="794" y="127"/>
                      </a:lnTo>
                      <a:lnTo>
                        <a:pt x="794" y="128"/>
                      </a:lnTo>
                      <a:lnTo>
                        <a:pt x="796" y="128"/>
                      </a:lnTo>
                      <a:lnTo>
                        <a:pt x="796" y="132"/>
                      </a:lnTo>
                      <a:lnTo>
                        <a:pt x="797" y="132"/>
                      </a:lnTo>
                      <a:lnTo>
                        <a:pt x="797" y="133"/>
                      </a:lnTo>
                      <a:lnTo>
                        <a:pt x="797" y="133"/>
                      </a:lnTo>
                      <a:lnTo>
                        <a:pt x="797" y="136"/>
                      </a:lnTo>
                      <a:lnTo>
                        <a:pt x="798" y="136"/>
                      </a:lnTo>
                      <a:lnTo>
                        <a:pt x="798" y="136"/>
                      </a:lnTo>
                      <a:lnTo>
                        <a:pt x="798" y="134"/>
                      </a:lnTo>
                      <a:lnTo>
                        <a:pt x="799" y="133"/>
                      </a:lnTo>
                      <a:lnTo>
                        <a:pt x="801" y="133"/>
                      </a:lnTo>
                      <a:lnTo>
                        <a:pt x="802" y="133"/>
                      </a:lnTo>
                      <a:lnTo>
                        <a:pt x="802" y="133"/>
                      </a:lnTo>
                      <a:lnTo>
                        <a:pt x="806" y="133"/>
                      </a:lnTo>
                      <a:lnTo>
                        <a:pt x="806" y="136"/>
                      </a:lnTo>
                      <a:lnTo>
                        <a:pt x="805" y="136"/>
                      </a:lnTo>
                      <a:lnTo>
                        <a:pt x="805" y="140"/>
                      </a:lnTo>
                      <a:lnTo>
                        <a:pt x="805" y="141"/>
                      </a:lnTo>
                      <a:lnTo>
                        <a:pt x="803" y="141"/>
                      </a:lnTo>
                      <a:lnTo>
                        <a:pt x="802" y="142"/>
                      </a:lnTo>
                      <a:lnTo>
                        <a:pt x="801" y="140"/>
                      </a:lnTo>
                      <a:lnTo>
                        <a:pt x="797" y="140"/>
                      </a:lnTo>
                      <a:lnTo>
                        <a:pt x="796" y="140"/>
                      </a:lnTo>
                      <a:lnTo>
                        <a:pt x="796" y="140"/>
                      </a:lnTo>
                      <a:lnTo>
                        <a:pt x="792" y="140"/>
                      </a:lnTo>
                      <a:lnTo>
                        <a:pt x="792" y="138"/>
                      </a:lnTo>
                      <a:lnTo>
                        <a:pt x="788" y="137"/>
                      </a:lnTo>
                      <a:lnTo>
                        <a:pt x="788" y="136"/>
                      </a:lnTo>
                      <a:lnTo>
                        <a:pt x="788" y="136"/>
                      </a:lnTo>
                      <a:lnTo>
                        <a:pt x="789" y="134"/>
                      </a:lnTo>
                      <a:lnTo>
                        <a:pt x="789" y="134"/>
                      </a:lnTo>
                      <a:lnTo>
                        <a:pt x="790" y="133"/>
                      </a:lnTo>
                      <a:lnTo>
                        <a:pt x="790" y="132"/>
                      </a:lnTo>
                      <a:lnTo>
                        <a:pt x="789" y="130"/>
                      </a:lnTo>
                      <a:lnTo>
                        <a:pt x="789" y="130"/>
                      </a:lnTo>
                      <a:lnTo>
                        <a:pt x="789" y="129"/>
                      </a:lnTo>
                      <a:lnTo>
                        <a:pt x="784" y="129"/>
                      </a:lnTo>
                      <a:lnTo>
                        <a:pt x="782" y="130"/>
                      </a:lnTo>
                      <a:lnTo>
                        <a:pt x="781" y="132"/>
                      </a:lnTo>
                      <a:lnTo>
                        <a:pt x="781" y="133"/>
                      </a:lnTo>
                      <a:lnTo>
                        <a:pt x="781" y="141"/>
                      </a:lnTo>
                      <a:lnTo>
                        <a:pt x="779" y="142"/>
                      </a:lnTo>
                      <a:lnTo>
                        <a:pt x="779" y="144"/>
                      </a:lnTo>
                      <a:lnTo>
                        <a:pt x="779" y="144"/>
                      </a:lnTo>
                      <a:lnTo>
                        <a:pt x="779" y="145"/>
                      </a:lnTo>
                      <a:lnTo>
                        <a:pt x="776" y="146"/>
                      </a:lnTo>
                      <a:lnTo>
                        <a:pt x="775" y="146"/>
                      </a:lnTo>
                      <a:lnTo>
                        <a:pt x="772" y="146"/>
                      </a:lnTo>
                      <a:lnTo>
                        <a:pt x="772" y="146"/>
                      </a:lnTo>
                      <a:lnTo>
                        <a:pt x="771" y="146"/>
                      </a:lnTo>
                      <a:lnTo>
                        <a:pt x="771" y="146"/>
                      </a:lnTo>
                      <a:lnTo>
                        <a:pt x="771" y="146"/>
                      </a:lnTo>
                      <a:lnTo>
                        <a:pt x="769" y="144"/>
                      </a:lnTo>
                      <a:lnTo>
                        <a:pt x="769" y="142"/>
                      </a:lnTo>
                      <a:lnTo>
                        <a:pt x="771" y="141"/>
                      </a:lnTo>
                      <a:lnTo>
                        <a:pt x="771" y="140"/>
                      </a:lnTo>
                      <a:lnTo>
                        <a:pt x="769" y="140"/>
                      </a:lnTo>
                      <a:lnTo>
                        <a:pt x="769" y="141"/>
                      </a:lnTo>
                      <a:lnTo>
                        <a:pt x="765" y="141"/>
                      </a:lnTo>
                      <a:lnTo>
                        <a:pt x="765" y="142"/>
                      </a:lnTo>
                      <a:lnTo>
                        <a:pt x="763" y="142"/>
                      </a:lnTo>
                      <a:lnTo>
                        <a:pt x="762" y="140"/>
                      </a:lnTo>
                      <a:lnTo>
                        <a:pt x="762" y="140"/>
                      </a:lnTo>
                      <a:lnTo>
                        <a:pt x="762" y="137"/>
                      </a:lnTo>
                      <a:lnTo>
                        <a:pt x="771" y="132"/>
                      </a:lnTo>
                      <a:lnTo>
                        <a:pt x="771" y="128"/>
                      </a:lnTo>
                      <a:lnTo>
                        <a:pt x="769" y="127"/>
                      </a:lnTo>
                      <a:lnTo>
                        <a:pt x="769" y="123"/>
                      </a:lnTo>
                      <a:lnTo>
                        <a:pt x="769" y="123"/>
                      </a:lnTo>
                      <a:lnTo>
                        <a:pt x="769" y="119"/>
                      </a:lnTo>
                      <a:lnTo>
                        <a:pt x="769" y="116"/>
                      </a:lnTo>
                      <a:lnTo>
                        <a:pt x="769" y="113"/>
                      </a:lnTo>
                      <a:lnTo>
                        <a:pt x="771" y="112"/>
                      </a:lnTo>
                      <a:lnTo>
                        <a:pt x="771" y="111"/>
                      </a:lnTo>
                      <a:close/>
                      <a:moveTo>
                        <a:pt x="1660" y="108"/>
                      </a:moveTo>
                      <a:lnTo>
                        <a:pt x="1661" y="108"/>
                      </a:lnTo>
                      <a:lnTo>
                        <a:pt x="1661" y="109"/>
                      </a:lnTo>
                      <a:lnTo>
                        <a:pt x="1660" y="109"/>
                      </a:lnTo>
                      <a:lnTo>
                        <a:pt x="1660" y="108"/>
                      </a:lnTo>
                      <a:close/>
                      <a:moveTo>
                        <a:pt x="772" y="107"/>
                      </a:moveTo>
                      <a:lnTo>
                        <a:pt x="776" y="108"/>
                      </a:lnTo>
                      <a:lnTo>
                        <a:pt x="777" y="111"/>
                      </a:lnTo>
                      <a:lnTo>
                        <a:pt x="775" y="111"/>
                      </a:lnTo>
                      <a:lnTo>
                        <a:pt x="775" y="109"/>
                      </a:lnTo>
                      <a:lnTo>
                        <a:pt x="773" y="109"/>
                      </a:lnTo>
                      <a:lnTo>
                        <a:pt x="773" y="109"/>
                      </a:lnTo>
                      <a:lnTo>
                        <a:pt x="773" y="108"/>
                      </a:lnTo>
                      <a:lnTo>
                        <a:pt x="772" y="108"/>
                      </a:lnTo>
                      <a:lnTo>
                        <a:pt x="772" y="107"/>
                      </a:lnTo>
                      <a:close/>
                      <a:moveTo>
                        <a:pt x="1396" y="98"/>
                      </a:moveTo>
                      <a:lnTo>
                        <a:pt x="1396" y="99"/>
                      </a:lnTo>
                      <a:lnTo>
                        <a:pt x="1398" y="100"/>
                      </a:lnTo>
                      <a:lnTo>
                        <a:pt x="1398" y="102"/>
                      </a:lnTo>
                      <a:lnTo>
                        <a:pt x="1399" y="102"/>
                      </a:lnTo>
                      <a:lnTo>
                        <a:pt x="1399" y="102"/>
                      </a:lnTo>
                      <a:lnTo>
                        <a:pt x="1400" y="103"/>
                      </a:lnTo>
                      <a:lnTo>
                        <a:pt x="1402" y="103"/>
                      </a:lnTo>
                      <a:lnTo>
                        <a:pt x="1403" y="102"/>
                      </a:lnTo>
                      <a:lnTo>
                        <a:pt x="1403" y="102"/>
                      </a:lnTo>
                      <a:lnTo>
                        <a:pt x="1404" y="102"/>
                      </a:lnTo>
                      <a:lnTo>
                        <a:pt x="1404" y="102"/>
                      </a:lnTo>
                      <a:lnTo>
                        <a:pt x="1404" y="102"/>
                      </a:lnTo>
                      <a:lnTo>
                        <a:pt x="1406" y="102"/>
                      </a:lnTo>
                      <a:lnTo>
                        <a:pt x="1406" y="100"/>
                      </a:lnTo>
                      <a:lnTo>
                        <a:pt x="1407" y="100"/>
                      </a:lnTo>
                      <a:lnTo>
                        <a:pt x="1408" y="100"/>
                      </a:lnTo>
                      <a:lnTo>
                        <a:pt x="1408" y="100"/>
                      </a:lnTo>
                      <a:lnTo>
                        <a:pt x="1408" y="102"/>
                      </a:lnTo>
                      <a:lnTo>
                        <a:pt x="1407" y="102"/>
                      </a:lnTo>
                      <a:lnTo>
                        <a:pt x="1406" y="102"/>
                      </a:lnTo>
                      <a:lnTo>
                        <a:pt x="1406" y="103"/>
                      </a:lnTo>
                      <a:lnTo>
                        <a:pt x="1404" y="103"/>
                      </a:lnTo>
                      <a:lnTo>
                        <a:pt x="1404" y="104"/>
                      </a:lnTo>
                      <a:lnTo>
                        <a:pt x="1404" y="106"/>
                      </a:lnTo>
                      <a:lnTo>
                        <a:pt x="1406" y="107"/>
                      </a:lnTo>
                      <a:lnTo>
                        <a:pt x="1406" y="108"/>
                      </a:lnTo>
                      <a:lnTo>
                        <a:pt x="1404" y="109"/>
                      </a:lnTo>
                      <a:lnTo>
                        <a:pt x="1404" y="112"/>
                      </a:lnTo>
                      <a:lnTo>
                        <a:pt x="1407" y="111"/>
                      </a:lnTo>
                      <a:lnTo>
                        <a:pt x="1408" y="111"/>
                      </a:lnTo>
                      <a:lnTo>
                        <a:pt x="1410" y="111"/>
                      </a:lnTo>
                      <a:lnTo>
                        <a:pt x="1411" y="112"/>
                      </a:lnTo>
                      <a:lnTo>
                        <a:pt x="1412" y="112"/>
                      </a:lnTo>
                      <a:lnTo>
                        <a:pt x="1413" y="112"/>
                      </a:lnTo>
                      <a:lnTo>
                        <a:pt x="1413" y="112"/>
                      </a:lnTo>
                      <a:lnTo>
                        <a:pt x="1413" y="112"/>
                      </a:lnTo>
                      <a:lnTo>
                        <a:pt x="1415" y="115"/>
                      </a:lnTo>
                      <a:lnTo>
                        <a:pt x="1415" y="116"/>
                      </a:lnTo>
                      <a:lnTo>
                        <a:pt x="1415" y="116"/>
                      </a:lnTo>
                      <a:lnTo>
                        <a:pt x="1413" y="116"/>
                      </a:lnTo>
                      <a:lnTo>
                        <a:pt x="1413" y="116"/>
                      </a:lnTo>
                      <a:lnTo>
                        <a:pt x="1413" y="117"/>
                      </a:lnTo>
                      <a:lnTo>
                        <a:pt x="1415" y="119"/>
                      </a:lnTo>
                      <a:lnTo>
                        <a:pt x="1415" y="119"/>
                      </a:lnTo>
                      <a:lnTo>
                        <a:pt x="1415" y="119"/>
                      </a:lnTo>
                      <a:lnTo>
                        <a:pt x="1415" y="121"/>
                      </a:lnTo>
                      <a:lnTo>
                        <a:pt x="1415" y="121"/>
                      </a:lnTo>
                      <a:lnTo>
                        <a:pt x="1415" y="123"/>
                      </a:lnTo>
                      <a:lnTo>
                        <a:pt x="1412" y="123"/>
                      </a:lnTo>
                      <a:lnTo>
                        <a:pt x="1411" y="121"/>
                      </a:lnTo>
                      <a:lnTo>
                        <a:pt x="1410" y="121"/>
                      </a:lnTo>
                      <a:lnTo>
                        <a:pt x="1410" y="123"/>
                      </a:lnTo>
                      <a:lnTo>
                        <a:pt x="1410" y="123"/>
                      </a:lnTo>
                      <a:lnTo>
                        <a:pt x="1410" y="124"/>
                      </a:lnTo>
                      <a:lnTo>
                        <a:pt x="1407" y="124"/>
                      </a:lnTo>
                      <a:lnTo>
                        <a:pt x="1407" y="125"/>
                      </a:lnTo>
                      <a:lnTo>
                        <a:pt x="1406" y="125"/>
                      </a:lnTo>
                      <a:lnTo>
                        <a:pt x="1406" y="127"/>
                      </a:lnTo>
                      <a:lnTo>
                        <a:pt x="1406" y="127"/>
                      </a:lnTo>
                      <a:lnTo>
                        <a:pt x="1406" y="128"/>
                      </a:lnTo>
                      <a:lnTo>
                        <a:pt x="1406" y="128"/>
                      </a:lnTo>
                      <a:lnTo>
                        <a:pt x="1406" y="129"/>
                      </a:lnTo>
                      <a:lnTo>
                        <a:pt x="1403" y="129"/>
                      </a:lnTo>
                      <a:lnTo>
                        <a:pt x="1402" y="130"/>
                      </a:lnTo>
                      <a:lnTo>
                        <a:pt x="1400" y="130"/>
                      </a:lnTo>
                      <a:lnTo>
                        <a:pt x="1400" y="130"/>
                      </a:lnTo>
                      <a:lnTo>
                        <a:pt x="1398" y="130"/>
                      </a:lnTo>
                      <a:lnTo>
                        <a:pt x="1398" y="132"/>
                      </a:lnTo>
                      <a:lnTo>
                        <a:pt x="1396" y="132"/>
                      </a:lnTo>
                      <a:lnTo>
                        <a:pt x="1396" y="132"/>
                      </a:lnTo>
                      <a:lnTo>
                        <a:pt x="1394" y="132"/>
                      </a:lnTo>
                      <a:lnTo>
                        <a:pt x="1394" y="133"/>
                      </a:lnTo>
                      <a:lnTo>
                        <a:pt x="1393" y="133"/>
                      </a:lnTo>
                      <a:lnTo>
                        <a:pt x="1393" y="134"/>
                      </a:lnTo>
                      <a:lnTo>
                        <a:pt x="1390" y="134"/>
                      </a:lnTo>
                      <a:lnTo>
                        <a:pt x="1389" y="136"/>
                      </a:lnTo>
                      <a:lnTo>
                        <a:pt x="1387" y="134"/>
                      </a:lnTo>
                      <a:lnTo>
                        <a:pt x="1386" y="134"/>
                      </a:lnTo>
                      <a:lnTo>
                        <a:pt x="1386" y="134"/>
                      </a:lnTo>
                      <a:lnTo>
                        <a:pt x="1386" y="134"/>
                      </a:lnTo>
                      <a:lnTo>
                        <a:pt x="1386" y="137"/>
                      </a:lnTo>
                      <a:lnTo>
                        <a:pt x="1382" y="137"/>
                      </a:lnTo>
                      <a:lnTo>
                        <a:pt x="1381" y="136"/>
                      </a:lnTo>
                      <a:lnTo>
                        <a:pt x="1375" y="134"/>
                      </a:lnTo>
                      <a:lnTo>
                        <a:pt x="1375" y="137"/>
                      </a:lnTo>
                      <a:lnTo>
                        <a:pt x="1375" y="137"/>
                      </a:lnTo>
                      <a:lnTo>
                        <a:pt x="1377" y="138"/>
                      </a:lnTo>
                      <a:lnTo>
                        <a:pt x="1378" y="140"/>
                      </a:lnTo>
                      <a:lnTo>
                        <a:pt x="1377" y="140"/>
                      </a:lnTo>
                      <a:lnTo>
                        <a:pt x="1374" y="142"/>
                      </a:lnTo>
                      <a:lnTo>
                        <a:pt x="1373" y="142"/>
                      </a:lnTo>
                      <a:lnTo>
                        <a:pt x="1373" y="141"/>
                      </a:lnTo>
                      <a:lnTo>
                        <a:pt x="1373" y="141"/>
                      </a:lnTo>
                      <a:lnTo>
                        <a:pt x="1373" y="141"/>
                      </a:lnTo>
                      <a:lnTo>
                        <a:pt x="1370" y="142"/>
                      </a:lnTo>
                      <a:lnTo>
                        <a:pt x="1360" y="142"/>
                      </a:lnTo>
                      <a:lnTo>
                        <a:pt x="1360" y="141"/>
                      </a:lnTo>
                      <a:lnTo>
                        <a:pt x="1356" y="142"/>
                      </a:lnTo>
                      <a:lnTo>
                        <a:pt x="1356" y="141"/>
                      </a:lnTo>
                      <a:lnTo>
                        <a:pt x="1360" y="138"/>
                      </a:lnTo>
                      <a:lnTo>
                        <a:pt x="1360" y="138"/>
                      </a:lnTo>
                      <a:lnTo>
                        <a:pt x="1358" y="138"/>
                      </a:lnTo>
                      <a:lnTo>
                        <a:pt x="1358" y="138"/>
                      </a:lnTo>
                      <a:lnTo>
                        <a:pt x="1358" y="137"/>
                      </a:lnTo>
                      <a:lnTo>
                        <a:pt x="1353" y="137"/>
                      </a:lnTo>
                      <a:lnTo>
                        <a:pt x="1353" y="136"/>
                      </a:lnTo>
                      <a:lnTo>
                        <a:pt x="1353" y="136"/>
                      </a:lnTo>
                      <a:lnTo>
                        <a:pt x="1352" y="136"/>
                      </a:lnTo>
                      <a:lnTo>
                        <a:pt x="1351" y="136"/>
                      </a:lnTo>
                      <a:lnTo>
                        <a:pt x="1349" y="136"/>
                      </a:lnTo>
                      <a:lnTo>
                        <a:pt x="1349" y="136"/>
                      </a:lnTo>
                      <a:lnTo>
                        <a:pt x="1349" y="134"/>
                      </a:lnTo>
                      <a:lnTo>
                        <a:pt x="1348" y="134"/>
                      </a:lnTo>
                      <a:lnTo>
                        <a:pt x="1347" y="134"/>
                      </a:lnTo>
                      <a:lnTo>
                        <a:pt x="1347" y="136"/>
                      </a:lnTo>
                      <a:lnTo>
                        <a:pt x="1343" y="136"/>
                      </a:lnTo>
                      <a:lnTo>
                        <a:pt x="1343" y="136"/>
                      </a:lnTo>
                      <a:lnTo>
                        <a:pt x="1341" y="136"/>
                      </a:lnTo>
                      <a:lnTo>
                        <a:pt x="1341" y="137"/>
                      </a:lnTo>
                      <a:lnTo>
                        <a:pt x="1340" y="137"/>
                      </a:lnTo>
                      <a:lnTo>
                        <a:pt x="1339" y="136"/>
                      </a:lnTo>
                      <a:lnTo>
                        <a:pt x="1336" y="136"/>
                      </a:lnTo>
                      <a:lnTo>
                        <a:pt x="1335" y="136"/>
                      </a:lnTo>
                      <a:lnTo>
                        <a:pt x="1335" y="134"/>
                      </a:lnTo>
                      <a:lnTo>
                        <a:pt x="1335" y="134"/>
                      </a:lnTo>
                      <a:lnTo>
                        <a:pt x="1335" y="134"/>
                      </a:lnTo>
                      <a:lnTo>
                        <a:pt x="1336" y="133"/>
                      </a:lnTo>
                      <a:lnTo>
                        <a:pt x="1338" y="133"/>
                      </a:lnTo>
                      <a:lnTo>
                        <a:pt x="1339" y="133"/>
                      </a:lnTo>
                      <a:lnTo>
                        <a:pt x="1339" y="132"/>
                      </a:lnTo>
                      <a:lnTo>
                        <a:pt x="1339" y="132"/>
                      </a:lnTo>
                      <a:lnTo>
                        <a:pt x="1340" y="132"/>
                      </a:lnTo>
                      <a:lnTo>
                        <a:pt x="1341" y="133"/>
                      </a:lnTo>
                      <a:lnTo>
                        <a:pt x="1343" y="132"/>
                      </a:lnTo>
                      <a:lnTo>
                        <a:pt x="1343" y="130"/>
                      </a:lnTo>
                      <a:lnTo>
                        <a:pt x="1344" y="130"/>
                      </a:lnTo>
                      <a:lnTo>
                        <a:pt x="1345" y="129"/>
                      </a:lnTo>
                      <a:lnTo>
                        <a:pt x="1343" y="129"/>
                      </a:lnTo>
                      <a:lnTo>
                        <a:pt x="1343" y="129"/>
                      </a:lnTo>
                      <a:lnTo>
                        <a:pt x="1341" y="128"/>
                      </a:lnTo>
                      <a:lnTo>
                        <a:pt x="1341" y="128"/>
                      </a:lnTo>
                      <a:lnTo>
                        <a:pt x="1341" y="128"/>
                      </a:lnTo>
                      <a:lnTo>
                        <a:pt x="1343" y="128"/>
                      </a:lnTo>
                      <a:lnTo>
                        <a:pt x="1343" y="127"/>
                      </a:lnTo>
                      <a:lnTo>
                        <a:pt x="1341" y="127"/>
                      </a:lnTo>
                      <a:lnTo>
                        <a:pt x="1341" y="127"/>
                      </a:lnTo>
                      <a:lnTo>
                        <a:pt x="1340" y="127"/>
                      </a:lnTo>
                      <a:lnTo>
                        <a:pt x="1340" y="128"/>
                      </a:lnTo>
                      <a:lnTo>
                        <a:pt x="1340" y="128"/>
                      </a:lnTo>
                      <a:lnTo>
                        <a:pt x="1340" y="127"/>
                      </a:lnTo>
                      <a:lnTo>
                        <a:pt x="1339" y="125"/>
                      </a:lnTo>
                      <a:lnTo>
                        <a:pt x="1339" y="124"/>
                      </a:lnTo>
                      <a:lnTo>
                        <a:pt x="1332" y="124"/>
                      </a:lnTo>
                      <a:lnTo>
                        <a:pt x="1332" y="124"/>
                      </a:lnTo>
                      <a:lnTo>
                        <a:pt x="1331" y="124"/>
                      </a:lnTo>
                      <a:lnTo>
                        <a:pt x="1331" y="124"/>
                      </a:lnTo>
                      <a:lnTo>
                        <a:pt x="1331" y="124"/>
                      </a:lnTo>
                      <a:lnTo>
                        <a:pt x="1330" y="124"/>
                      </a:lnTo>
                      <a:lnTo>
                        <a:pt x="1330" y="125"/>
                      </a:lnTo>
                      <a:lnTo>
                        <a:pt x="1326" y="125"/>
                      </a:lnTo>
                      <a:lnTo>
                        <a:pt x="1326" y="124"/>
                      </a:lnTo>
                      <a:lnTo>
                        <a:pt x="1326" y="123"/>
                      </a:lnTo>
                      <a:lnTo>
                        <a:pt x="1326" y="123"/>
                      </a:lnTo>
                      <a:lnTo>
                        <a:pt x="1326" y="121"/>
                      </a:lnTo>
                      <a:lnTo>
                        <a:pt x="1326" y="121"/>
                      </a:lnTo>
                      <a:lnTo>
                        <a:pt x="1330" y="121"/>
                      </a:lnTo>
                      <a:lnTo>
                        <a:pt x="1331" y="121"/>
                      </a:lnTo>
                      <a:lnTo>
                        <a:pt x="1332" y="120"/>
                      </a:lnTo>
                      <a:lnTo>
                        <a:pt x="1334" y="119"/>
                      </a:lnTo>
                      <a:lnTo>
                        <a:pt x="1334" y="119"/>
                      </a:lnTo>
                      <a:lnTo>
                        <a:pt x="1335" y="119"/>
                      </a:lnTo>
                      <a:lnTo>
                        <a:pt x="1336" y="119"/>
                      </a:lnTo>
                      <a:lnTo>
                        <a:pt x="1339" y="119"/>
                      </a:lnTo>
                      <a:lnTo>
                        <a:pt x="1340" y="119"/>
                      </a:lnTo>
                      <a:lnTo>
                        <a:pt x="1340" y="119"/>
                      </a:lnTo>
                      <a:lnTo>
                        <a:pt x="1340" y="117"/>
                      </a:lnTo>
                      <a:lnTo>
                        <a:pt x="1341" y="117"/>
                      </a:lnTo>
                      <a:lnTo>
                        <a:pt x="1341" y="117"/>
                      </a:lnTo>
                      <a:lnTo>
                        <a:pt x="1338" y="117"/>
                      </a:lnTo>
                      <a:lnTo>
                        <a:pt x="1338" y="116"/>
                      </a:lnTo>
                      <a:lnTo>
                        <a:pt x="1338" y="115"/>
                      </a:lnTo>
                      <a:lnTo>
                        <a:pt x="1338" y="115"/>
                      </a:lnTo>
                      <a:lnTo>
                        <a:pt x="1338" y="113"/>
                      </a:lnTo>
                      <a:lnTo>
                        <a:pt x="1340" y="115"/>
                      </a:lnTo>
                      <a:lnTo>
                        <a:pt x="1340" y="113"/>
                      </a:lnTo>
                      <a:lnTo>
                        <a:pt x="1340" y="113"/>
                      </a:lnTo>
                      <a:lnTo>
                        <a:pt x="1340" y="113"/>
                      </a:lnTo>
                      <a:lnTo>
                        <a:pt x="1339" y="112"/>
                      </a:lnTo>
                      <a:lnTo>
                        <a:pt x="1338" y="111"/>
                      </a:lnTo>
                      <a:lnTo>
                        <a:pt x="1332" y="113"/>
                      </a:lnTo>
                      <a:lnTo>
                        <a:pt x="1330" y="113"/>
                      </a:lnTo>
                      <a:lnTo>
                        <a:pt x="1328" y="116"/>
                      </a:lnTo>
                      <a:lnTo>
                        <a:pt x="1323" y="115"/>
                      </a:lnTo>
                      <a:lnTo>
                        <a:pt x="1322" y="113"/>
                      </a:lnTo>
                      <a:lnTo>
                        <a:pt x="1323" y="113"/>
                      </a:lnTo>
                      <a:lnTo>
                        <a:pt x="1323" y="113"/>
                      </a:lnTo>
                      <a:lnTo>
                        <a:pt x="1326" y="113"/>
                      </a:lnTo>
                      <a:lnTo>
                        <a:pt x="1326" y="113"/>
                      </a:lnTo>
                      <a:lnTo>
                        <a:pt x="1326" y="112"/>
                      </a:lnTo>
                      <a:lnTo>
                        <a:pt x="1327" y="112"/>
                      </a:lnTo>
                      <a:lnTo>
                        <a:pt x="1327" y="112"/>
                      </a:lnTo>
                      <a:lnTo>
                        <a:pt x="1328" y="111"/>
                      </a:lnTo>
                      <a:lnTo>
                        <a:pt x="1330" y="111"/>
                      </a:lnTo>
                      <a:lnTo>
                        <a:pt x="1331" y="109"/>
                      </a:lnTo>
                      <a:lnTo>
                        <a:pt x="1331" y="106"/>
                      </a:lnTo>
                      <a:lnTo>
                        <a:pt x="1328" y="106"/>
                      </a:lnTo>
                      <a:lnTo>
                        <a:pt x="1328" y="106"/>
                      </a:lnTo>
                      <a:lnTo>
                        <a:pt x="1328" y="106"/>
                      </a:lnTo>
                      <a:lnTo>
                        <a:pt x="1328" y="104"/>
                      </a:lnTo>
                      <a:lnTo>
                        <a:pt x="1331" y="106"/>
                      </a:lnTo>
                      <a:lnTo>
                        <a:pt x="1331" y="104"/>
                      </a:lnTo>
                      <a:lnTo>
                        <a:pt x="1331" y="104"/>
                      </a:lnTo>
                      <a:lnTo>
                        <a:pt x="1331" y="104"/>
                      </a:lnTo>
                      <a:lnTo>
                        <a:pt x="1331" y="104"/>
                      </a:lnTo>
                      <a:lnTo>
                        <a:pt x="1331" y="103"/>
                      </a:lnTo>
                      <a:lnTo>
                        <a:pt x="1331" y="103"/>
                      </a:lnTo>
                      <a:lnTo>
                        <a:pt x="1331" y="103"/>
                      </a:lnTo>
                      <a:lnTo>
                        <a:pt x="1332" y="102"/>
                      </a:lnTo>
                      <a:lnTo>
                        <a:pt x="1332" y="102"/>
                      </a:lnTo>
                      <a:lnTo>
                        <a:pt x="1332" y="102"/>
                      </a:lnTo>
                      <a:lnTo>
                        <a:pt x="1334" y="106"/>
                      </a:lnTo>
                      <a:lnTo>
                        <a:pt x="1335" y="106"/>
                      </a:lnTo>
                      <a:lnTo>
                        <a:pt x="1335" y="107"/>
                      </a:lnTo>
                      <a:lnTo>
                        <a:pt x="1335" y="107"/>
                      </a:lnTo>
                      <a:lnTo>
                        <a:pt x="1339" y="107"/>
                      </a:lnTo>
                      <a:lnTo>
                        <a:pt x="1339" y="107"/>
                      </a:lnTo>
                      <a:lnTo>
                        <a:pt x="1339" y="108"/>
                      </a:lnTo>
                      <a:lnTo>
                        <a:pt x="1340" y="108"/>
                      </a:lnTo>
                      <a:lnTo>
                        <a:pt x="1341" y="108"/>
                      </a:lnTo>
                      <a:lnTo>
                        <a:pt x="1340" y="104"/>
                      </a:lnTo>
                      <a:lnTo>
                        <a:pt x="1336" y="103"/>
                      </a:lnTo>
                      <a:lnTo>
                        <a:pt x="1338" y="102"/>
                      </a:lnTo>
                      <a:lnTo>
                        <a:pt x="1338" y="102"/>
                      </a:lnTo>
                      <a:lnTo>
                        <a:pt x="1339" y="102"/>
                      </a:lnTo>
                      <a:lnTo>
                        <a:pt x="1340" y="102"/>
                      </a:lnTo>
                      <a:lnTo>
                        <a:pt x="1340" y="102"/>
                      </a:lnTo>
                      <a:lnTo>
                        <a:pt x="1343" y="100"/>
                      </a:lnTo>
                      <a:lnTo>
                        <a:pt x="1343" y="102"/>
                      </a:lnTo>
                      <a:lnTo>
                        <a:pt x="1344" y="102"/>
                      </a:lnTo>
                      <a:lnTo>
                        <a:pt x="1344" y="103"/>
                      </a:lnTo>
                      <a:lnTo>
                        <a:pt x="1345" y="104"/>
                      </a:lnTo>
                      <a:lnTo>
                        <a:pt x="1345" y="104"/>
                      </a:lnTo>
                      <a:lnTo>
                        <a:pt x="1345" y="106"/>
                      </a:lnTo>
                      <a:lnTo>
                        <a:pt x="1347" y="106"/>
                      </a:lnTo>
                      <a:lnTo>
                        <a:pt x="1347" y="107"/>
                      </a:lnTo>
                      <a:lnTo>
                        <a:pt x="1347" y="108"/>
                      </a:lnTo>
                      <a:lnTo>
                        <a:pt x="1347" y="108"/>
                      </a:lnTo>
                      <a:lnTo>
                        <a:pt x="1347" y="108"/>
                      </a:lnTo>
                      <a:lnTo>
                        <a:pt x="1348" y="111"/>
                      </a:lnTo>
                      <a:lnTo>
                        <a:pt x="1347" y="111"/>
                      </a:lnTo>
                      <a:lnTo>
                        <a:pt x="1347" y="116"/>
                      </a:lnTo>
                      <a:lnTo>
                        <a:pt x="1348" y="116"/>
                      </a:lnTo>
                      <a:lnTo>
                        <a:pt x="1348" y="116"/>
                      </a:lnTo>
                      <a:lnTo>
                        <a:pt x="1348" y="116"/>
                      </a:lnTo>
                      <a:lnTo>
                        <a:pt x="1349" y="116"/>
                      </a:lnTo>
                      <a:lnTo>
                        <a:pt x="1349" y="115"/>
                      </a:lnTo>
                      <a:lnTo>
                        <a:pt x="1351" y="115"/>
                      </a:lnTo>
                      <a:lnTo>
                        <a:pt x="1352" y="111"/>
                      </a:lnTo>
                      <a:lnTo>
                        <a:pt x="1353" y="111"/>
                      </a:lnTo>
                      <a:lnTo>
                        <a:pt x="1353" y="111"/>
                      </a:lnTo>
                      <a:lnTo>
                        <a:pt x="1353" y="111"/>
                      </a:lnTo>
                      <a:lnTo>
                        <a:pt x="1355" y="112"/>
                      </a:lnTo>
                      <a:lnTo>
                        <a:pt x="1356" y="112"/>
                      </a:lnTo>
                      <a:lnTo>
                        <a:pt x="1356" y="109"/>
                      </a:lnTo>
                      <a:lnTo>
                        <a:pt x="1356" y="107"/>
                      </a:lnTo>
                      <a:lnTo>
                        <a:pt x="1356" y="104"/>
                      </a:lnTo>
                      <a:lnTo>
                        <a:pt x="1358" y="103"/>
                      </a:lnTo>
                      <a:lnTo>
                        <a:pt x="1360" y="106"/>
                      </a:lnTo>
                      <a:lnTo>
                        <a:pt x="1360" y="107"/>
                      </a:lnTo>
                      <a:lnTo>
                        <a:pt x="1361" y="109"/>
                      </a:lnTo>
                      <a:lnTo>
                        <a:pt x="1364" y="108"/>
                      </a:lnTo>
                      <a:lnTo>
                        <a:pt x="1362" y="107"/>
                      </a:lnTo>
                      <a:lnTo>
                        <a:pt x="1362" y="106"/>
                      </a:lnTo>
                      <a:lnTo>
                        <a:pt x="1364" y="106"/>
                      </a:lnTo>
                      <a:lnTo>
                        <a:pt x="1364" y="104"/>
                      </a:lnTo>
                      <a:lnTo>
                        <a:pt x="1365" y="104"/>
                      </a:lnTo>
                      <a:lnTo>
                        <a:pt x="1366" y="104"/>
                      </a:lnTo>
                      <a:lnTo>
                        <a:pt x="1366" y="103"/>
                      </a:lnTo>
                      <a:lnTo>
                        <a:pt x="1368" y="103"/>
                      </a:lnTo>
                      <a:lnTo>
                        <a:pt x="1368" y="103"/>
                      </a:lnTo>
                      <a:lnTo>
                        <a:pt x="1369" y="102"/>
                      </a:lnTo>
                      <a:lnTo>
                        <a:pt x="1369" y="102"/>
                      </a:lnTo>
                      <a:lnTo>
                        <a:pt x="1372" y="102"/>
                      </a:lnTo>
                      <a:lnTo>
                        <a:pt x="1370" y="104"/>
                      </a:lnTo>
                      <a:lnTo>
                        <a:pt x="1372" y="104"/>
                      </a:lnTo>
                      <a:lnTo>
                        <a:pt x="1372" y="107"/>
                      </a:lnTo>
                      <a:lnTo>
                        <a:pt x="1373" y="108"/>
                      </a:lnTo>
                      <a:lnTo>
                        <a:pt x="1373" y="108"/>
                      </a:lnTo>
                      <a:lnTo>
                        <a:pt x="1374" y="108"/>
                      </a:lnTo>
                      <a:lnTo>
                        <a:pt x="1374" y="107"/>
                      </a:lnTo>
                      <a:lnTo>
                        <a:pt x="1374" y="106"/>
                      </a:lnTo>
                      <a:lnTo>
                        <a:pt x="1374" y="104"/>
                      </a:lnTo>
                      <a:lnTo>
                        <a:pt x="1373" y="103"/>
                      </a:lnTo>
                      <a:lnTo>
                        <a:pt x="1374" y="103"/>
                      </a:lnTo>
                      <a:lnTo>
                        <a:pt x="1374" y="103"/>
                      </a:lnTo>
                      <a:lnTo>
                        <a:pt x="1375" y="103"/>
                      </a:lnTo>
                      <a:lnTo>
                        <a:pt x="1375" y="103"/>
                      </a:lnTo>
                      <a:lnTo>
                        <a:pt x="1375" y="103"/>
                      </a:lnTo>
                      <a:lnTo>
                        <a:pt x="1375" y="103"/>
                      </a:lnTo>
                      <a:lnTo>
                        <a:pt x="1375" y="104"/>
                      </a:lnTo>
                      <a:lnTo>
                        <a:pt x="1375" y="104"/>
                      </a:lnTo>
                      <a:lnTo>
                        <a:pt x="1379" y="106"/>
                      </a:lnTo>
                      <a:lnTo>
                        <a:pt x="1379" y="104"/>
                      </a:lnTo>
                      <a:lnTo>
                        <a:pt x="1383" y="104"/>
                      </a:lnTo>
                      <a:lnTo>
                        <a:pt x="1385" y="103"/>
                      </a:lnTo>
                      <a:lnTo>
                        <a:pt x="1385" y="102"/>
                      </a:lnTo>
                      <a:lnTo>
                        <a:pt x="1386" y="102"/>
                      </a:lnTo>
                      <a:lnTo>
                        <a:pt x="1387" y="103"/>
                      </a:lnTo>
                      <a:lnTo>
                        <a:pt x="1387" y="103"/>
                      </a:lnTo>
                      <a:lnTo>
                        <a:pt x="1389" y="103"/>
                      </a:lnTo>
                      <a:lnTo>
                        <a:pt x="1391" y="103"/>
                      </a:lnTo>
                      <a:lnTo>
                        <a:pt x="1391" y="100"/>
                      </a:lnTo>
                      <a:lnTo>
                        <a:pt x="1391" y="98"/>
                      </a:lnTo>
                      <a:lnTo>
                        <a:pt x="1396" y="98"/>
                      </a:lnTo>
                      <a:close/>
                      <a:moveTo>
                        <a:pt x="781" y="98"/>
                      </a:moveTo>
                      <a:lnTo>
                        <a:pt x="784" y="98"/>
                      </a:lnTo>
                      <a:lnTo>
                        <a:pt x="784" y="99"/>
                      </a:lnTo>
                      <a:lnTo>
                        <a:pt x="781" y="99"/>
                      </a:lnTo>
                      <a:lnTo>
                        <a:pt x="781" y="98"/>
                      </a:lnTo>
                      <a:close/>
                      <a:moveTo>
                        <a:pt x="1336" y="96"/>
                      </a:moveTo>
                      <a:lnTo>
                        <a:pt x="1338" y="98"/>
                      </a:lnTo>
                      <a:lnTo>
                        <a:pt x="1338" y="98"/>
                      </a:lnTo>
                      <a:lnTo>
                        <a:pt x="1339" y="98"/>
                      </a:lnTo>
                      <a:lnTo>
                        <a:pt x="1340" y="98"/>
                      </a:lnTo>
                      <a:lnTo>
                        <a:pt x="1341" y="99"/>
                      </a:lnTo>
                      <a:lnTo>
                        <a:pt x="1341" y="99"/>
                      </a:lnTo>
                      <a:lnTo>
                        <a:pt x="1341" y="99"/>
                      </a:lnTo>
                      <a:lnTo>
                        <a:pt x="1338" y="99"/>
                      </a:lnTo>
                      <a:lnTo>
                        <a:pt x="1336" y="99"/>
                      </a:lnTo>
                      <a:lnTo>
                        <a:pt x="1334" y="99"/>
                      </a:lnTo>
                      <a:lnTo>
                        <a:pt x="1332" y="99"/>
                      </a:lnTo>
                      <a:lnTo>
                        <a:pt x="1332" y="98"/>
                      </a:lnTo>
                      <a:lnTo>
                        <a:pt x="1334" y="96"/>
                      </a:lnTo>
                      <a:lnTo>
                        <a:pt x="1336" y="96"/>
                      </a:lnTo>
                      <a:close/>
                      <a:moveTo>
                        <a:pt x="82" y="91"/>
                      </a:moveTo>
                      <a:lnTo>
                        <a:pt x="83" y="91"/>
                      </a:lnTo>
                      <a:lnTo>
                        <a:pt x="83" y="92"/>
                      </a:lnTo>
                      <a:lnTo>
                        <a:pt x="82" y="92"/>
                      </a:lnTo>
                      <a:lnTo>
                        <a:pt x="82" y="92"/>
                      </a:lnTo>
                      <a:lnTo>
                        <a:pt x="82" y="91"/>
                      </a:lnTo>
                      <a:lnTo>
                        <a:pt x="82" y="91"/>
                      </a:lnTo>
                      <a:lnTo>
                        <a:pt x="82" y="91"/>
                      </a:lnTo>
                      <a:close/>
                      <a:moveTo>
                        <a:pt x="462" y="87"/>
                      </a:moveTo>
                      <a:lnTo>
                        <a:pt x="463" y="87"/>
                      </a:lnTo>
                      <a:lnTo>
                        <a:pt x="463" y="87"/>
                      </a:lnTo>
                      <a:lnTo>
                        <a:pt x="467" y="87"/>
                      </a:lnTo>
                      <a:lnTo>
                        <a:pt x="467" y="89"/>
                      </a:lnTo>
                      <a:lnTo>
                        <a:pt x="470" y="89"/>
                      </a:lnTo>
                      <a:lnTo>
                        <a:pt x="470" y="89"/>
                      </a:lnTo>
                      <a:lnTo>
                        <a:pt x="471" y="89"/>
                      </a:lnTo>
                      <a:lnTo>
                        <a:pt x="471" y="90"/>
                      </a:lnTo>
                      <a:lnTo>
                        <a:pt x="476" y="90"/>
                      </a:lnTo>
                      <a:lnTo>
                        <a:pt x="476" y="91"/>
                      </a:lnTo>
                      <a:lnTo>
                        <a:pt x="472" y="91"/>
                      </a:lnTo>
                      <a:lnTo>
                        <a:pt x="470" y="91"/>
                      </a:lnTo>
                      <a:lnTo>
                        <a:pt x="467" y="92"/>
                      </a:lnTo>
                      <a:lnTo>
                        <a:pt x="464" y="94"/>
                      </a:lnTo>
                      <a:lnTo>
                        <a:pt x="463" y="94"/>
                      </a:lnTo>
                      <a:lnTo>
                        <a:pt x="464" y="95"/>
                      </a:lnTo>
                      <a:lnTo>
                        <a:pt x="466" y="95"/>
                      </a:lnTo>
                      <a:lnTo>
                        <a:pt x="467" y="95"/>
                      </a:lnTo>
                      <a:lnTo>
                        <a:pt x="470" y="95"/>
                      </a:lnTo>
                      <a:lnTo>
                        <a:pt x="470" y="96"/>
                      </a:lnTo>
                      <a:lnTo>
                        <a:pt x="474" y="96"/>
                      </a:lnTo>
                      <a:lnTo>
                        <a:pt x="474" y="98"/>
                      </a:lnTo>
                      <a:lnTo>
                        <a:pt x="475" y="98"/>
                      </a:lnTo>
                      <a:lnTo>
                        <a:pt x="475" y="98"/>
                      </a:lnTo>
                      <a:lnTo>
                        <a:pt x="477" y="99"/>
                      </a:lnTo>
                      <a:lnTo>
                        <a:pt x="480" y="98"/>
                      </a:lnTo>
                      <a:lnTo>
                        <a:pt x="483" y="98"/>
                      </a:lnTo>
                      <a:lnTo>
                        <a:pt x="484" y="96"/>
                      </a:lnTo>
                      <a:lnTo>
                        <a:pt x="485" y="98"/>
                      </a:lnTo>
                      <a:lnTo>
                        <a:pt x="487" y="98"/>
                      </a:lnTo>
                      <a:lnTo>
                        <a:pt x="487" y="98"/>
                      </a:lnTo>
                      <a:lnTo>
                        <a:pt x="487" y="102"/>
                      </a:lnTo>
                      <a:lnTo>
                        <a:pt x="485" y="103"/>
                      </a:lnTo>
                      <a:lnTo>
                        <a:pt x="483" y="106"/>
                      </a:lnTo>
                      <a:lnTo>
                        <a:pt x="484" y="107"/>
                      </a:lnTo>
                      <a:lnTo>
                        <a:pt x="484" y="108"/>
                      </a:lnTo>
                      <a:lnTo>
                        <a:pt x="485" y="109"/>
                      </a:lnTo>
                      <a:lnTo>
                        <a:pt x="484" y="109"/>
                      </a:lnTo>
                      <a:lnTo>
                        <a:pt x="483" y="111"/>
                      </a:lnTo>
                      <a:lnTo>
                        <a:pt x="481" y="111"/>
                      </a:lnTo>
                      <a:lnTo>
                        <a:pt x="480" y="111"/>
                      </a:lnTo>
                      <a:lnTo>
                        <a:pt x="477" y="111"/>
                      </a:lnTo>
                      <a:lnTo>
                        <a:pt x="475" y="111"/>
                      </a:lnTo>
                      <a:lnTo>
                        <a:pt x="474" y="109"/>
                      </a:lnTo>
                      <a:lnTo>
                        <a:pt x="474" y="108"/>
                      </a:lnTo>
                      <a:lnTo>
                        <a:pt x="470" y="109"/>
                      </a:lnTo>
                      <a:lnTo>
                        <a:pt x="470" y="109"/>
                      </a:lnTo>
                      <a:lnTo>
                        <a:pt x="468" y="109"/>
                      </a:lnTo>
                      <a:lnTo>
                        <a:pt x="468" y="112"/>
                      </a:lnTo>
                      <a:lnTo>
                        <a:pt x="470" y="113"/>
                      </a:lnTo>
                      <a:lnTo>
                        <a:pt x="471" y="113"/>
                      </a:lnTo>
                      <a:lnTo>
                        <a:pt x="474" y="115"/>
                      </a:lnTo>
                      <a:lnTo>
                        <a:pt x="475" y="115"/>
                      </a:lnTo>
                      <a:lnTo>
                        <a:pt x="476" y="116"/>
                      </a:lnTo>
                      <a:lnTo>
                        <a:pt x="476" y="117"/>
                      </a:lnTo>
                      <a:lnTo>
                        <a:pt x="476" y="117"/>
                      </a:lnTo>
                      <a:lnTo>
                        <a:pt x="475" y="116"/>
                      </a:lnTo>
                      <a:lnTo>
                        <a:pt x="475" y="116"/>
                      </a:lnTo>
                      <a:lnTo>
                        <a:pt x="472" y="116"/>
                      </a:lnTo>
                      <a:lnTo>
                        <a:pt x="472" y="116"/>
                      </a:lnTo>
                      <a:lnTo>
                        <a:pt x="471" y="116"/>
                      </a:lnTo>
                      <a:lnTo>
                        <a:pt x="468" y="116"/>
                      </a:lnTo>
                      <a:lnTo>
                        <a:pt x="466" y="116"/>
                      </a:lnTo>
                      <a:lnTo>
                        <a:pt x="463" y="117"/>
                      </a:lnTo>
                      <a:lnTo>
                        <a:pt x="460" y="119"/>
                      </a:lnTo>
                      <a:lnTo>
                        <a:pt x="459" y="119"/>
                      </a:lnTo>
                      <a:lnTo>
                        <a:pt x="459" y="120"/>
                      </a:lnTo>
                      <a:lnTo>
                        <a:pt x="458" y="120"/>
                      </a:lnTo>
                      <a:lnTo>
                        <a:pt x="457" y="121"/>
                      </a:lnTo>
                      <a:lnTo>
                        <a:pt x="455" y="123"/>
                      </a:lnTo>
                      <a:lnTo>
                        <a:pt x="454" y="123"/>
                      </a:lnTo>
                      <a:lnTo>
                        <a:pt x="454" y="123"/>
                      </a:lnTo>
                      <a:lnTo>
                        <a:pt x="454" y="124"/>
                      </a:lnTo>
                      <a:lnTo>
                        <a:pt x="453" y="124"/>
                      </a:lnTo>
                      <a:lnTo>
                        <a:pt x="453" y="120"/>
                      </a:lnTo>
                      <a:lnTo>
                        <a:pt x="455" y="120"/>
                      </a:lnTo>
                      <a:lnTo>
                        <a:pt x="455" y="120"/>
                      </a:lnTo>
                      <a:lnTo>
                        <a:pt x="458" y="119"/>
                      </a:lnTo>
                      <a:lnTo>
                        <a:pt x="458" y="117"/>
                      </a:lnTo>
                      <a:lnTo>
                        <a:pt x="459" y="117"/>
                      </a:lnTo>
                      <a:lnTo>
                        <a:pt x="460" y="116"/>
                      </a:lnTo>
                      <a:lnTo>
                        <a:pt x="462" y="115"/>
                      </a:lnTo>
                      <a:lnTo>
                        <a:pt x="463" y="115"/>
                      </a:lnTo>
                      <a:lnTo>
                        <a:pt x="466" y="115"/>
                      </a:lnTo>
                      <a:lnTo>
                        <a:pt x="466" y="113"/>
                      </a:lnTo>
                      <a:lnTo>
                        <a:pt x="464" y="112"/>
                      </a:lnTo>
                      <a:lnTo>
                        <a:pt x="463" y="112"/>
                      </a:lnTo>
                      <a:lnTo>
                        <a:pt x="458" y="112"/>
                      </a:lnTo>
                      <a:lnTo>
                        <a:pt x="458" y="112"/>
                      </a:lnTo>
                      <a:lnTo>
                        <a:pt x="457" y="113"/>
                      </a:lnTo>
                      <a:lnTo>
                        <a:pt x="454" y="115"/>
                      </a:lnTo>
                      <a:lnTo>
                        <a:pt x="453" y="115"/>
                      </a:lnTo>
                      <a:lnTo>
                        <a:pt x="453" y="116"/>
                      </a:lnTo>
                      <a:lnTo>
                        <a:pt x="451" y="117"/>
                      </a:lnTo>
                      <a:lnTo>
                        <a:pt x="451" y="120"/>
                      </a:lnTo>
                      <a:lnTo>
                        <a:pt x="451" y="120"/>
                      </a:lnTo>
                      <a:lnTo>
                        <a:pt x="450" y="121"/>
                      </a:lnTo>
                      <a:lnTo>
                        <a:pt x="450" y="123"/>
                      </a:lnTo>
                      <a:lnTo>
                        <a:pt x="441" y="120"/>
                      </a:lnTo>
                      <a:lnTo>
                        <a:pt x="441" y="120"/>
                      </a:lnTo>
                      <a:lnTo>
                        <a:pt x="439" y="119"/>
                      </a:lnTo>
                      <a:lnTo>
                        <a:pt x="437" y="117"/>
                      </a:lnTo>
                      <a:lnTo>
                        <a:pt x="437" y="116"/>
                      </a:lnTo>
                      <a:lnTo>
                        <a:pt x="438" y="116"/>
                      </a:lnTo>
                      <a:lnTo>
                        <a:pt x="439" y="116"/>
                      </a:lnTo>
                      <a:lnTo>
                        <a:pt x="439" y="115"/>
                      </a:lnTo>
                      <a:lnTo>
                        <a:pt x="439" y="115"/>
                      </a:lnTo>
                      <a:lnTo>
                        <a:pt x="439" y="113"/>
                      </a:lnTo>
                      <a:lnTo>
                        <a:pt x="438" y="112"/>
                      </a:lnTo>
                      <a:lnTo>
                        <a:pt x="441" y="111"/>
                      </a:lnTo>
                      <a:lnTo>
                        <a:pt x="442" y="109"/>
                      </a:lnTo>
                      <a:lnTo>
                        <a:pt x="443" y="109"/>
                      </a:lnTo>
                      <a:lnTo>
                        <a:pt x="443" y="108"/>
                      </a:lnTo>
                      <a:lnTo>
                        <a:pt x="443" y="108"/>
                      </a:lnTo>
                      <a:lnTo>
                        <a:pt x="445" y="108"/>
                      </a:lnTo>
                      <a:lnTo>
                        <a:pt x="443" y="106"/>
                      </a:lnTo>
                      <a:lnTo>
                        <a:pt x="442" y="103"/>
                      </a:lnTo>
                      <a:lnTo>
                        <a:pt x="439" y="102"/>
                      </a:lnTo>
                      <a:lnTo>
                        <a:pt x="439" y="102"/>
                      </a:lnTo>
                      <a:lnTo>
                        <a:pt x="442" y="102"/>
                      </a:lnTo>
                      <a:lnTo>
                        <a:pt x="445" y="103"/>
                      </a:lnTo>
                      <a:lnTo>
                        <a:pt x="449" y="103"/>
                      </a:lnTo>
                      <a:lnTo>
                        <a:pt x="451" y="103"/>
                      </a:lnTo>
                      <a:lnTo>
                        <a:pt x="451" y="103"/>
                      </a:lnTo>
                      <a:lnTo>
                        <a:pt x="451" y="100"/>
                      </a:lnTo>
                      <a:lnTo>
                        <a:pt x="450" y="100"/>
                      </a:lnTo>
                      <a:lnTo>
                        <a:pt x="449" y="99"/>
                      </a:lnTo>
                      <a:lnTo>
                        <a:pt x="447" y="98"/>
                      </a:lnTo>
                      <a:lnTo>
                        <a:pt x="447" y="96"/>
                      </a:lnTo>
                      <a:lnTo>
                        <a:pt x="439" y="96"/>
                      </a:lnTo>
                      <a:lnTo>
                        <a:pt x="439" y="96"/>
                      </a:lnTo>
                      <a:lnTo>
                        <a:pt x="436" y="96"/>
                      </a:lnTo>
                      <a:lnTo>
                        <a:pt x="436" y="95"/>
                      </a:lnTo>
                      <a:lnTo>
                        <a:pt x="433" y="95"/>
                      </a:lnTo>
                      <a:lnTo>
                        <a:pt x="433" y="96"/>
                      </a:lnTo>
                      <a:lnTo>
                        <a:pt x="429" y="96"/>
                      </a:lnTo>
                      <a:lnTo>
                        <a:pt x="429" y="92"/>
                      </a:lnTo>
                      <a:lnTo>
                        <a:pt x="430" y="92"/>
                      </a:lnTo>
                      <a:lnTo>
                        <a:pt x="432" y="92"/>
                      </a:lnTo>
                      <a:lnTo>
                        <a:pt x="433" y="92"/>
                      </a:lnTo>
                      <a:lnTo>
                        <a:pt x="436" y="92"/>
                      </a:lnTo>
                      <a:lnTo>
                        <a:pt x="436" y="91"/>
                      </a:lnTo>
                      <a:lnTo>
                        <a:pt x="438" y="91"/>
                      </a:lnTo>
                      <a:lnTo>
                        <a:pt x="439" y="92"/>
                      </a:lnTo>
                      <a:lnTo>
                        <a:pt x="442" y="92"/>
                      </a:lnTo>
                      <a:lnTo>
                        <a:pt x="443" y="92"/>
                      </a:lnTo>
                      <a:lnTo>
                        <a:pt x="443" y="91"/>
                      </a:lnTo>
                      <a:lnTo>
                        <a:pt x="445" y="91"/>
                      </a:lnTo>
                      <a:lnTo>
                        <a:pt x="445" y="91"/>
                      </a:lnTo>
                      <a:lnTo>
                        <a:pt x="450" y="91"/>
                      </a:lnTo>
                      <a:lnTo>
                        <a:pt x="450" y="90"/>
                      </a:lnTo>
                      <a:lnTo>
                        <a:pt x="451" y="90"/>
                      </a:lnTo>
                      <a:lnTo>
                        <a:pt x="451" y="90"/>
                      </a:lnTo>
                      <a:lnTo>
                        <a:pt x="454" y="90"/>
                      </a:lnTo>
                      <a:lnTo>
                        <a:pt x="454" y="89"/>
                      </a:lnTo>
                      <a:lnTo>
                        <a:pt x="458" y="89"/>
                      </a:lnTo>
                      <a:lnTo>
                        <a:pt x="458" y="89"/>
                      </a:lnTo>
                      <a:lnTo>
                        <a:pt x="462" y="87"/>
                      </a:lnTo>
                      <a:lnTo>
                        <a:pt x="462" y="87"/>
                      </a:lnTo>
                      <a:lnTo>
                        <a:pt x="462" y="87"/>
                      </a:lnTo>
                      <a:close/>
                      <a:moveTo>
                        <a:pt x="904" y="83"/>
                      </a:moveTo>
                      <a:lnTo>
                        <a:pt x="904" y="85"/>
                      </a:lnTo>
                      <a:lnTo>
                        <a:pt x="903" y="85"/>
                      </a:lnTo>
                      <a:lnTo>
                        <a:pt x="903" y="89"/>
                      </a:lnTo>
                      <a:lnTo>
                        <a:pt x="903" y="89"/>
                      </a:lnTo>
                      <a:lnTo>
                        <a:pt x="902" y="91"/>
                      </a:lnTo>
                      <a:lnTo>
                        <a:pt x="902" y="92"/>
                      </a:lnTo>
                      <a:lnTo>
                        <a:pt x="903" y="94"/>
                      </a:lnTo>
                      <a:lnTo>
                        <a:pt x="904" y="96"/>
                      </a:lnTo>
                      <a:lnTo>
                        <a:pt x="904" y="96"/>
                      </a:lnTo>
                      <a:lnTo>
                        <a:pt x="904" y="98"/>
                      </a:lnTo>
                      <a:lnTo>
                        <a:pt x="906" y="98"/>
                      </a:lnTo>
                      <a:lnTo>
                        <a:pt x="904" y="102"/>
                      </a:lnTo>
                      <a:lnTo>
                        <a:pt x="906" y="102"/>
                      </a:lnTo>
                      <a:lnTo>
                        <a:pt x="907" y="103"/>
                      </a:lnTo>
                      <a:lnTo>
                        <a:pt x="908" y="104"/>
                      </a:lnTo>
                      <a:lnTo>
                        <a:pt x="909" y="102"/>
                      </a:lnTo>
                      <a:lnTo>
                        <a:pt x="911" y="100"/>
                      </a:lnTo>
                      <a:lnTo>
                        <a:pt x="912" y="99"/>
                      </a:lnTo>
                      <a:lnTo>
                        <a:pt x="913" y="99"/>
                      </a:lnTo>
                      <a:lnTo>
                        <a:pt x="913" y="100"/>
                      </a:lnTo>
                      <a:lnTo>
                        <a:pt x="915" y="100"/>
                      </a:lnTo>
                      <a:lnTo>
                        <a:pt x="915" y="100"/>
                      </a:lnTo>
                      <a:lnTo>
                        <a:pt x="915" y="99"/>
                      </a:lnTo>
                      <a:lnTo>
                        <a:pt x="917" y="99"/>
                      </a:lnTo>
                      <a:lnTo>
                        <a:pt x="917" y="98"/>
                      </a:lnTo>
                      <a:lnTo>
                        <a:pt x="919" y="98"/>
                      </a:lnTo>
                      <a:lnTo>
                        <a:pt x="920" y="98"/>
                      </a:lnTo>
                      <a:lnTo>
                        <a:pt x="921" y="99"/>
                      </a:lnTo>
                      <a:lnTo>
                        <a:pt x="924" y="99"/>
                      </a:lnTo>
                      <a:lnTo>
                        <a:pt x="924" y="96"/>
                      </a:lnTo>
                      <a:lnTo>
                        <a:pt x="923" y="95"/>
                      </a:lnTo>
                      <a:lnTo>
                        <a:pt x="923" y="94"/>
                      </a:lnTo>
                      <a:lnTo>
                        <a:pt x="921" y="94"/>
                      </a:lnTo>
                      <a:lnTo>
                        <a:pt x="921" y="92"/>
                      </a:lnTo>
                      <a:lnTo>
                        <a:pt x="920" y="92"/>
                      </a:lnTo>
                      <a:lnTo>
                        <a:pt x="920" y="91"/>
                      </a:lnTo>
                      <a:lnTo>
                        <a:pt x="919" y="91"/>
                      </a:lnTo>
                      <a:lnTo>
                        <a:pt x="916" y="91"/>
                      </a:lnTo>
                      <a:lnTo>
                        <a:pt x="915" y="90"/>
                      </a:lnTo>
                      <a:lnTo>
                        <a:pt x="913" y="89"/>
                      </a:lnTo>
                      <a:lnTo>
                        <a:pt x="913" y="89"/>
                      </a:lnTo>
                      <a:lnTo>
                        <a:pt x="911" y="89"/>
                      </a:lnTo>
                      <a:lnTo>
                        <a:pt x="909" y="90"/>
                      </a:lnTo>
                      <a:lnTo>
                        <a:pt x="909" y="90"/>
                      </a:lnTo>
                      <a:lnTo>
                        <a:pt x="909" y="89"/>
                      </a:lnTo>
                      <a:lnTo>
                        <a:pt x="907" y="87"/>
                      </a:lnTo>
                      <a:lnTo>
                        <a:pt x="907" y="85"/>
                      </a:lnTo>
                      <a:lnTo>
                        <a:pt x="906" y="85"/>
                      </a:lnTo>
                      <a:lnTo>
                        <a:pt x="904" y="85"/>
                      </a:lnTo>
                      <a:lnTo>
                        <a:pt x="904" y="83"/>
                      </a:lnTo>
                      <a:close/>
                      <a:moveTo>
                        <a:pt x="763" y="78"/>
                      </a:moveTo>
                      <a:lnTo>
                        <a:pt x="763" y="81"/>
                      </a:lnTo>
                      <a:lnTo>
                        <a:pt x="762" y="81"/>
                      </a:lnTo>
                      <a:lnTo>
                        <a:pt x="762" y="81"/>
                      </a:lnTo>
                      <a:lnTo>
                        <a:pt x="760" y="79"/>
                      </a:lnTo>
                      <a:lnTo>
                        <a:pt x="763" y="78"/>
                      </a:lnTo>
                      <a:close/>
                      <a:moveTo>
                        <a:pt x="3257" y="77"/>
                      </a:moveTo>
                      <a:lnTo>
                        <a:pt x="3258" y="77"/>
                      </a:lnTo>
                      <a:lnTo>
                        <a:pt x="3258" y="77"/>
                      </a:lnTo>
                      <a:lnTo>
                        <a:pt x="3258" y="77"/>
                      </a:lnTo>
                      <a:lnTo>
                        <a:pt x="3258" y="77"/>
                      </a:lnTo>
                      <a:lnTo>
                        <a:pt x="3257" y="77"/>
                      </a:lnTo>
                      <a:close/>
                      <a:moveTo>
                        <a:pt x="1660" y="73"/>
                      </a:moveTo>
                      <a:lnTo>
                        <a:pt x="1662" y="73"/>
                      </a:lnTo>
                      <a:lnTo>
                        <a:pt x="1662" y="74"/>
                      </a:lnTo>
                      <a:lnTo>
                        <a:pt x="1662" y="75"/>
                      </a:lnTo>
                      <a:lnTo>
                        <a:pt x="1663" y="75"/>
                      </a:lnTo>
                      <a:lnTo>
                        <a:pt x="1662" y="75"/>
                      </a:lnTo>
                      <a:lnTo>
                        <a:pt x="1662" y="77"/>
                      </a:lnTo>
                      <a:lnTo>
                        <a:pt x="1660" y="77"/>
                      </a:lnTo>
                      <a:lnTo>
                        <a:pt x="1658" y="75"/>
                      </a:lnTo>
                      <a:lnTo>
                        <a:pt x="1660" y="74"/>
                      </a:lnTo>
                      <a:lnTo>
                        <a:pt x="1660" y="74"/>
                      </a:lnTo>
                      <a:lnTo>
                        <a:pt x="1660" y="73"/>
                      </a:lnTo>
                      <a:close/>
                      <a:moveTo>
                        <a:pt x="648" y="72"/>
                      </a:moveTo>
                      <a:lnTo>
                        <a:pt x="650" y="72"/>
                      </a:lnTo>
                      <a:lnTo>
                        <a:pt x="650" y="73"/>
                      </a:lnTo>
                      <a:lnTo>
                        <a:pt x="649" y="73"/>
                      </a:lnTo>
                      <a:lnTo>
                        <a:pt x="648" y="72"/>
                      </a:lnTo>
                      <a:close/>
                      <a:moveTo>
                        <a:pt x="877" y="70"/>
                      </a:moveTo>
                      <a:lnTo>
                        <a:pt x="877" y="72"/>
                      </a:lnTo>
                      <a:lnTo>
                        <a:pt x="877" y="72"/>
                      </a:lnTo>
                      <a:lnTo>
                        <a:pt x="878" y="72"/>
                      </a:lnTo>
                      <a:lnTo>
                        <a:pt x="878" y="73"/>
                      </a:lnTo>
                      <a:lnTo>
                        <a:pt x="878" y="74"/>
                      </a:lnTo>
                      <a:lnTo>
                        <a:pt x="878" y="74"/>
                      </a:lnTo>
                      <a:lnTo>
                        <a:pt x="878" y="74"/>
                      </a:lnTo>
                      <a:lnTo>
                        <a:pt x="878" y="75"/>
                      </a:lnTo>
                      <a:lnTo>
                        <a:pt x="873" y="75"/>
                      </a:lnTo>
                      <a:lnTo>
                        <a:pt x="873" y="74"/>
                      </a:lnTo>
                      <a:lnTo>
                        <a:pt x="871" y="72"/>
                      </a:lnTo>
                      <a:lnTo>
                        <a:pt x="873" y="72"/>
                      </a:lnTo>
                      <a:lnTo>
                        <a:pt x="874" y="72"/>
                      </a:lnTo>
                      <a:lnTo>
                        <a:pt x="877" y="70"/>
                      </a:lnTo>
                      <a:close/>
                      <a:moveTo>
                        <a:pt x="1670" y="69"/>
                      </a:moveTo>
                      <a:lnTo>
                        <a:pt x="1671" y="69"/>
                      </a:lnTo>
                      <a:lnTo>
                        <a:pt x="1671" y="70"/>
                      </a:lnTo>
                      <a:lnTo>
                        <a:pt x="1671" y="70"/>
                      </a:lnTo>
                      <a:lnTo>
                        <a:pt x="1671" y="72"/>
                      </a:lnTo>
                      <a:lnTo>
                        <a:pt x="1669" y="73"/>
                      </a:lnTo>
                      <a:lnTo>
                        <a:pt x="1667" y="74"/>
                      </a:lnTo>
                      <a:lnTo>
                        <a:pt x="1666" y="74"/>
                      </a:lnTo>
                      <a:lnTo>
                        <a:pt x="1666" y="74"/>
                      </a:lnTo>
                      <a:lnTo>
                        <a:pt x="1665" y="74"/>
                      </a:lnTo>
                      <a:lnTo>
                        <a:pt x="1665" y="73"/>
                      </a:lnTo>
                      <a:lnTo>
                        <a:pt x="1667" y="73"/>
                      </a:lnTo>
                      <a:lnTo>
                        <a:pt x="1669" y="70"/>
                      </a:lnTo>
                      <a:lnTo>
                        <a:pt x="1670" y="69"/>
                      </a:lnTo>
                      <a:close/>
                      <a:moveTo>
                        <a:pt x="45" y="69"/>
                      </a:moveTo>
                      <a:lnTo>
                        <a:pt x="47" y="69"/>
                      </a:lnTo>
                      <a:lnTo>
                        <a:pt x="47" y="69"/>
                      </a:lnTo>
                      <a:lnTo>
                        <a:pt x="47" y="69"/>
                      </a:lnTo>
                      <a:lnTo>
                        <a:pt x="47" y="69"/>
                      </a:lnTo>
                      <a:lnTo>
                        <a:pt x="45" y="69"/>
                      </a:lnTo>
                      <a:close/>
                      <a:moveTo>
                        <a:pt x="862" y="68"/>
                      </a:moveTo>
                      <a:lnTo>
                        <a:pt x="862" y="68"/>
                      </a:lnTo>
                      <a:lnTo>
                        <a:pt x="864" y="69"/>
                      </a:lnTo>
                      <a:lnTo>
                        <a:pt x="864" y="70"/>
                      </a:lnTo>
                      <a:lnTo>
                        <a:pt x="864" y="70"/>
                      </a:lnTo>
                      <a:lnTo>
                        <a:pt x="864" y="70"/>
                      </a:lnTo>
                      <a:lnTo>
                        <a:pt x="865" y="70"/>
                      </a:lnTo>
                      <a:lnTo>
                        <a:pt x="866" y="72"/>
                      </a:lnTo>
                      <a:lnTo>
                        <a:pt x="866" y="73"/>
                      </a:lnTo>
                      <a:lnTo>
                        <a:pt x="865" y="75"/>
                      </a:lnTo>
                      <a:lnTo>
                        <a:pt x="864" y="77"/>
                      </a:lnTo>
                      <a:lnTo>
                        <a:pt x="864" y="78"/>
                      </a:lnTo>
                      <a:lnTo>
                        <a:pt x="864" y="79"/>
                      </a:lnTo>
                      <a:lnTo>
                        <a:pt x="862" y="81"/>
                      </a:lnTo>
                      <a:lnTo>
                        <a:pt x="858" y="81"/>
                      </a:lnTo>
                      <a:lnTo>
                        <a:pt x="858" y="81"/>
                      </a:lnTo>
                      <a:lnTo>
                        <a:pt x="858" y="81"/>
                      </a:lnTo>
                      <a:lnTo>
                        <a:pt x="858" y="81"/>
                      </a:lnTo>
                      <a:lnTo>
                        <a:pt x="857" y="79"/>
                      </a:lnTo>
                      <a:lnTo>
                        <a:pt x="856" y="79"/>
                      </a:lnTo>
                      <a:lnTo>
                        <a:pt x="856" y="79"/>
                      </a:lnTo>
                      <a:lnTo>
                        <a:pt x="856" y="77"/>
                      </a:lnTo>
                      <a:lnTo>
                        <a:pt x="854" y="77"/>
                      </a:lnTo>
                      <a:lnTo>
                        <a:pt x="854" y="75"/>
                      </a:lnTo>
                      <a:lnTo>
                        <a:pt x="854" y="73"/>
                      </a:lnTo>
                      <a:lnTo>
                        <a:pt x="856" y="72"/>
                      </a:lnTo>
                      <a:lnTo>
                        <a:pt x="856" y="69"/>
                      </a:lnTo>
                      <a:lnTo>
                        <a:pt x="858" y="69"/>
                      </a:lnTo>
                      <a:lnTo>
                        <a:pt x="860" y="68"/>
                      </a:lnTo>
                      <a:lnTo>
                        <a:pt x="862" y="68"/>
                      </a:lnTo>
                      <a:close/>
                      <a:moveTo>
                        <a:pt x="644" y="68"/>
                      </a:moveTo>
                      <a:lnTo>
                        <a:pt x="645" y="68"/>
                      </a:lnTo>
                      <a:lnTo>
                        <a:pt x="646" y="72"/>
                      </a:lnTo>
                      <a:lnTo>
                        <a:pt x="645" y="72"/>
                      </a:lnTo>
                      <a:lnTo>
                        <a:pt x="645" y="70"/>
                      </a:lnTo>
                      <a:lnTo>
                        <a:pt x="644" y="69"/>
                      </a:lnTo>
                      <a:lnTo>
                        <a:pt x="644" y="68"/>
                      </a:lnTo>
                      <a:close/>
                      <a:moveTo>
                        <a:pt x="2051" y="66"/>
                      </a:moveTo>
                      <a:lnTo>
                        <a:pt x="2052" y="66"/>
                      </a:lnTo>
                      <a:lnTo>
                        <a:pt x="2052" y="66"/>
                      </a:lnTo>
                      <a:lnTo>
                        <a:pt x="2052" y="66"/>
                      </a:lnTo>
                      <a:lnTo>
                        <a:pt x="2052" y="68"/>
                      </a:lnTo>
                      <a:lnTo>
                        <a:pt x="2051" y="68"/>
                      </a:lnTo>
                      <a:lnTo>
                        <a:pt x="2051" y="68"/>
                      </a:lnTo>
                      <a:lnTo>
                        <a:pt x="2051" y="66"/>
                      </a:lnTo>
                      <a:close/>
                      <a:moveTo>
                        <a:pt x="1070" y="66"/>
                      </a:moveTo>
                      <a:lnTo>
                        <a:pt x="1072" y="66"/>
                      </a:lnTo>
                      <a:lnTo>
                        <a:pt x="1072" y="66"/>
                      </a:lnTo>
                      <a:lnTo>
                        <a:pt x="1072" y="66"/>
                      </a:lnTo>
                      <a:lnTo>
                        <a:pt x="1072" y="66"/>
                      </a:lnTo>
                      <a:lnTo>
                        <a:pt x="1070" y="66"/>
                      </a:lnTo>
                      <a:close/>
                      <a:moveTo>
                        <a:pt x="877" y="62"/>
                      </a:moveTo>
                      <a:lnTo>
                        <a:pt x="877" y="62"/>
                      </a:lnTo>
                      <a:lnTo>
                        <a:pt x="877" y="64"/>
                      </a:lnTo>
                      <a:lnTo>
                        <a:pt x="878" y="65"/>
                      </a:lnTo>
                      <a:lnTo>
                        <a:pt x="878" y="68"/>
                      </a:lnTo>
                      <a:lnTo>
                        <a:pt x="877" y="68"/>
                      </a:lnTo>
                      <a:lnTo>
                        <a:pt x="875" y="66"/>
                      </a:lnTo>
                      <a:lnTo>
                        <a:pt x="875" y="65"/>
                      </a:lnTo>
                      <a:lnTo>
                        <a:pt x="877" y="62"/>
                      </a:lnTo>
                      <a:close/>
                      <a:moveTo>
                        <a:pt x="1674" y="61"/>
                      </a:moveTo>
                      <a:lnTo>
                        <a:pt x="1674" y="65"/>
                      </a:lnTo>
                      <a:lnTo>
                        <a:pt x="1670" y="64"/>
                      </a:lnTo>
                      <a:lnTo>
                        <a:pt x="1670" y="64"/>
                      </a:lnTo>
                      <a:lnTo>
                        <a:pt x="1671" y="64"/>
                      </a:lnTo>
                      <a:lnTo>
                        <a:pt x="1673" y="62"/>
                      </a:lnTo>
                      <a:lnTo>
                        <a:pt x="1674" y="61"/>
                      </a:lnTo>
                      <a:close/>
                      <a:moveTo>
                        <a:pt x="602" y="61"/>
                      </a:moveTo>
                      <a:lnTo>
                        <a:pt x="602" y="62"/>
                      </a:lnTo>
                      <a:lnTo>
                        <a:pt x="602" y="62"/>
                      </a:lnTo>
                      <a:lnTo>
                        <a:pt x="602" y="65"/>
                      </a:lnTo>
                      <a:lnTo>
                        <a:pt x="601" y="65"/>
                      </a:lnTo>
                      <a:lnTo>
                        <a:pt x="599" y="65"/>
                      </a:lnTo>
                      <a:lnTo>
                        <a:pt x="597" y="64"/>
                      </a:lnTo>
                      <a:lnTo>
                        <a:pt x="595" y="62"/>
                      </a:lnTo>
                      <a:lnTo>
                        <a:pt x="598" y="62"/>
                      </a:lnTo>
                      <a:lnTo>
                        <a:pt x="599" y="62"/>
                      </a:lnTo>
                      <a:lnTo>
                        <a:pt x="601" y="62"/>
                      </a:lnTo>
                      <a:lnTo>
                        <a:pt x="602" y="61"/>
                      </a:lnTo>
                      <a:close/>
                      <a:moveTo>
                        <a:pt x="1679" y="60"/>
                      </a:moveTo>
                      <a:lnTo>
                        <a:pt x="1681" y="60"/>
                      </a:lnTo>
                      <a:lnTo>
                        <a:pt x="1681" y="64"/>
                      </a:lnTo>
                      <a:lnTo>
                        <a:pt x="1681" y="64"/>
                      </a:lnTo>
                      <a:lnTo>
                        <a:pt x="1681" y="64"/>
                      </a:lnTo>
                      <a:lnTo>
                        <a:pt x="1683" y="64"/>
                      </a:lnTo>
                      <a:lnTo>
                        <a:pt x="1683" y="62"/>
                      </a:lnTo>
                      <a:lnTo>
                        <a:pt x="1686" y="61"/>
                      </a:lnTo>
                      <a:lnTo>
                        <a:pt x="1686" y="62"/>
                      </a:lnTo>
                      <a:lnTo>
                        <a:pt x="1687" y="62"/>
                      </a:lnTo>
                      <a:lnTo>
                        <a:pt x="1687" y="64"/>
                      </a:lnTo>
                      <a:lnTo>
                        <a:pt x="1687" y="65"/>
                      </a:lnTo>
                      <a:lnTo>
                        <a:pt x="1686" y="66"/>
                      </a:lnTo>
                      <a:lnTo>
                        <a:pt x="1686" y="66"/>
                      </a:lnTo>
                      <a:lnTo>
                        <a:pt x="1686" y="68"/>
                      </a:lnTo>
                      <a:lnTo>
                        <a:pt x="1684" y="69"/>
                      </a:lnTo>
                      <a:lnTo>
                        <a:pt x="1683" y="69"/>
                      </a:lnTo>
                      <a:lnTo>
                        <a:pt x="1681" y="72"/>
                      </a:lnTo>
                      <a:lnTo>
                        <a:pt x="1681" y="72"/>
                      </a:lnTo>
                      <a:lnTo>
                        <a:pt x="1679" y="72"/>
                      </a:lnTo>
                      <a:lnTo>
                        <a:pt x="1679" y="70"/>
                      </a:lnTo>
                      <a:lnTo>
                        <a:pt x="1678" y="70"/>
                      </a:lnTo>
                      <a:lnTo>
                        <a:pt x="1678" y="73"/>
                      </a:lnTo>
                      <a:lnTo>
                        <a:pt x="1677" y="73"/>
                      </a:lnTo>
                      <a:lnTo>
                        <a:pt x="1677" y="70"/>
                      </a:lnTo>
                      <a:lnTo>
                        <a:pt x="1675" y="70"/>
                      </a:lnTo>
                      <a:lnTo>
                        <a:pt x="1674" y="70"/>
                      </a:lnTo>
                      <a:lnTo>
                        <a:pt x="1673" y="72"/>
                      </a:lnTo>
                      <a:lnTo>
                        <a:pt x="1673" y="69"/>
                      </a:lnTo>
                      <a:lnTo>
                        <a:pt x="1674" y="69"/>
                      </a:lnTo>
                      <a:lnTo>
                        <a:pt x="1674" y="66"/>
                      </a:lnTo>
                      <a:lnTo>
                        <a:pt x="1677" y="66"/>
                      </a:lnTo>
                      <a:lnTo>
                        <a:pt x="1679" y="60"/>
                      </a:lnTo>
                      <a:close/>
                      <a:moveTo>
                        <a:pt x="827" y="60"/>
                      </a:moveTo>
                      <a:lnTo>
                        <a:pt x="828" y="60"/>
                      </a:lnTo>
                      <a:lnTo>
                        <a:pt x="831" y="60"/>
                      </a:lnTo>
                      <a:lnTo>
                        <a:pt x="832" y="61"/>
                      </a:lnTo>
                      <a:lnTo>
                        <a:pt x="832" y="62"/>
                      </a:lnTo>
                      <a:lnTo>
                        <a:pt x="831" y="62"/>
                      </a:lnTo>
                      <a:lnTo>
                        <a:pt x="830" y="62"/>
                      </a:lnTo>
                      <a:lnTo>
                        <a:pt x="828" y="62"/>
                      </a:lnTo>
                      <a:lnTo>
                        <a:pt x="827" y="62"/>
                      </a:lnTo>
                      <a:lnTo>
                        <a:pt x="827" y="60"/>
                      </a:lnTo>
                      <a:close/>
                      <a:moveTo>
                        <a:pt x="628" y="57"/>
                      </a:moveTo>
                      <a:lnTo>
                        <a:pt x="628" y="58"/>
                      </a:lnTo>
                      <a:lnTo>
                        <a:pt x="629" y="58"/>
                      </a:lnTo>
                      <a:lnTo>
                        <a:pt x="629" y="58"/>
                      </a:lnTo>
                      <a:lnTo>
                        <a:pt x="629" y="60"/>
                      </a:lnTo>
                      <a:lnTo>
                        <a:pt x="628" y="60"/>
                      </a:lnTo>
                      <a:lnTo>
                        <a:pt x="627" y="61"/>
                      </a:lnTo>
                      <a:lnTo>
                        <a:pt x="625" y="61"/>
                      </a:lnTo>
                      <a:lnTo>
                        <a:pt x="625" y="61"/>
                      </a:lnTo>
                      <a:lnTo>
                        <a:pt x="624" y="61"/>
                      </a:lnTo>
                      <a:lnTo>
                        <a:pt x="624" y="58"/>
                      </a:lnTo>
                      <a:lnTo>
                        <a:pt x="627" y="58"/>
                      </a:lnTo>
                      <a:lnTo>
                        <a:pt x="627" y="58"/>
                      </a:lnTo>
                      <a:lnTo>
                        <a:pt x="628" y="57"/>
                      </a:lnTo>
                      <a:close/>
                      <a:moveTo>
                        <a:pt x="1686" y="56"/>
                      </a:moveTo>
                      <a:lnTo>
                        <a:pt x="1686" y="56"/>
                      </a:lnTo>
                      <a:lnTo>
                        <a:pt x="1686" y="57"/>
                      </a:lnTo>
                      <a:lnTo>
                        <a:pt x="1686" y="58"/>
                      </a:lnTo>
                      <a:lnTo>
                        <a:pt x="1684" y="58"/>
                      </a:lnTo>
                      <a:lnTo>
                        <a:pt x="1686" y="56"/>
                      </a:lnTo>
                      <a:close/>
                      <a:moveTo>
                        <a:pt x="1687" y="55"/>
                      </a:moveTo>
                      <a:lnTo>
                        <a:pt x="1687" y="55"/>
                      </a:lnTo>
                      <a:lnTo>
                        <a:pt x="1687" y="55"/>
                      </a:lnTo>
                      <a:lnTo>
                        <a:pt x="1687" y="56"/>
                      </a:lnTo>
                      <a:lnTo>
                        <a:pt x="1686" y="56"/>
                      </a:lnTo>
                      <a:lnTo>
                        <a:pt x="1687" y="55"/>
                      </a:lnTo>
                      <a:close/>
                      <a:moveTo>
                        <a:pt x="640" y="55"/>
                      </a:moveTo>
                      <a:lnTo>
                        <a:pt x="641" y="55"/>
                      </a:lnTo>
                      <a:lnTo>
                        <a:pt x="641" y="57"/>
                      </a:lnTo>
                      <a:lnTo>
                        <a:pt x="638" y="57"/>
                      </a:lnTo>
                      <a:lnTo>
                        <a:pt x="638" y="57"/>
                      </a:lnTo>
                      <a:lnTo>
                        <a:pt x="637" y="57"/>
                      </a:lnTo>
                      <a:lnTo>
                        <a:pt x="637" y="57"/>
                      </a:lnTo>
                      <a:lnTo>
                        <a:pt x="636" y="57"/>
                      </a:lnTo>
                      <a:lnTo>
                        <a:pt x="636" y="55"/>
                      </a:lnTo>
                      <a:lnTo>
                        <a:pt x="640" y="56"/>
                      </a:lnTo>
                      <a:lnTo>
                        <a:pt x="640" y="55"/>
                      </a:lnTo>
                      <a:close/>
                      <a:moveTo>
                        <a:pt x="2971" y="53"/>
                      </a:moveTo>
                      <a:lnTo>
                        <a:pt x="2973" y="53"/>
                      </a:lnTo>
                      <a:lnTo>
                        <a:pt x="2973" y="53"/>
                      </a:lnTo>
                      <a:lnTo>
                        <a:pt x="2973" y="55"/>
                      </a:lnTo>
                      <a:lnTo>
                        <a:pt x="2973" y="55"/>
                      </a:lnTo>
                      <a:lnTo>
                        <a:pt x="2973" y="55"/>
                      </a:lnTo>
                      <a:lnTo>
                        <a:pt x="2971" y="55"/>
                      </a:lnTo>
                      <a:lnTo>
                        <a:pt x="2971" y="53"/>
                      </a:lnTo>
                      <a:close/>
                      <a:moveTo>
                        <a:pt x="1976" y="51"/>
                      </a:moveTo>
                      <a:lnTo>
                        <a:pt x="1978" y="51"/>
                      </a:lnTo>
                      <a:lnTo>
                        <a:pt x="1979" y="51"/>
                      </a:lnTo>
                      <a:lnTo>
                        <a:pt x="1980" y="51"/>
                      </a:lnTo>
                      <a:lnTo>
                        <a:pt x="1980" y="52"/>
                      </a:lnTo>
                      <a:lnTo>
                        <a:pt x="1982" y="52"/>
                      </a:lnTo>
                      <a:lnTo>
                        <a:pt x="1983" y="53"/>
                      </a:lnTo>
                      <a:lnTo>
                        <a:pt x="1983" y="55"/>
                      </a:lnTo>
                      <a:lnTo>
                        <a:pt x="1983" y="56"/>
                      </a:lnTo>
                      <a:lnTo>
                        <a:pt x="1982" y="56"/>
                      </a:lnTo>
                      <a:lnTo>
                        <a:pt x="1982" y="58"/>
                      </a:lnTo>
                      <a:lnTo>
                        <a:pt x="1980" y="60"/>
                      </a:lnTo>
                      <a:lnTo>
                        <a:pt x="1979" y="60"/>
                      </a:lnTo>
                      <a:lnTo>
                        <a:pt x="1979" y="61"/>
                      </a:lnTo>
                      <a:lnTo>
                        <a:pt x="1979" y="61"/>
                      </a:lnTo>
                      <a:lnTo>
                        <a:pt x="1979" y="62"/>
                      </a:lnTo>
                      <a:lnTo>
                        <a:pt x="1976" y="62"/>
                      </a:lnTo>
                      <a:lnTo>
                        <a:pt x="1975" y="61"/>
                      </a:lnTo>
                      <a:lnTo>
                        <a:pt x="1974" y="61"/>
                      </a:lnTo>
                      <a:lnTo>
                        <a:pt x="1974" y="60"/>
                      </a:lnTo>
                      <a:lnTo>
                        <a:pt x="1972" y="58"/>
                      </a:lnTo>
                      <a:lnTo>
                        <a:pt x="1972" y="57"/>
                      </a:lnTo>
                      <a:lnTo>
                        <a:pt x="1971" y="57"/>
                      </a:lnTo>
                      <a:lnTo>
                        <a:pt x="1972" y="52"/>
                      </a:lnTo>
                      <a:lnTo>
                        <a:pt x="1974" y="52"/>
                      </a:lnTo>
                      <a:lnTo>
                        <a:pt x="1974" y="52"/>
                      </a:lnTo>
                      <a:lnTo>
                        <a:pt x="1975" y="51"/>
                      </a:lnTo>
                      <a:lnTo>
                        <a:pt x="1975" y="51"/>
                      </a:lnTo>
                      <a:lnTo>
                        <a:pt x="1976" y="51"/>
                      </a:lnTo>
                      <a:close/>
                      <a:moveTo>
                        <a:pt x="834" y="49"/>
                      </a:moveTo>
                      <a:lnTo>
                        <a:pt x="835" y="52"/>
                      </a:lnTo>
                      <a:lnTo>
                        <a:pt x="834" y="52"/>
                      </a:lnTo>
                      <a:lnTo>
                        <a:pt x="834" y="52"/>
                      </a:lnTo>
                      <a:lnTo>
                        <a:pt x="834" y="51"/>
                      </a:lnTo>
                      <a:lnTo>
                        <a:pt x="832" y="51"/>
                      </a:lnTo>
                      <a:lnTo>
                        <a:pt x="834" y="51"/>
                      </a:lnTo>
                      <a:lnTo>
                        <a:pt x="834" y="51"/>
                      </a:lnTo>
                      <a:lnTo>
                        <a:pt x="834" y="49"/>
                      </a:lnTo>
                      <a:close/>
                      <a:moveTo>
                        <a:pt x="635" y="49"/>
                      </a:moveTo>
                      <a:lnTo>
                        <a:pt x="636" y="51"/>
                      </a:lnTo>
                      <a:lnTo>
                        <a:pt x="636" y="51"/>
                      </a:lnTo>
                      <a:lnTo>
                        <a:pt x="637" y="52"/>
                      </a:lnTo>
                      <a:lnTo>
                        <a:pt x="636" y="52"/>
                      </a:lnTo>
                      <a:lnTo>
                        <a:pt x="635" y="51"/>
                      </a:lnTo>
                      <a:lnTo>
                        <a:pt x="635" y="49"/>
                      </a:lnTo>
                      <a:close/>
                      <a:moveTo>
                        <a:pt x="367" y="49"/>
                      </a:moveTo>
                      <a:lnTo>
                        <a:pt x="367" y="49"/>
                      </a:lnTo>
                      <a:lnTo>
                        <a:pt x="367" y="51"/>
                      </a:lnTo>
                      <a:lnTo>
                        <a:pt x="367" y="51"/>
                      </a:lnTo>
                      <a:lnTo>
                        <a:pt x="367" y="49"/>
                      </a:lnTo>
                      <a:close/>
                      <a:moveTo>
                        <a:pt x="1698" y="48"/>
                      </a:moveTo>
                      <a:lnTo>
                        <a:pt x="1698" y="49"/>
                      </a:lnTo>
                      <a:lnTo>
                        <a:pt x="1698" y="51"/>
                      </a:lnTo>
                      <a:lnTo>
                        <a:pt x="1698" y="53"/>
                      </a:lnTo>
                      <a:lnTo>
                        <a:pt x="1698" y="55"/>
                      </a:lnTo>
                      <a:lnTo>
                        <a:pt x="1698" y="56"/>
                      </a:lnTo>
                      <a:lnTo>
                        <a:pt x="1696" y="57"/>
                      </a:lnTo>
                      <a:lnTo>
                        <a:pt x="1695" y="57"/>
                      </a:lnTo>
                      <a:lnTo>
                        <a:pt x="1695" y="58"/>
                      </a:lnTo>
                      <a:lnTo>
                        <a:pt x="1695" y="58"/>
                      </a:lnTo>
                      <a:lnTo>
                        <a:pt x="1694" y="58"/>
                      </a:lnTo>
                      <a:lnTo>
                        <a:pt x="1692" y="57"/>
                      </a:lnTo>
                      <a:lnTo>
                        <a:pt x="1692" y="58"/>
                      </a:lnTo>
                      <a:lnTo>
                        <a:pt x="1691" y="60"/>
                      </a:lnTo>
                      <a:lnTo>
                        <a:pt x="1690" y="60"/>
                      </a:lnTo>
                      <a:lnTo>
                        <a:pt x="1690" y="57"/>
                      </a:lnTo>
                      <a:lnTo>
                        <a:pt x="1691" y="57"/>
                      </a:lnTo>
                      <a:lnTo>
                        <a:pt x="1691" y="57"/>
                      </a:lnTo>
                      <a:lnTo>
                        <a:pt x="1690" y="57"/>
                      </a:lnTo>
                      <a:lnTo>
                        <a:pt x="1690" y="56"/>
                      </a:lnTo>
                      <a:lnTo>
                        <a:pt x="1691" y="53"/>
                      </a:lnTo>
                      <a:lnTo>
                        <a:pt x="1692" y="52"/>
                      </a:lnTo>
                      <a:lnTo>
                        <a:pt x="1694" y="51"/>
                      </a:lnTo>
                      <a:lnTo>
                        <a:pt x="1694" y="51"/>
                      </a:lnTo>
                      <a:lnTo>
                        <a:pt x="1695" y="51"/>
                      </a:lnTo>
                      <a:lnTo>
                        <a:pt x="1696" y="49"/>
                      </a:lnTo>
                      <a:lnTo>
                        <a:pt x="1696" y="49"/>
                      </a:lnTo>
                      <a:lnTo>
                        <a:pt x="1698" y="48"/>
                      </a:lnTo>
                      <a:close/>
                      <a:moveTo>
                        <a:pt x="860" y="48"/>
                      </a:moveTo>
                      <a:lnTo>
                        <a:pt x="860" y="51"/>
                      </a:lnTo>
                      <a:lnTo>
                        <a:pt x="858" y="51"/>
                      </a:lnTo>
                      <a:lnTo>
                        <a:pt x="858" y="51"/>
                      </a:lnTo>
                      <a:lnTo>
                        <a:pt x="856" y="51"/>
                      </a:lnTo>
                      <a:lnTo>
                        <a:pt x="856" y="49"/>
                      </a:lnTo>
                      <a:lnTo>
                        <a:pt x="857" y="49"/>
                      </a:lnTo>
                      <a:lnTo>
                        <a:pt x="857" y="49"/>
                      </a:lnTo>
                      <a:lnTo>
                        <a:pt x="860" y="48"/>
                      </a:lnTo>
                      <a:close/>
                      <a:moveTo>
                        <a:pt x="2970" y="48"/>
                      </a:moveTo>
                      <a:lnTo>
                        <a:pt x="2971" y="48"/>
                      </a:lnTo>
                      <a:lnTo>
                        <a:pt x="2971" y="48"/>
                      </a:lnTo>
                      <a:lnTo>
                        <a:pt x="2971" y="49"/>
                      </a:lnTo>
                      <a:lnTo>
                        <a:pt x="2970" y="49"/>
                      </a:lnTo>
                      <a:lnTo>
                        <a:pt x="2970" y="48"/>
                      </a:lnTo>
                      <a:close/>
                      <a:moveTo>
                        <a:pt x="837" y="45"/>
                      </a:moveTo>
                      <a:lnTo>
                        <a:pt x="840" y="45"/>
                      </a:lnTo>
                      <a:lnTo>
                        <a:pt x="839" y="48"/>
                      </a:lnTo>
                      <a:lnTo>
                        <a:pt x="839" y="49"/>
                      </a:lnTo>
                      <a:lnTo>
                        <a:pt x="837" y="49"/>
                      </a:lnTo>
                      <a:lnTo>
                        <a:pt x="837" y="48"/>
                      </a:lnTo>
                      <a:lnTo>
                        <a:pt x="836" y="48"/>
                      </a:lnTo>
                      <a:lnTo>
                        <a:pt x="837" y="45"/>
                      </a:lnTo>
                      <a:close/>
                      <a:moveTo>
                        <a:pt x="819" y="45"/>
                      </a:moveTo>
                      <a:lnTo>
                        <a:pt x="819" y="45"/>
                      </a:lnTo>
                      <a:lnTo>
                        <a:pt x="819" y="45"/>
                      </a:lnTo>
                      <a:lnTo>
                        <a:pt x="819" y="47"/>
                      </a:lnTo>
                      <a:lnTo>
                        <a:pt x="819" y="47"/>
                      </a:lnTo>
                      <a:lnTo>
                        <a:pt x="819" y="45"/>
                      </a:lnTo>
                      <a:close/>
                      <a:moveTo>
                        <a:pt x="834" y="41"/>
                      </a:moveTo>
                      <a:lnTo>
                        <a:pt x="834" y="44"/>
                      </a:lnTo>
                      <a:lnTo>
                        <a:pt x="834" y="44"/>
                      </a:lnTo>
                      <a:lnTo>
                        <a:pt x="832" y="45"/>
                      </a:lnTo>
                      <a:lnTo>
                        <a:pt x="832" y="47"/>
                      </a:lnTo>
                      <a:lnTo>
                        <a:pt x="830" y="48"/>
                      </a:lnTo>
                      <a:lnTo>
                        <a:pt x="828" y="48"/>
                      </a:lnTo>
                      <a:lnTo>
                        <a:pt x="826" y="49"/>
                      </a:lnTo>
                      <a:lnTo>
                        <a:pt x="826" y="48"/>
                      </a:lnTo>
                      <a:lnTo>
                        <a:pt x="824" y="47"/>
                      </a:lnTo>
                      <a:lnTo>
                        <a:pt x="823" y="47"/>
                      </a:lnTo>
                      <a:lnTo>
                        <a:pt x="823" y="48"/>
                      </a:lnTo>
                      <a:lnTo>
                        <a:pt x="823" y="48"/>
                      </a:lnTo>
                      <a:lnTo>
                        <a:pt x="822" y="48"/>
                      </a:lnTo>
                      <a:lnTo>
                        <a:pt x="822" y="47"/>
                      </a:lnTo>
                      <a:lnTo>
                        <a:pt x="820" y="47"/>
                      </a:lnTo>
                      <a:lnTo>
                        <a:pt x="820" y="44"/>
                      </a:lnTo>
                      <a:lnTo>
                        <a:pt x="827" y="44"/>
                      </a:lnTo>
                      <a:lnTo>
                        <a:pt x="827" y="44"/>
                      </a:lnTo>
                      <a:lnTo>
                        <a:pt x="828" y="44"/>
                      </a:lnTo>
                      <a:lnTo>
                        <a:pt x="830" y="43"/>
                      </a:lnTo>
                      <a:lnTo>
                        <a:pt x="834" y="41"/>
                      </a:lnTo>
                      <a:close/>
                      <a:moveTo>
                        <a:pt x="663" y="41"/>
                      </a:moveTo>
                      <a:lnTo>
                        <a:pt x="663" y="44"/>
                      </a:lnTo>
                      <a:lnTo>
                        <a:pt x="665" y="44"/>
                      </a:lnTo>
                      <a:lnTo>
                        <a:pt x="665" y="44"/>
                      </a:lnTo>
                      <a:lnTo>
                        <a:pt x="666" y="43"/>
                      </a:lnTo>
                      <a:lnTo>
                        <a:pt x="667" y="43"/>
                      </a:lnTo>
                      <a:lnTo>
                        <a:pt x="667" y="44"/>
                      </a:lnTo>
                      <a:lnTo>
                        <a:pt x="673" y="44"/>
                      </a:lnTo>
                      <a:lnTo>
                        <a:pt x="673" y="45"/>
                      </a:lnTo>
                      <a:lnTo>
                        <a:pt x="674" y="45"/>
                      </a:lnTo>
                      <a:lnTo>
                        <a:pt x="674" y="47"/>
                      </a:lnTo>
                      <a:lnTo>
                        <a:pt x="675" y="48"/>
                      </a:lnTo>
                      <a:lnTo>
                        <a:pt x="678" y="49"/>
                      </a:lnTo>
                      <a:lnTo>
                        <a:pt x="678" y="49"/>
                      </a:lnTo>
                      <a:lnTo>
                        <a:pt x="679" y="51"/>
                      </a:lnTo>
                      <a:lnTo>
                        <a:pt x="679" y="58"/>
                      </a:lnTo>
                      <a:lnTo>
                        <a:pt x="680" y="58"/>
                      </a:lnTo>
                      <a:lnTo>
                        <a:pt x="680" y="58"/>
                      </a:lnTo>
                      <a:lnTo>
                        <a:pt x="683" y="58"/>
                      </a:lnTo>
                      <a:lnTo>
                        <a:pt x="683" y="60"/>
                      </a:lnTo>
                      <a:lnTo>
                        <a:pt x="676" y="61"/>
                      </a:lnTo>
                      <a:lnTo>
                        <a:pt x="676" y="62"/>
                      </a:lnTo>
                      <a:lnTo>
                        <a:pt x="673" y="62"/>
                      </a:lnTo>
                      <a:lnTo>
                        <a:pt x="671" y="62"/>
                      </a:lnTo>
                      <a:lnTo>
                        <a:pt x="669" y="61"/>
                      </a:lnTo>
                      <a:lnTo>
                        <a:pt x="670" y="64"/>
                      </a:lnTo>
                      <a:lnTo>
                        <a:pt x="670" y="64"/>
                      </a:lnTo>
                      <a:lnTo>
                        <a:pt x="669" y="64"/>
                      </a:lnTo>
                      <a:lnTo>
                        <a:pt x="669" y="65"/>
                      </a:lnTo>
                      <a:lnTo>
                        <a:pt x="666" y="65"/>
                      </a:lnTo>
                      <a:lnTo>
                        <a:pt x="666" y="65"/>
                      </a:lnTo>
                      <a:lnTo>
                        <a:pt x="666" y="65"/>
                      </a:lnTo>
                      <a:lnTo>
                        <a:pt x="665" y="65"/>
                      </a:lnTo>
                      <a:lnTo>
                        <a:pt x="665" y="65"/>
                      </a:lnTo>
                      <a:lnTo>
                        <a:pt x="663" y="65"/>
                      </a:lnTo>
                      <a:lnTo>
                        <a:pt x="663" y="64"/>
                      </a:lnTo>
                      <a:lnTo>
                        <a:pt x="662" y="62"/>
                      </a:lnTo>
                      <a:lnTo>
                        <a:pt x="661" y="61"/>
                      </a:lnTo>
                      <a:lnTo>
                        <a:pt x="659" y="61"/>
                      </a:lnTo>
                      <a:lnTo>
                        <a:pt x="659" y="61"/>
                      </a:lnTo>
                      <a:lnTo>
                        <a:pt x="659" y="61"/>
                      </a:lnTo>
                      <a:lnTo>
                        <a:pt x="658" y="61"/>
                      </a:lnTo>
                      <a:lnTo>
                        <a:pt x="658" y="60"/>
                      </a:lnTo>
                      <a:lnTo>
                        <a:pt x="659" y="60"/>
                      </a:lnTo>
                      <a:lnTo>
                        <a:pt x="659" y="57"/>
                      </a:lnTo>
                      <a:lnTo>
                        <a:pt x="657" y="57"/>
                      </a:lnTo>
                      <a:lnTo>
                        <a:pt x="657" y="57"/>
                      </a:lnTo>
                      <a:lnTo>
                        <a:pt x="655" y="57"/>
                      </a:lnTo>
                      <a:lnTo>
                        <a:pt x="655" y="60"/>
                      </a:lnTo>
                      <a:lnTo>
                        <a:pt x="655" y="60"/>
                      </a:lnTo>
                      <a:lnTo>
                        <a:pt x="655" y="60"/>
                      </a:lnTo>
                      <a:lnTo>
                        <a:pt x="655" y="60"/>
                      </a:lnTo>
                      <a:lnTo>
                        <a:pt x="655" y="60"/>
                      </a:lnTo>
                      <a:lnTo>
                        <a:pt x="653" y="60"/>
                      </a:lnTo>
                      <a:lnTo>
                        <a:pt x="653" y="58"/>
                      </a:lnTo>
                      <a:lnTo>
                        <a:pt x="653" y="58"/>
                      </a:lnTo>
                      <a:lnTo>
                        <a:pt x="653" y="57"/>
                      </a:lnTo>
                      <a:lnTo>
                        <a:pt x="652" y="57"/>
                      </a:lnTo>
                      <a:lnTo>
                        <a:pt x="652" y="57"/>
                      </a:lnTo>
                      <a:lnTo>
                        <a:pt x="652" y="58"/>
                      </a:lnTo>
                      <a:lnTo>
                        <a:pt x="650" y="58"/>
                      </a:lnTo>
                      <a:lnTo>
                        <a:pt x="649" y="57"/>
                      </a:lnTo>
                      <a:lnTo>
                        <a:pt x="649" y="56"/>
                      </a:lnTo>
                      <a:lnTo>
                        <a:pt x="649" y="55"/>
                      </a:lnTo>
                      <a:lnTo>
                        <a:pt x="652" y="55"/>
                      </a:lnTo>
                      <a:lnTo>
                        <a:pt x="653" y="53"/>
                      </a:lnTo>
                      <a:lnTo>
                        <a:pt x="654" y="52"/>
                      </a:lnTo>
                      <a:lnTo>
                        <a:pt x="654" y="51"/>
                      </a:lnTo>
                      <a:lnTo>
                        <a:pt x="655" y="48"/>
                      </a:lnTo>
                      <a:lnTo>
                        <a:pt x="655" y="45"/>
                      </a:lnTo>
                      <a:lnTo>
                        <a:pt x="658" y="45"/>
                      </a:lnTo>
                      <a:lnTo>
                        <a:pt x="658" y="47"/>
                      </a:lnTo>
                      <a:lnTo>
                        <a:pt x="659" y="47"/>
                      </a:lnTo>
                      <a:lnTo>
                        <a:pt x="659" y="43"/>
                      </a:lnTo>
                      <a:lnTo>
                        <a:pt x="661" y="43"/>
                      </a:lnTo>
                      <a:lnTo>
                        <a:pt x="662" y="43"/>
                      </a:lnTo>
                      <a:lnTo>
                        <a:pt x="663" y="41"/>
                      </a:lnTo>
                      <a:close/>
                      <a:moveTo>
                        <a:pt x="1705" y="41"/>
                      </a:moveTo>
                      <a:lnTo>
                        <a:pt x="1705" y="41"/>
                      </a:lnTo>
                      <a:lnTo>
                        <a:pt x="1707" y="41"/>
                      </a:lnTo>
                      <a:lnTo>
                        <a:pt x="1705" y="45"/>
                      </a:lnTo>
                      <a:lnTo>
                        <a:pt x="1705" y="45"/>
                      </a:lnTo>
                      <a:lnTo>
                        <a:pt x="1705" y="45"/>
                      </a:lnTo>
                      <a:lnTo>
                        <a:pt x="1704" y="45"/>
                      </a:lnTo>
                      <a:lnTo>
                        <a:pt x="1704" y="47"/>
                      </a:lnTo>
                      <a:lnTo>
                        <a:pt x="1703" y="47"/>
                      </a:lnTo>
                      <a:lnTo>
                        <a:pt x="1700" y="47"/>
                      </a:lnTo>
                      <a:lnTo>
                        <a:pt x="1700" y="45"/>
                      </a:lnTo>
                      <a:lnTo>
                        <a:pt x="1700" y="44"/>
                      </a:lnTo>
                      <a:lnTo>
                        <a:pt x="1700" y="44"/>
                      </a:lnTo>
                      <a:lnTo>
                        <a:pt x="1700" y="41"/>
                      </a:lnTo>
                      <a:lnTo>
                        <a:pt x="1705" y="41"/>
                      </a:lnTo>
                      <a:close/>
                      <a:moveTo>
                        <a:pt x="915" y="41"/>
                      </a:moveTo>
                      <a:lnTo>
                        <a:pt x="913" y="43"/>
                      </a:lnTo>
                      <a:lnTo>
                        <a:pt x="919" y="43"/>
                      </a:lnTo>
                      <a:lnTo>
                        <a:pt x="919" y="43"/>
                      </a:lnTo>
                      <a:lnTo>
                        <a:pt x="921" y="43"/>
                      </a:lnTo>
                      <a:lnTo>
                        <a:pt x="921" y="43"/>
                      </a:lnTo>
                      <a:lnTo>
                        <a:pt x="921" y="43"/>
                      </a:lnTo>
                      <a:lnTo>
                        <a:pt x="920" y="41"/>
                      </a:lnTo>
                      <a:lnTo>
                        <a:pt x="915" y="41"/>
                      </a:lnTo>
                      <a:close/>
                      <a:moveTo>
                        <a:pt x="720" y="40"/>
                      </a:moveTo>
                      <a:lnTo>
                        <a:pt x="720" y="41"/>
                      </a:lnTo>
                      <a:lnTo>
                        <a:pt x="720" y="41"/>
                      </a:lnTo>
                      <a:lnTo>
                        <a:pt x="720" y="41"/>
                      </a:lnTo>
                      <a:lnTo>
                        <a:pt x="720" y="41"/>
                      </a:lnTo>
                      <a:lnTo>
                        <a:pt x="720" y="40"/>
                      </a:lnTo>
                      <a:close/>
                      <a:moveTo>
                        <a:pt x="3041" y="40"/>
                      </a:moveTo>
                      <a:lnTo>
                        <a:pt x="3043" y="41"/>
                      </a:lnTo>
                      <a:lnTo>
                        <a:pt x="3045" y="43"/>
                      </a:lnTo>
                      <a:lnTo>
                        <a:pt x="3047" y="44"/>
                      </a:lnTo>
                      <a:lnTo>
                        <a:pt x="3047" y="45"/>
                      </a:lnTo>
                      <a:lnTo>
                        <a:pt x="3047" y="45"/>
                      </a:lnTo>
                      <a:lnTo>
                        <a:pt x="3047" y="45"/>
                      </a:lnTo>
                      <a:lnTo>
                        <a:pt x="3047" y="45"/>
                      </a:lnTo>
                      <a:lnTo>
                        <a:pt x="3047" y="45"/>
                      </a:lnTo>
                      <a:lnTo>
                        <a:pt x="3046" y="47"/>
                      </a:lnTo>
                      <a:lnTo>
                        <a:pt x="3045" y="47"/>
                      </a:lnTo>
                      <a:lnTo>
                        <a:pt x="3043" y="47"/>
                      </a:lnTo>
                      <a:lnTo>
                        <a:pt x="3043" y="47"/>
                      </a:lnTo>
                      <a:lnTo>
                        <a:pt x="3043" y="47"/>
                      </a:lnTo>
                      <a:lnTo>
                        <a:pt x="3042" y="47"/>
                      </a:lnTo>
                      <a:lnTo>
                        <a:pt x="3041" y="47"/>
                      </a:lnTo>
                      <a:lnTo>
                        <a:pt x="3039" y="45"/>
                      </a:lnTo>
                      <a:lnTo>
                        <a:pt x="3038" y="44"/>
                      </a:lnTo>
                      <a:lnTo>
                        <a:pt x="3038" y="43"/>
                      </a:lnTo>
                      <a:lnTo>
                        <a:pt x="3038" y="43"/>
                      </a:lnTo>
                      <a:lnTo>
                        <a:pt x="3038" y="43"/>
                      </a:lnTo>
                      <a:lnTo>
                        <a:pt x="3038" y="41"/>
                      </a:lnTo>
                      <a:lnTo>
                        <a:pt x="3041" y="40"/>
                      </a:lnTo>
                      <a:close/>
                      <a:moveTo>
                        <a:pt x="760" y="39"/>
                      </a:moveTo>
                      <a:lnTo>
                        <a:pt x="762" y="39"/>
                      </a:lnTo>
                      <a:lnTo>
                        <a:pt x="762" y="40"/>
                      </a:lnTo>
                      <a:lnTo>
                        <a:pt x="762" y="40"/>
                      </a:lnTo>
                      <a:lnTo>
                        <a:pt x="762" y="40"/>
                      </a:lnTo>
                      <a:lnTo>
                        <a:pt x="763" y="40"/>
                      </a:lnTo>
                      <a:lnTo>
                        <a:pt x="763" y="41"/>
                      </a:lnTo>
                      <a:lnTo>
                        <a:pt x="763" y="41"/>
                      </a:lnTo>
                      <a:lnTo>
                        <a:pt x="765" y="44"/>
                      </a:lnTo>
                      <a:lnTo>
                        <a:pt x="768" y="45"/>
                      </a:lnTo>
                      <a:lnTo>
                        <a:pt x="768" y="47"/>
                      </a:lnTo>
                      <a:lnTo>
                        <a:pt x="763" y="47"/>
                      </a:lnTo>
                      <a:lnTo>
                        <a:pt x="763" y="45"/>
                      </a:lnTo>
                      <a:lnTo>
                        <a:pt x="762" y="44"/>
                      </a:lnTo>
                      <a:lnTo>
                        <a:pt x="762" y="43"/>
                      </a:lnTo>
                      <a:lnTo>
                        <a:pt x="762" y="40"/>
                      </a:lnTo>
                      <a:lnTo>
                        <a:pt x="760" y="40"/>
                      </a:lnTo>
                      <a:lnTo>
                        <a:pt x="760" y="39"/>
                      </a:lnTo>
                      <a:close/>
                      <a:moveTo>
                        <a:pt x="2060" y="37"/>
                      </a:moveTo>
                      <a:lnTo>
                        <a:pt x="2064" y="37"/>
                      </a:lnTo>
                      <a:lnTo>
                        <a:pt x="2067" y="40"/>
                      </a:lnTo>
                      <a:lnTo>
                        <a:pt x="2071" y="43"/>
                      </a:lnTo>
                      <a:lnTo>
                        <a:pt x="2072" y="43"/>
                      </a:lnTo>
                      <a:lnTo>
                        <a:pt x="2072" y="44"/>
                      </a:lnTo>
                      <a:lnTo>
                        <a:pt x="2073" y="44"/>
                      </a:lnTo>
                      <a:lnTo>
                        <a:pt x="2075" y="45"/>
                      </a:lnTo>
                      <a:lnTo>
                        <a:pt x="2076" y="45"/>
                      </a:lnTo>
                      <a:lnTo>
                        <a:pt x="2077" y="47"/>
                      </a:lnTo>
                      <a:lnTo>
                        <a:pt x="2077" y="47"/>
                      </a:lnTo>
                      <a:lnTo>
                        <a:pt x="2078" y="48"/>
                      </a:lnTo>
                      <a:lnTo>
                        <a:pt x="2078" y="49"/>
                      </a:lnTo>
                      <a:lnTo>
                        <a:pt x="2077" y="49"/>
                      </a:lnTo>
                      <a:lnTo>
                        <a:pt x="2077" y="51"/>
                      </a:lnTo>
                      <a:lnTo>
                        <a:pt x="2076" y="51"/>
                      </a:lnTo>
                      <a:lnTo>
                        <a:pt x="2075" y="51"/>
                      </a:lnTo>
                      <a:lnTo>
                        <a:pt x="2075" y="49"/>
                      </a:lnTo>
                      <a:lnTo>
                        <a:pt x="2069" y="49"/>
                      </a:lnTo>
                      <a:lnTo>
                        <a:pt x="2069" y="48"/>
                      </a:lnTo>
                      <a:lnTo>
                        <a:pt x="2068" y="48"/>
                      </a:lnTo>
                      <a:lnTo>
                        <a:pt x="2067" y="47"/>
                      </a:lnTo>
                      <a:lnTo>
                        <a:pt x="2064" y="47"/>
                      </a:lnTo>
                      <a:lnTo>
                        <a:pt x="2064" y="45"/>
                      </a:lnTo>
                      <a:lnTo>
                        <a:pt x="2064" y="45"/>
                      </a:lnTo>
                      <a:lnTo>
                        <a:pt x="2063" y="47"/>
                      </a:lnTo>
                      <a:lnTo>
                        <a:pt x="2061" y="47"/>
                      </a:lnTo>
                      <a:lnTo>
                        <a:pt x="2061" y="47"/>
                      </a:lnTo>
                      <a:lnTo>
                        <a:pt x="2061" y="45"/>
                      </a:lnTo>
                      <a:lnTo>
                        <a:pt x="2060" y="44"/>
                      </a:lnTo>
                      <a:lnTo>
                        <a:pt x="2060" y="43"/>
                      </a:lnTo>
                      <a:lnTo>
                        <a:pt x="2059" y="40"/>
                      </a:lnTo>
                      <a:lnTo>
                        <a:pt x="2060" y="40"/>
                      </a:lnTo>
                      <a:lnTo>
                        <a:pt x="2060" y="40"/>
                      </a:lnTo>
                      <a:lnTo>
                        <a:pt x="2060" y="40"/>
                      </a:lnTo>
                      <a:lnTo>
                        <a:pt x="2060" y="39"/>
                      </a:lnTo>
                      <a:lnTo>
                        <a:pt x="2060" y="39"/>
                      </a:lnTo>
                      <a:lnTo>
                        <a:pt x="2060" y="37"/>
                      </a:lnTo>
                      <a:close/>
                      <a:moveTo>
                        <a:pt x="1707" y="36"/>
                      </a:moveTo>
                      <a:lnTo>
                        <a:pt x="1707" y="36"/>
                      </a:lnTo>
                      <a:lnTo>
                        <a:pt x="1709" y="37"/>
                      </a:lnTo>
                      <a:lnTo>
                        <a:pt x="1711" y="37"/>
                      </a:lnTo>
                      <a:lnTo>
                        <a:pt x="1709" y="41"/>
                      </a:lnTo>
                      <a:lnTo>
                        <a:pt x="1707" y="41"/>
                      </a:lnTo>
                      <a:lnTo>
                        <a:pt x="1705" y="40"/>
                      </a:lnTo>
                      <a:lnTo>
                        <a:pt x="1705" y="39"/>
                      </a:lnTo>
                      <a:lnTo>
                        <a:pt x="1707" y="37"/>
                      </a:lnTo>
                      <a:lnTo>
                        <a:pt x="1707" y="36"/>
                      </a:lnTo>
                      <a:close/>
                      <a:moveTo>
                        <a:pt x="913" y="36"/>
                      </a:moveTo>
                      <a:lnTo>
                        <a:pt x="913" y="36"/>
                      </a:lnTo>
                      <a:lnTo>
                        <a:pt x="913" y="36"/>
                      </a:lnTo>
                      <a:lnTo>
                        <a:pt x="913" y="36"/>
                      </a:lnTo>
                      <a:lnTo>
                        <a:pt x="912" y="37"/>
                      </a:lnTo>
                      <a:lnTo>
                        <a:pt x="912" y="39"/>
                      </a:lnTo>
                      <a:lnTo>
                        <a:pt x="913" y="39"/>
                      </a:lnTo>
                      <a:lnTo>
                        <a:pt x="913" y="36"/>
                      </a:lnTo>
                      <a:lnTo>
                        <a:pt x="913" y="36"/>
                      </a:lnTo>
                      <a:close/>
                      <a:moveTo>
                        <a:pt x="763" y="36"/>
                      </a:moveTo>
                      <a:lnTo>
                        <a:pt x="765" y="36"/>
                      </a:lnTo>
                      <a:lnTo>
                        <a:pt x="765" y="36"/>
                      </a:lnTo>
                      <a:lnTo>
                        <a:pt x="765" y="36"/>
                      </a:lnTo>
                      <a:lnTo>
                        <a:pt x="767" y="36"/>
                      </a:lnTo>
                      <a:lnTo>
                        <a:pt x="767" y="37"/>
                      </a:lnTo>
                      <a:lnTo>
                        <a:pt x="764" y="37"/>
                      </a:lnTo>
                      <a:lnTo>
                        <a:pt x="763" y="36"/>
                      </a:lnTo>
                      <a:close/>
                      <a:moveTo>
                        <a:pt x="2044" y="34"/>
                      </a:moveTo>
                      <a:lnTo>
                        <a:pt x="2046" y="35"/>
                      </a:lnTo>
                      <a:lnTo>
                        <a:pt x="2046" y="36"/>
                      </a:lnTo>
                      <a:lnTo>
                        <a:pt x="2044" y="35"/>
                      </a:lnTo>
                      <a:lnTo>
                        <a:pt x="2044" y="34"/>
                      </a:lnTo>
                      <a:close/>
                      <a:moveTo>
                        <a:pt x="1720" y="34"/>
                      </a:moveTo>
                      <a:lnTo>
                        <a:pt x="1721" y="34"/>
                      </a:lnTo>
                      <a:lnTo>
                        <a:pt x="1721" y="35"/>
                      </a:lnTo>
                      <a:lnTo>
                        <a:pt x="1721" y="37"/>
                      </a:lnTo>
                      <a:lnTo>
                        <a:pt x="1720" y="37"/>
                      </a:lnTo>
                      <a:lnTo>
                        <a:pt x="1720" y="36"/>
                      </a:lnTo>
                      <a:lnTo>
                        <a:pt x="1720" y="36"/>
                      </a:lnTo>
                      <a:lnTo>
                        <a:pt x="1720" y="36"/>
                      </a:lnTo>
                      <a:lnTo>
                        <a:pt x="1720" y="35"/>
                      </a:lnTo>
                      <a:lnTo>
                        <a:pt x="1720" y="35"/>
                      </a:lnTo>
                      <a:lnTo>
                        <a:pt x="1720" y="35"/>
                      </a:lnTo>
                      <a:lnTo>
                        <a:pt x="1720" y="34"/>
                      </a:lnTo>
                      <a:close/>
                      <a:moveTo>
                        <a:pt x="1777" y="32"/>
                      </a:moveTo>
                      <a:lnTo>
                        <a:pt x="1777" y="32"/>
                      </a:lnTo>
                      <a:lnTo>
                        <a:pt x="1777" y="32"/>
                      </a:lnTo>
                      <a:lnTo>
                        <a:pt x="1777" y="34"/>
                      </a:lnTo>
                      <a:lnTo>
                        <a:pt x="1777" y="34"/>
                      </a:lnTo>
                      <a:lnTo>
                        <a:pt x="1777" y="32"/>
                      </a:lnTo>
                      <a:close/>
                      <a:moveTo>
                        <a:pt x="1735" y="32"/>
                      </a:moveTo>
                      <a:lnTo>
                        <a:pt x="1738" y="32"/>
                      </a:lnTo>
                      <a:lnTo>
                        <a:pt x="1738" y="34"/>
                      </a:lnTo>
                      <a:lnTo>
                        <a:pt x="1735" y="34"/>
                      </a:lnTo>
                      <a:lnTo>
                        <a:pt x="1735" y="32"/>
                      </a:lnTo>
                      <a:close/>
                      <a:moveTo>
                        <a:pt x="1712" y="32"/>
                      </a:moveTo>
                      <a:lnTo>
                        <a:pt x="1713" y="32"/>
                      </a:lnTo>
                      <a:lnTo>
                        <a:pt x="1715" y="34"/>
                      </a:lnTo>
                      <a:lnTo>
                        <a:pt x="1715" y="34"/>
                      </a:lnTo>
                      <a:lnTo>
                        <a:pt x="1716" y="35"/>
                      </a:lnTo>
                      <a:lnTo>
                        <a:pt x="1716" y="36"/>
                      </a:lnTo>
                      <a:lnTo>
                        <a:pt x="1713" y="36"/>
                      </a:lnTo>
                      <a:lnTo>
                        <a:pt x="1713" y="35"/>
                      </a:lnTo>
                      <a:lnTo>
                        <a:pt x="1713" y="34"/>
                      </a:lnTo>
                      <a:lnTo>
                        <a:pt x="1712" y="32"/>
                      </a:lnTo>
                      <a:close/>
                      <a:moveTo>
                        <a:pt x="2876" y="31"/>
                      </a:moveTo>
                      <a:lnTo>
                        <a:pt x="2876" y="32"/>
                      </a:lnTo>
                      <a:lnTo>
                        <a:pt x="2876" y="32"/>
                      </a:lnTo>
                      <a:lnTo>
                        <a:pt x="2874" y="32"/>
                      </a:lnTo>
                      <a:lnTo>
                        <a:pt x="2874" y="32"/>
                      </a:lnTo>
                      <a:lnTo>
                        <a:pt x="2874" y="34"/>
                      </a:lnTo>
                      <a:lnTo>
                        <a:pt x="2874" y="32"/>
                      </a:lnTo>
                      <a:lnTo>
                        <a:pt x="2876" y="31"/>
                      </a:lnTo>
                      <a:close/>
                      <a:moveTo>
                        <a:pt x="906" y="30"/>
                      </a:moveTo>
                      <a:lnTo>
                        <a:pt x="906" y="34"/>
                      </a:lnTo>
                      <a:lnTo>
                        <a:pt x="908" y="34"/>
                      </a:lnTo>
                      <a:lnTo>
                        <a:pt x="908" y="32"/>
                      </a:lnTo>
                      <a:lnTo>
                        <a:pt x="908" y="31"/>
                      </a:lnTo>
                      <a:lnTo>
                        <a:pt x="909" y="31"/>
                      </a:lnTo>
                      <a:lnTo>
                        <a:pt x="906" y="30"/>
                      </a:lnTo>
                      <a:close/>
                      <a:moveTo>
                        <a:pt x="1747" y="30"/>
                      </a:moveTo>
                      <a:lnTo>
                        <a:pt x="1747" y="32"/>
                      </a:lnTo>
                      <a:lnTo>
                        <a:pt x="1746" y="34"/>
                      </a:lnTo>
                      <a:lnTo>
                        <a:pt x="1745" y="36"/>
                      </a:lnTo>
                      <a:lnTo>
                        <a:pt x="1745" y="35"/>
                      </a:lnTo>
                      <a:lnTo>
                        <a:pt x="1745" y="35"/>
                      </a:lnTo>
                      <a:lnTo>
                        <a:pt x="1745" y="35"/>
                      </a:lnTo>
                      <a:lnTo>
                        <a:pt x="1742" y="34"/>
                      </a:lnTo>
                      <a:lnTo>
                        <a:pt x="1742" y="32"/>
                      </a:lnTo>
                      <a:lnTo>
                        <a:pt x="1741" y="31"/>
                      </a:lnTo>
                      <a:lnTo>
                        <a:pt x="1742" y="31"/>
                      </a:lnTo>
                      <a:lnTo>
                        <a:pt x="1742" y="30"/>
                      </a:lnTo>
                      <a:lnTo>
                        <a:pt x="1743" y="30"/>
                      </a:lnTo>
                      <a:lnTo>
                        <a:pt x="1745" y="30"/>
                      </a:lnTo>
                      <a:lnTo>
                        <a:pt x="1745" y="30"/>
                      </a:lnTo>
                      <a:lnTo>
                        <a:pt x="1746" y="30"/>
                      </a:lnTo>
                      <a:lnTo>
                        <a:pt x="1747" y="30"/>
                      </a:lnTo>
                      <a:close/>
                      <a:moveTo>
                        <a:pt x="637" y="28"/>
                      </a:moveTo>
                      <a:lnTo>
                        <a:pt x="638" y="28"/>
                      </a:lnTo>
                      <a:lnTo>
                        <a:pt x="638" y="30"/>
                      </a:lnTo>
                      <a:lnTo>
                        <a:pt x="637" y="31"/>
                      </a:lnTo>
                      <a:lnTo>
                        <a:pt x="637" y="34"/>
                      </a:lnTo>
                      <a:lnTo>
                        <a:pt x="636" y="34"/>
                      </a:lnTo>
                      <a:lnTo>
                        <a:pt x="636" y="34"/>
                      </a:lnTo>
                      <a:lnTo>
                        <a:pt x="635" y="34"/>
                      </a:lnTo>
                      <a:lnTo>
                        <a:pt x="635" y="31"/>
                      </a:lnTo>
                      <a:lnTo>
                        <a:pt x="635" y="31"/>
                      </a:lnTo>
                      <a:lnTo>
                        <a:pt x="636" y="31"/>
                      </a:lnTo>
                      <a:lnTo>
                        <a:pt x="636" y="30"/>
                      </a:lnTo>
                      <a:lnTo>
                        <a:pt x="637" y="30"/>
                      </a:lnTo>
                      <a:lnTo>
                        <a:pt x="637" y="28"/>
                      </a:lnTo>
                      <a:close/>
                      <a:moveTo>
                        <a:pt x="2882" y="27"/>
                      </a:moveTo>
                      <a:lnTo>
                        <a:pt x="2882" y="27"/>
                      </a:lnTo>
                      <a:lnTo>
                        <a:pt x="2882" y="27"/>
                      </a:lnTo>
                      <a:lnTo>
                        <a:pt x="2882" y="31"/>
                      </a:lnTo>
                      <a:lnTo>
                        <a:pt x="2880" y="31"/>
                      </a:lnTo>
                      <a:lnTo>
                        <a:pt x="2877" y="31"/>
                      </a:lnTo>
                      <a:lnTo>
                        <a:pt x="2878" y="28"/>
                      </a:lnTo>
                      <a:lnTo>
                        <a:pt x="2880" y="27"/>
                      </a:lnTo>
                      <a:lnTo>
                        <a:pt x="2882" y="27"/>
                      </a:lnTo>
                      <a:close/>
                      <a:moveTo>
                        <a:pt x="895" y="26"/>
                      </a:moveTo>
                      <a:lnTo>
                        <a:pt x="895" y="27"/>
                      </a:lnTo>
                      <a:lnTo>
                        <a:pt x="894" y="27"/>
                      </a:lnTo>
                      <a:lnTo>
                        <a:pt x="894" y="27"/>
                      </a:lnTo>
                      <a:lnTo>
                        <a:pt x="894" y="28"/>
                      </a:lnTo>
                      <a:lnTo>
                        <a:pt x="895" y="28"/>
                      </a:lnTo>
                      <a:lnTo>
                        <a:pt x="895" y="26"/>
                      </a:lnTo>
                      <a:lnTo>
                        <a:pt x="895" y="26"/>
                      </a:lnTo>
                      <a:close/>
                      <a:moveTo>
                        <a:pt x="1310" y="26"/>
                      </a:moveTo>
                      <a:lnTo>
                        <a:pt x="1311" y="26"/>
                      </a:lnTo>
                      <a:lnTo>
                        <a:pt x="1313" y="26"/>
                      </a:lnTo>
                      <a:lnTo>
                        <a:pt x="1313" y="31"/>
                      </a:lnTo>
                      <a:lnTo>
                        <a:pt x="1311" y="31"/>
                      </a:lnTo>
                      <a:lnTo>
                        <a:pt x="1310" y="31"/>
                      </a:lnTo>
                      <a:lnTo>
                        <a:pt x="1307" y="32"/>
                      </a:lnTo>
                      <a:lnTo>
                        <a:pt x="1306" y="32"/>
                      </a:lnTo>
                      <a:lnTo>
                        <a:pt x="1306" y="31"/>
                      </a:lnTo>
                      <a:lnTo>
                        <a:pt x="1302" y="31"/>
                      </a:lnTo>
                      <a:lnTo>
                        <a:pt x="1302" y="31"/>
                      </a:lnTo>
                      <a:lnTo>
                        <a:pt x="1300" y="31"/>
                      </a:lnTo>
                      <a:lnTo>
                        <a:pt x="1300" y="31"/>
                      </a:lnTo>
                      <a:lnTo>
                        <a:pt x="1293" y="31"/>
                      </a:lnTo>
                      <a:lnTo>
                        <a:pt x="1292" y="31"/>
                      </a:lnTo>
                      <a:lnTo>
                        <a:pt x="1289" y="31"/>
                      </a:lnTo>
                      <a:lnTo>
                        <a:pt x="1288" y="32"/>
                      </a:lnTo>
                      <a:lnTo>
                        <a:pt x="1288" y="32"/>
                      </a:lnTo>
                      <a:lnTo>
                        <a:pt x="1288" y="32"/>
                      </a:lnTo>
                      <a:lnTo>
                        <a:pt x="1288" y="27"/>
                      </a:lnTo>
                      <a:lnTo>
                        <a:pt x="1292" y="28"/>
                      </a:lnTo>
                      <a:lnTo>
                        <a:pt x="1292" y="27"/>
                      </a:lnTo>
                      <a:lnTo>
                        <a:pt x="1294" y="27"/>
                      </a:lnTo>
                      <a:lnTo>
                        <a:pt x="1294" y="27"/>
                      </a:lnTo>
                      <a:lnTo>
                        <a:pt x="1302" y="27"/>
                      </a:lnTo>
                      <a:lnTo>
                        <a:pt x="1302" y="26"/>
                      </a:lnTo>
                      <a:lnTo>
                        <a:pt x="1303" y="26"/>
                      </a:lnTo>
                      <a:lnTo>
                        <a:pt x="1303" y="26"/>
                      </a:lnTo>
                      <a:lnTo>
                        <a:pt x="1303" y="27"/>
                      </a:lnTo>
                      <a:lnTo>
                        <a:pt x="1305" y="27"/>
                      </a:lnTo>
                      <a:lnTo>
                        <a:pt x="1307" y="26"/>
                      </a:lnTo>
                      <a:lnTo>
                        <a:pt x="1310" y="26"/>
                      </a:lnTo>
                      <a:close/>
                      <a:moveTo>
                        <a:pt x="3145" y="24"/>
                      </a:moveTo>
                      <a:lnTo>
                        <a:pt x="3148" y="24"/>
                      </a:lnTo>
                      <a:lnTo>
                        <a:pt x="3148" y="26"/>
                      </a:lnTo>
                      <a:lnTo>
                        <a:pt x="3151" y="26"/>
                      </a:lnTo>
                      <a:lnTo>
                        <a:pt x="3151" y="27"/>
                      </a:lnTo>
                      <a:lnTo>
                        <a:pt x="3152" y="27"/>
                      </a:lnTo>
                      <a:lnTo>
                        <a:pt x="3152" y="27"/>
                      </a:lnTo>
                      <a:lnTo>
                        <a:pt x="3157" y="27"/>
                      </a:lnTo>
                      <a:lnTo>
                        <a:pt x="3157" y="28"/>
                      </a:lnTo>
                      <a:lnTo>
                        <a:pt x="3158" y="28"/>
                      </a:lnTo>
                      <a:lnTo>
                        <a:pt x="3158" y="28"/>
                      </a:lnTo>
                      <a:lnTo>
                        <a:pt x="3162" y="28"/>
                      </a:lnTo>
                      <a:lnTo>
                        <a:pt x="3165" y="32"/>
                      </a:lnTo>
                      <a:lnTo>
                        <a:pt x="3164" y="36"/>
                      </a:lnTo>
                      <a:lnTo>
                        <a:pt x="3151" y="35"/>
                      </a:lnTo>
                      <a:lnTo>
                        <a:pt x="3151" y="35"/>
                      </a:lnTo>
                      <a:lnTo>
                        <a:pt x="3151" y="34"/>
                      </a:lnTo>
                      <a:lnTo>
                        <a:pt x="3149" y="34"/>
                      </a:lnTo>
                      <a:lnTo>
                        <a:pt x="3148" y="34"/>
                      </a:lnTo>
                      <a:lnTo>
                        <a:pt x="3148" y="35"/>
                      </a:lnTo>
                      <a:lnTo>
                        <a:pt x="3147" y="35"/>
                      </a:lnTo>
                      <a:lnTo>
                        <a:pt x="3145" y="36"/>
                      </a:lnTo>
                      <a:lnTo>
                        <a:pt x="3144" y="36"/>
                      </a:lnTo>
                      <a:lnTo>
                        <a:pt x="3143" y="36"/>
                      </a:lnTo>
                      <a:lnTo>
                        <a:pt x="3140" y="35"/>
                      </a:lnTo>
                      <a:lnTo>
                        <a:pt x="3140" y="35"/>
                      </a:lnTo>
                      <a:lnTo>
                        <a:pt x="3139" y="35"/>
                      </a:lnTo>
                      <a:lnTo>
                        <a:pt x="3139" y="36"/>
                      </a:lnTo>
                      <a:lnTo>
                        <a:pt x="3138" y="36"/>
                      </a:lnTo>
                      <a:lnTo>
                        <a:pt x="3138" y="35"/>
                      </a:lnTo>
                      <a:lnTo>
                        <a:pt x="3134" y="35"/>
                      </a:lnTo>
                      <a:lnTo>
                        <a:pt x="3134" y="34"/>
                      </a:lnTo>
                      <a:lnTo>
                        <a:pt x="3138" y="30"/>
                      </a:lnTo>
                      <a:lnTo>
                        <a:pt x="3139" y="28"/>
                      </a:lnTo>
                      <a:lnTo>
                        <a:pt x="3141" y="28"/>
                      </a:lnTo>
                      <a:lnTo>
                        <a:pt x="3141" y="27"/>
                      </a:lnTo>
                      <a:lnTo>
                        <a:pt x="3144" y="27"/>
                      </a:lnTo>
                      <a:lnTo>
                        <a:pt x="3145" y="24"/>
                      </a:lnTo>
                      <a:close/>
                      <a:moveTo>
                        <a:pt x="2886" y="24"/>
                      </a:moveTo>
                      <a:lnTo>
                        <a:pt x="2889" y="24"/>
                      </a:lnTo>
                      <a:lnTo>
                        <a:pt x="2890" y="26"/>
                      </a:lnTo>
                      <a:lnTo>
                        <a:pt x="2891" y="26"/>
                      </a:lnTo>
                      <a:lnTo>
                        <a:pt x="2895" y="31"/>
                      </a:lnTo>
                      <a:lnTo>
                        <a:pt x="2897" y="31"/>
                      </a:lnTo>
                      <a:lnTo>
                        <a:pt x="2895" y="32"/>
                      </a:lnTo>
                      <a:lnTo>
                        <a:pt x="2894" y="32"/>
                      </a:lnTo>
                      <a:lnTo>
                        <a:pt x="2891" y="34"/>
                      </a:lnTo>
                      <a:lnTo>
                        <a:pt x="2889" y="34"/>
                      </a:lnTo>
                      <a:lnTo>
                        <a:pt x="2884" y="34"/>
                      </a:lnTo>
                      <a:lnTo>
                        <a:pt x="2884" y="31"/>
                      </a:lnTo>
                      <a:lnTo>
                        <a:pt x="2884" y="30"/>
                      </a:lnTo>
                      <a:lnTo>
                        <a:pt x="2884" y="30"/>
                      </a:lnTo>
                      <a:lnTo>
                        <a:pt x="2885" y="28"/>
                      </a:lnTo>
                      <a:lnTo>
                        <a:pt x="2886" y="28"/>
                      </a:lnTo>
                      <a:lnTo>
                        <a:pt x="2886" y="24"/>
                      </a:lnTo>
                      <a:lnTo>
                        <a:pt x="2886" y="24"/>
                      </a:lnTo>
                      <a:lnTo>
                        <a:pt x="2886" y="24"/>
                      </a:lnTo>
                      <a:close/>
                      <a:moveTo>
                        <a:pt x="1751" y="23"/>
                      </a:moveTo>
                      <a:lnTo>
                        <a:pt x="1753" y="23"/>
                      </a:lnTo>
                      <a:lnTo>
                        <a:pt x="1753" y="26"/>
                      </a:lnTo>
                      <a:lnTo>
                        <a:pt x="1753" y="26"/>
                      </a:lnTo>
                      <a:lnTo>
                        <a:pt x="1754" y="26"/>
                      </a:lnTo>
                      <a:lnTo>
                        <a:pt x="1753" y="26"/>
                      </a:lnTo>
                      <a:lnTo>
                        <a:pt x="1753" y="26"/>
                      </a:lnTo>
                      <a:lnTo>
                        <a:pt x="1751" y="26"/>
                      </a:lnTo>
                      <a:lnTo>
                        <a:pt x="1751" y="23"/>
                      </a:lnTo>
                      <a:close/>
                      <a:moveTo>
                        <a:pt x="1741" y="23"/>
                      </a:moveTo>
                      <a:lnTo>
                        <a:pt x="1741" y="26"/>
                      </a:lnTo>
                      <a:lnTo>
                        <a:pt x="1738" y="28"/>
                      </a:lnTo>
                      <a:lnTo>
                        <a:pt x="1738" y="28"/>
                      </a:lnTo>
                      <a:lnTo>
                        <a:pt x="1735" y="28"/>
                      </a:lnTo>
                      <a:lnTo>
                        <a:pt x="1735" y="30"/>
                      </a:lnTo>
                      <a:lnTo>
                        <a:pt x="1733" y="30"/>
                      </a:lnTo>
                      <a:lnTo>
                        <a:pt x="1732" y="31"/>
                      </a:lnTo>
                      <a:lnTo>
                        <a:pt x="1732" y="30"/>
                      </a:lnTo>
                      <a:lnTo>
                        <a:pt x="1730" y="30"/>
                      </a:lnTo>
                      <a:lnTo>
                        <a:pt x="1730" y="28"/>
                      </a:lnTo>
                      <a:lnTo>
                        <a:pt x="1732" y="28"/>
                      </a:lnTo>
                      <a:lnTo>
                        <a:pt x="1732" y="27"/>
                      </a:lnTo>
                      <a:lnTo>
                        <a:pt x="1737" y="27"/>
                      </a:lnTo>
                      <a:lnTo>
                        <a:pt x="1738" y="24"/>
                      </a:lnTo>
                      <a:lnTo>
                        <a:pt x="1738" y="24"/>
                      </a:lnTo>
                      <a:lnTo>
                        <a:pt x="1739" y="23"/>
                      </a:lnTo>
                      <a:lnTo>
                        <a:pt x="1741" y="23"/>
                      </a:lnTo>
                      <a:close/>
                      <a:moveTo>
                        <a:pt x="2878" y="20"/>
                      </a:moveTo>
                      <a:lnTo>
                        <a:pt x="2880" y="22"/>
                      </a:lnTo>
                      <a:lnTo>
                        <a:pt x="2880" y="22"/>
                      </a:lnTo>
                      <a:lnTo>
                        <a:pt x="2880" y="23"/>
                      </a:lnTo>
                      <a:lnTo>
                        <a:pt x="2880" y="23"/>
                      </a:lnTo>
                      <a:lnTo>
                        <a:pt x="2880" y="24"/>
                      </a:lnTo>
                      <a:lnTo>
                        <a:pt x="2878" y="24"/>
                      </a:lnTo>
                      <a:lnTo>
                        <a:pt x="2878" y="26"/>
                      </a:lnTo>
                      <a:lnTo>
                        <a:pt x="2877" y="26"/>
                      </a:lnTo>
                      <a:lnTo>
                        <a:pt x="2877" y="27"/>
                      </a:lnTo>
                      <a:lnTo>
                        <a:pt x="2874" y="28"/>
                      </a:lnTo>
                      <a:lnTo>
                        <a:pt x="2874" y="30"/>
                      </a:lnTo>
                      <a:lnTo>
                        <a:pt x="2873" y="31"/>
                      </a:lnTo>
                      <a:lnTo>
                        <a:pt x="2872" y="32"/>
                      </a:lnTo>
                      <a:lnTo>
                        <a:pt x="2870" y="32"/>
                      </a:lnTo>
                      <a:lnTo>
                        <a:pt x="2870" y="34"/>
                      </a:lnTo>
                      <a:lnTo>
                        <a:pt x="2868" y="34"/>
                      </a:lnTo>
                      <a:lnTo>
                        <a:pt x="2868" y="34"/>
                      </a:lnTo>
                      <a:lnTo>
                        <a:pt x="2868" y="34"/>
                      </a:lnTo>
                      <a:lnTo>
                        <a:pt x="2868" y="34"/>
                      </a:lnTo>
                      <a:lnTo>
                        <a:pt x="2867" y="34"/>
                      </a:lnTo>
                      <a:lnTo>
                        <a:pt x="2868" y="32"/>
                      </a:lnTo>
                      <a:lnTo>
                        <a:pt x="2868" y="31"/>
                      </a:lnTo>
                      <a:lnTo>
                        <a:pt x="2872" y="28"/>
                      </a:lnTo>
                      <a:lnTo>
                        <a:pt x="2872" y="27"/>
                      </a:lnTo>
                      <a:lnTo>
                        <a:pt x="2874" y="27"/>
                      </a:lnTo>
                      <a:lnTo>
                        <a:pt x="2876" y="26"/>
                      </a:lnTo>
                      <a:lnTo>
                        <a:pt x="2877" y="24"/>
                      </a:lnTo>
                      <a:lnTo>
                        <a:pt x="2878" y="23"/>
                      </a:lnTo>
                      <a:lnTo>
                        <a:pt x="2878" y="20"/>
                      </a:lnTo>
                      <a:close/>
                      <a:moveTo>
                        <a:pt x="2876" y="20"/>
                      </a:moveTo>
                      <a:lnTo>
                        <a:pt x="2877" y="20"/>
                      </a:lnTo>
                      <a:lnTo>
                        <a:pt x="2876" y="23"/>
                      </a:lnTo>
                      <a:lnTo>
                        <a:pt x="2876" y="23"/>
                      </a:lnTo>
                      <a:lnTo>
                        <a:pt x="2876" y="22"/>
                      </a:lnTo>
                      <a:lnTo>
                        <a:pt x="2876" y="20"/>
                      </a:lnTo>
                      <a:close/>
                      <a:moveTo>
                        <a:pt x="1767" y="20"/>
                      </a:moveTo>
                      <a:lnTo>
                        <a:pt x="1771" y="23"/>
                      </a:lnTo>
                      <a:lnTo>
                        <a:pt x="1770" y="24"/>
                      </a:lnTo>
                      <a:lnTo>
                        <a:pt x="1772" y="24"/>
                      </a:lnTo>
                      <a:lnTo>
                        <a:pt x="1772" y="26"/>
                      </a:lnTo>
                      <a:lnTo>
                        <a:pt x="1771" y="26"/>
                      </a:lnTo>
                      <a:lnTo>
                        <a:pt x="1771" y="26"/>
                      </a:lnTo>
                      <a:lnTo>
                        <a:pt x="1767" y="26"/>
                      </a:lnTo>
                      <a:lnTo>
                        <a:pt x="1767" y="26"/>
                      </a:lnTo>
                      <a:lnTo>
                        <a:pt x="1766" y="27"/>
                      </a:lnTo>
                      <a:lnTo>
                        <a:pt x="1766" y="26"/>
                      </a:lnTo>
                      <a:lnTo>
                        <a:pt x="1766" y="26"/>
                      </a:lnTo>
                      <a:lnTo>
                        <a:pt x="1766" y="23"/>
                      </a:lnTo>
                      <a:lnTo>
                        <a:pt x="1767" y="23"/>
                      </a:lnTo>
                      <a:lnTo>
                        <a:pt x="1767" y="20"/>
                      </a:lnTo>
                      <a:close/>
                      <a:moveTo>
                        <a:pt x="1069" y="20"/>
                      </a:moveTo>
                      <a:lnTo>
                        <a:pt x="1072" y="20"/>
                      </a:lnTo>
                      <a:lnTo>
                        <a:pt x="1072" y="20"/>
                      </a:lnTo>
                      <a:lnTo>
                        <a:pt x="1072" y="20"/>
                      </a:lnTo>
                      <a:lnTo>
                        <a:pt x="1072" y="22"/>
                      </a:lnTo>
                      <a:lnTo>
                        <a:pt x="1069" y="22"/>
                      </a:lnTo>
                      <a:lnTo>
                        <a:pt x="1069" y="20"/>
                      </a:lnTo>
                      <a:close/>
                      <a:moveTo>
                        <a:pt x="1060" y="18"/>
                      </a:moveTo>
                      <a:lnTo>
                        <a:pt x="1061" y="18"/>
                      </a:lnTo>
                      <a:lnTo>
                        <a:pt x="1061" y="19"/>
                      </a:lnTo>
                      <a:lnTo>
                        <a:pt x="1061" y="19"/>
                      </a:lnTo>
                      <a:lnTo>
                        <a:pt x="1061" y="22"/>
                      </a:lnTo>
                      <a:lnTo>
                        <a:pt x="1060" y="22"/>
                      </a:lnTo>
                      <a:lnTo>
                        <a:pt x="1059" y="20"/>
                      </a:lnTo>
                      <a:lnTo>
                        <a:pt x="1059" y="20"/>
                      </a:lnTo>
                      <a:lnTo>
                        <a:pt x="1059" y="19"/>
                      </a:lnTo>
                      <a:lnTo>
                        <a:pt x="1060" y="19"/>
                      </a:lnTo>
                      <a:lnTo>
                        <a:pt x="1060" y="18"/>
                      </a:lnTo>
                      <a:close/>
                      <a:moveTo>
                        <a:pt x="887" y="15"/>
                      </a:moveTo>
                      <a:lnTo>
                        <a:pt x="889" y="15"/>
                      </a:lnTo>
                      <a:lnTo>
                        <a:pt x="889" y="15"/>
                      </a:lnTo>
                      <a:lnTo>
                        <a:pt x="890" y="17"/>
                      </a:lnTo>
                      <a:lnTo>
                        <a:pt x="889" y="17"/>
                      </a:lnTo>
                      <a:lnTo>
                        <a:pt x="889" y="18"/>
                      </a:lnTo>
                      <a:lnTo>
                        <a:pt x="887" y="18"/>
                      </a:lnTo>
                      <a:lnTo>
                        <a:pt x="887" y="17"/>
                      </a:lnTo>
                      <a:lnTo>
                        <a:pt x="887" y="17"/>
                      </a:lnTo>
                      <a:lnTo>
                        <a:pt x="887" y="17"/>
                      </a:lnTo>
                      <a:lnTo>
                        <a:pt x="887" y="15"/>
                      </a:lnTo>
                      <a:close/>
                      <a:moveTo>
                        <a:pt x="2681" y="14"/>
                      </a:moveTo>
                      <a:lnTo>
                        <a:pt x="2682" y="14"/>
                      </a:lnTo>
                      <a:lnTo>
                        <a:pt x="2681" y="14"/>
                      </a:lnTo>
                      <a:lnTo>
                        <a:pt x="2681" y="14"/>
                      </a:lnTo>
                      <a:lnTo>
                        <a:pt x="2681" y="14"/>
                      </a:lnTo>
                      <a:lnTo>
                        <a:pt x="2681" y="14"/>
                      </a:lnTo>
                      <a:lnTo>
                        <a:pt x="2679" y="15"/>
                      </a:lnTo>
                      <a:lnTo>
                        <a:pt x="2679" y="15"/>
                      </a:lnTo>
                      <a:lnTo>
                        <a:pt x="2681" y="14"/>
                      </a:lnTo>
                      <a:close/>
                      <a:moveTo>
                        <a:pt x="2675" y="11"/>
                      </a:moveTo>
                      <a:lnTo>
                        <a:pt x="2679" y="11"/>
                      </a:lnTo>
                      <a:lnTo>
                        <a:pt x="2679" y="13"/>
                      </a:lnTo>
                      <a:lnTo>
                        <a:pt x="2678" y="14"/>
                      </a:lnTo>
                      <a:lnTo>
                        <a:pt x="2675" y="14"/>
                      </a:lnTo>
                      <a:lnTo>
                        <a:pt x="2675" y="11"/>
                      </a:lnTo>
                      <a:close/>
                      <a:moveTo>
                        <a:pt x="2665" y="9"/>
                      </a:moveTo>
                      <a:lnTo>
                        <a:pt x="2665" y="9"/>
                      </a:lnTo>
                      <a:lnTo>
                        <a:pt x="2666" y="9"/>
                      </a:lnTo>
                      <a:lnTo>
                        <a:pt x="2666" y="13"/>
                      </a:lnTo>
                      <a:lnTo>
                        <a:pt x="2666" y="13"/>
                      </a:lnTo>
                      <a:lnTo>
                        <a:pt x="2666" y="13"/>
                      </a:lnTo>
                      <a:lnTo>
                        <a:pt x="2665" y="13"/>
                      </a:lnTo>
                      <a:lnTo>
                        <a:pt x="2664" y="11"/>
                      </a:lnTo>
                      <a:lnTo>
                        <a:pt x="2662" y="11"/>
                      </a:lnTo>
                      <a:lnTo>
                        <a:pt x="2662" y="10"/>
                      </a:lnTo>
                      <a:lnTo>
                        <a:pt x="2664" y="9"/>
                      </a:lnTo>
                      <a:lnTo>
                        <a:pt x="2664" y="9"/>
                      </a:lnTo>
                      <a:lnTo>
                        <a:pt x="2665" y="9"/>
                      </a:lnTo>
                      <a:close/>
                      <a:moveTo>
                        <a:pt x="834" y="9"/>
                      </a:moveTo>
                      <a:lnTo>
                        <a:pt x="835" y="9"/>
                      </a:lnTo>
                      <a:lnTo>
                        <a:pt x="835" y="10"/>
                      </a:lnTo>
                      <a:lnTo>
                        <a:pt x="836" y="10"/>
                      </a:lnTo>
                      <a:lnTo>
                        <a:pt x="835" y="9"/>
                      </a:lnTo>
                      <a:lnTo>
                        <a:pt x="834" y="9"/>
                      </a:lnTo>
                      <a:close/>
                      <a:moveTo>
                        <a:pt x="2674" y="6"/>
                      </a:moveTo>
                      <a:lnTo>
                        <a:pt x="2679" y="9"/>
                      </a:lnTo>
                      <a:lnTo>
                        <a:pt x="2679" y="9"/>
                      </a:lnTo>
                      <a:lnTo>
                        <a:pt x="2679" y="9"/>
                      </a:lnTo>
                      <a:lnTo>
                        <a:pt x="2679" y="10"/>
                      </a:lnTo>
                      <a:lnTo>
                        <a:pt x="2679" y="10"/>
                      </a:lnTo>
                      <a:lnTo>
                        <a:pt x="2675" y="10"/>
                      </a:lnTo>
                      <a:lnTo>
                        <a:pt x="2675" y="10"/>
                      </a:lnTo>
                      <a:lnTo>
                        <a:pt x="2671" y="9"/>
                      </a:lnTo>
                      <a:lnTo>
                        <a:pt x="2674" y="6"/>
                      </a:lnTo>
                      <a:close/>
                      <a:moveTo>
                        <a:pt x="2658" y="6"/>
                      </a:moveTo>
                      <a:lnTo>
                        <a:pt x="2658" y="6"/>
                      </a:lnTo>
                      <a:lnTo>
                        <a:pt x="2658" y="6"/>
                      </a:lnTo>
                      <a:lnTo>
                        <a:pt x="2660" y="7"/>
                      </a:lnTo>
                      <a:lnTo>
                        <a:pt x="2660" y="10"/>
                      </a:lnTo>
                      <a:lnTo>
                        <a:pt x="2653" y="10"/>
                      </a:lnTo>
                      <a:lnTo>
                        <a:pt x="2653" y="7"/>
                      </a:lnTo>
                      <a:lnTo>
                        <a:pt x="2654" y="6"/>
                      </a:lnTo>
                      <a:lnTo>
                        <a:pt x="2657" y="6"/>
                      </a:lnTo>
                      <a:lnTo>
                        <a:pt x="2657" y="6"/>
                      </a:lnTo>
                      <a:lnTo>
                        <a:pt x="2658" y="6"/>
                      </a:lnTo>
                      <a:close/>
                      <a:moveTo>
                        <a:pt x="2682" y="5"/>
                      </a:moveTo>
                      <a:lnTo>
                        <a:pt x="2683" y="5"/>
                      </a:lnTo>
                      <a:lnTo>
                        <a:pt x="2685" y="5"/>
                      </a:lnTo>
                      <a:lnTo>
                        <a:pt x="2686" y="6"/>
                      </a:lnTo>
                      <a:lnTo>
                        <a:pt x="2686" y="7"/>
                      </a:lnTo>
                      <a:lnTo>
                        <a:pt x="2686" y="10"/>
                      </a:lnTo>
                      <a:lnTo>
                        <a:pt x="2686" y="10"/>
                      </a:lnTo>
                      <a:lnTo>
                        <a:pt x="2686" y="10"/>
                      </a:lnTo>
                      <a:lnTo>
                        <a:pt x="2685" y="10"/>
                      </a:lnTo>
                      <a:lnTo>
                        <a:pt x="2683" y="9"/>
                      </a:lnTo>
                      <a:lnTo>
                        <a:pt x="2683" y="9"/>
                      </a:lnTo>
                      <a:lnTo>
                        <a:pt x="2682" y="7"/>
                      </a:lnTo>
                      <a:lnTo>
                        <a:pt x="2683" y="7"/>
                      </a:lnTo>
                      <a:lnTo>
                        <a:pt x="2682" y="6"/>
                      </a:lnTo>
                      <a:lnTo>
                        <a:pt x="2682" y="5"/>
                      </a:lnTo>
                      <a:close/>
                      <a:moveTo>
                        <a:pt x="2661" y="3"/>
                      </a:moveTo>
                      <a:lnTo>
                        <a:pt x="2662" y="5"/>
                      </a:lnTo>
                      <a:lnTo>
                        <a:pt x="2664" y="6"/>
                      </a:lnTo>
                      <a:lnTo>
                        <a:pt x="2664" y="7"/>
                      </a:lnTo>
                      <a:lnTo>
                        <a:pt x="2662" y="7"/>
                      </a:lnTo>
                      <a:lnTo>
                        <a:pt x="2662" y="7"/>
                      </a:lnTo>
                      <a:lnTo>
                        <a:pt x="2662" y="7"/>
                      </a:lnTo>
                      <a:lnTo>
                        <a:pt x="2662" y="7"/>
                      </a:lnTo>
                      <a:lnTo>
                        <a:pt x="2661" y="6"/>
                      </a:lnTo>
                      <a:lnTo>
                        <a:pt x="2661" y="5"/>
                      </a:lnTo>
                      <a:lnTo>
                        <a:pt x="2661" y="3"/>
                      </a:lnTo>
                      <a:close/>
                      <a:moveTo>
                        <a:pt x="2677" y="3"/>
                      </a:moveTo>
                      <a:lnTo>
                        <a:pt x="2678" y="3"/>
                      </a:lnTo>
                      <a:lnTo>
                        <a:pt x="2678" y="5"/>
                      </a:lnTo>
                      <a:lnTo>
                        <a:pt x="2677" y="5"/>
                      </a:lnTo>
                      <a:lnTo>
                        <a:pt x="2677" y="5"/>
                      </a:lnTo>
                      <a:lnTo>
                        <a:pt x="2677" y="5"/>
                      </a:lnTo>
                      <a:lnTo>
                        <a:pt x="2675" y="3"/>
                      </a:lnTo>
                      <a:lnTo>
                        <a:pt x="2677" y="3"/>
                      </a:lnTo>
                      <a:lnTo>
                        <a:pt x="2677" y="3"/>
                      </a:lnTo>
                      <a:lnTo>
                        <a:pt x="2677" y="3"/>
                      </a:lnTo>
                      <a:close/>
                      <a:moveTo>
                        <a:pt x="2631" y="1"/>
                      </a:moveTo>
                      <a:lnTo>
                        <a:pt x="2635" y="1"/>
                      </a:lnTo>
                      <a:lnTo>
                        <a:pt x="2635" y="2"/>
                      </a:lnTo>
                      <a:lnTo>
                        <a:pt x="2631" y="2"/>
                      </a:lnTo>
                      <a:lnTo>
                        <a:pt x="2631" y="1"/>
                      </a:lnTo>
                      <a:close/>
                      <a:moveTo>
                        <a:pt x="2671" y="1"/>
                      </a:moveTo>
                      <a:lnTo>
                        <a:pt x="2671" y="1"/>
                      </a:lnTo>
                      <a:lnTo>
                        <a:pt x="2670" y="1"/>
                      </a:lnTo>
                      <a:lnTo>
                        <a:pt x="2670" y="2"/>
                      </a:lnTo>
                      <a:lnTo>
                        <a:pt x="2669" y="3"/>
                      </a:lnTo>
                      <a:lnTo>
                        <a:pt x="2668" y="3"/>
                      </a:lnTo>
                      <a:lnTo>
                        <a:pt x="2668" y="5"/>
                      </a:lnTo>
                      <a:lnTo>
                        <a:pt x="2666" y="5"/>
                      </a:lnTo>
                      <a:lnTo>
                        <a:pt x="2666" y="3"/>
                      </a:lnTo>
                      <a:lnTo>
                        <a:pt x="2669" y="1"/>
                      </a:lnTo>
                      <a:lnTo>
                        <a:pt x="2671" y="1"/>
                      </a:lnTo>
                      <a:close/>
                      <a:moveTo>
                        <a:pt x="2234" y="0"/>
                      </a:moveTo>
                      <a:lnTo>
                        <a:pt x="2237" y="0"/>
                      </a:lnTo>
                      <a:lnTo>
                        <a:pt x="2237" y="1"/>
                      </a:lnTo>
                      <a:lnTo>
                        <a:pt x="2238" y="1"/>
                      </a:lnTo>
                      <a:lnTo>
                        <a:pt x="2239" y="1"/>
                      </a:lnTo>
                      <a:lnTo>
                        <a:pt x="2241" y="2"/>
                      </a:lnTo>
                      <a:lnTo>
                        <a:pt x="2241" y="2"/>
                      </a:lnTo>
                      <a:lnTo>
                        <a:pt x="2239" y="3"/>
                      </a:lnTo>
                      <a:lnTo>
                        <a:pt x="2239" y="5"/>
                      </a:lnTo>
                      <a:lnTo>
                        <a:pt x="2237" y="5"/>
                      </a:lnTo>
                      <a:lnTo>
                        <a:pt x="2237" y="5"/>
                      </a:lnTo>
                      <a:lnTo>
                        <a:pt x="2237" y="5"/>
                      </a:lnTo>
                      <a:lnTo>
                        <a:pt x="2236" y="5"/>
                      </a:lnTo>
                      <a:lnTo>
                        <a:pt x="2236" y="5"/>
                      </a:lnTo>
                      <a:lnTo>
                        <a:pt x="2236" y="5"/>
                      </a:lnTo>
                      <a:lnTo>
                        <a:pt x="2236" y="5"/>
                      </a:lnTo>
                      <a:lnTo>
                        <a:pt x="2233" y="5"/>
                      </a:lnTo>
                      <a:lnTo>
                        <a:pt x="2233" y="6"/>
                      </a:lnTo>
                      <a:lnTo>
                        <a:pt x="2232" y="6"/>
                      </a:lnTo>
                      <a:lnTo>
                        <a:pt x="2230" y="7"/>
                      </a:lnTo>
                      <a:lnTo>
                        <a:pt x="2229" y="7"/>
                      </a:lnTo>
                      <a:lnTo>
                        <a:pt x="2229" y="7"/>
                      </a:lnTo>
                      <a:lnTo>
                        <a:pt x="2229" y="7"/>
                      </a:lnTo>
                      <a:lnTo>
                        <a:pt x="2228" y="7"/>
                      </a:lnTo>
                      <a:lnTo>
                        <a:pt x="2228" y="5"/>
                      </a:lnTo>
                      <a:lnTo>
                        <a:pt x="2232" y="2"/>
                      </a:lnTo>
                      <a:lnTo>
                        <a:pt x="2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26">
                  <a:extLst>
                    <a:ext uri="{FF2B5EF4-FFF2-40B4-BE49-F238E27FC236}">
                      <a16:creationId xmlns:a16="http://schemas.microsoft.com/office/drawing/2014/main" id="{3ADD4C29-594D-46A9-95B4-0C7DE7C51177}"/>
                    </a:ext>
                  </a:extLst>
                </p:cNvPr>
                <p:cNvSpPr>
                  <a:spLocks noEditPoints="1"/>
                </p:cNvSpPr>
                <p:nvPr/>
              </p:nvSpPr>
              <p:spPr bwMode="auto">
                <a:xfrm>
                  <a:off x="4132263" y="1422854"/>
                  <a:ext cx="3724275" cy="293688"/>
                </a:xfrm>
                <a:custGeom>
                  <a:avLst/>
                  <a:gdLst>
                    <a:gd name="T0" fmla="*/ 2200 w 2346"/>
                    <a:gd name="T1" fmla="*/ 21 h 185"/>
                    <a:gd name="T2" fmla="*/ 219 w 2346"/>
                    <a:gd name="T3" fmla="*/ 22 h 185"/>
                    <a:gd name="T4" fmla="*/ 1776 w 2346"/>
                    <a:gd name="T5" fmla="*/ 14 h 185"/>
                    <a:gd name="T6" fmla="*/ 867 w 2346"/>
                    <a:gd name="T7" fmla="*/ 21 h 185"/>
                    <a:gd name="T8" fmla="*/ 870 w 2346"/>
                    <a:gd name="T9" fmla="*/ 35 h 185"/>
                    <a:gd name="T10" fmla="*/ 847 w 2346"/>
                    <a:gd name="T11" fmla="*/ 20 h 185"/>
                    <a:gd name="T12" fmla="*/ 202 w 2346"/>
                    <a:gd name="T13" fmla="*/ 9 h 185"/>
                    <a:gd name="T14" fmla="*/ 118 w 2346"/>
                    <a:gd name="T15" fmla="*/ 20 h 185"/>
                    <a:gd name="T16" fmla="*/ 55 w 2346"/>
                    <a:gd name="T17" fmla="*/ 25 h 185"/>
                    <a:gd name="T18" fmla="*/ 89 w 2346"/>
                    <a:gd name="T19" fmla="*/ 13 h 185"/>
                    <a:gd name="T20" fmla="*/ 109 w 2346"/>
                    <a:gd name="T21" fmla="*/ 29 h 185"/>
                    <a:gd name="T22" fmla="*/ 149 w 2346"/>
                    <a:gd name="T23" fmla="*/ 56 h 185"/>
                    <a:gd name="T24" fmla="*/ 153 w 2346"/>
                    <a:gd name="T25" fmla="*/ 67 h 185"/>
                    <a:gd name="T26" fmla="*/ 145 w 2346"/>
                    <a:gd name="T27" fmla="*/ 82 h 185"/>
                    <a:gd name="T28" fmla="*/ 103 w 2346"/>
                    <a:gd name="T29" fmla="*/ 77 h 185"/>
                    <a:gd name="T30" fmla="*/ 48 w 2346"/>
                    <a:gd name="T31" fmla="*/ 86 h 185"/>
                    <a:gd name="T32" fmla="*/ 48 w 2346"/>
                    <a:gd name="T33" fmla="*/ 59 h 185"/>
                    <a:gd name="T34" fmla="*/ 47 w 2346"/>
                    <a:gd name="T35" fmla="*/ 51 h 185"/>
                    <a:gd name="T36" fmla="*/ 25 w 2346"/>
                    <a:gd name="T37" fmla="*/ 44 h 185"/>
                    <a:gd name="T38" fmla="*/ 17 w 2346"/>
                    <a:gd name="T39" fmla="*/ 42 h 185"/>
                    <a:gd name="T40" fmla="*/ 6 w 2346"/>
                    <a:gd name="T41" fmla="*/ 29 h 185"/>
                    <a:gd name="T42" fmla="*/ 38 w 2346"/>
                    <a:gd name="T43" fmla="*/ 9 h 185"/>
                    <a:gd name="T44" fmla="*/ 2174 w 2346"/>
                    <a:gd name="T45" fmla="*/ 22 h 185"/>
                    <a:gd name="T46" fmla="*/ 2344 w 2346"/>
                    <a:gd name="T47" fmla="*/ 10 h 185"/>
                    <a:gd name="T48" fmla="*/ 2322 w 2346"/>
                    <a:gd name="T49" fmla="*/ 5 h 185"/>
                    <a:gd name="T50" fmla="*/ 296 w 2346"/>
                    <a:gd name="T51" fmla="*/ 33 h 185"/>
                    <a:gd name="T52" fmla="*/ 310 w 2346"/>
                    <a:gd name="T53" fmla="*/ 27 h 185"/>
                    <a:gd name="T54" fmla="*/ 321 w 2346"/>
                    <a:gd name="T55" fmla="*/ 4 h 185"/>
                    <a:gd name="T56" fmla="*/ 339 w 2346"/>
                    <a:gd name="T57" fmla="*/ 30 h 185"/>
                    <a:gd name="T58" fmla="*/ 359 w 2346"/>
                    <a:gd name="T59" fmla="*/ 35 h 185"/>
                    <a:gd name="T60" fmla="*/ 363 w 2346"/>
                    <a:gd name="T61" fmla="*/ 21 h 185"/>
                    <a:gd name="T62" fmla="*/ 407 w 2346"/>
                    <a:gd name="T63" fmla="*/ 29 h 185"/>
                    <a:gd name="T64" fmla="*/ 420 w 2346"/>
                    <a:gd name="T65" fmla="*/ 41 h 185"/>
                    <a:gd name="T66" fmla="*/ 437 w 2346"/>
                    <a:gd name="T67" fmla="*/ 46 h 185"/>
                    <a:gd name="T68" fmla="*/ 452 w 2346"/>
                    <a:gd name="T69" fmla="*/ 55 h 185"/>
                    <a:gd name="T70" fmla="*/ 459 w 2346"/>
                    <a:gd name="T71" fmla="*/ 71 h 185"/>
                    <a:gd name="T72" fmla="*/ 455 w 2346"/>
                    <a:gd name="T73" fmla="*/ 88 h 185"/>
                    <a:gd name="T74" fmla="*/ 478 w 2346"/>
                    <a:gd name="T75" fmla="*/ 101 h 185"/>
                    <a:gd name="T76" fmla="*/ 491 w 2346"/>
                    <a:gd name="T77" fmla="*/ 101 h 185"/>
                    <a:gd name="T78" fmla="*/ 504 w 2346"/>
                    <a:gd name="T79" fmla="*/ 114 h 185"/>
                    <a:gd name="T80" fmla="*/ 520 w 2346"/>
                    <a:gd name="T81" fmla="*/ 120 h 185"/>
                    <a:gd name="T82" fmla="*/ 501 w 2346"/>
                    <a:gd name="T83" fmla="*/ 131 h 185"/>
                    <a:gd name="T84" fmla="*/ 488 w 2346"/>
                    <a:gd name="T85" fmla="*/ 135 h 185"/>
                    <a:gd name="T86" fmla="*/ 469 w 2346"/>
                    <a:gd name="T87" fmla="*/ 119 h 185"/>
                    <a:gd name="T88" fmla="*/ 457 w 2346"/>
                    <a:gd name="T89" fmla="*/ 128 h 185"/>
                    <a:gd name="T90" fmla="*/ 484 w 2346"/>
                    <a:gd name="T91" fmla="*/ 148 h 185"/>
                    <a:gd name="T92" fmla="*/ 474 w 2346"/>
                    <a:gd name="T93" fmla="*/ 161 h 185"/>
                    <a:gd name="T94" fmla="*/ 455 w 2346"/>
                    <a:gd name="T95" fmla="*/ 168 h 185"/>
                    <a:gd name="T96" fmla="*/ 466 w 2346"/>
                    <a:gd name="T97" fmla="*/ 182 h 185"/>
                    <a:gd name="T98" fmla="*/ 428 w 2346"/>
                    <a:gd name="T99" fmla="*/ 173 h 185"/>
                    <a:gd name="T100" fmla="*/ 402 w 2346"/>
                    <a:gd name="T101" fmla="*/ 157 h 185"/>
                    <a:gd name="T102" fmla="*/ 369 w 2346"/>
                    <a:gd name="T103" fmla="*/ 161 h 185"/>
                    <a:gd name="T104" fmla="*/ 404 w 2346"/>
                    <a:gd name="T105" fmla="*/ 143 h 185"/>
                    <a:gd name="T106" fmla="*/ 418 w 2346"/>
                    <a:gd name="T107" fmla="*/ 116 h 185"/>
                    <a:gd name="T108" fmla="*/ 414 w 2346"/>
                    <a:gd name="T109" fmla="*/ 89 h 185"/>
                    <a:gd name="T110" fmla="*/ 394 w 2346"/>
                    <a:gd name="T111" fmla="*/ 73 h 185"/>
                    <a:gd name="T112" fmla="*/ 378 w 2346"/>
                    <a:gd name="T113" fmla="*/ 63 h 185"/>
                    <a:gd name="T114" fmla="*/ 352 w 2346"/>
                    <a:gd name="T115" fmla="*/ 56 h 185"/>
                    <a:gd name="T116" fmla="*/ 334 w 2346"/>
                    <a:gd name="T117" fmla="*/ 58 h 185"/>
                    <a:gd name="T118" fmla="*/ 304 w 2346"/>
                    <a:gd name="T119" fmla="*/ 63 h 185"/>
                    <a:gd name="T120" fmla="*/ 279 w 2346"/>
                    <a:gd name="T121" fmla="*/ 46 h 185"/>
                    <a:gd name="T122" fmla="*/ 271 w 2346"/>
                    <a:gd name="T123" fmla="*/ 1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6" h="185">
                      <a:moveTo>
                        <a:pt x="2215" y="22"/>
                      </a:moveTo>
                      <a:lnTo>
                        <a:pt x="2215" y="26"/>
                      </a:lnTo>
                      <a:lnTo>
                        <a:pt x="2212" y="26"/>
                      </a:lnTo>
                      <a:lnTo>
                        <a:pt x="2211" y="25"/>
                      </a:lnTo>
                      <a:lnTo>
                        <a:pt x="2210" y="25"/>
                      </a:lnTo>
                      <a:lnTo>
                        <a:pt x="2208" y="25"/>
                      </a:lnTo>
                      <a:lnTo>
                        <a:pt x="2208" y="24"/>
                      </a:lnTo>
                      <a:lnTo>
                        <a:pt x="2215" y="22"/>
                      </a:lnTo>
                      <a:close/>
                      <a:moveTo>
                        <a:pt x="2183" y="22"/>
                      </a:moveTo>
                      <a:lnTo>
                        <a:pt x="2186" y="22"/>
                      </a:lnTo>
                      <a:lnTo>
                        <a:pt x="2187" y="24"/>
                      </a:lnTo>
                      <a:lnTo>
                        <a:pt x="2187" y="26"/>
                      </a:lnTo>
                      <a:lnTo>
                        <a:pt x="2185" y="25"/>
                      </a:lnTo>
                      <a:lnTo>
                        <a:pt x="2183" y="27"/>
                      </a:lnTo>
                      <a:lnTo>
                        <a:pt x="2183" y="27"/>
                      </a:lnTo>
                      <a:lnTo>
                        <a:pt x="2183" y="26"/>
                      </a:lnTo>
                      <a:lnTo>
                        <a:pt x="2182" y="26"/>
                      </a:lnTo>
                      <a:lnTo>
                        <a:pt x="2182" y="26"/>
                      </a:lnTo>
                      <a:lnTo>
                        <a:pt x="2182" y="25"/>
                      </a:lnTo>
                      <a:lnTo>
                        <a:pt x="2183" y="25"/>
                      </a:lnTo>
                      <a:lnTo>
                        <a:pt x="2183" y="25"/>
                      </a:lnTo>
                      <a:lnTo>
                        <a:pt x="2183" y="24"/>
                      </a:lnTo>
                      <a:lnTo>
                        <a:pt x="2183" y="22"/>
                      </a:lnTo>
                      <a:lnTo>
                        <a:pt x="2183" y="22"/>
                      </a:lnTo>
                      <a:lnTo>
                        <a:pt x="2183" y="22"/>
                      </a:lnTo>
                      <a:close/>
                      <a:moveTo>
                        <a:pt x="2203" y="21"/>
                      </a:moveTo>
                      <a:lnTo>
                        <a:pt x="2207" y="21"/>
                      </a:lnTo>
                      <a:lnTo>
                        <a:pt x="2207" y="22"/>
                      </a:lnTo>
                      <a:lnTo>
                        <a:pt x="2203" y="22"/>
                      </a:lnTo>
                      <a:lnTo>
                        <a:pt x="2203" y="21"/>
                      </a:lnTo>
                      <a:close/>
                      <a:moveTo>
                        <a:pt x="2199" y="21"/>
                      </a:moveTo>
                      <a:lnTo>
                        <a:pt x="2200" y="21"/>
                      </a:lnTo>
                      <a:lnTo>
                        <a:pt x="2200" y="21"/>
                      </a:lnTo>
                      <a:lnTo>
                        <a:pt x="2200" y="21"/>
                      </a:lnTo>
                      <a:lnTo>
                        <a:pt x="2200" y="21"/>
                      </a:lnTo>
                      <a:lnTo>
                        <a:pt x="2199" y="21"/>
                      </a:lnTo>
                      <a:close/>
                      <a:moveTo>
                        <a:pt x="2165" y="21"/>
                      </a:moveTo>
                      <a:lnTo>
                        <a:pt x="2166" y="21"/>
                      </a:lnTo>
                      <a:lnTo>
                        <a:pt x="2166" y="21"/>
                      </a:lnTo>
                      <a:lnTo>
                        <a:pt x="2168" y="21"/>
                      </a:lnTo>
                      <a:lnTo>
                        <a:pt x="2168" y="21"/>
                      </a:lnTo>
                      <a:lnTo>
                        <a:pt x="2168" y="22"/>
                      </a:lnTo>
                      <a:lnTo>
                        <a:pt x="2168" y="22"/>
                      </a:lnTo>
                      <a:lnTo>
                        <a:pt x="2165" y="22"/>
                      </a:lnTo>
                      <a:lnTo>
                        <a:pt x="2165" y="21"/>
                      </a:lnTo>
                      <a:close/>
                      <a:moveTo>
                        <a:pt x="2193" y="20"/>
                      </a:moveTo>
                      <a:lnTo>
                        <a:pt x="2194" y="20"/>
                      </a:lnTo>
                      <a:lnTo>
                        <a:pt x="2194" y="20"/>
                      </a:lnTo>
                      <a:lnTo>
                        <a:pt x="2194" y="20"/>
                      </a:lnTo>
                      <a:lnTo>
                        <a:pt x="2194" y="20"/>
                      </a:lnTo>
                      <a:lnTo>
                        <a:pt x="2194" y="20"/>
                      </a:lnTo>
                      <a:lnTo>
                        <a:pt x="2194" y="20"/>
                      </a:lnTo>
                      <a:lnTo>
                        <a:pt x="2194" y="21"/>
                      </a:lnTo>
                      <a:lnTo>
                        <a:pt x="2193" y="20"/>
                      </a:lnTo>
                      <a:lnTo>
                        <a:pt x="2193" y="20"/>
                      </a:lnTo>
                      <a:lnTo>
                        <a:pt x="2193" y="20"/>
                      </a:lnTo>
                      <a:close/>
                      <a:moveTo>
                        <a:pt x="2191" y="20"/>
                      </a:moveTo>
                      <a:lnTo>
                        <a:pt x="2191" y="21"/>
                      </a:lnTo>
                      <a:lnTo>
                        <a:pt x="2189" y="21"/>
                      </a:lnTo>
                      <a:lnTo>
                        <a:pt x="2189" y="21"/>
                      </a:lnTo>
                      <a:lnTo>
                        <a:pt x="2189" y="21"/>
                      </a:lnTo>
                      <a:lnTo>
                        <a:pt x="2190" y="20"/>
                      </a:lnTo>
                      <a:lnTo>
                        <a:pt x="2190" y="20"/>
                      </a:lnTo>
                      <a:lnTo>
                        <a:pt x="2191" y="20"/>
                      </a:lnTo>
                      <a:close/>
                      <a:moveTo>
                        <a:pt x="220" y="20"/>
                      </a:moveTo>
                      <a:lnTo>
                        <a:pt x="221" y="21"/>
                      </a:lnTo>
                      <a:lnTo>
                        <a:pt x="220" y="21"/>
                      </a:lnTo>
                      <a:lnTo>
                        <a:pt x="219" y="22"/>
                      </a:lnTo>
                      <a:lnTo>
                        <a:pt x="219" y="22"/>
                      </a:lnTo>
                      <a:lnTo>
                        <a:pt x="219" y="22"/>
                      </a:lnTo>
                      <a:lnTo>
                        <a:pt x="217" y="22"/>
                      </a:lnTo>
                      <a:lnTo>
                        <a:pt x="217" y="21"/>
                      </a:lnTo>
                      <a:lnTo>
                        <a:pt x="217" y="20"/>
                      </a:lnTo>
                      <a:lnTo>
                        <a:pt x="220" y="20"/>
                      </a:lnTo>
                      <a:close/>
                      <a:moveTo>
                        <a:pt x="1725" y="18"/>
                      </a:moveTo>
                      <a:lnTo>
                        <a:pt x="1727" y="18"/>
                      </a:lnTo>
                      <a:lnTo>
                        <a:pt x="1728" y="18"/>
                      </a:lnTo>
                      <a:lnTo>
                        <a:pt x="1728" y="21"/>
                      </a:lnTo>
                      <a:lnTo>
                        <a:pt x="1727" y="21"/>
                      </a:lnTo>
                      <a:lnTo>
                        <a:pt x="1727" y="20"/>
                      </a:lnTo>
                      <a:lnTo>
                        <a:pt x="1727" y="20"/>
                      </a:lnTo>
                      <a:lnTo>
                        <a:pt x="1725" y="20"/>
                      </a:lnTo>
                      <a:lnTo>
                        <a:pt x="1725" y="18"/>
                      </a:lnTo>
                      <a:close/>
                      <a:moveTo>
                        <a:pt x="2199" y="16"/>
                      </a:moveTo>
                      <a:lnTo>
                        <a:pt x="2199" y="16"/>
                      </a:lnTo>
                      <a:lnTo>
                        <a:pt x="2199" y="17"/>
                      </a:lnTo>
                      <a:lnTo>
                        <a:pt x="2199" y="17"/>
                      </a:lnTo>
                      <a:lnTo>
                        <a:pt x="2199" y="17"/>
                      </a:lnTo>
                      <a:lnTo>
                        <a:pt x="2199" y="18"/>
                      </a:lnTo>
                      <a:lnTo>
                        <a:pt x="2197" y="18"/>
                      </a:lnTo>
                      <a:lnTo>
                        <a:pt x="2197" y="17"/>
                      </a:lnTo>
                      <a:lnTo>
                        <a:pt x="2197" y="16"/>
                      </a:lnTo>
                      <a:lnTo>
                        <a:pt x="2199" y="16"/>
                      </a:lnTo>
                      <a:close/>
                      <a:moveTo>
                        <a:pt x="199" y="14"/>
                      </a:moveTo>
                      <a:lnTo>
                        <a:pt x="200" y="14"/>
                      </a:lnTo>
                      <a:lnTo>
                        <a:pt x="200" y="14"/>
                      </a:lnTo>
                      <a:lnTo>
                        <a:pt x="199" y="14"/>
                      </a:lnTo>
                      <a:lnTo>
                        <a:pt x="199" y="14"/>
                      </a:lnTo>
                      <a:lnTo>
                        <a:pt x="199" y="14"/>
                      </a:lnTo>
                      <a:close/>
                      <a:moveTo>
                        <a:pt x="1775" y="13"/>
                      </a:moveTo>
                      <a:lnTo>
                        <a:pt x="1776" y="14"/>
                      </a:lnTo>
                      <a:lnTo>
                        <a:pt x="1776" y="14"/>
                      </a:lnTo>
                      <a:lnTo>
                        <a:pt x="1778" y="18"/>
                      </a:lnTo>
                      <a:lnTo>
                        <a:pt x="1776" y="20"/>
                      </a:lnTo>
                      <a:lnTo>
                        <a:pt x="1776" y="20"/>
                      </a:lnTo>
                      <a:lnTo>
                        <a:pt x="1776" y="21"/>
                      </a:lnTo>
                      <a:lnTo>
                        <a:pt x="1772" y="21"/>
                      </a:lnTo>
                      <a:lnTo>
                        <a:pt x="1771" y="20"/>
                      </a:lnTo>
                      <a:lnTo>
                        <a:pt x="1770" y="18"/>
                      </a:lnTo>
                      <a:lnTo>
                        <a:pt x="1770" y="18"/>
                      </a:lnTo>
                      <a:lnTo>
                        <a:pt x="1768" y="16"/>
                      </a:lnTo>
                      <a:lnTo>
                        <a:pt x="1771" y="14"/>
                      </a:lnTo>
                      <a:lnTo>
                        <a:pt x="1772" y="13"/>
                      </a:lnTo>
                      <a:lnTo>
                        <a:pt x="1775" y="13"/>
                      </a:lnTo>
                      <a:close/>
                      <a:moveTo>
                        <a:pt x="853" y="10"/>
                      </a:moveTo>
                      <a:lnTo>
                        <a:pt x="856" y="12"/>
                      </a:lnTo>
                      <a:lnTo>
                        <a:pt x="857" y="13"/>
                      </a:lnTo>
                      <a:lnTo>
                        <a:pt x="860" y="14"/>
                      </a:lnTo>
                      <a:lnTo>
                        <a:pt x="863" y="14"/>
                      </a:lnTo>
                      <a:lnTo>
                        <a:pt x="863" y="16"/>
                      </a:lnTo>
                      <a:lnTo>
                        <a:pt x="863" y="17"/>
                      </a:lnTo>
                      <a:lnTo>
                        <a:pt x="861" y="17"/>
                      </a:lnTo>
                      <a:lnTo>
                        <a:pt x="869" y="17"/>
                      </a:lnTo>
                      <a:lnTo>
                        <a:pt x="868" y="20"/>
                      </a:lnTo>
                      <a:lnTo>
                        <a:pt x="865" y="20"/>
                      </a:lnTo>
                      <a:lnTo>
                        <a:pt x="864" y="20"/>
                      </a:lnTo>
                      <a:lnTo>
                        <a:pt x="863" y="21"/>
                      </a:lnTo>
                      <a:lnTo>
                        <a:pt x="863" y="21"/>
                      </a:lnTo>
                      <a:lnTo>
                        <a:pt x="863" y="22"/>
                      </a:lnTo>
                      <a:lnTo>
                        <a:pt x="864" y="22"/>
                      </a:lnTo>
                      <a:lnTo>
                        <a:pt x="864" y="21"/>
                      </a:lnTo>
                      <a:lnTo>
                        <a:pt x="865" y="21"/>
                      </a:lnTo>
                      <a:lnTo>
                        <a:pt x="865" y="21"/>
                      </a:lnTo>
                      <a:lnTo>
                        <a:pt x="865" y="21"/>
                      </a:lnTo>
                      <a:lnTo>
                        <a:pt x="867" y="21"/>
                      </a:lnTo>
                      <a:lnTo>
                        <a:pt x="867" y="21"/>
                      </a:lnTo>
                      <a:lnTo>
                        <a:pt x="869" y="20"/>
                      </a:lnTo>
                      <a:lnTo>
                        <a:pt x="872" y="21"/>
                      </a:lnTo>
                      <a:lnTo>
                        <a:pt x="876" y="22"/>
                      </a:lnTo>
                      <a:lnTo>
                        <a:pt x="876" y="24"/>
                      </a:lnTo>
                      <a:lnTo>
                        <a:pt x="874" y="24"/>
                      </a:lnTo>
                      <a:lnTo>
                        <a:pt x="874" y="24"/>
                      </a:lnTo>
                      <a:lnTo>
                        <a:pt x="874" y="26"/>
                      </a:lnTo>
                      <a:lnTo>
                        <a:pt x="874" y="26"/>
                      </a:lnTo>
                      <a:lnTo>
                        <a:pt x="873" y="26"/>
                      </a:lnTo>
                      <a:lnTo>
                        <a:pt x="870" y="27"/>
                      </a:lnTo>
                      <a:lnTo>
                        <a:pt x="869" y="26"/>
                      </a:lnTo>
                      <a:lnTo>
                        <a:pt x="868" y="25"/>
                      </a:lnTo>
                      <a:lnTo>
                        <a:pt x="865" y="25"/>
                      </a:lnTo>
                      <a:lnTo>
                        <a:pt x="865" y="25"/>
                      </a:lnTo>
                      <a:lnTo>
                        <a:pt x="865" y="26"/>
                      </a:lnTo>
                      <a:lnTo>
                        <a:pt x="867" y="26"/>
                      </a:lnTo>
                      <a:lnTo>
                        <a:pt x="867" y="26"/>
                      </a:lnTo>
                      <a:lnTo>
                        <a:pt x="869" y="27"/>
                      </a:lnTo>
                      <a:lnTo>
                        <a:pt x="872" y="29"/>
                      </a:lnTo>
                      <a:lnTo>
                        <a:pt x="874" y="29"/>
                      </a:lnTo>
                      <a:lnTo>
                        <a:pt x="874" y="30"/>
                      </a:lnTo>
                      <a:lnTo>
                        <a:pt x="873" y="31"/>
                      </a:lnTo>
                      <a:lnTo>
                        <a:pt x="872" y="33"/>
                      </a:lnTo>
                      <a:lnTo>
                        <a:pt x="874" y="33"/>
                      </a:lnTo>
                      <a:lnTo>
                        <a:pt x="876" y="34"/>
                      </a:lnTo>
                      <a:lnTo>
                        <a:pt x="877" y="35"/>
                      </a:lnTo>
                      <a:lnTo>
                        <a:pt x="877" y="35"/>
                      </a:lnTo>
                      <a:lnTo>
                        <a:pt x="877" y="35"/>
                      </a:lnTo>
                      <a:lnTo>
                        <a:pt x="876" y="37"/>
                      </a:lnTo>
                      <a:lnTo>
                        <a:pt x="876" y="37"/>
                      </a:lnTo>
                      <a:lnTo>
                        <a:pt x="872" y="37"/>
                      </a:lnTo>
                      <a:lnTo>
                        <a:pt x="870" y="37"/>
                      </a:lnTo>
                      <a:lnTo>
                        <a:pt x="870" y="35"/>
                      </a:lnTo>
                      <a:lnTo>
                        <a:pt x="870" y="35"/>
                      </a:lnTo>
                      <a:lnTo>
                        <a:pt x="869" y="35"/>
                      </a:lnTo>
                      <a:lnTo>
                        <a:pt x="869" y="35"/>
                      </a:lnTo>
                      <a:lnTo>
                        <a:pt x="868" y="35"/>
                      </a:lnTo>
                      <a:lnTo>
                        <a:pt x="868" y="34"/>
                      </a:lnTo>
                      <a:lnTo>
                        <a:pt x="865" y="34"/>
                      </a:lnTo>
                      <a:lnTo>
                        <a:pt x="865" y="33"/>
                      </a:lnTo>
                      <a:lnTo>
                        <a:pt x="863" y="33"/>
                      </a:lnTo>
                      <a:lnTo>
                        <a:pt x="861" y="31"/>
                      </a:lnTo>
                      <a:lnTo>
                        <a:pt x="860" y="31"/>
                      </a:lnTo>
                      <a:lnTo>
                        <a:pt x="860" y="30"/>
                      </a:lnTo>
                      <a:lnTo>
                        <a:pt x="857" y="30"/>
                      </a:lnTo>
                      <a:lnTo>
                        <a:pt x="857" y="27"/>
                      </a:lnTo>
                      <a:lnTo>
                        <a:pt x="857" y="27"/>
                      </a:lnTo>
                      <a:lnTo>
                        <a:pt x="857" y="26"/>
                      </a:lnTo>
                      <a:lnTo>
                        <a:pt x="859" y="25"/>
                      </a:lnTo>
                      <a:lnTo>
                        <a:pt x="857" y="25"/>
                      </a:lnTo>
                      <a:lnTo>
                        <a:pt x="857" y="25"/>
                      </a:lnTo>
                      <a:lnTo>
                        <a:pt x="857" y="25"/>
                      </a:lnTo>
                      <a:lnTo>
                        <a:pt x="857" y="25"/>
                      </a:lnTo>
                      <a:lnTo>
                        <a:pt x="856" y="25"/>
                      </a:lnTo>
                      <a:lnTo>
                        <a:pt x="856" y="24"/>
                      </a:lnTo>
                      <a:lnTo>
                        <a:pt x="859" y="22"/>
                      </a:lnTo>
                      <a:lnTo>
                        <a:pt x="859" y="22"/>
                      </a:lnTo>
                      <a:lnTo>
                        <a:pt x="856" y="21"/>
                      </a:lnTo>
                      <a:lnTo>
                        <a:pt x="853" y="21"/>
                      </a:lnTo>
                      <a:lnTo>
                        <a:pt x="853" y="21"/>
                      </a:lnTo>
                      <a:lnTo>
                        <a:pt x="852" y="21"/>
                      </a:lnTo>
                      <a:lnTo>
                        <a:pt x="852" y="21"/>
                      </a:lnTo>
                      <a:lnTo>
                        <a:pt x="851" y="21"/>
                      </a:lnTo>
                      <a:lnTo>
                        <a:pt x="850" y="20"/>
                      </a:lnTo>
                      <a:lnTo>
                        <a:pt x="850" y="20"/>
                      </a:lnTo>
                      <a:lnTo>
                        <a:pt x="848" y="18"/>
                      </a:lnTo>
                      <a:lnTo>
                        <a:pt x="847" y="18"/>
                      </a:lnTo>
                      <a:lnTo>
                        <a:pt x="847" y="20"/>
                      </a:lnTo>
                      <a:lnTo>
                        <a:pt x="846" y="21"/>
                      </a:lnTo>
                      <a:lnTo>
                        <a:pt x="846" y="21"/>
                      </a:lnTo>
                      <a:lnTo>
                        <a:pt x="842" y="22"/>
                      </a:lnTo>
                      <a:lnTo>
                        <a:pt x="840" y="24"/>
                      </a:lnTo>
                      <a:lnTo>
                        <a:pt x="839" y="24"/>
                      </a:lnTo>
                      <a:lnTo>
                        <a:pt x="836" y="25"/>
                      </a:lnTo>
                      <a:lnTo>
                        <a:pt x="836" y="24"/>
                      </a:lnTo>
                      <a:lnTo>
                        <a:pt x="835" y="24"/>
                      </a:lnTo>
                      <a:lnTo>
                        <a:pt x="835" y="22"/>
                      </a:lnTo>
                      <a:lnTo>
                        <a:pt x="831" y="22"/>
                      </a:lnTo>
                      <a:lnTo>
                        <a:pt x="831" y="20"/>
                      </a:lnTo>
                      <a:lnTo>
                        <a:pt x="832" y="17"/>
                      </a:lnTo>
                      <a:lnTo>
                        <a:pt x="834" y="17"/>
                      </a:lnTo>
                      <a:lnTo>
                        <a:pt x="834" y="16"/>
                      </a:lnTo>
                      <a:lnTo>
                        <a:pt x="835" y="16"/>
                      </a:lnTo>
                      <a:lnTo>
                        <a:pt x="836" y="16"/>
                      </a:lnTo>
                      <a:lnTo>
                        <a:pt x="836" y="16"/>
                      </a:lnTo>
                      <a:lnTo>
                        <a:pt x="843" y="16"/>
                      </a:lnTo>
                      <a:lnTo>
                        <a:pt x="843" y="17"/>
                      </a:lnTo>
                      <a:lnTo>
                        <a:pt x="846" y="17"/>
                      </a:lnTo>
                      <a:lnTo>
                        <a:pt x="846" y="17"/>
                      </a:lnTo>
                      <a:lnTo>
                        <a:pt x="844" y="16"/>
                      </a:lnTo>
                      <a:lnTo>
                        <a:pt x="844" y="14"/>
                      </a:lnTo>
                      <a:lnTo>
                        <a:pt x="846" y="13"/>
                      </a:lnTo>
                      <a:lnTo>
                        <a:pt x="846" y="13"/>
                      </a:lnTo>
                      <a:lnTo>
                        <a:pt x="848" y="13"/>
                      </a:lnTo>
                      <a:lnTo>
                        <a:pt x="848" y="12"/>
                      </a:lnTo>
                      <a:lnTo>
                        <a:pt x="850" y="12"/>
                      </a:lnTo>
                      <a:lnTo>
                        <a:pt x="851" y="10"/>
                      </a:lnTo>
                      <a:lnTo>
                        <a:pt x="853" y="10"/>
                      </a:lnTo>
                      <a:close/>
                      <a:moveTo>
                        <a:pt x="202" y="8"/>
                      </a:moveTo>
                      <a:lnTo>
                        <a:pt x="202" y="9"/>
                      </a:lnTo>
                      <a:lnTo>
                        <a:pt x="202" y="9"/>
                      </a:lnTo>
                      <a:lnTo>
                        <a:pt x="202" y="9"/>
                      </a:lnTo>
                      <a:lnTo>
                        <a:pt x="203" y="9"/>
                      </a:lnTo>
                      <a:lnTo>
                        <a:pt x="203" y="10"/>
                      </a:lnTo>
                      <a:lnTo>
                        <a:pt x="199" y="10"/>
                      </a:lnTo>
                      <a:lnTo>
                        <a:pt x="199" y="9"/>
                      </a:lnTo>
                      <a:lnTo>
                        <a:pt x="200" y="8"/>
                      </a:lnTo>
                      <a:lnTo>
                        <a:pt x="202" y="8"/>
                      </a:lnTo>
                      <a:close/>
                      <a:moveTo>
                        <a:pt x="1699" y="7"/>
                      </a:moveTo>
                      <a:lnTo>
                        <a:pt x="1700" y="8"/>
                      </a:lnTo>
                      <a:lnTo>
                        <a:pt x="1700" y="8"/>
                      </a:lnTo>
                      <a:lnTo>
                        <a:pt x="1702" y="8"/>
                      </a:lnTo>
                      <a:lnTo>
                        <a:pt x="1700" y="14"/>
                      </a:lnTo>
                      <a:lnTo>
                        <a:pt x="1696" y="14"/>
                      </a:lnTo>
                      <a:lnTo>
                        <a:pt x="1696" y="16"/>
                      </a:lnTo>
                      <a:lnTo>
                        <a:pt x="1694" y="16"/>
                      </a:lnTo>
                      <a:lnTo>
                        <a:pt x="1694" y="14"/>
                      </a:lnTo>
                      <a:lnTo>
                        <a:pt x="1694" y="13"/>
                      </a:lnTo>
                      <a:lnTo>
                        <a:pt x="1695" y="12"/>
                      </a:lnTo>
                      <a:lnTo>
                        <a:pt x="1695" y="12"/>
                      </a:lnTo>
                      <a:lnTo>
                        <a:pt x="1695" y="10"/>
                      </a:lnTo>
                      <a:lnTo>
                        <a:pt x="1695" y="9"/>
                      </a:lnTo>
                      <a:lnTo>
                        <a:pt x="1695" y="8"/>
                      </a:lnTo>
                      <a:lnTo>
                        <a:pt x="1696" y="8"/>
                      </a:lnTo>
                      <a:lnTo>
                        <a:pt x="1696" y="7"/>
                      </a:lnTo>
                      <a:lnTo>
                        <a:pt x="1699" y="7"/>
                      </a:lnTo>
                      <a:close/>
                      <a:moveTo>
                        <a:pt x="105" y="7"/>
                      </a:moveTo>
                      <a:lnTo>
                        <a:pt x="107" y="7"/>
                      </a:lnTo>
                      <a:lnTo>
                        <a:pt x="111" y="10"/>
                      </a:lnTo>
                      <a:lnTo>
                        <a:pt x="112" y="10"/>
                      </a:lnTo>
                      <a:lnTo>
                        <a:pt x="112" y="12"/>
                      </a:lnTo>
                      <a:lnTo>
                        <a:pt x="114" y="12"/>
                      </a:lnTo>
                      <a:lnTo>
                        <a:pt x="115" y="16"/>
                      </a:lnTo>
                      <a:lnTo>
                        <a:pt x="116" y="17"/>
                      </a:lnTo>
                      <a:lnTo>
                        <a:pt x="118" y="18"/>
                      </a:lnTo>
                      <a:lnTo>
                        <a:pt x="118" y="20"/>
                      </a:lnTo>
                      <a:lnTo>
                        <a:pt x="120" y="20"/>
                      </a:lnTo>
                      <a:lnTo>
                        <a:pt x="120" y="22"/>
                      </a:lnTo>
                      <a:lnTo>
                        <a:pt x="120" y="25"/>
                      </a:lnTo>
                      <a:lnTo>
                        <a:pt x="119" y="26"/>
                      </a:lnTo>
                      <a:lnTo>
                        <a:pt x="116" y="26"/>
                      </a:lnTo>
                      <a:lnTo>
                        <a:pt x="116" y="25"/>
                      </a:lnTo>
                      <a:lnTo>
                        <a:pt x="115" y="25"/>
                      </a:lnTo>
                      <a:lnTo>
                        <a:pt x="114" y="24"/>
                      </a:lnTo>
                      <a:lnTo>
                        <a:pt x="112" y="24"/>
                      </a:lnTo>
                      <a:lnTo>
                        <a:pt x="112" y="24"/>
                      </a:lnTo>
                      <a:lnTo>
                        <a:pt x="111" y="22"/>
                      </a:lnTo>
                      <a:lnTo>
                        <a:pt x="109" y="22"/>
                      </a:lnTo>
                      <a:lnTo>
                        <a:pt x="106" y="22"/>
                      </a:lnTo>
                      <a:lnTo>
                        <a:pt x="106" y="21"/>
                      </a:lnTo>
                      <a:lnTo>
                        <a:pt x="105" y="18"/>
                      </a:lnTo>
                      <a:lnTo>
                        <a:pt x="103" y="17"/>
                      </a:lnTo>
                      <a:lnTo>
                        <a:pt x="103" y="13"/>
                      </a:lnTo>
                      <a:lnTo>
                        <a:pt x="103" y="13"/>
                      </a:lnTo>
                      <a:lnTo>
                        <a:pt x="103" y="9"/>
                      </a:lnTo>
                      <a:lnTo>
                        <a:pt x="105" y="9"/>
                      </a:lnTo>
                      <a:lnTo>
                        <a:pt x="105" y="7"/>
                      </a:lnTo>
                      <a:close/>
                      <a:moveTo>
                        <a:pt x="44" y="5"/>
                      </a:moveTo>
                      <a:lnTo>
                        <a:pt x="47" y="7"/>
                      </a:lnTo>
                      <a:lnTo>
                        <a:pt x="48" y="7"/>
                      </a:lnTo>
                      <a:lnTo>
                        <a:pt x="48" y="7"/>
                      </a:lnTo>
                      <a:lnTo>
                        <a:pt x="50" y="16"/>
                      </a:lnTo>
                      <a:lnTo>
                        <a:pt x="48" y="16"/>
                      </a:lnTo>
                      <a:lnTo>
                        <a:pt x="48" y="20"/>
                      </a:lnTo>
                      <a:lnTo>
                        <a:pt x="48" y="20"/>
                      </a:lnTo>
                      <a:lnTo>
                        <a:pt x="50" y="22"/>
                      </a:lnTo>
                      <a:lnTo>
                        <a:pt x="52" y="24"/>
                      </a:lnTo>
                      <a:lnTo>
                        <a:pt x="54" y="25"/>
                      </a:lnTo>
                      <a:lnTo>
                        <a:pt x="54" y="25"/>
                      </a:lnTo>
                      <a:lnTo>
                        <a:pt x="55" y="25"/>
                      </a:lnTo>
                      <a:lnTo>
                        <a:pt x="56" y="26"/>
                      </a:lnTo>
                      <a:lnTo>
                        <a:pt x="59" y="27"/>
                      </a:lnTo>
                      <a:lnTo>
                        <a:pt x="59" y="27"/>
                      </a:lnTo>
                      <a:lnTo>
                        <a:pt x="60" y="29"/>
                      </a:lnTo>
                      <a:lnTo>
                        <a:pt x="61" y="29"/>
                      </a:lnTo>
                      <a:lnTo>
                        <a:pt x="63" y="27"/>
                      </a:lnTo>
                      <a:lnTo>
                        <a:pt x="63" y="27"/>
                      </a:lnTo>
                      <a:lnTo>
                        <a:pt x="63" y="25"/>
                      </a:lnTo>
                      <a:lnTo>
                        <a:pt x="63" y="25"/>
                      </a:lnTo>
                      <a:lnTo>
                        <a:pt x="63" y="22"/>
                      </a:lnTo>
                      <a:lnTo>
                        <a:pt x="63" y="22"/>
                      </a:lnTo>
                      <a:lnTo>
                        <a:pt x="63" y="21"/>
                      </a:lnTo>
                      <a:lnTo>
                        <a:pt x="61" y="21"/>
                      </a:lnTo>
                      <a:lnTo>
                        <a:pt x="63" y="17"/>
                      </a:lnTo>
                      <a:lnTo>
                        <a:pt x="63" y="17"/>
                      </a:lnTo>
                      <a:lnTo>
                        <a:pt x="64" y="14"/>
                      </a:lnTo>
                      <a:lnTo>
                        <a:pt x="63" y="13"/>
                      </a:lnTo>
                      <a:lnTo>
                        <a:pt x="63" y="12"/>
                      </a:lnTo>
                      <a:lnTo>
                        <a:pt x="64" y="12"/>
                      </a:lnTo>
                      <a:lnTo>
                        <a:pt x="67" y="12"/>
                      </a:lnTo>
                      <a:lnTo>
                        <a:pt x="69" y="13"/>
                      </a:lnTo>
                      <a:lnTo>
                        <a:pt x="71" y="14"/>
                      </a:lnTo>
                      <a:lnTo>
                        <a:pt x="73" y="16"/>
                      </a:lnTo>
                      <a:lnTo>
                        <a:pt x="75" y="17"/>
                      </a:lnTo>
                      <a:lnTo>
                        <a:pt x="76" y="18"/>
                      </a:lnTo>
                      <a:lnTo>
                        <a:pt x="76" y="21"/>
                      </a:lnTo>
                      <a:lnTo>
                        <a:pt x="81" y="22"/>
                      </a:lnTo>
                      <a:lnTo>
                        <a:pt x="81" y="18"/>
                      </a:lnTo>
                      <a:lnTo>
                        <a:pt x="82" y="18"/>
                      </a:lnTo>
                      <a:lnTo>
                        <a:pt x="84" y="17"/>
                      </a:lnTo>
                      <a:lnTo>
                        <a:pt x="85" y="16"/>
                      </a:lnTo>
                      <a:lnTo>
                        <a:pt x="85" y="13"/>
                      </a:lnTo>
                      <a:lnTo>
                        <a:pt x="88" y="13"/>
                      </a:lnTo>
                      <a:lnTo>
                        <a:pt x="89" y="13"/>
                      </a:lnTo>
                      <a:lnTo>
                        <a:pt x="89" y="14"/>
                      </a:lnTo>
                      <a:lnTo>
                        <a:pt x="90" y="16"/>
                      </a:lnTo>
                      <a:lnTo>
                        <a:pt x="93" y="14"/>
                      </a:lnTo>
                      <a:lnTo>
                        <a:pt x="93" y="16"/>
                      </a:lnTo>
                      <a:lnTo>
                        <a:pt x="94" y="16"/>
                      </a:lnTo>
                      <a:lnTo>
                        <a:pt x="94" y="17"/>
                      </a:lnTo>
                      <a:lnTo>
                        <a:pt x="95" y="18"/>
                      </a:lnTo>
                      <a:lnTo>
                        <a:pt x="95" y="20"/>
                      </a:lnTo>
                      <a:lnTo>
                        <a:pt x="97" y="21"/>
                      </a:lnTo>
                      <a:lnTo>
                        <a:pt x="97" y="22"/>
                      </a:lnTo>
                      <a:lnTo>
                        <a:pt x="98" y="22"/>
                      </a:lnTo>
                      <a:lnTo>
                        <a:pt x="98" y="22"/>
                      </a:lnTo>
                      <a:lnTo>
                        <a:pt x="98" y="22"/>
                      </a:lnTo>
                      <a:lnTo>
                        <a:pt x="99" y="22"/>
                      </a:lnTo>
                      <a:lnTo>
                        <a:pt x="99" y="24"/>
                      </a:lnTo>
                      <a:lnTo>
                        <a:pt x="99" y="24"/>
                      </a:lnTo>
                      <a:lnTo>
                        <a:pt x="98" y="25"/>
                      </a:lnTo>
                      <a:lnTo>
                        <a:pt x="98" y="26"/>
                      </a:lnTo>
                      <a:lnTo>
                        <a:pt x="98" y="27"/>
                      </a:lnTo>
                      <a:lnTo>
                        <a:pt x="98" y="29"/>
                      </a:lnTo>
                      <a:lnTo>
                        <a:pt x="97" y="30"/>
                      </a:lnTo>
                      <a:lnTo>
                        <a:pt x="95" y="31"/>
                      </a:lnTo>
                      <a:lnTo>
                        <a:pt x="95" y="34"/>
                      </a:lnTo>
                      <a:lnTo>
                        <a:pt x="95" y="34"/>
                      </a:lnTo>
                      <a:lnTo>
                        <a:pt x="97" y="37"/>
                      </a:lnTo>
                      <a:lnTo>
                        <a:pt x="102" y="34"/>
                      </a:lnTo>
                      <a:lnTo>
                        <a:pt x="102" y="31"/>
                      </a:lnTo>
                      <a:lnTo>
                        <a:pt x="103" y="30"/>
                      </a:lnTo>
                      <a:lnTo>
                        <a:pt x="105" y="27"/>
                      </a:lnTo>
                      <a:lnTo>
                        <a:pt x="105" y="26"/>
                      </a:lnTo>
                      <a:lnTo>
                        <a:pt x="107" y="26"/>
                      </a:lnTo>
                      <a:lnTo>
                        <a:pt x="107" y="26"/>
                      </a:lnTo>
                      <a:lnTo>
                        <a:pt x="107" y="27"/>
                      </a:lnTo>
                      <a:lnTo>
                        <a:pt x="109" y="29"/>
                      </a:lnTo>
                      <a:lnTo>
                        <a:pt x="111" y="27"/>
                      </a:lnTo>
                      <a:lnTo>
                        <a:pt x="112" y="26"/>
                      </a:lnTo>
                      <a:lnTo>
                        <a:pt x="112" y="26"/>
                      </a:lnTo>
                      <a:lnTo>
                        <a:pt x="114" y="26"/>
                      </a:lnTo>
                      <a:lnTo>
                        <a:pt x="115" y="27"/>
                      </a:lnTo>
                      <a:lnTo>
                        <a:pt x="118" y="27"/>
                      </a:lnTo>
                      <a:lnTo>
                        <a:pt x="118" y="27"/>
                      </a:lnTo>
                      <a:lnTo>
                        <a:pt x="123" y="27"/>
                      </a:lnTo>
                      <a:lnTo>
                        <a:pt x="123" y="29"/>
                      </a:lnTo>
                      <a:lnTo>
                        <a:pt x="124" y="30"/>
                      </a:lnTo>
                      <a:lnTo>
                        <a:pt x="126" y="33"/>
                      </a:lnTo>
                      <a:lnTo>
                        <a:pt x="127" y="33"/>
                      </a:lnTo>
                      <a:lnTo>
                        <a:pt x="126" y="34"/>
                      </a:lnTo>
                      <a:lnTo>
                        <a:pt x="126" y="35"/>
                      </a:lnTo>
                      <a:lnTo>
                        <a:pt x="127" y="38"/>
                      </a:lnTo>
                      <a:lnTo>
                        <a:pt x="127" y="39"/>
                      </a:lnTo>
                      <a:lnTo>
                        <a:pt x="130" y="39"/>
                      </a:lnTo>
                      <a:lnTo>
                        <a:pt x="131" y="41"/>
                      </a:lnTo>
                      <a:lnTo>
                        <a:pt x="131" y="44"/>
                      </a:lnTo>
                      <a:lnTo>
                        <a:pt x="132" y="47"/>
                      </a:lnTo>
                      <a:lnTo>
                        <a:pt x="135" y="50"/>
                      </a:lnTo>
                      <a:lnTo>
                        <a:pt x="136" y="52"/>
                      </a:lnTo>
                      <a:lnTo>
                        <a:pt x="139" y="55"/>
                      </a:lnTo>
                      <a:lnTo>
                        <a:pt x="139" y="55"/>
                      </a:lnTo>
                      <a:lnTo>
                        <a:pt x="141" y="55"/>
                      </a:lnTo>
                      <a:lnTo>
                        <a:pt x="143" y="55"/>
                      </a:lnTo>
                      <a:lnTo>
                        <a:pt x="144" y="56"/>
                      </a:lnTo>
                      <a:lnTo>
                        <a:pt x="144" y="51"/>
                      </a:lnTo>
                      <a:lnTo>
                        <a:pt x="147" y="51"/>
                      </a:lnTo>
                      <a:lnTo>
                        <a:pt x="147" y="52"/>
                      </a:lnTo>
                      <a:lnTo>
                        <a:pt x="147" y="52"/>
                      </a:lnTo>
                      <a:lnTo>
                        <a:pt x="147" y="54"/>
                      </a:lnTo>
                      <a:lnTo>
                        <a:pt x="147" y="55"/>
                      </a:lnTo>
                      <a:lnTo>
                        <a:pt x="149" y="56"/>
                      </a:lnTo>
                      <a:lnTo>
                        <a:pt x="149" y="58"/>
                      </a:lnTo>
                      <a:lnTo>
                        <a:pt x="150" y="59"/>
                      </a:lnTo>
                      <a:lnTo>
                        <a:pt x="152" y="59"/>
                      </a:lnTo>
                      <a:lnTo>
                        <a:pt x="153" y="59"/>
                      </a:lnTo>
                      <a:lnTo>
                        <a:pt x="153" y="60"/>
                      </a:lnTo>
                      <a:lnTo>
                        <a:pt x="161" y="61"/>
                      </a:lnTo>
                      <a:lnTo>
                        <a:pt x="161" y="60"/>
                      </a:lnTo>
                      <a:lnTo>
                        <a:pt x="162" y="60"/>
                      </a:lnTo>
                      <a:lnTo>
                        <a:pt x="162" y="60"/>
                      </a:lnTo>
                      <a:lnTo>
                        <a:pt x="164" y="60"/>
                      </a:lnTo>
                      <a:lnTo>
                        <a:pt x="166" y="60"/>
                      </a:lnTo>
                      <a:lnTo>
                        <a:pt x="166" y="60"/>
                      </a:lnTo>
                      <a:lnTo>
                        <a:pt x="166" y="60"/>
                      </a:lnTo>
                      <a:lnTo>
                        <a:pt x="166" y="60"/>
                      </a:lnTo>
                      <a:lnTo>
                        <a:pt x="166" y="61"/>
                      </a:lnTo>
                      <a:lnTo>
                        <a:pt x="167" y="65"/>
                      </a:lnTo>
                      <a:lnTo>
                        <a:pt x="166" y="65"/>
                      </a:lnTo>
                      <a:lnTo>
                        <a:pt x="166" y="65"/>
                      </a:lnTo>
                      <a:lnTo>
                        <a:pt x="166" y="67"/>
                      </a:lnTo>
                      <a:lnTo>
                        <a:pt x="166" y="67"/>
                      </a:lnTo>
                      <a:lnTo>
                        <a:pt x="166" y="67"/>
                      </a:lnTo>
                      <a:lnTo>
                        <a:pt x="167" y="68"/>
                      </a:lnTo>
                      <a:lnTo>
                        <a:pt x="167" y="69"/>
                      </a:lnTo>
                      <a:lnTo>
                        <a:pt x="167" y="71"/>
                      </a:lnTo>
                      <a:lnTo>
                        <a:pt x="167" y="71"/>
                      </a:lnTo>
                      <a:lnTo>
                        <a:pt x="166" y="72"/>
                      </a:lnTo>
                      <a:lnTo>
                        <a:pt x="164" y="71"/>
                      </a:lnTo>
                      <a:lnTo>
                        <a:pt x="164" y="68"/>
                      </a:lnTo>
                      <a:lnTo>
                        <a:pt x="161" y="68"/>
                      </a:lnTo>
                      <a:lnTo>
                        <a:pt x="160" y="67"/>
                      </a:lnTo>
                      <a:lnTo>
                        <a:pt x="157" y="65"/>
                      </a:lnTo>
                      <a:lnTo>
                        <a:pt x="156" y="67"/>
                      </a:lnTo>
                      <a:lnTo>
                        <a:pt x="156" y="67"/>
                      </a:lnTo>
                      <a:lnTo>
                        <a:pt x="153" y="67"/>
                      </a:lnTo>
                      <a:lnTo>
                        <a:pt x="153" y="68"/>
                      </a:lnTo>
                      <a:lnTo>
                        <a:pt x="154" y="68"/>
                      </a:lnTo>
                      <a:lnTo>
                        <a:pt x="154" y="69"/>
                      </a:lnTo>
                      <a:lnTo>
                        <a:pt x="157" y="69"/>
                      </a:lnTo>
                      <a:lnTo>
                        <a:pt x="157" y="71"/>
                      </a:lnTo>
                      <a:lnTo>
                        <a:pt x="149" y="71"/>
                      </a:lnTo>
                      <a:lnTo>
                        <a:pt x="148" y="69"/>
                      </a:lnTo>
                      <a:lnTo>
                        <a:pt x="147" y="68"/>
                      </a:lnTo>
                      <a:lnTo>
                        <a:pt x="145" y="68"/>
                      </a:lnTo>
                      <a:lnTo>
                        <a:pt x="143" y="67"/>
                      </a:lnTo>
                      <a:lnTo>
                        <a:pt x="143" y="68"/>
                      </a:lnTo>
                      <a:lnTo>
                        <a:pt x="141" y="69"/>
                      </a:lnTo>
                      <a:lnTo>
                        <a:pt x="143" y="71"/>
                      </a:lnTo>
                      <a:lnTo>
                        <a:pt x="144" y="71"/>
                      </a:lnTo>
                      <a:lnTo>
                        <a:pt x="144" y="71"/>
                      </a:lnTo>
                      <a:lnTo>
                        <a:pt x="145" y="73"/>
                      </a:lnTo>
                      <a:lnTo>
                        <a:pt x="148" y="73"/>
                      </a:lnTo>
                      <a:lnTo>
                        <a:pt x="148" y="75"/>
                      </a:lnTo>
                      <a:lnTo>
                        <a:pt x="150" y="75"/>
                      </a:lnTo>
                      <a:lnTo>
                        <a:pt x="152" y="72"/>
                      </a:lnTo>
                      <a:lnTo>
                        <a:pt x="156" y="72"/>
                      </a:lnTo>
                      <a:lnTo>
                        <a:pt x="156" y="75"/>
                      </a:lnTo>
                      <a:lnTo>
                        <a:pt x="158" y="75"/>
                      </a:lnTo>
                      <a:lnTo>
                        <a:pt x="158" y="77"/>
                      </a:lnTo>
                      <a:lnTo>
                        <a:pt x="157" y="79"/>
                      </a:lnTo>
                      <a:lnTo>
                        <a:pt x="156" y="79"/>
                      </a:lnTo>
                      <a:lnTo>
                        <a:pt x="154" y="79"/>
                      </a:lnTo>
                      <a:lnTo>
                        <a:pt x="153" y="79"/>
                      </a:lnTo>
                      <a:lnTo>
                        <a:pt x="152" y="80"/>
                      </a:lnTo>
                      <a:lnTo>
                        <a:pt x="152" y="81"/>
                      </a:lnTo>
                      <a:lnTo>
                        <a:pt x="150" y="81"/>
                      </a:lnTo>
                      <a:lnTo>
                        <a:pt x="150" y="80"/>
                      </a:lnTo>
                      <a:lnTo>
                        <a:pt x="145" y="80"/>
                      </a:lnTo>
                      <a:lnTo>
                        <a:pt x="145" y="82"/>
                      </a:lnTo>
                      <a:lnTo>
                        <a:pt x="145" y="82"/>
                      </a:lnTo>
                      <a:lnTo>
                        <a:pt x="145" y="82"/>
                      </a:lnTo>
                      <a:lnTo>
                        <a:pt x="143" y="82"/>
                      </a:lnTo>
                      <a:lnTo>
                        <a:pt x="141" y="81"/>
                      </a:lnTo>
                      <a:lnTo>
                        <a:pt x="140" y="81"/>
                      </a:lnTo>
                      <a:lnTo>
                        <a:pt x="139" y="81"/>
                      </a:lnTo>
                      <a:lnTo>
                        <a:pt x="137" y="81"/>
                      </a:lnTo>
                      <a:lnTo>
                        <a:pt x="136" y="81"/>
                      </a:lnTo>
                      <a:lnTo>
                        <a:pt x="135" y="80"/>
                      </a:lnTo>
                      <a:lnTo>
                        <a:pt x="132" y="79"/>
                      </a:lnTo>
                      <a:lnTo>
                        <a:pt x="132" y="79"/>
                      </a:lnTo>
                      <a:lnTo>
                        <a:pt x="132" y="79"/>
                      </a:lnTo>
                      <a:lnTo>
                        <a:pt x="132" y="79"/>
                      </a:lnTo>
                      <a:lnTo>
                        <a:pt x="131" y="80"/>
                      </a:lnTo>
                      <a:lnTo>
                        <a:pt x="130" y="80"/>
                      </a:lnTo>
                      <a:lnTo>
                        <a:pt x="128" y="80"/>
                      </a:lnTo>
                      <a:lnTo>
                        <a:pt x="128" y="77"/>
                      </a:lnTo>
                      <a:lnTo>
                        <a:pt x="126" y="77"/>
                      </a:lnTo>
                      <a:lnTo>
                        <a:pt x="123" y="76"/>
                      </a:lnTo>
                      <a:lnTo>
                        <a:pt x="120" y="76"/>
                      </a:lnTo>
                      <a:lnTo>
                        <a:pt x="119" y="73"/>
                      </a:lnTo>
                      <a:lnTo>
                        <a:pt x="120" y="72"/>
                      </a:lnTo>
                      <a:lnTo>
                        <a:pt x="122" y="71"/>
                      </a:lnTo>
                      <a:lnTo>
                        <a:pt x="123" y="68"/>
                      </a:lnTo>
                      <a:lnTo>
                        <a:pt x="122" y="68"/>
                      </a:lnTo>
                      <a:lnTo>
                        <a:pt x="122" y="68"/>
                      </a:lnTo>
                      <a:lnTo>
                        <a:pt x="118" y="68"/>
                      </a:lnTo>
                      <a:lnTo>
                        <a:pt x="116" y="69"/>
                      </a:lnTo>
                      <a:lnTo>
                        <a:pt x="114" y="72"/>
                      </a:lnTo>
                      <a:lnTo>
                        <a:pt x="110" y="72"/>
                      </a:lnTo>
                      <a:lnTo>
                        <a:pt x="109" y="75"/>
                      </a:lnTo>
                      <a:lnTo>
                        <a:pt x="107" y="76"/>
                      </a:lnTo>
                      <a:lnTo>
                        <a:pt x="106" y="77"/>
                      </a:lnTo>
                      <a:lnTo>
                        <a:pt x="103" y="77"/>
                      </a:lnTo>
                      <a:lnTo>
                        <a:pt x="101" y="79"/>
                      </a:lnTo>
                      <a:lnTo>
                        <a:pt x="98" y="79"/>
                      </a:lnTo>
                      <a:lnTo>
                        <a:pt x="98" y="80"/>
                      </a:lnTo>
                      <a:lnTo>
                        <a:pt x="94" y="80"/>
                      </a:lnTo>
                      <a:lnTo>
                        <a:pt x="94" y="81"/>
                      </a:lnTo>
                      <a:lnTo>
                        <a:pt x="93" y="81"/>
                      </a:lnTo>
                      <a:lnTo>
                        <a:pt x="93" y="81"/>
                      </a:lnTo>
                      <a:lnTo>
                        <a:pt x="92" y="82"/>
                      </a:lnTo>
                      <a:lnTo>
                        <a:pt x="90" y="81"/>
                      </a:lnTo>
                      <a:lnTo>
                        <a:pt x="89" y="81"/>
                      </a:lnTo>
                      <a:lnTo>
                        <a:pt x="89" y="81"/>
                      </a:lnTo>
                      <a:lnTo>
                        <a:pt x="89" y="81"/>
                      </a:lnTo>
                      <a:lnTo>
                        <a:pt x="89" y="84"/>
                      </a:lnTo>
                      <a:lnTo>
                        <a:pt x="80" y="85"/>
                      </a:lnTo>
                      <a:lnTo>
                        <a:pt x="80" y="86"/>
                      </a:lnTo>
                      <a:lnTo>
                        <a:pt x="73" y="85"/>
                      </a:lnTo>
                      <a:lnTo>
                        <a:pt x="71" y="85"/>
                      </a:lnTo>
                      <a:lnTo>
                        <a:pt x="71" y="86"/>
                      </a:lnTo>
                      <a:lnTo>
                        <a:pt x="69" y="86"/>
                      </a:lnTo>
                      <a:lnTo>
                        <a:pt x="69" y="86"/>
                      </a:lnTo>
                      <a:lnTo>
                        <a:pt x="69" y="85"/>
                      </a:lnTo>
                      <a:lnTo>
                        <a:pt x="64" y="86"/>
                      </a:lnTo>
                      <a:lnTo>
                        <a:pt x="64" y="88"/>
                      </a:lnTo>
                      <a:lnTo>
                        <a:pt x="60" y="89"/>
                      </a:lnTo>
                      <a:lnTo>
                        <a:pt x="58" y="89"/>
                      </a:lnTo>
                      <a:lnTo>
                        <a:pt x="55" y="89"/>
                      </a:lnTo>
                      <a:lnTo>
                        <a:pt x="54" y="88"/>
                      </a:lnTo>
                      <a:lnTo>
                        <a:pt x="54" y="88"/>
                      </a:lnTo>
                      <a:lnTo>
                        <a:pt x="54" y="86"/>
                      </a:lnTo>
                      <a:lnTo>
                        <a:pt x="54" y="86"/>
                      </a:lnTo>
                      <a:lnTo>
                        <a:pt x="52" y="86"/>
                      </a:lnTo>
                      <a:lnTo>
                        <a:pt x="50" y="86"/>
                      </a:lnTo>
                      <a:lnTo>
                        <a:pt x="48" y="86"/>
                      </a:lnTo>
                      <a:lnTo>
                        <a:pt x="48" y="86"/>
                      </a:lnTo>
                      <a:lnTo>
                        <a:pt x="48" y="86"/>
                      </a:lnTo>
                      <a:lnTo>
                        <a:pt x="47" y="86"/>
                      </a:lnTo>
                      <a:lnTo>
                        <a:pt x="47" y="85"/>
                      </a:lnTo>
                      <a:lnTo>
                        <a:pt x="47" y="82"/>
                      </a:lnTo>
                      <a:lnTo>
                        <a:pt x="47" y="81"/>
                      </a:lnTo>
                      <a:lnTo>
                        <a:pt x="46" y="80"/>
                      </a:lnTo>
                      <a:lnTo>
                        <a:pt x="46" y="79"/>
                      </a:lnTo>
                      <a:lnTo>
                        <a:pt x="42" y="79"/>
                      </a:lnTo>
                      <a:lnTo>
                        <a:pt x="42" y="77"/>
                      </a:lnTo>
                      <a:lnTo>
                        <a:pt x="40" y="77"/>
                      </a:lnTo>
                      <a:lnTo>
                        <a:pt x="39" y="77"/>
                      </a:lnTo>
                      <a:lnTo>
                        <a:pt x="39" y="77"/>
                      </a:lnTo>
                      <a:lnTo>
                        <a:pt x="39" y="77"/>
                      </a:lnTo>
                      <a:lnTo>
                        <a:pt x="35" y="77"/>
                      </a:lnTo>
                      <a:lnTo>
                        <a:pt x="27" y="75"/>
                      </a:lnTo>
                      <a:lnTo>
                        <a:pt x="26" y="75"/>
                      </a:lnTo>
                      <a:lnTo>
                        <a:pt x="26" y="72"/>
                      </a:lnTo>
                      <a:lnTo>
                        <a:pt x="23" y="72"/>
                      </a:lnTo>
                      <a:lnTo>
                        <a:pt x="21" y="71"/>
                      </a:lnTo>
                      <a:lnTo>
                        <a:pt x="21" y="68"/>
                      </a:lnTo>
                      <a:lnTo>
                        <a:pt x="20" y="68"/>
                      </a:lnTo>
                      <a:lnTo>
                        <a:pt x="21" y="65"/>
                      </a:lnTo>
                      <a:lnTo>
                        <a:pt x="21" y="65"/>
                      </a:lnTo>
                      <a:lnTo>
                        <a:pt x="21" y="61"/>
                      </a:lnTo>
                      <a:lnTo>
                        <a:pt x="23" y="61"/>
                      </a:lnTo>
                      <a:lnTo>
                        <a:pt x="23" y="63"/>
                      </a:lnTo>
                      <a:lnTo>
                        <a:pt x="26" y="61"/>
                      </a:lnTo>
                      <a:lnTo>
                        <a:pt x="30" y="61"/>
                      </a:lnTo>
                      <a:lnTo>
                        <a:pt x="30" y="63"/>
                      </a:lnTo>
                      <a:lnTo>
                        <a:pt x="37" y="61"/>
                      </a:lnTo>
                      <a:lnTo>
                        <a:pt x="38" y="60"/>
                      </a:lnTo>
                      <a:lnTo>
                        <a:pt x="43" y="59"/>
                      </a:lnTo>
                      <a:lnTo>
                        <a:pt x="43" y="59"/>
                      </a:lnTo>
                      <a:lnTo>
                        <a:pt x="48" y="59"/>
                      </a:lnTo>
                      <a:lnTo>
                        <a:pt x="48" y="58"/>
                      </a:lnTo>
                      <a:lnTo>
                        <a:pt x="48" y="58"/>
                      </a:lnTo>
                      <a:lnTo>
                        <a:pt x="48" y="58"/>
                      </a:lnTo>
                      <a:lnTo>
                        <a:pt x="48" y="58"/>
                      </a:lnTo>
                      <a:lnTo>
                        <a:pt x="48" y="59"/>
                      </a:lnTo>
                      <a:lnTo>
                        <a:pt x="52" y="59"/>
                      </a:lnTo>
                      <a:lnTo>
                        <a:pt x="52" y="60"/>
                      </a:lnTo>
                      <a:lnTo>
                        <a:pt x="63" y="60"/>
                      </a:lnTo>
                      <a:lnTo>
                        <a:pt x="64" y="58"/>
                      </a:lnTo>
                      <a:lnTo>
                        <a:pt x="65" y="58"/>
                      </a:lnTo>
                      <a:lnTo>
                        <a:pt x="68" y="58"/>
                      </a:lnTo>
                      <a:lnTo>
                        <a:pt x="67" y="55"/>
                      </a:lnTo>
                      <a:lnTo>
                        <a:pt x="68" y="55"/>
                      </a:lnTo>
                      <a:lnTo>
                        <a:pt x="68" y="54"/>
                      </a:lnTo>
                      <a:lnTo>
                        <a:pt x="71" y="54"/>
                      </a:lnTo>
                      <a:lnTo>
                        <a:pt x="71" y="52"/>
                      </a:lnTo>
                      <a:lnTo>
                        <a:pt x="69" y="51"/>
                      </a:lnTo>
                      <a:lnTo>
                        <a:pt x="67" y="52"/>
                      </a:lnTo>
                      <a:lnTo>
                        <a:pt x="64" y="54"/>
                      </a:lnTo>
                      <a:lnTo>
                        <a:pt x="61" y="54"/>
                      </a:lnTo>
                      <a:lnTo>
                        <a:pt x="61" y="52"/>
                      </a:lnTo>
                      <a:lnTo>
                        <a:pt x="59" y="51"/>
                      </a:lnTo>
                      <a:lnTo>
                        <a:pt x="59" y="50"/>
                      </a:lnTo>
                      <a:lnTo>
                        <a:pt x="56" y="50"/>
                      </a:lnTo>
                      <a:lnTo>
                        <a:pt x="56" y="51"/>
                      </a:lnTo>
                      <a:lnTo>
                        <a:pt x="56" y="51"/>
                      </a:lnTo>
                      <a:lnTo>
                        <a:pt x="55" y="52"/>
                      </a:lnTo>
                      <a:lnTo>
                        <a:pt x="55" y="52"/>
                      </a:lnTo>
                      <a:lnTo>
                        <a:pt x="52" y="52"/>
                      </a:lnTo>
                      <a:lnTo>
                        <a:pt x="51" y="52"/>
                      </a:lnTo>
                      <a:lnTo>
                        <a:pt x="50" y="52"/>
                      </a:lnTo>
                      <a:lnTo>
                        <a:pt x="50" y="52"/>
                      </a:lnTo>
                      <a:lnTo>
                        <a:pt x="48" y="52"/>
                      </a:lnTo>
                      <a:lnTo>
                        <a:pt x="47" y="51"/>
                      </a:lnTo>
                      <a:lnTo>
                        <a:pt x="46" y="51"/>
                      </a:lnTo>
                      <a:lnTo>
                        <a:pt x="44" y="52"/>
                      </a:lnTo>
                      <a:lnTo>
                        <a:pt x="42" y="52"/>
                      </a:lnTo>
                      <a:lnTo>
                        <a:pt x="39" y="54"/>
                      </a:lnTo>
                      <a:lnTo>
                        <a:pt x="39" y="54"/>
                      </a:lnTo>
                      <a:lnTo>
                        <a:pt x="38" y="52"/>
                      </a:lnTo>
                      <a:lnTo>
                        <a:pt x="37" y="51"/>
                      </a:lnTo>
                      <a:lnTo>
                        <a:pt x="35" y="52"/>
                      </a:lnTo>
                      <a:lnTo>
                        <a:pt x="34" y="52"/>
                      </a:lnTo>
                      <a:lnTo>
                        <a:pt x="34" y="52"/>
                      </a:lnTo>
                      <a:lnTo>
                        <a:pt x="33" y="52"/>
                      </a:lnTo>
                      <a:lnTo>
                        <a:pt x="33" y="52"/>
                      </a:lnTo>
                      <a:lnTo>
                        <a:pt x="33" y="52"/>
                      </a:lnTo>
                      <a:lnTo>
                        <a:pt x="26" y="52"/>
                      </a:lnTo>
                      <a:lnTo>
                        <a:pt x="26" y="54"/>
                      </a:lnTo>
                      <a:lnTo>
                        <a:pt x="23" y="54"/>
                      </a:lnTo>
                      <a:lnTo>
                        <a:pt x="22" y="52"/>
                      </a:lnTo>
                      <a:lnTo>
                        <a:pt x="20" y="51"/>
                      </a:lnTo>
                      <a:lnTo>
                        <a:pt x="20" y="52"/>
                      </a:lnTo>
                      <a:lnTo>
                        <a:pt x="18" y="52"/>
                      </a:lnTo>
                      <a:lnTo>
                        <a:pt x="17" y="54"/>
                      </a:lnTo>
                      <a:lnTo>
                        <a:pt x="17" y="52"/>
                      </a:lnTo>
                      <a:lnTo>
                        <a:pt x="14" y="52"/>
                      </a:lnTo>
                      <a:lnTo>
                        <a:pt x="14" y="52"/>
                      </a:lnTo>
                      <a:lnTo>
                        <a:pt x="13" y="51"/>
                      </a:lnTo>
                      <a:lnTo>
                        <a:pt x="12" y="50"/>
                      </a:lnTo>
                      <a:lnTo>
                        <a:pt x="12" y="48"/>
                      </a:lnTo>
                      <a:lnTo>
                        <a:pt x="21" y="46"/>
                      </a:lnTo>
                      <a:lnTo>
                        <a:pt x="21" y="44"/>
                      </a:lnTo>
                      <a:lnTo>
                        <a:pt x="23" y="44"/>
                      </a:lnTo>
                      <a:lnTo>
                        <a:pt x="23" y="44"/>
                      </a:lnTo>
                      <a:lnTo>
                        <a:pt x="23" y="44"/>
                      </a:lnTo>
                      <a:lnTo>
                        <a:pt x="23" y="44"/>
                      </a:lnTo>
                      <a:lnTo>
                        <a:pt x="25" y="44"/>
                      </a:lnTo>
                      <a:lnTo>
                        <a:pt x="25" y="44"/>
                      </a:lnTo>
                      <a:lnTo>
                        <a:pt x="25" y="44"/>
                      </a:lnTo>
                      <a:lnTo>
                        <a:pt x="29" y="44"/>
                      </a:lnTo>
                      <a:lnTo>
                        <a:pt x="29" y="43"/>
                      </a:lnTo>
                      <a:lnTo>
                        <a:pt x="31" y="42"/>
                      </a:lnTo>
                      <a:lnTo>
                        <a:pt x="31" y="42"/>
                      </a:lnTo>
                      <a:lnTo>
                        <a:pt x="33" y="42"/>
                      </a:lnTo>
                      <a:lnTo>
                        <a:pt x="33" y="41"/>
                      </a:lnTo>
                      <a:lnTo>
                        <a:pt x="33" y="41"/>
                      </a:lnTo>
                      <a:lnTo>
                        <a:pt x="34" y="41"/>
                      </a:lnTo>
                      <a:lnTo>
                        <a:pt x="34" y="42"/>
                      </a:lnTo>
                      <a:lnTo>
                        <a:pt x="34" y="42"/>
                      </a:lnTo>
                      <a:lnTo>
                        <a:pt x="35" y="42"/>
                      </a:lnTo>
                      <a:lnTo>
                        <a:pt x="35" y="41"/>
                      </a:lnTo>
                      <a:lnTo>
                        <a:pt x="35" y="41"/>
                      </a:lnTo>
                      <a:lnTo>
                        <a:pt x="37" y="41"/>
                      </a:lnTo>
                      <a:lnTo>
                        <a:pt x="37" y="42"/>
                      </a:lnTo>
                      <a:lnTo>
                        <a:pt x="40" y="42"/>
                      </a:lnTo>
                      <a:lnTo>
                        <a:pt x="40" y="39"/>
                      </a:lnTo>
                      <a:lnTo>
                        <a:pt x="39" y="39"/>
                      </a:lnTo>
                      <a:lnTo>
                        <a:pt x="38" y="39"/>
                      </a:lnTo>
                      <a:lnTo>
                        <a:pt x="35" y="39"/>
                      </a:lnTo>
                      <a:lnTo>
                        <a:pt x="33" y="39"/>
                      </a:lnTo>
                      <a:lnTo>
                        <a:pt x="33" y="39"/>
                      </a:lnTo>
                      <a:lnTo>
                        <a:pt x="29" y="39"/>
                      </a:lnTo>
                      <a:lnTo>
                        <a:pt x="29" y="41"/>
                      </a:lnTo>
                      <a:lnTo>
                        <a:pt x="27" y="41"/>
                      </a:lnTo>
                      <a:lnTo>
                        <a:pt x="26" y="42"/>
                      </a:lnTo>
                      <a:lnTo>
                        <a:pt x="18" y="41"/>
                      </a:lnTo>
                      <a:lnTo>
                        <a:pt x="18" y="41"/>
                      </a:lnTo>
                      <a:lnTo>
                        <a:pt x="18" y="41"/>
                      </a:lnTo>
                      <a:lnTo>
                        <a:pt x="18" y="41"/>
                      </a:lnTo>
                      <a:lnTo>
                        <a:pt x="17" y="41"/>
                      </a:lnTo>
                      <a:lnTo>
                        <a:pt x="17" y="42"/>
                      </a:lnTo>
                      <a:lnTo>
                        <a:pt x="17" y="43"/>
                      </a:lnTo>
                      <a:lnTo>
                        <a:pt x="17" y="44"/>
                      </a:lnTo>
                      <a:lnTo>
                        <a:pt x="9" y="44"/>
                      </a:lnTo>
                      <a:lnTo>
                        <a:pt x="8" y="42"/>
                      </a:lnTo>
                      <a:lnTo>
                        <a:pt x="9" y="42"/>
                      </a:lnTo>
                      <a:lnTo>
                        <a:pt x="9" y="42"/>
                      </a:lnTo>
                      <a:lnTo>
                        <a:pt x="9" y="42"/>
                      </a:lnTo>
                      <a:lnTo>
                        <a:pt x="10" y="42"/>
                      </a:lnTo>
                      <a:lnTo>
                        <a:pt x="13" y="41"/>
                      </a:lnTo>
                      <a:lnTo>
                        <a:pt x="14" y="41"/>
                      </a:lnTo>
                      <a:lnTo>
                        <a:pt x="14" y="41"/>
                      </a:lnTo>
                      <a:lnTo>
                        <a:pt x="13" y="39"/>
                      </a:lnTo>
                      <a:lnTo>
                        <a:pt x="12" y="39"/>
                      </a:lnTo>
                      <a:lnTo>
                        <a:pt x="12" y="39"/>
                      </a:lnTo>
                      <a:lnTo>
                        <a:pt x="12" y="38"/>
                      </a:lnTo>
                      <a:lnTo>
                        <a:pt x="13" y="38"/>
                      </a:lnTo>
                      <a:lnTo>
                        <a:pt x="9" y="38"/>
                      </a:lnTo>
                      <a:lnTo>
                        <a:pt x="9" y="39"/>
                      </a:lnTo>
                      <a:lnTo>
                        <a:pt x="8" y="39"/>
                      </a:lnTo>
                      <a:lnTo>
                        <a:pt x="5" y="41"/>
                      </a:lnTo>
                      <a:lnTo>
                        <a:pt x="5" y="41"/>
                      </a:lnTo>
                      <a:lnTo>
                        <a:pt x="5" y="39"/>
                      </a:lnTo>
                      <a:lnTo>
                        <a:pt x="0" y="39"/>
                      </a:lnTo>
                      <a:lnTo>
                        <a:pt x="0" y="38"/>
                      </a:lnTo>
                      <a:lnTo>
                        <a:pt x="0" y="37"/>
                      </a:lnTo>
                      <a:lnTo>
                        <a:pt x="0" y="35"/>
                      </a:lnTo>
                      <a:lnTo>
                        <a:pt x="1" y="34"/>
                      </a:lnTo>
                      <a:lnTo>
                        <a:pt x="1" y="34"/>
                      </a:lnTo>
                      <a:lnTo>
                        <a:pt x="3" y="34"/>
                      </a:lnTo>
                      <a:lnTo>
                        <a:pt x="3" y="33"/>
                      </a:lnTo>
                      <a:lnTo>
                        <a:pt x="5" y="31"/>
                      </a:lnTo>
                      <a:lnTo>
                        <a:pt x="5" y="30"/>
                      </a:lnTo>
                      <a:lnTo>
                        <a:pt x="5" y="29"/>
                      </a:lnTo>
                      <a:lnTo>
                        <a:pt x="6" y="29"/>
                      </a:lnTo>
                      <a:lnTo>
                        <a:pt x="8" y="27"/>
                      </a:lnTo>
                      <a:lnTo>
                        <a:pt x="9" y="29"/>
                      </a:lnTo>
                      <a:lnTo>
                        <a:pt x="9" y="29"/>
                      </a:lnTo>
                      <a:lnTo>
                        <a:pt x="9" y="27"/>
                      </a:lnTo>
                      <a:lnTo>
                        <a:pt x="10" y="26"/>
                      </a:lnTo>
                      <a:lnTo>
                        <a:pt x="10" y="25"/>
                      </a:lnTo>
                      <a:lnTo>
                        <a:pt x="10" y="25"/>
                      </a:lnTo>
                      <a:lnTo>
                        <a:pt x="10" y="24"/>
                      </a:lnTo>
                      <a:lnTo>
                        <a:pt x="9" y="22"/>
                      </a:lnTo>
                      <a:lnTo>
                        <a:pt x="9" y="22"/>
                      </a:lnTo>
                      <a:lnTo>
                        <a:pt x="10" y="22"/>
                      </a:lnTo>
                      <a:lnTo>
                        <a:pt x="12" y="20"/>
                      </a:lnTo>
                      <a:lnTo>
                        <a:pt x="13" y="18"/>
                      </a:lnTo>
                      <a:lnTo>
                        <a:pt x="14" y="18"/>
                      </a:lnTo>
                      <a:lnTo>
                        <a:pt x="14" y="17"/>
                      </a:lnTo>
                      <a:lnTo>
                        <a:pt x="17" y="17"/>
                      </a:lnTo>
                      <a:lnTo>
                        <a:pt x="18" y="16"/>
                      </a:lnTo>
                      <a:lnTo>
                        <a:pt x="20" y="16"/>
                      </a:lnTo>
                      <a:lnTo>
                        <a:pt x="20" y="16"/>
                      </a:lnTo>
                      <a:lnTo>
                        <a:pt x="21" y="16"/>
                      </a:lnTo>
                      <a:lnTo>
                        <a:pt x="21" y="14"/>
                      </a:lnTo>
                      <a:lnTo>
                        <a:pt x="22" y="14"/>
                      </a:lnTo>
                      <a:lnTo>
                        <a:pt x="22" y="14"/>
                      </a:lnTo>
                      <a:lnTo>
                        <a:pt x="23" y="14"/>
                      </a:lnTo>
                      <a:lnTo>
                        <a:pt x="23" y="14"/>
                      </a:lnTo>
                      <a:lnTo>
                        <a:pt x="23" y="14"/>
                      </a:lnTo>
                      <a:lnTo>
                        <a:pt x="25" y="14"/>
                      </a:lnTo>
                      <a:lnTo>
                        <a:pt x="25" y="14"/>
                      </a:lnTo>
                      <a:lnTo>
                        <a:pt x="31" y="14"/>
                      </a:lnTo>
                      <a:lnTo>
                        <a:pt x="33" y="13"/>
                      </a:lnTo>
                      <a:lnTo>
                        <a:pt x="34" y="13"/>
                      </a:lnTo>
                      <a:lnTo>
                        <a:pt x="34" y="12"/>
                      </a:lnTo>
                      <a:lnTo>
                        <a:pt x="37" y="10"/>
                      </a:lnTo>
                      <a:lnTo>
                        <a:pt x="38" y="9"/>
                      </a:lnTo>
                      <a:lnTo>
                        <a:pt x="39" y="8"/>
                      </a:lnTo>
                      <a:lnTo>
                        <a:pt x="40" y="7"/>
                      </a:lnTo>
                      <a:lnTo>
                        <a:pt x="44" y="5"/>
                      </a:lnTo>
                      <a:close/>
                      <a:moveTo>
                        <a:pt x="2173" y="5"/>
                      </a:moveTo>
                      <a:lnTo>
                        <a:pt x="2176" y="5"/>
                      </a:lnTo>
                      <a:lnTo>
                        <a:pt x="2176" y="5"/>
                      </a:lnTo>
                      <a:lnTo>
                        <a:pt x="2178" y="7"/>
                      </a:lnTo>
                      <a:lnTo>
                        <a:pt x="2178" y="8"/>
                      </a:lnTo>
                      <a:lnTo>
                        <a:pt x="2181" y="8"/>
                      </a:lnTo>
                      <a:lnTo>
                        <a:pt x="2182" y="9"/>
                      </a:lnTo>
                      <a:lnTo>
                        <a:pt x="2183" y="9"/>
                      </a:lnTo>
                      <a:lnTo>
                        <a:pt x="2185" y="10"/>
                      </a:lnTo>
                      <a:lnTo>
                        <a:pt x="2186" y="12"/>
                      </a:lnTo>
                      <a:lnTo>
                        <a:pt x="2191" y="12"/>
                      </a:lnTo>
                      <a:lnTo>
                        <a:pt x="2191" y="16"/>
                      </a:lnTo>
                      <a:lnTo>
                        <a:pt x="2187" y="17"/>
                      </a:lnTo>
                      <a:lnTo>
                        <a:pt x="2187" y="18"/>
                      </a:lnTo>
                      <a:lnTo>
                        <a:pt x="2186" y="20"/>
                      </a:lnTo>
                      <a:lnTo>
                        <a:pt x="2186" y="20"/>
                      </a:lnTo>
                      <a:lnTo>
                        <a:pt x="2182" y="21"/>
                      </a:lnTo>
                      <a:lnTo>
                        <a:pt x="2182" y="21"/>
                      </a:lnTo>
                      <a:lnTo>
                        <a:pt x="2181" y="22"/>
                      </a:lnTo>
                      <a:lnTo>
                        <a:pt x="2178" y="22"/>
                      </a:lnTo>
                      <a:lnTo>
                        <a:pt x="2176" y="22"/>
                      </a:lnTo>
                      <a:lnTo>
                        <a:pt x="2177" y="25"/>
                      </a:lnTo>
                      <a:lnTo>
                        <a:pt x="2176" y="25"/>
                      </a:lnTo>
                      <a:lnTo>
                        <a:pt x="2174" y="26"/>
                      </a:lnTo>
                      <a:lnTo>
                        <a:pt x="2172" y="26"/>
                      </a:lnTo>
                      <a:lnTo>
                        <a:pt x="2172" y="25"/>
                      </a:lnTo>
                      <a:lnTo>
                        <a:pt x="2170" y="25"/>
                      </a:lnTo>
                      <a:lnTo>
                        <a:pt x="2170" y="24"/>
                      </a:lnTo>
                      <a:lnTo>
                        <a:pt x="2172" y="24"/>
                      </a:lnTo>
                      <a:lnTo>
                        <a:pt x="2172" y="22"/>
                      </a:lnTo>
                      <a:lnTo>
                        <a:pt x="2174" y="22"/>
                      </a:lnTo>
                      <a:lnTo>
                        <a:pt x="2174" y="22"/>
                      </a:lnTo>
                      <a:lnTo>
                        <a:pt x="2172" y="21"/>
                      </a:lnTo>
                      <a:lnTo>
                        <a:pt x="2170" y="20"/>
                      </a:lnTo>
                      <a:lnTo>
                        <a:pt x="2163" y="20"/>
                      </a:lnTo>
                      <a:lnTo>
                        <a:pt x="2163" y="17"/>
                      </a:lnTo>
                      <a:lnTo>
                        <a:pt x="2161" y="16"/>
                      </a:lnTo>
                      <a:lnTo>
                        <a:pt x="2160" y="16"/>
                      </a:lnTo>
                      <a:lnTo>
                        <a:pt x="2159" y="14"/>
                      </a:lnTo>
                      <a:lnTo>
                        <a:pt x="2160" y="14"/>
                      </a:lnTo>
                      <a:lnTo>
                        <a:pt x="2159" y="10"/>
                      </a:lnTo>
                      <a:lnTo>
                        <a:pt x="2160" y="10"/>
                      </a:lnTo>
                      <a:lnTo>
                        <a:pt x="2160" y="9"/>
                      </a:lnTo>
                      <a:lnTo>
                        <a:pt x="2160" y="8"/>
                      </a:lnTo>
                      <a:lnTo>
                        <a:pt x="2163" y="8"/>
                      </a:lnTo>
                      <a:lnTo>
                        <a:pt x="2165" y="7"/>
                      </a:lnTo>
                      <a:lnTo>
                        <a:pt x="2169" y="5"/>
                      </a:lnTo>
                      <a:lnTo>
                        <a:pt x="2173" y="5"/>
                      </a:lnTo>
                      <a:close/>
                      <a:moveTo>
                        <a:pt x="2329" y="1"/>
                      </a:moveTo>
                      <a:lnTo>
                        <a:pt x="2330" y="3"/>
                      </a:lnTo>
                      <a:lnTo>
                        <a:pt x="2331" y="3"/>
                      </a:lnTo>
                      <a:lnTo>
                        <a:pt x="2331" y="3"/>
                      </a:lnTo>
                      <a:lnTo>
                        <a:pt x="2333" y="3"/>
                      </a:lnTo>
                      <a:lnTo>
                        <a:pt x="2334" y="3"/>
                      </a:lnTo>
                      <a:lnTo>
                        <a:pt x="2334" y="3"/>
                      </a:lnTo>
                      <a:lnTo>
                        <a:pt x="2337" y="4"/>
                      </a:lnTo>
                      <a:lnTo>
                        <a:pt x="2337" y="5"/>
                      </a:lnTo>
                      <a:lnTo>
                        <a:pt x="2338" y="5"/>
                      </a:lnTo>
                      <a:lnTo>
                        <a:pt x="2341" y="8"/>
                      </a:lnTo>
                      <a:lnTo>
                        <a:pt x="2342" y="8"/>
                      </a:lnTo>
                      <a:lnTo>
                        <a:pt x="2342" y="9"/>
                      </a:lnTo>
                      <a:lnTo>
                        <a:pt x="2343" y="9"/>
                      </a:lnTo>
                      <a:lnTo>
                        <a:pt x="2343" y="9"/>
                      </a:lnTo>
                      <a:lnTo>
                        <a:pt x="2343" y="9"/>
                      </a:lnTo>
                      <a:lnTo>
                        <a:pt x="2344" y="10"/>
                      </a:lnTo>
                      <a:lnTo>
                        <a:pt x="2344" y="10"/>
                      </a:lnTo>
                      <a:lnTo>
                        <a:pt x="2346" y="14"/>
                      </a:lnTo>
                      <a:lnTo>
                        <a:pt x="2344" y="14"/>
                      </a:lnTo>
                      <a:lnTo>
                        <a:pt x="2346" y="17"/>
                      </a:lnTo>
                      <a:lnTo>
                        <a:pt x="2344" y="17"/>
                      </a:lnTo>
                      <a:lnTo>
                        <a:pt x="2344" y="18"/>
                      </a:lnTo>
                      <a:lnTo>
                        <a:pt x="2341" y="18"/>
                      </a:lnTo>
                      <a:lnTo>
                        <a:pt x="2341" y="17"/>
                      </a:lnTo>
                      <a:lnTo>
                        <a:pt x="2339" y="17"/>
                      </a:lnTo>
                      <a:lnTo>
                        <a:pt x="2338" y="17"/>
                      </a:lnTo>
                      <a:lnTo>
                        <a:pt x="2337" y="17"/>
                      </a:lnTo>
                      <a:lnTo>
                        <a:pt x="2334" y="17"/>
                      </a:lnTo>
                      <a:lnTo>
                        <a:pt x="2334" y="17"/>
                      </a:lnTo>
                      <a:lnTo>
                        <a:pt x="2331" y="17"/>
                      </a:lnTo>
                      <a:lnTo>
                        <a:pt x="2331" y="16"/>
                      </a:lnTo>
                      <a:lnTo>
                        <a:pt x="2327" y="16"/>
                      </a:lnTo>
                      <a:lnTo>
                        <a:pt x="2327" y="14"/>
                      </a:lnTo>
                      <a:lnTo>
                        <a:pt x="2324" y="16"/>
                      </a:lnTo>
                      <a:lnTo>
                        <a:pt x="2324" y="16"/>
                      </a:lnTo>
                      <a:lnTo>
                        <a:pt x="2324" y="16"/>
                      </a:lnTo>
                      <a:lnTo>
                        <a:pt x="2322" y="16"/>
                      </a:lnTo>
                      <a:lnTo>
                        <a:pt x="2320" y="16"/>
                      </a:lnTo>
                      <a:lnTo>
                        <a:pt x="2318" y="14"/>
                      </a:lnTo>
                      <a:lnTo>
                        <a:pt x="2318" y="14"/>
                      </a:lnTo>
                      <a:lnTo>
                        <a:pt x="2313" y="14"/>
                      </a:lnTo>
                      <a:lnTo>
                        <a:pt x="2313" y="13"/>
                      </a:lnTo>
                      <a:lnTo>
                        <a:pt x="2313" y="13"/>
                      </a:lnTo>
                      <a:lnTo>
                        <a:pt x="2313" y="13"/>
                      </a:lnTo>
                      <a:lnTo>
                        <a:pt x="2313" y="12"/>
                      </a:lnTo>
                      <a:lnTo>
                        <a:pt x="2317" y="12"/>
                      </a:lnTo>
                      <a:lnTo>
                        <a:pt x="2318" y="9"/>
                      </a:lnTo>
                      <a:lnTo>
                        <a:pt x="2320" y="8"/>
                      </a:lnTo>
                      <a:lnTo>
                        <a:pt x="2321" y="7"/>
                      </a:lnTo>
                      <a:lnTo>
                        <a:pt x="2322" y="5"/>
                      </a:lnTo>
                      <a:lnTo>
                        <a:pt x="2322" y="5"/>
                      </a:lnTo>
                      <a:lnTo>
                        <a:pt x="2324" y="5"/>
                      </a:lnTo>
                      <a:lnTo>
                        <a:pt x="2324" y="4"/>
                      </a:lnTo>
                      <a:lnTo>
                        <a:pt x="2326" y="4"/>
                      </a:lnTo>
                      <a:lnTo>
                        <a:pt x="2326" y="4"/>
                      </a:lnTo>
                      <a:lnTo>
                        <a:pt x="2327" y="3"/>
                      </a:lnTo>
                      <a:lnTo>
                        <a:pt x="2329" y="1"/>
                      </a:lnTo>
                      <a:close/>
                      <a:moveTo>
                        <a:pt x="313" y="0"/>
                      </a:moveTo>
                      <a:lnTo>
                        <a:pt x="314" y="0"/>
                      </a:lnTo>
                      <a:lnTo>
                        <a:pt x="314" y="1"/>
                      </a:lnTo>
                      <a:lnTo>
                        <a:pt x="317" y="1"/>
                      </a:lnTo>
                      <a:lnTo>
                        <a:pt x="318" y="3"/>
                      </a:lnTo>
                      <a:lnTo>
                        <a:pt x="318" y="4"/>
                      </a:lnTo>
                      <a:lnTo>
                        <a:pt x="317" y="4"/>
                      </a:lnTo>
                      <a:lnTo>
                        <a:pt x="317" y="4"/>
                      </a:lnTo>
                      <a:lnTo>
                        <a:pt x="317" y="4"/>
                      </a:lnTo>
                      <a:lnTo>
                        <a:pt x="313" y="4"/>
                      </a:lnTo>
                      <a:lnTo>
                        <a:pt x="309" y="5"/>
                      </a:lnTo>
                      <a:lnTo>
                        <a:pt x="305" y="5"/>
                      </a:lnTo>
                      <a:lnTo>
                        <a:pt x="302" y="7"/>
                      </a:lnTo>
                      <a:lnTo>
                        <a:pt x="302" y="8"/>
                      </a:lnTo>
                      <a:lnTo>
                        <a:pt x="301" y="8"/>
                      </a:lnTo>
                      <a:lnTo>
                        <a:pt x="301" y="9"/>
                      </a:lnTo>
                      <a:lnTo>
                        <a:pt x="298" y="9"/>
                      </a:lnTo>
                      <a:lnTo>
                        <a:pt x="298" y="10"/>
                      </a:lnTo>
                      <a:lnTo>
                        <a:pt x="297" y="12"/>
                      </a:lnTo>
                      <a:lnTo>
                        <a:pt x="297" y="12"/>
                      </a:lnTo>
                      <a:lnTo>
                        <a:pt x="297" y="14"/>
                      </a:lnTo>
                      <a:lnTo>
                        <a:pt x="296" y="14"/>
                      </a:lnTo>
                      <a:lnTo>
                        <a:pt x="296" y="18"/>
                      </a:lnTo>
                      <a:lnTo>
                        <a:pt x="294" y="18"/>
                      </a:lnTo>
                      <a:lnTo>
                        <a:pt x="296" y="22"/>
                      </a:lnTo>
                      <a:lnTo>
                        <a:pt x="294" y="22"/>
                      </a:lnTo>
                      <a:lnTo>
                        <a:pt x="296" y="33"/>
                      </a:lnTo>
                      <a:lnTo>
                        <a:pt x="297" y="34"/>
                      </a:lnTo>
                      <a:lnTo>
                        <a:pt x="298" y="34"/>
                      </a:lnTo>
                      <a:lnTo>
                        <a:pt x="300" y="35"/>
                      </a:lnTo>
                      <a:lnTo>
                        <a:pt x="301" y="37"/>
                      </a:lnTo>
                      <a:lnTo>
                        <a:pt x="302" y="39"/>
                      </a:lnTo>
                      <a:lnTo>
                        <a:pt x="300" y="41"/>
                      </a:lnTo>
                      <a:lnTo>
                        <a:pt x="297" y="41"/>
                      </a:lnTo>
                      <a:lnTo>
                        <a:pt x="296" y="42"/>
                      </a:lnTo>
                      <a:lnTo>
                        <a:pt x="293" y="43"/>
                      </a:lnTo>
                      <a:lnTo>
                        <a:pt x="293" y="44"/>
                      </a:lnTo>
                      <a:lnTo>
                        <a:pt x="294" y="44"/>
                      </a:lnTo>
                      <a:lnTo>
                        <a:pt x="294" y="43"/>
                      </a:lnTo>
                      <a:lnTo>
                        <a:pt x="298" y="43"/>
                      </a:lnTo>
                      <a:lnTo>
                        <a:pt x="298" y="43"/>
                      </a:lnTo>
                      <a:lnTo>
                        <a:pt x="300" y="42"/>
                      </a:lnTo>
                      <a:lnTo>
                        <a:pt x="301" y="42"/>
                      </a:lnTo>
                      <a:lnTo>
                        <a:pt x="304" y="42"/>
                      </a:lnTo>
                      <a:lnTo>
                        <a:pt x="305" y="43"/>
                      </a:lnTo>
                      <a:lnTo>
                        <a:pt x="308" y="44"/>
                      </a:lnTo>
                      <a:lnTo>
                        <a:pt x="308" y="42"/>
                      </a:lnTo>
                      <a:lnTo>
                        <a:pt x="306" y="39"/>
                      </a:lnTo>
                      <a:lnTo>
                        <a:pt x="306" y="38"/>
                      </a:lnTo>
                      <a:lnTo>
                        <a:pt x="309" y="35"/>
                      </a:lnTo>
                      <a:lnTo>
                        <a:pt x="310" y="33"/>
                      </a:lnTo>
                      <a:lnTo>
                        <a:pt x="308" y="33"/>
                      </a:lnTo>
                      <a:lnTo>
                        <a:pt x="306" y="33"/>
                      </a:lnTo>
                      <a:lnTo>
                        <a:pt x="305" y="31"/>
                      </a:lnTo>
                      <a:lnTo>
                        <a:pt x="304" y="31"/>
                      </a:lnTo>
                      <a:lnTo>
                        <a:pt x="302" y="30"/>
                      </a:lnTo>
                      <a:lnTo>
                        <a:pt x="302" y="26"/>
                      </a:lnTo>
                      <a:lnTo>
                        <a:pt x="306" y="26"/>
                      </a:lnTo>
                      <a:lnTo>
                        <a:pt x="309" y="26"/>
                      </a:lnTo>
                      <a:lnTo>
                        <a:pt x="310" y="27"/>
                      </a:lnTo>
                      <a:lnTo>
                        <a:pt x="310" y="27"/>
                      </a:lnTo>
                      <a:lnTo>
                        <a:pt x="313" y="30"/>
                      </a:lnTo>
                      <a:lnTo>
                        <a:pt x="313" y="29"/>
                      </a:lnTo>
                      <a:lnTo>
                        <a:pt x="311" y="27"/>
                      </a:lnTo>
                      <a:lnTo>
                        <a:pt x="311" y="26"/>
                      </a:lnTo>
                      <a:lnTo>
                        <a:pt x="311" y="25"/>
                      </a:lnTo>
                      <a:lnTo>
                        <a:pt x="313" y="24"/>
                      </a:lnTo>
                      <a:lnTo>
                        <a:pt x="308" y="24"/>
                      </a:lnTo>
                      <a:lnTo>
                        <a:pt x="308" y="24"/>
                      </a:lnTo>
                      <a:lnTo>
                        <a:pt x="305" y="24"/>
                      </a:lnTo>
                      <a:lnTo>
                        <a:pt x="305" y="24"/>
                      </a:lnTo>
                      <a:lnTo>
                        <a:pt x="304" y="22"/>
                      </a:lnTo>
                      <a:lnTo>
                        <a:pt x="304" y="20"/>
                      </a:lnTo>
                      <a:lnTo>
                        <a:pt x="302" y="18"/>
                      </a:lnTo>
                      <a:lnTo>
                        <a:pt x="304" y="16"/>
                      </a:lnTo>
                      <a:lnTo>
                        <a:pt x="304" y="14"/>
                      </a:lnTo>
                      <a:lnTo>
                        <a:pt x="306" y="14"/>
                      </a:lnTo>
                      <a:lnTo>
                        <a:pt x="306" y="13"/>
                      </a:lnTo>
                      <a:lnTo>
                        <a:pt x="310" y="14"/>
                      </a:lnTo>
                      <a:lnTo>
                        <a:pt x="310" y="13"/>
                      </a:lnTo>
                      <a:lnTo>
                        <a:pt x="309" y="13"/>
                      </a:lnTo>
                      <a:lnTo>
                        <a:pt x="309" y="12"/>
                      </a:lnTo>
                      <a:lnTo>
                        <a:pt x="310" y="12"/>
                      </a:lnTo>
                      <a:lnTo>
                        <a:pt x="311" y="10"/>
                      </a:lnTo>
                      <a:lnTo>
                        <a:pt x="310" y="9"/>
                      </a:lnTo>
                      <a:lnTo>
                        <a:pt x="310" y="9"/>
                      </a:lnTo>
                      <a:lnTo>
                        <a:pt x="311" y="8"/>
                      </a:lnTo>
                      <a:lnTo>
                        <a:pt x="311" y="8"/>
                      </a:lnTo>
                      <a:lnTo>
                        <a:pt x="313" y="8"/>
                      </a:lnTo>
                      <a:lnTo>
                        <a:pt x="314" y="8"/>
                      </a:lnTo>
                      <a:lnTo>
                        <a:pt x="314" y="8"/>
                      </a:lnTo>
                      <a:lnTo>
                        <a:pt x="314" y="7"/>
                      </a:lnTo>
                      <a:lnTo>
                        <a:pt x="317" y="5"/>
                      </a:lnTo>
                      <a:lnTo>
                        <a:pt x="321" y="5"/>
                      </a:lnTo>
                      <a:lnTo>
                        <a:pt x="321" y="4"/>
                      </a:lnTo>
                      <a:lnTo>
                        <a:pt x="321" y="4"/>
                      </a:lnTo>
                      <a:lnTo>
                        <a:pt x="321" y="3"/>
                      </a:lnTo>
                      <a:lnTo>
                        <a:pt x="323" y="3"/>
                      </a:lnTo>
                      <a:lnTo>
                        <a:pt x="326" y="3"/>
                      </a:lnTo>
                      <a:lnTo>
                        <a:pt x="327" y="1"/>
                      </a:lnTo>
                      <a:lnTo>
                        <a:pt x="327" y="0"/>
                      </a:lnTo>
                      <a:lnTo>
                        <a:pt x="328" y="0"/>
                      </a:lnTo>
                      <a:lnTo>
                        <a:pt x="331" y="1"/>
                      </a:lnTo>
                      <a:lnTo>
                        <a:pt x="335" y="1"/>
                      </a:lnTo>
                      <a:lnTo>
                        <a:pt x="338" y="3"/>
                      </a:lnTo>
                      <a:lnTo>
                        <a:pt x="340" y="4"/>
                      </a:lnTo>
                      <a:lnTo>
                        <a:pt x="339" y="5"/>
                      </a:lnTo>
                      <a:lnTo>
                        <a:pt x="339" y="7"/>
                      </a:lnTo>
                      <a:lnTo>
                        <a:pt x="338" y="9"/>
                      </a:lnTo>
                      <a:lnTo>
                        <a:pt x="338" y="9"/>
                      </a:lnTo>
                      <a:lnTo>
                        <a:pt x="338" y="9"/>
                      </a:lnTo>
                      <a:lnTo>
                        <a:pt x="338" y="10"/>
                      </a:lnTo>
                      <a:lnTo>
                        <a:pt x="339" y="10"/>
                      </a:lnTo>
                      <a:lnTo>
                        <a:pt x="339" y="12"/>
                      </a:lnTo>
                      <a:lnTo>
                        <a:pt x="338" y="12"/>
                      </a:lnTo>
                      <a:lnTo>
                        <a:pt x="336" y="13"/>
                      </a:lnTo>
                      <a:lnTo>
                        <a:pt x="336" y="16"/>
                      </a:lnTo>
                      <a:lnTo>
                        <a:pt x="335" y="18"/>
                      </a:lnTo>
                      <a:lnTo>
                        <a:pt x="338" y="20"/>
                      </a:lnTo>
                      <a:lnTo>
                        <a:pt x="339" y="21"/>
                      </a:lnTo>
                      <a:lnTo>
                        <a:pt x="340" y="25"/>
                      </a:lnTo>
                      <a:lnTo>
                        <a:pt x="339" y="25"/>
                      </a:lnTo>
                      <a:lnTo>
                        <a:pt x="339" y="26"/>
                      </a:lnTo>
                      <a:lnTo>
                        <a:pt x="339" y="26"/>
                      </a:lnTo>
                      <a:lnTo>
                        <a:pt x="340" y="26"/>
                      </a:lnTo>
                      <a:lnTo>
                        <a:pt x="342" y="26"/>
                      </a:lnTo>
                      <a:lnTo>
                        <a:pt x="342" y="26"/>
                      </a:lnTo>
                      <a:lnTo>
                        <a:pt x="340" y="27"/>
                      </a:lnTo>
                      <a:lnTo>
                        <a:pt x="339" y="30"/>
                      </a:lnTo>
                      <a:lnTo>
                        <a:pt x="340" y="33"/>
                      </a:lnTo>
                      <a:lnTo>
                        <a:pt x="336" y="33"/>
                      </a:lnTo>
                      <a:lnTo>
                        <a:pt x="336" y="34"/>
                      </a:lnTo>
                      <a:lnTo>
                        <a:pt x="339" y="34"/>
                      </a:lnTo>
                      <a:lnTo>
                        <a:pt x="339" y="35"/>
                      </a:lnTo>
                      <a:lnTo>
                        <a:pt x="339" y="35"/>
                      </a:lnTo>
                      <a:lnTo>
                        <a:pt x="340" y="35"/>
                      </a:lnTo>
                      <a:lnTo>
                        <a:pt x="342" y="34"/>
                      </a:lnTo>
                      <a:lnTo>
                        <a:pt x="344" y="34"/>
                      </a:lnTo>
                      <a:lnTo>
                        <a:pt x="344" y="31"/>
                      </a:lnTo>
                      <a:lnTo>
                        <a:pt x="343" y="30"/>
                      </a:lnTo>
                      <a:lnTo>
                        <a:pt x="342" y="29"/>
                      </a:lnTo>
                      <a:lnTo>
                        <a:pt x="344" y="27"/>
                      </a:lnTo>
                      <a:lnTo>
                        <a:pt x="344" y="26"/>
                      </a:lnTo>
                      <a:lnTo>
                        <a:pt x="346" y="26"/>
                      </a:lnTo>
                      <a:lnTo>
                        <a:pt x="346" y="25"/>
                      </a:lnTo>
                      <a:lnTo>
                        <a:pt x="348" y="25"/>
                      </a:lnTo>
                      <a:lnTo>
                        <a:pt x="348" y="25"/>
                      </a:lnTo>
                      <a:lnTo>
                        <a:pt x="349" y="24"/>
                      </a:lnTo>
                      <a:lnTo>
                        <a:pt x="351" y="24"/>
                      </a:lnTo>
                      <a:lnTo>
                        <a:pt x="351" y="24"/>
                      </a:lnTo>
                      <a:lnTo>
                        <a:pt x="351" y="25"/>
                      </a:lnTo>
                      <a:lnTo>
                        <a:pt x="352" y="25"/>
                      </a:lnTo>
                      <a:lnTo>
                        <a:pt x="352" y="26"/>
                      </a:lnTo>
                      <a:lnTo>
                        <a:pt x="351" y="26"/>
                      </a:lnTo>
                      <a:lnTo>
                        <a:pt x="352" y="27"/>
                      </a:lnTo>
                      <a:lnTo>
                        <a:pt x="357" y="25"/>
                      </a:lnTo>
                      <a:lnTo>
                        <a:pt x="357" y="26"/>
                      </a:lnTo>
                      <a:lnTo>
                        <a:pt x="359" y="26"/>
                      </a:lnTo>
                      <a:lnTo>
                        <a:pt x="357" y="31"/>
                      </a:lnTo>
                      <a:lnTo>
                        <a:pt x="357" y="31"/>
                      </a:lnTo>
                      <a:lnTo>
                        <a:pt x="357" y="34"/>
                      </a:lnTo>
                      <a:lnTo>
                        <a:pt x="357" y="35"/>
                      </a:lnTo>
                      <a:lnTo>
                        <a:pt x="359" y="35"/>
                      </a:lnTo>
                      <a:lnTo>
                        <a:pt x="360" y="35"/>
                      </a:lnTo>
                      <a:lnTo>
                        <a:pt x="360" y="35"/>
                      </a:lnTo>
                      <a:lnTo>
                        <a:pt x="360" y="34"/>
                      </a:lnTo>
                      <a:lnTo>
                        <a:pt x="360" y="34"/>
                      </a:lnTo>
                      <a:lnTo>
                        <a:pt x="360" y="34"/>
                      </a:lnTo>
                      <a:lnTo>
                        <a:pt x="359" y="33"/>
                      </a:lnTo>
                      <a:lnTo>
                        <a:pt x="359" y="33"/>
                      </a:lnTo>
                      <a:lnTo>
                        <a:pt x="359" y="31"/>
                      </a:lnTo>
                      <a:lnTo>
                        <a:pt x="359" y="31"/>
                      </a:lnTo>
                      <a:lnTo>
                        <a:pt x="360" y="30"/>
                      </a:lnTo>
                      <a:lnTo>
                        <a:pt x="360" y="30"/>
                      </a:lnTo>
                      <a:lnTo>
                        <a:pt x="361" y="29"/>
                      </a:lnTo>
                      <a:lnTo>
                        <a:pt x="363" y="31"/>
                      </a:lnTo>
                      <a:lnTo>
                        <a:pt x="361" y="25"/>
                      </a:lnTo>
                      <a:lnTo>
                        <a:pt x="363" y="25"/>
                      </a:lnTo>
                      <a:lnTo>
                        <a:pt x="365" y="25"/>
                      </a:lnTo>
                      <a:lnTo>
                        <a:pt x="366" y="26"/>
                      </a:lnTo>
                      <a:lnTo>
                        <a:pt x="369" y="27"/>
                      </a:lnTo>
                      <a:lnTo>
                        <a:pt x="372" y="27"/>
                      </a:lnTo>
                      <a:lnTo>
                        <a:pt x="372" y="27"/>
                      </a:lnTo>
                      <a:lnTo>
                        <a:pt x="372" y="27"/>
                      </a:lnTo>
                      <a:lnTo>
                        <a:pt x="373" y="27"/>
                      </a:lnTo>
                      <a:lnTo>
                        <a:pt x="373" y="27"/>
                      </a:lnTo>
                      <a:lnTo>
                        <a:pt x="374" y="27"/>
                      </a:lnTo>
                      <a:lnTo>
                        <a:pt x="374" y="26"/>
                      </a:lnTo>
                      <a:lnTo>
                        <a:pt x="372" y="26"/>
                      </a:lnTo>
                      <a:lnTo>
                        <a:pt x="370" y="25"/>
                      </a:lnTo>
                      <a:lnTo>
                        <a:pt x="370" y="25"/>
                      </a:lnTo>
                      <a:lnTo>
                        <a:pt x="369" y="24"/>
                      </a:lnTo>
                      <a:lnTo>
                        <a:pt x="366" y="24"/>
                      </a:lnTo>
                      <a:lnTo>
                        <a:pt x="366" y="22"/>
                      </a:lnTo>
                      <a:lnTo>
                        <a:pt x="365" y="22"/>
                      </a:lnTo>
                      <a:lnTo>
                        <a:pt x="364" y="22"/>
                      </a:lnTo>
                      <a:lnTo>
                        <a:pt x="363" y="21"/>
                      </a:lnTo>
                      <a:lnTo>
                        <a:pt x="363" y="20"/>
                      </a:lnTo>
                      <a:lnTo>
                        <a:pt x="364" y="18"/>
                      </a:lnTo>
                      <a:lnTo>
                        <a:pt x="365" y="17"/>
                      </a:lnTo>
                      <a:lnTo>
                        <a:pt x="368" y="17"/>
                      </a:lnTo>
                      <a:lnTo>
                        <a:pt x="368" y="17"/>
                      </a:lnTo>
                      <a:lnTo>
                        <a:pt x="376" y="17"/>
                      </a:lnTo>
                      <a:lnTo>
                        <a:pt x="378" y="20"/>
                      </a:lnTo>
                      <a:lnTo>
                        <a:pt x="382" y="20"/>
                      </a:lnTo>
                      <a:lnTo>
                        <a:pt x="382" y="21"/>
                      </a:lnTo>
                      <a:lnTo>
                        <a:pt x="385" y="21"/>
                      </a:lnTo>
                      <a:lnTo>
                        <a:pt x="385" y="21"/>
                      </a:lnTo>
                      <a:lnTo>
                        <a:pt x="387" y="22"/>
                      </a:lnTo>
                      <a:lnTo>
                        <a:pt x="387" y="22"/>
                      </a:lnTo>
                      <a:lnTo>
                        <a:pt x="389" y="22"/>
                      </a:lnTo>
                      <a:lnTo>
                        <a:pt x="389" y="24"/>
                      </a:lnTo>
                      <a:lnTo>
                        <a:pt x="394" y="22"/>
                      </a:lnTo>
                      <a:lnTo>
                        <a:pt x="394" y="21"/>
                      </a:lnTo>
                      <a:lnTo>
                        <a:pt x="397" y="22"/>
                      </a:lnTo>
                      <a:lnTo>
                        <a:pt x="397" y="21"/>
                      </a:lnTo>
                      <a:lnTo>
                        <a:pt x="402" y="21"/>
                      </a:lnTo>
                      <a:lnTo>
                        <a:pt x="402" y="21"/>
                      </a:lnTo>
                      <a:lnTo>
                        <a:pt x="402" y="21"/>
                      </a:lnTo>
                      <a:lnTo>
                        <a:pt x="402" y="21"/>
                      </a:lnTo>
                      <a:lnTo>
                        <a:pt x="403" y="22"/>
                      </a:lnTo>
                      <a:lnTo>
                        <a:pt x="403" y="24"/>
                      </a:lnTo>
                      <a:lnTo>
                        <a:pt x="406" y="24"/>
                      </a:lnTo>
                      <a:lnTo>
                        <a:pt x="406" y="27"/>
                      </a:lnTo>
                      <a:lnTo>
                        <a:pt x="403" y="27"/>
                      </a:lnTo>
                      <a:lnTo>
                        <a:pt x="403" y="29"/>
                      </a:lnTo>
                      <a:lnTo>
                        <a:pt x="403" y="29"/>
                      </a:lnTo>
                      <a:lnTo>
                        <a:pt x="403" y="29"/>
                      </a:lnTo>
                      <a:lnTo>
                        <a:pt x="404" y="29"/>
                      </a:lnTo>
                      <a:lnTo>
                        <a:pt x="406" y="29"/>
                      </a:lnTo>
                      <a:lnTo>
                        <a:pt x="407" y="29"/>
                      </a:lnTo>
                      <a:lnTo>
                        <a:pt x="407" y="29"/>
                      </a:lnTo>
                      <a:lnTo>
                        <a:pt x="408" y="31"/>
                      </a:lnTo>
                      <a:lnTo>
                        <a:pt x="410" y="33"/>
                      </a:lnTo>
                      <a:lnTo>
                        <a:pt x="410" y="37"/>
                      </a:lnTo>
                      <a:lnTo>
                        <a:pt x="407" y="37"/>
                      </a:lnTo>
                      <a:lnTo>
                        <a:pt x="406" y="37"/>
                      </a:lnTo>
                      <a:lnTo>
                        <a:pt x="403" y="38"/>
                      </a:lnTo>
                      <a:lnTo>
                        <a:pt x="404" y="38"/>
                      </a:lnTo>
                      <a:lnTo>
                        <a:pt x="404" y="39"/>
                      </a:lnTo>
                      <a:lnTo>
                        <a:pt x="404" y="39"/>
                      </a:lnTo>
                      <a:lnTo>
                        <a:pt x="406" y="39"/>
                      </a:lnTo>
                      <a:lnTo>
                        <a:pt x="407" y="41"/>
                      </a:lnTo>
                      <a:lnTo>
                        <a:pt x="406" y="43"/>
                      </a:lnTo>
                      <a:lnTo>
                        <a:pt x="407" y="43"/>
                      </a:lnTo>
                      <a:lnTo>
                        <a:pt x="407" y="43"/>
                      </a:lnTo>
                      <a:lnTo>
                        <a:pt x="407" y="43"/>
                      </a:lnTo>
                      <a:lnTo>
                        <a:pt x="408" y="44"/>
                      </a:lnTo>
                      <a:lnTo>
                        <a:pt x="408" y="43"/>
                      </a:lnTo>
                      <a:lnTo>
                        <a:pt x="411" y="38"/>
                      </a:lnTo>
                      <a:lnTo>
                        <a:pt x="414" y="38"/>
                      </a:lnTo>
                      <a:lnTo>
                        <a:pt x="412" y="41"/>
                      </a:lnTo>
                      <a:lnTo>
                        <a:pt x="414" y="41"/>
                      </a:lnTo>
                      <a:lnTo>
                        <a:pt x="414" y="44"/>
                      </a:lnTo>
                      <a:lnTo>
                        <a:pt x="415" y="44"/>
                      </a:lnTo>
                      <a:lnTo>
                        <a:pt x="415" y="43"/>
                      </a:lnTo>
                      <a:lnTo>
                        <a:pt x="416" y="43"/>
                      </a:lnTo>
                      <a:lnTo>
                        <a:pt x="416" y="43"/>
                      </a:lnTo>
                      <a:lnTo>
                        <a:pt x="419" y="43"/>
                      </a:lnTo>
                      <a:lnTo>
                        <a:pt x="419" y="46"/>
                      </a:lnTo>
                      <a:lnTo>
                        <a:pt x="419" y="46"/>
                      </a:lnTo>
                      <a:lnTo>
                        <a:pt x="419" y="44"/>
                      </a:lnTo>
                      <a:lnTo>
                        <a:pt x="420" y="44"/>
                      </a:lnTo>
                      <a:lnTo>
                        <a:pt x="419" y="41"/>
                      </a:lnTo>
                      <a:lnTo>
                        <a:pt x="420" y="41"/>
                      </a:lnTo>
                      <a:lnTo>
                        <a:pt x="420" y="39"/>
                      </a:lnTo>
                      <a:lnTo>
                        <a:pt x="424" y="38"/>
                      </a:lnTo>
                      <a:lnTo>
                        <a:pt x="427" y="43"/>
                      </a:lnTo>
                      <a:lnTo>
                        <a:pt x="428" y="43"/>
                      </a:lnTo>
                      <a:lnTo>
                        <a:pt x="428" y="43"/>
                      </a:lnTo>
                      <a:lnTo>
                        <a:pt x="428" y="43"/>
                      </a:lnTo>
                      <a:lnTo>
                        <a:pt x="431" y="43"/>
                      </a:lnTo>
                      <a:lnTo>
                        <a:pt x="432" y="43"/>
                      </a:lnTo>
                      <a:lnTo>
                        <a:pt x="432" y="44"/>
                      </a:lnTo>
                      <a:lnTo>
                        <a:pt x="431" y="46"/>
                      </a:lnTo>
                      <a:lnTo>
                        <a:pt x="429" y="46"/>
                      </a:lnTo>
                      <a:lnTo>
                        <a:pt x="428" y="46"/>
                      </a:lnTo>
                      <a:lnTo>
                        <a:pt x="428" y="47"/>
                      </a:lnTo>
                      <a:lnTo>
                        <a:pt x="428" y="47"/>
                      </a:lnTo>
                      <a:lnTo>
                        <a:pt x="427" y="47"/>
                      </a:lnTo>
                      <a:lnTo>
                        <a:pt x="427" y="47"/>
                      </a:lnTo>
                      <a:lnTo>
                        <a:pt x="427" y="47"/>
                      </a:lnTo>
                      <a:lnTo>
                        <a:pt x="427" y="48"/>
                      </a:lnTo>
                      <a:lnTo>
                        <a:pt x="428" y="48"/>
                      </a:lnTo>
                      <a:lnTo>
                        <a:pt x="429" y="48"/>
                      </a:lnTo>
                      <a:lnTo>
                        <a:pt x="429" y="48"/>
                      </a:lnTo>
                      <a:lnTo>
                        <a:pt x="431" y="48"/>
                      </a:lnTo>
                      <a:lnTo>
                        <a:pt x="431" y="48"/>
                      </a:lnTo>
                      <a:lnTo>
                        <a:pt x="433" y="47"/>
                      </a:lnTo>
                      <a:lnTo>
                        <a:pt x="432" y="46"/>
                      </a:lnTo>
                      <a:lnTo>
                        <a:pt x="433" y="46"/>
                      </a:lnTo>
                      <a:lnTo>
                        <a:pt x="433" y="44"/>
                      </a:lnTo>
                      <a:lnTo>
                        <a:pt x="433" y="44"/>
                      </a:lnTo>
                      <a:lnTo>
                        <a:pt x="435" y="44"/>
                      </a:lnTo>
                      <a:lnTo>
                        <a:pt x="433" y="47"/>
                      </a:lnTo>
                      <a:lnTo>
                        <a:pt x="436" y="47"/>
                      </a:lnTo>
                      <a:lnTo>
                        <a:pt x="436" y="46"/>
                      </a:lnTo>
                      <a:lnTo>
                        <a:pt x="437" y="46"/>
                      </a:lnTo>
                      <a:lnTo>
                        <a:pt x="437" y="46"/>
                      </a:lnTo>
                      <a:lnTo>
                        <a:pt x="438" y="46"/>
                      </a:lnTo>
                      <a:lnTo>
                        <a:pt x="438" y="48"/>
                      </a:lnTo>
                      <a:lnTo>
                        <a:pt x="437" y="48"/>
                      </a:lnTo>
                      <a:lnTo>
                        <a:pt x="436" y="50"/>
                      </a:lnTo>
                      <a:lnTo>
                        <a:pt x="435" y="50"/>
                      </a:lnTo>
                      <a:lnTo>
                        <a:pt x="435" y="54"/>
                      </a:lnTo>
                      <a:lnTo>
                        <a:pt x="436" y="54"/>
                      </a:lnTo>
                      <a:lnTo>
                        <a:pt x="436" y="51"/>
                      </a:lnTo>
                      <a:lnTo>
                        <a:pt x="438" y="50"/>
                      </a:lnTo>
                      <a:lnTo>
                        <a:pt x="441" y="50"/>
                      </a:lnTo>
                      <a:lnTo>
                        <a:pt x="441" y="50"/>
                      </a:lnTo>
                      <a:lnTo>
                        <a:pt x="442" y="50"/>
                      </a:lnTo>
                      <a:lnTo>
                        <a:pt x="442" y="50"/>
                      </a:lnTo>
                      <a:lnTo>
                        <a:pt x="442" y="50"/>
                      </a:lnTo>
                      <a:lnTo>
                        <a:pt x="441" y="51"/>
                      </a:lnTo>
                      <a:lnTo>
                        <a:pt x="440" y="52"/>
                      </a:lnTo>
                      <a:lnTo>
                        <a:pt x="438" y="54"/>
                      </a:lnTo>
                      <a:lnTo>
                        <a:pt x="438" y="54"/>
                      </a:lnTo>
                      <a:lnTo>
                        <a:pt x="440" y="52"/>
                      </a:lnTo>
                      <a:lnTo>
                        <a:pt x="441" y="52"/>
                      </a:lnTo>
                      <a:lnTo>
                        <a:pt x="441" y="52"/>
                      </a:lnTo>
                      <a:lnTo>
                        <a:pt x="442" y="51"/>
                      </a:lnTo>
                      <a:lnTo>
                        <a:pt x="444" y="50"/>
                      </a:lnTo>
                      <a:lnTo>
                        <a:pt x="445" y="50"/>
                      </a:lnTo>
                      <a:lnTo>
                        <a:pt x="448" y="50"/>
                      </a:lnTo>
                      <a:lnTo>
                        <a:pt x="450" y="54"/>
                      </a:lnTo>
                      <a:lnTo>
                        <a:pt x="452" y="54"/>
                      </a:lnTo>
                      <a:lnTo>
                        <a:pt x="452" y="54"/>
                      </a:lnTo>
                      <a:lnTo>
                        <a:pt x="453" y="54"/>
                      </a:lnTo>
                      <a:lnTo>
                        <a:pt x="454" y="54"/>
                      </a:lnTo>
                      <a:lnTo>
                        <a:pt x="454" y="54"/>
                      </a:lnTo>
                      <a:lnTo>
                        <a:pt x="454" y="54"/>
                      </a:lnTo>
                      <a:lnTo>
                        <a:pt x="454" y="56"/>
                      </a:lnTo>
                      <a:lnTo>
                        <a:pt x="452" y="55"/>
                      </a:lnTo>
                      <a:lnTo>
                        <a:pt x="450" y="56"/>
                      </a:lnTo>
                      <a:lnTo>
                        <a:pt x="449" y="58"/>
                      </a:lnTo>
                      <a:lnTo>
                        <a:pt x="448" y="59"/>
                      </a:lnTo>
                      <a:lnTo>
                        <a:pt x="448" y="59"/>
                      </a:lnTo>
                      <a:lnTo>
                        <a:pt x="452" y="59"/>
                      </a:lnTo>
                      <a:lnTo>
                        <a:pt x="452" y="60"/>
                      </a:lnTo>
                      <a:lnTo>
                        <a:pt x="452" y="60"/>
                      </a:lnTo>
                      <a:lnTo>
                        <a:pt x="452" y="63"/>
                      </a:lnTo>
                      <a:lnTo>
                        <a:pt x="454" y="61"/>
                      </a:lnTo>
                      <a:lnTo>
                        <a:pt x="455" y="59"/>
                      </a:lnTo>
                      <a:lnTo>
                        <a:pt x="457" y="58"/>
                      </a:lnTo>
                      <a:lnTo>
                        <a:pt x="457" y="56"/>
                      </a:lnTo>
                      <a:lnTo>
                        <a:pt x="458" y="56"/>
                      </a:lnTo>
                      <a:lnTo>
                        <a:pt x="458" y="56"/>
                      </a:lnTo>
                      <a:lnTo>
                        <a:pt x="459" y="58"/>
                      </a:lnTo>
                      <a:lnTo>
                        <a:pt x="461" y="59"/>
                      </a:lnTo>
                      <a:lnTo>
                        <a:pt x="462" y="60"/>
                      </a:lnTo>
                      <a:lnTo>
                        <a:pt x="463" y="63"/>
                      </a:lnTo>
                      <a:lnTo>
                        <a:pt x="462" y="63"/>
                      </a:lnTo>
                      <a:lnTo>
                        <a:pt x="462" y="65"/>
                      </a:lnTo>
                      <a:lnTo>
                        <a:pt x="459" y="65"/>
                      </a:lnTo>
                      <a:lnTo>
                        <a:pt x="458" y="65"/>
                      </a:lnTo>
                      <a:lnTo>
                        <a:pt x="457" y="67"/>
                      </a:lnTo>
                      <a:lnTo>
                        <a:pt x="457" y="67"/>
                      </a:lnTo>
                      <a:lnTo>
                        <a:pt x="452" y="67"/>
                      </a:lnTo>
                      <a:lnTo>
                        <a:pt x="452" y="68"/>
                      </a:lnTo>
                      <a:lnTo>
                        <a:pt x="453" y="68"/>
                      </a:lnTo>
                      <a:lnTo>
                        <a:pt x="454" y="69"/>
                      </a:lnTo>
                      <a:lnTo>
                        <a:pt x="455" y="69"/>
                      </a:lnTo>
                      <a:lnTo>
                        <a:pt x="455" y="71"/>
                      </a:lnTo>
                      <a:lnTo>
                        <a:pt x="455" y="71"/>
                      </a:lnTo>
                      <a:lnTo>
                        <a:pt x="455" y="71"/>
                      </a:lnTo>
                      <a:lnTo>
                        <a:pt x="459" y="71"/>
                      </a:lnTo>
                      <a:lnTo>
                        <a:pt x="459" y="71"/>
                      </a:lnTo>
                      <a:lnTo>
                        <a:pt x="462" y="71"/>
                      </a:lnTo>
                      <a:lnTo>
                        <a:pt x="462" y="72"/>
                      </a:lnTo>
                      <a:lnTo>
                        <a:pt x="463" y="72"/>
                      </a:lnTo>
                      <a:lnTo>
                        <a:pt x="465" y="73"/>
                      </a:lnTo>
                      <a:lnTo>
                        <a:pt x="466" y="75"/>
                      </a:lnTo>
                      <a:lnTo>
                        <a:pt x="467" y="76"/>
                      </a:lnTo>
                      <a:lnTo>
                        <a:pt x="466" y="76"/>
                      </a:lnTo>
                      <a:lnTo>
                        <a:pt x="466" y="76"/>
                      </a:lnTo>
                      <a:lnTo>
                        <a:pt x="465" y="76"/>
                      </a:lnTo>
                      <a:lnTo>
                        <a:pt x="463" y="76"/>
                      </a:lnTo>
                      <a:lnTo>
                        <a:pt x="463" y="76"/>
                      </a:lnTo>
                      <a:lnTo>
                        <a:pt x="462" y="76"/>
                      </a:lnTo>
                      <a:lnTo>
                        <a:pt x="461" y="76"/>
                      </a:lnTo>
                      <a:lnTo>
                        <a:pt x="459" y="76"/>
                      </a:lnTo>
                      <a:lnTo>
                        <a:pt x="459" y="75"/>
                      </a:lnTo>
                      <a:lnTo>
                        <a:pt x="455" y="75"/>
                      </a:lnTo>
                      <a:lnTo>
                        <a:pt x="455" y="75"/>
                      </a:lnTo>
                      <a:lnTo>
                        <a:pt x="457" y="75"/>
                      </a:lnTo>
                      <a:lnTo>
                        <a:pt x="457" y="79"/>
                      </a:lnTo>
                      <a:lnTo>
                        <a:pt x="459" y="79"/>
                      </a:lnTo>
                      <a:lnTo>
                        <a:pt x="461" y="80"/>
                      </a:lnTo>
                      <a:lnTo>
                        <a:pt x="461" y="81"/>
                      </a:lnTo>
                      <a:lnTo>
                        <a:pt x="459" y="81"/>
                      </a:lnTo>
                      <a:lnTo>
                        <a:pt x="458" y="84"/>
                      </a:lnTo>
                      <a:lnTo>
                        <a:pt x="457" y="84"/>
                      </a:lnTo>
                      <a:lnTo>
                        <a:pt x="455" y="85"/>
                      </a:lnTo>
                      <a:lnTo>
                        <a:pt x="454" y="84"/>
                      </a:lnTo>
                      <a:lnTo>
                        <a:pt x="452" y="84"/>
                      </a:lnTo>
                      <a:lnTo>
                        <a:pt x="452" y="85"/>
                      </a:lnTo>
                      <a:lnTo>
                        <a:pt x="454" y="86"/>
                      </a:lnTo>
                      <a:lnTo>
                        <a:pt x="455" y="86"/>
                      </a:lnTo>
                      <a:lnTo>
                        <a:pt x="454" y="88"/>
                      </a:lnTo>
                      <a:lnTo>
                        <a:pt x="455" y="88"/>
                      </a:lnTo>
                      <a:lnTo>
                        <a:pt x="455" y="88"/>
                      </a:lnTo>
                      <a:lnTo>
                        <a:pt x="461" y="89"/>
                      </a:lnTo>
                      <a:lnTo>
                        <a:pt x="461" y="89"/>
                      </a:lnTo>
                      <a:lnTo>
                        <a:pt x="462" y="88"/>
                      </a:lnTo>
                      <a:lnTo>
                        <a:pt x="462" y="88"/>
                      </a:lnTo>
                      <a:lnTo>
                        <a:pt x="463" y="89"/>
                      </a:lnTo>
                      <a:lnTo>
                        <a:pt x="463" y="92"/>
                      </a:lnTo>
                      <a:lnTo>
                        <a:pt x="463" y="92"/>
                      </a:lnTo>
                      <a:lnTo>
                        <a:pt x="463" y="90"/>
                      </a:lnTo>
                      <a:lnTo>
                        <a:pt x="465" y="90"/>
                      </a:lnTo>
                      <a:lnTo>
                        <a:pt x="466" y="90"/>
                      </a:lnTo>
                      <a:lnTo>
                        <a:pt x="466" y="90"/>
                      </a:lnTo>
                      <a:lnTo>
                        <a:pt x="467" y="92"/>
                      </a:lnTo>
                      <a:lnTo>
                        <a:pt x="467" y="92"/>
                      </a:lnTo>
                      <a:lnTo>
                        <a:pt x="467" y="93"/>
                      </a:lnTo>
                      <a:lnTo>
                        <a:pt x="466" y="93"/>
                      </a:lnTo>
                      <a:lnTo>
                        <a:pt x="466" y="94"/>
                      </a:lnTo>
                      <a:lnTo>
                        <a:pt x="465" y="94"/>
                      </a:lnTo>
                      <a:lnTo>
                        <a:pt x="466" y="94"/>
                      </a:lnTo>
                      <a:lnTo>
                        <a:pt x="466" y="94"/>
                      </a:lnTo>
                      <a:lnTo>
                        <a:pt x="469" y="94"/>
                      </a:lnTo>
                      <a:lnTo>
                        <a:pt x="469" y="96"/>
                      </a:lnTo>
                      <a:lnTo>
                        <a:pt x="471" y="96"/>
                      </a:lnTo>
                      <a:lnTo>
                        <a:pt x="471" y="98"/>
                      </a:lnTo>
                      <a:lnTo>
                        <a:pt x="472" y="98"/>
                      </a:lnTo>
                      <a:lnTo>
                        <a:pt x="472" y="96"/>
                      </a:lnTo>
                      <a:lnTo>
                        <a:pt x="474" y="97"/>
                      </a:lnTo>
                      <a:lnTo>
                        <a:pt x="472" y="98"/>
                      </a:lnTo>
                      <a:lnTo>
                        <a:pt x="472" y="101"/>
                      </a:lnTo>
                      <a:lnTo>
                        <a:pt x="472" y="102"/>
                      </a:lnTo>
                      <a:lnTo>
                        <a:pt x="474" y="102"/>
                      </a:lnTo>
                      <a:lnTo>
                        <a:pt x="474" y="101"/>
                      </a:lnTo>
                      <a:lnTo>
                        <a:pt x="475" y="99"/>
                      </a:lnTo>
                      <a:lnTo>
                        <a:pt x="476" y="99"/>
                      </a:lnTo>
                      <a:lnTo>
                        <a:pt x="478" y="101"/>
                      </a:lnTo>
                      <a:lnTo>
                        <a:pt x="478" y="101"/>
                      </a:lnTo>
                      <a:lnTo>
                        <a:pt x="478" y="99"/>
                      </a:lnTo>
                      <a:lnTo>
                        <a:pt x="479" y="98"/>
                      </a:lnTo>
                      <a:lnTo>
                        <a:pt x="479" y="97"/>
                      </a:lnTo>
                      <a:lnTo>
                        <a:pt x="480" y="97"/>
                      </a:lnTo>
                      <a:lnTo>
                        <a:pt x="480" y="98"/>
                      </a:lnTo>
                      <a:lnTo>
                        <a:pt x="480" y="98"/>
                      </a:lnTo>
                      <a:lnTo>
                        <a:pt x="480" y="101"/>
                      </a:lnTo>
                      <a:lnTo>
                        <a:pt x="482" y="101"/>
                      </a:lnTo>
                      <a:lnTo>
                        <a:pt x="482" y="101"/>
                      </a:lnTo>
                      <a:lnTo>
                        <a:pt x="483" y="99"/>
                      </a:lnTo>
                      <a:lnTo>
                        <a:pt x="483" y="98"/>
                      </a:lnTo>
                      <a:lnTo>
                        <a:pt x="482" y="97"/>
                      </a:lnTo>
                      <a:lnTo>
                        <a:pt x="483" y="97"/>
                      </a:lnTo>
                      <a:lnTo>
                        <a:pt x="484" y="96"/>
                      </a:lnTo>
                      <a:lnTo>
                        <a:pt x="487" y="96"/>
                      </a:lnTo>
                      <a:lnTo>
                        <a:pt x="487" y="96"/>
                      </a:lnTo>
                      <a:lnTo>
                        <a:pt x="487" y="96"/>
                      </a:lnTo>
                      <a:lnTo>
                        <a:pt x="487" y="98"/>
                      </a:lnTo>
                      <a:lnTo>
                        <a:pt x="486" y="98"/>
                      </a:lnTo>
                      <a:lnTo>
                        <a:pt x="486" y="99"/>
                      </a:lnTo>
                      <a:lnTo>
                        <a:pt x="486" y="101"/>
                      </a:lnTo>
                      <a:lnTo>
                        <a:pt x="487" y="101"/>
                      </a:lnTo>
                      <a:lnTo>
                        <a:pt x="487" y="102"/>
                      </a:lnTo>
                      <a:lnTo>
                        <a:pt x="486" y="102"/>
                      </a:lnTo>
                      <a:lnTo>
                        <a:pt x="486" y="103"/>
                      </a:lnTo>
                      <a:lnTo>
                        <a:pt x="488" y="103"/>
                      </a:lnTo>
                      <a:lnTo>
                        <a:pt x="488" y="103"/>
                      </a:lnTo>
                      <a:lnTo>
                        <a:pt x="488" y="103"/>
                      </a:lnTo>
                      <a:lnTo>
                        <a:pt x="488" y="102"/>
                      </a:lnTo>
                      <a:lnTo>
                        <a:pt x="488" y="102"/>
                      </a:lnTo>
                      <a:lnTo>
                        <a:pt x="488" y="99"/>
                      </a:lnTo>
                      <a:lnTo>
                        <a:pt x="490" y="99"/>
                      </a:lnTo>
                      <a:lnTo>
                        <a:pt x="491" y="101"/>
                      </a:lnTo>
                      <a:lnTo>
                        <a:pt x="492" y="101"/>
                      </a:lnTo>
                      <a:lnTo>
                        <a:pt x="492" y="101"/>
                      </a:lnTo>
                      <a:lnTo>
                        <a:pt x="493" y="102"/>
                      </a:lnTo>
                      <a:lnTo>
                        <a:pt x="493" y="102"/>
                      </a:lnTo>
                      <a:lnTo>
                        <a:pt x="493" y="103"/>
                      </a:lnTo>
                      <a:lnTo>
                        <a:pt x="493" y="105"/>
                      </a:lnTo>
                      <a:lnTo>
                        <a:pt x="493" y="105"/>
                      </a:lnTo>
                      <a:lnTo>
                        <a:pt x="495" y="105"/>
                      </a:lnTo>
                      <a:lnTo>
                        <a:pt x="495" y="105"/>
                      </a:lnTo>
                      <a:lnTo>
                        <a:pt x="493" y="106"/>
                      </a:lnTo>
                      <a:lnTo>
                        <a:pt x="493" y="106"/>
                      </a:lnTo>
                      <a:lnTo>
                        <a:pt x="492" y="106"/>
                      </a:lnTo>
                      <a:lnTo>
                        <a:pt x="492" y="107"/>
                      </a:lnTo>
                      <a:lnTo>
                        <a:pt x="491" y="107"/>
                      </a:lnTo>
                      <a:lnTo>
                        <a:pt x="491" y="107"/>
                      </a:lnTo>
                      <a:lnTo>
                        <a:pt x="491" y="107"/>
                      </a:lnTo>
                      <a:lnTo>
                        <a:pt x="492" y="107"/>
                      </a:lnTo>
                      <a:lnTo>
                        <a:pt x="492" y="109"/>
                      </a:lnTo>
                      <a:lnTo>
                        <a:pt x="495" y="107"/>
                      </a:lnTo>
                      <a:lnTo>
                        <a:pt x="495" y="109"/>
                      </a:lnTo>
                      <a:lnTo>
                        <a:pt x="500" y="109"/>
                      </a:lnTo>
                      <a:lnTo>
                        <a:pt x="500" y="110"/>
                      </a:lnTo>
                      <a:lnTo>
                        <a:pt x="501" y="110"/>
                      </a:lnTo>
                      <a:lnTo>
                        <a:pt x="501" y="111"/>
                      </a:lnTo>
                      <a:lnTo>
                        <a:pt x="503" y="111"/>
                      </a:lnTo>
                      <a:lnTo>
                        <a:pt x="503" y="109"/>
                      </a:lnTo>
                      <a:lnTo>
                        <a:pt x="503" y="106"/>
                      </a:lnTo>
                      <a:lnTo>
                        <a:pt x="504" y="106"/>
                      </a:lnTo>
                      <a:lnTo>
                        <a:pt x="505" y="107"/>
                      </a:lnTo>
                      <a:lnTo>
                        <a:pt x="507" y="106"/>
                      </a:lnTo>
                      <a:lnTo>
                        <a:pt x="507" y="107"/>
                      </a:lnTo>
                      <a:lnTo>
                        <a:pt x="505" y="109"/>
                      </a:lnTo>
                      <a:lnTo>
                        <a:pt x="504" y="111"/>
                      </a:lnTo>
                      <a:lnTo>
                        <a:pt x="504" y="114"/>
                      </a:lnTo>
                      <a:lnTo>
                        <a:pt x="507" y="114"/>
                      </a:lnTo>
                      <a:lnTo>
                        <a:pt x="507" y="110"/>
                      </a:lnTo>
                      <a:lnTo>
                        <a:pt x="508" y="110"/>
                      </a:lnTo>
                      <a:lnTo>
                        <a:pt x="508" y="109"/>
                      </a:lnTo>
                      <a:lnTo>
                        <a:pt x="508" y="109"/>
                      </a:lnTo>
                      <a:lnTo>
                        <a:pt x="508" y="110"/>
                      </a:lnTo>
                      <a:lnTo>
                        <a:pt x="509" y="110"/>
                      </a:lnTo>
                      <a:lnTo>
                        <a:pt x="509" y="110"/>
                      </a:lnTo>
                      <a:lnTo>
                        <a:pt x="509" y="111"/>
                      </a:lnTo>
                      <a:lnTo>
                        <a:pt x="510" y="111"/>
                      </a:lnTo>
                      <a:lnTo>
                        <a:pt x="510" y="109"/>
                      </a:lnTo>
                      <a:lnTo>
                        <a:pt x="512" y="110"/>
                      </a:lnTo>
                      <a:lnTo>
                        <a:pt x="513" y="110"/>
                      </a:lnTo>
                      <a:lnTo>
                        <a:pt x="514" y="110"/>
                      </a:lnTo>
                      <a:lnTo>
                        <a:pt x="513" y="109"/>
                      </a:lnTo>
                      <a:lnTo>
                        <a:pt x="513" y="106"/>
                      </a:lnTo>
                      <a:lnTo>
                        <a:pt x="514" y="105"/>
                      </a:lnTo>
                      <a:lnTo>
                        <a:pt x="514" y="106"/>
                      </a:lnTo>
                      <a:lnTo>
                        <a:pt x="514" y="106"/>
                      </a:lnTo>
                      <a:lnTo>
                        <a:pt x="514" y="106"/>
                      </a:lnTo>
                      <a:lnTo>
                        <a:pt x="514" y="107"/>
                      </a:lnTo>
                      <a:lnTo>
                        <a:pt x="518" y="109"/>
                      </a:lnTo>
                      <a:lnTo>
                        <a:pt x="520" y="113"/>
                      </a:lnTo>
                      <a:lnTo>
                        <a:pt x="522" y="113"/>
                      </a:lnTo>
                      <a:lnTo>
                        <a:pt x="521" y="116"/>
                      </a:lnTo>
                      <a:lnTo>
                        <a:pt x="517" y="115"/>
                      </a:lnTo>
                      <a:lnTo>
                        <a:pt x="517" y="115"/>
                      </a:lnTo>
                      <a:lnTo>
                        <a:pt x="518" y="116"/>
                      </a:lnTo>
                      <a:lnTo>
                        <a:pt x="518" y="118"/>
                      </a:lnTo>
                      <a:lnTo>
                        <a:pt x="518" y="119"/>
                      </a:lnTo>
                      <a:lnTo>
                        <a:pt x="518" y="119"/>
                      </a:lnTo>
                      <a:lnTo>
                        <a:pt x="518" y="119"/>
                      </a:lnTo>
                      <a:lnTo>
                        <a:pt x="520" y="120"/>
                      </a:lnTo>
                      <a:lnTo>
                        <a:pt x="520" y="120"/>
                      </a:lnTo>
                      <a:lnTo>
                        <a:pt x="518" y="120"/>
                      </a:lnTo>
                      <a:lnTo>
                        <a:pt x="518" y="122"/>
                      </a:lnTo>
                      <a:lnTo>
                        <a:pt x="517" y="122"/>
                      </a:lnTo>
                      <a:lnTo>
                        <a:pt x="516" y="120"/>
                      </a:lnTo>
                      <a:lnTo>
                        <a:pt x="516" y="120"/>
                      </a:lnTo>
                      <a:lnTo>
                        <a:pt x="516" y="120"/>
                      </a:lnTo>
                      <a:lnTo>
                        <a:pt x="516" y="119"/>
                      </a:lnTo>
                      <a:lnTo>
                        <a:pt x="514" y="119"/>
                      </a:lnTo>
                      <a:lnTo>
                        <a:pt x="514" y="118"/>
                      </a:lnTo>
                      <a:lnTo>
                        <a:pt x="512" y="118"/>
                      </a:lnTo>
                      <a:lnTo>
                        <a:pt x="510" y="120"/>
                      </a:lnTo>
                      <a:lnTo>
                        <a:pt x="512" y="120"/>
                      </a:lnTo>
                      <a:lnTo>
                        <a:pt x="512" y="122"/>
                      </a:lnTo>
                      <a:lnTo>
                        <a:pt x="512" y="122"/>
                      </a:lnTo>
                      <a:lnTo>
                        <a:pt x="510" y="123"/>
                      </a:lnTo>
                      <a:lnTo>
                        <a:pt x="509" y="123"/>
                      </a:lnTo>
                      <a:lnTo>
                        <a:pt x="508" y="123"/>
                      </a:lnTo>
                      <a:lnTo>
                        <a:pt x="508" y="124"/>
                      </a:lnTo>
                      <a:lnTo>
                        <a:pt x="508" y="126"/>
                      </a:lnTo>
                      <a:lnTo>
                        <a:pt x="508" y="127"/>
                      </a:lnTo>
                      <a:lnTo>
                        <a:pt x="509" y="127"/>
                      </a:lnTo>
                      <a:lnTo>
                        <a:pt x="509" y="128"/>
                      </a:lnTo>
                      <a:lnTo>
                        <a:pt x="508" y="128"/>
                      </a:lnTo>
                      <a:lnTo>
                        <a:pt x="507" y="127"/>
                      </a:lnTo>
                      <a:lnTo>
                        <a:pt x="507" y="128"/>
                      </a:lnTo>
                      <a:lnTo>
                        <a:pt x="507" y="128"/>
                      </a:lnTo>
                      <a:lnTo>
                        <a:pt x="507" y="130"/>
                      </a:lnTo>
                      <a:lnTo>
                        <a:pt x="507" y="130"/>
                      </a:lnTo>
                      <a:lnTo>
                        <a:pt x="509" y="131"/>
                      </a:lnTo>
                      <a:lnTo>
                        <a:pt x="509" y="132"/>
                      </a:lnTo>
                      <a:lnTo>
                        <a:pt x="505" y="132"/>
                      </a:lnTo>
                      <a:lnTo>
                        <a:pt x="505" y="133"/>
                      </a:lnTo>
                      <a:lnTo>
                        <a:pt x="503" y="133"/>
                      </a:lnTo>
                      <a:lnTo>
                        <a:pt x="501" y="131"/>
                      </a:lnTo>
                      <a:lnTo>
                        <a:pt x="501" y="131"/>
                      </a:lnTo>
                      <a:lnTo>
                        <a:pt x="500" y="133"/>
                      </a:lnTo>
                      <a:lnTo>
                        <a:pt x="501" y="133"/>
                      </a:lnTo>
                      <a:lnTo>
                        <a:pt x="501" y="133"/>
                      </a:lnTo>
                      <a:lnTo>
                        <a:pt x="501" y="135"/>
                      </a:lnTo>
                      <a:lnTo>
                        <a:pt x="503" y="135"/>
                      </a:lnTo>
                      <a:lnTo>
                        <a:pt x="503" y="136"/>
                      </a:lnTo>
                      <a:lnTo>
                        <a:pt x="503" y="137"/>
                      </a:lnTo>
                      <a:lnTo>
                        <a:pt x="504" y="140"/>
                      </a:lnTo>
                      <a:lnTo>
                        <a:pt x="504" y="140"/>
                      </a:lnTo>
                      <a:lnTo>
                        <a:pt x="504" y="141"/>
                      </a:lnTo>
                      <a:lnTo>
                        <a:pt x="503" y="141"/>
                      </a:lnTo>
                      <a:lnTo>
                        <a:pt x="503" y="143"/>
                      </a:lnTo>
                      <a:lnTo>
                        <a:pt x="500" y="143"/>
                      </a:lnTo>
                      <a:lnTo>
                        <a:pt x="500" y="141"/>
                      </a:lnTo>
                      <a:lnTo>
                        <a:pt x="496" y="143"/>
                      </a:lnTo>
                      <a:lnTo>
                        <a:pt x="496" y="141"/>
                      </a:lnTo>
                      <a:lnTo>
                        <a:pt x="496" y="141"/>
                      </a:lnTo>
                      <a:lnTo>
                        <a:pt x="496" y="141"/>
                      </a:lnTo>
                      <a:lnTo>
                        <a:pt x="496" y="140"/>
                      </a:lnTo>
                      <a:lnTo>
                        <a:pt x="495" y="140"/>
                      </a:lnTo>
                      <a:lnTo>
                        <a:pt x="495" y="139"/>
                      </a:lnTo>
                      <a:lnTo>
                        <a:pt x="493" y="139"/>
                      </a:lnTo>
                      <a:lnTo>
                        <a:pt x="493" y="139"/>
                      </a:lnTo>
                      <a:lnTo>
                        <a:pt x="492" y="140"/>
                      </a:lnTo>
                      <a:lnTo>
                        <a:pt x="492" y="140"/>
                      </a:lnTo>
                      <a:lnTo>
                        <a:pt x="491" y="140"/>
                      </a:lnTo>
                      <a:lnTo>
                        <a:pt x="491" y="140"/>
                      </a:lnTo>
                      <a:lnTo>
                        <a:pt x="491" y="140"/>
                      </a:lnTo>
                      <a:lnTo>
                        <a:pt x="491" y="137"/>
                      </a:lnTo>
                      <a:lnTo>
                        <a:pt x="493" y="137"/>
                      </a:lnTo>
                      <a:lnTo>
                        <a:pt x="493" y="136"/>
                      </a:lnTo>
                      <a:lnTo>
                        <a:pt x="487" y="136"/>
                      </a:lnTo>
                      <a:lnTo>
                        <a:pt x="488" y="135"/>
                      </a:lnTo>
                      <a:lnTo>
                        <a:pt x="488" y="133"/>
                      </a:lnTo>
                      <a:lnTo>
                        <a:pt x="490" y="132"/>
                      </a:lnTo>
                      <a:lnTo>
                        <a:pt x="488" y="132"/>
                      </a:lnTo>
                      <a:lnTo>
                        <a:pt x="487" y="132"/>
                      </a:lnTo>
                      <a:lnTo>
                        <a:pt x="484" y="133"/>
                      </a:lnTo>
                      <a:lnTo>
                        <a:pt x="486" y="132"/>
                      </a:lnTo>
                      <a:lnTo>
                        <a:pt x="486" y="131"/>
                      </a:lnTo>
                      <a:lnTo>
                        <a:pt x="486" y="131"/>
                      </a:lnTo>
                      <a:lnTo>
                        <a:pt x="484" y="131"/>
                      </a:lnTo>
                      <a:lnTo>
                        <a:pt x="484" y="131"/>
                      </a:lnTo>
                      <a:lnTo>
                        <a:pt x="480" y="131"/>
                      </a:lnTo>
                      <a:lnTo>
                        <a:pt x="480" y="130"/>
                      </a:lnTo>
                      <a:lnTo>
                        <a:pt x="483" y="130"/>
                      </a:lnTo>
                      <a:lnTo>
                        <a:pt x="484" y="128"/>
                      </a:lnTo>
                      <a:lnTo>
                        <a:pt x="484" y="127"/>
                      </a:lnTo>
                      <a:lnTo>
                        <a:pt x="483" y="127"/>
                      </a:lnTo>
                      <a:lnTo>
                        <a:pt x="483" y="128"/>
                      </a:lnTo>
                      <a:lnTo>
                        <a:pt x="480" y="128"/>
                      </a:lnTo>
                      <a:lnTo>
                        <a:pt x="480" y="128"/>
                      </a:lnTo>
                      <a:lnTo>
                        <a:pt x="479" y="128"/>
                      </a:lnTo>
                      <a:lnTo>
                        <a:pt x="478" y="128"/>
                      </a:lnTo>
                      <a:lnTo>
                        <a:pt x="476" y="128"/>
                      </a:lnTo>
                      <a:lnTo>
                        <a:pt x="476" y="127"/>
                      </a:lnTo>
                      <a:lnTo>
                        <a:pt x="475" y="127"/>
                      </a:lnTo>
                      <a:lnTo>
                        <a:pt x="475" y="127"/>
                      </a:lnTo>
                      <a:lnTo>
                        <a:pt x="474" y="126"/>
                      </a:lnTo>
                      <a:lnTo>
                        <a:pt x="472" y="126"/>
                      </a:lnTo>
                      <a:lnTo>
                        <a:pt x="471" y="124"/>
                      </a:lnTo>
                      <a:lnTo>
                        <a:pt x="471" y="123"/>
                      </a:lnTo>
                      <a:lnTo>
                        <a:pt x="471" y="123"/>
                      </a:lnTo>
                      <a:lnTo>
                        <a:pt x="470" y="122"/>
                      </a:lnTo>
                      <a:lnTo>
                        <a:pt x="469" y="120"/>
                      </a:lnTo>
                      <a:lnTo>
                        <a:pt x="469" y="120"/>
                      </a:lnTo>
                      <a:lnTo>
                        <a:pt x="469" y="119"/>
                      </a:lnTo>
                      <a:lnTo>
                        <a:pt x="469" y="118"/>
                      </a:lnTo>
                      <a:lnTo>
                        <a:pt x="469" y="118"/>
                      </a:lnTo>
                      <a:lnTo>
                        <a:pt x="469" y="118"/>
                      </a:lnTo>
                      <a:lnTo>
                        <a:pt x="467" y="118"/>
                      </a:lnTo>
                      <a:lnTo>
                        <a:pt x="466" y="118"/>
                      </a:lnTo>
                      <a:lnTo>
                        <a:pt x="466" y="118"/>
                      </a:lnTo>
                      <a:lnTo>
                        <a:pt x="463" y="116"/>
                      </a:lnTo>
                      <a:lnTo>
                        <a:pt x="463" y="118"/>
                      </a:lnTo>
                      <a:lnTo>
                        <a:pt x="465" y="118"/>
                      </a:lnTo>
                      <a:lnTo>
                        <a:pt x="465" y="118"/>
                      </a:lnTo>
                      <a:lnTo>
                        <a:pt x="465" y="118"/>
                      </a:lnTo>
                      <a:lnTo>
                        <a:pt x="466" y="118"/>
                      </a:lnTo>
                      <a:lnTo>
                        <a:pt x="466" y="120"/>
                      </a:lnTo>
                      <a:lnTo>
                        <a:pt x="465" y="120"/>
                      </a:lnTo>
                      <a:lnTo>
                        <a:pt x="465" y="122"/>
                      </a:lnTo>
                      <a:lnTo>
                        <a:pt x="466" y="123"/>
                      </a:lnTo>
                      <a:lnTo>
                        <a:pt x="463" y="123"/>
                      </a:lnTo>
                      <a:lnTo>
                        <a:pt x="463" y="120"/>
                      </a:lnTo>
                      <a:lnTo>
                        <a:pt x="462" y="119"/>
                      </a:lnTo>
                      <a:lnTo>
                        <a:pt x="461" y="119"/>
                      </a:lnTo>
                      <a:lnTo>
                        <a:pt x="461" y="119"/>
                      </a:lnTo>
                      <a:lnTo>
                        <a:pt x="461" y="119"/>
                      </a:lnTo>
                      <a:lnTo>
                        <a:pt x="461" y="123"/>
                      </a:lnTo>
                      <a:lnTo>
                        <a:pt x="462" y="123"/>
                      </a:lnTo>
                      <a:lnTo>
                        <a:pt x="462" y="124"/>
                      </a:lnTo>
                      <a:lnTo>
                        <a:pt x="463" y="126"/>
                      </a:lnTo>
                      <a:lnTo>
                        <a:pt x="463" y="127"/>
                      </a:lnTo>
                      <a:lnTo>
                        <a:pt x="465" y="128"/>
                      </a:lnTo>
                      <a:lnTo>
                        <a:pt x="461" y="128"/>
                      </a:lnTo>
                      <a:lnTo>
                        <a:pt x="461" y="127"/>
                      </a:lnTo>
                      <a:lnTo>
                        <a:pt x="459" y="127"/>
                      </a:lnTo>
                      <a:lnTo>
                        <a:pt x="459" y="127"/>
                      </a:lnTo>
                      <a:lnTo>
                        <a:pt x="457" y="127"/>
                      </a:lnTo>
                      <a:lnTo>
                        <a:pt x="457" y="128"/>
                      </a:lnTo>
                      <a:lnTo>
                        <a:pt x="458" y="128"/>
                      </a:lnTo>
                      <a:lnTo>
                        <a:pt x="458" y="131"/>
                      </a:lnTo>
                      <a:lnTo>
                        <a:pt x="461" y="132"/>
                      </a:lnTo>
                      <a:lnTo>
                        <a:pt x="461" y="133"/>
                      </a:lnTo>
                      <a:lnTo>
                        <a:pt x="462" y="133"/>
                      </a:lnTo>
                      <a:lnTo>
                        <a:pt x="463" y="132"/>
                      </a:lnTo>
                      <a:lnTo>
                        <a:pt x="465" y="132"/>
                      </a:lnTo>
                      <a:lnTo>
                        <a:pt x="465" y="132"/>
                      </a:lnTo>
                      <a:lnTo>
                        <a:pt x="465" y="133"/>
                      </a:lnTo>
                      <a:lnTo>
                        <a:pt x="465" y="133"/>
                      </a:lnTo>
                      <a:lnTo>
                        <a:pt x="465" y="136"/>
                      </a:lnTo>
                      <a:lnTo>
                        <a:pt x="466" y="136"/>
                      </a:lnTo>
                      <a:lnTo>
                        <a:pt x="467" y="140"/>
                      </a:lnTo>
                      <a:lnTo>
                        <a:pt x="469" y="140"/>
                      </a:lnTo>
                      <a:lnTo>
                        <a:pt x="470" y="141"/>
                      </a:lnTo>
                      <a:lnTo>
                        <a:pt x="470" y="141"/>
                      </a:lnTo>
                      <a:lnTo>
                        <a:pt x="470" y="143"/>
                      </a:lnTo>
                      <a:lnTo>
                        <a:pt x="470" y="144"/>
                      </a:lnTo>
                      <a:lnTo>
                        <a:pt x="474" y="144"/>
                      </a:lnTo>
                      <a:lnTo>
                        <a:pt x="475" y="145"/>
                      </a:lnTo>
                      <a:lnTo>
                        <a:pt x="476" y="145"/>
                      </a:lnTo>
                      <a:lnTo>
                        <a:pt x="476" y="147"/>
                      </a:lnTo>
                      <a:lnTo>
                        <a:pt x="476" y="148"/>
                      </a:lnTo>
                      <a:lnTo>
                        <a:pt x="478" y="148"/>
                      </a:lnTo>
                      <a:lnTo>
                        <a:pt x="478" y="147"/>
                      </a:lnTo>
                      <a:lnTo>
                        <a:pt x="479" y="147"/>
                      </a:lnTo>
                      <a:lnTo>
                        <a:pt x="479" y="149"/>
                      </a:lnTo>
                      <a:lnTo>
                        <a:pt x="480" y="149"/>
                      </a:lnTo>
                      <a:lnTo>
                        <a:pt x="480" y="149"/>
                      </a:lnTo>
                      <a:lnTo>
                        <a:pt x="482" y="151"/>
                      </a:lnTo>
                      <a:lnTo>
                        <a:pt x="480" y="147"/>
                      </a:lnTo>
                      <a:lnTo>
                        <a:pt x="482" y="147"/>
                      </a:lnTo>
                      <a:lnTo>
                        <a:pt x="483" y="147"/>
                      </a:lnTo>
                      <a:lnTo>
                        <a:pt x="484" y="148"/>
                      </a:lnTo>
                      <a:lnTo>
                        <a:pt x="484" y="149"/>
                      </a:lnTo>
                      <a:lnTo>
                        <a:pt x="486" y="151"/>
                      </a:lnTo>
                      <a:lnTo>
                        <a:pt x="486" y="153"/>
                      </a:lnTo>
                      <a:lnTo>
                        <a:pt x="487" y="153"/>
                      </a:lnTo>
                      <a:lnTo>
                        <a:pt x="487" y="154"/>
                      </a:lnTo>
                      <a:lnTo>
                        <a:pt x="486" y="156"/>
                      </a:lnTo>
                      <a:lnTo>
                        <a:pt x="484" y="156"/>
                      </a:lnTo>
                      <a:lnTo>
                        <a:pt x="482" y="154"/>
                      </a:lnTo>
                      <a:lnTo>
                        <a:pt x="482" y="156"/>
                      </a:lnTo>
                      <a:lnTo>
                        <a:pt x="483" y="157"/>
                      </a:lnTo>
                      <a:lnTo>
                        <a:pt x="484" y="160"/>
                      </a:lnTo>
                      <a:lnTo>
                        <a:pt x="479" y="160"/>
                      </a:lnTo>
                      <a:lnTo>
                        <a:pt x="479" y="162"/>
                      </a:lnTo>
                      <a:lnTo>
                        <a:pt x="482" y="162"/>
                      </a:lnTo>
                      <a:lnTo>
                        <a:pt x="483" y="164"/>
                      </a:lnTo>
                      <a:lnTo>
                        <a:pt x="484" y="168"/>
                      </a:lnTo>
                      <a:lnTo>
                        <a:pt x="487" y="166"/>
                      </a:lnTo>
                      <a:lnTo>
                        <a:pt x="487" y="168"/>
                      </a:lnTo>
                      <a:lnTo>
                        <a:pt x="487" y="168"/>
                      </a:lnTo>
                      <a:lnTo>
                        <a:pt x="487" y="168"/>
                      </a:lnTo>
                      <a:lnTo>
                        <a:pt x="487" y="168"/>
                      </a:lnTo>
                      <a:lnTo>
                        <a:pt x="487" y="169"/>
                      </a:lnTo>
                      <a:lnTo>
                        <a:pt x="483" y="169"/>
                      </a:lnTo>
                      <a:lnTo>
                        <a:pt x="483" y="168"/>
                      </a:lnTo>
                      <a:lnTo>
                        <a:pt x="482" y="168"/>
                      </a:lnTo>
                      <a:lnTo>
                        <a:pt x="482" y="165"/>
                      </a:lnTo>
                      <a:lnTo>
                        <a:pt x="482" y="165"/>
                      </a:lnTo>
                      <a:lnTo>
                        <a:pt x="480" y="164"/>
                      </a:lnTo>
                      <a:lnTo>
                        <a:pt x="479" y="164"/>
                      </a:lnTo>
                      <a:lnTo>
                        <a:pt x="479" y="164"/>
                      </a:lnTo>
                      <a:lnTo>
                        <a:pt x="478" y="165"/>
                      </a:lnTo>
                      <a:lnTo>
                        <a:pt x="478" y="162"/>
                      </a:lnTo>
                      <a:lnTo>
                        <a:pt x="474" y="162"/>
                      </a:lnTo>
                      <a:lnTo>
                        <a:pt x="474" y="161"/>
                      </a:lnTo>
                      <a:lnTo>
                        <a:pt x="474" y="161"/>
                      </a:lnTo>
                      <a:lnTo>
                        <a:pt x="471" y="161"/>
                      </a:lnTo>
                      <a:lnTo>
                        <a:pt x="470" y="162"/>
                      </a:lnTo>
                      <a:lnTo>
                        <a:pt x="469" y="162"/>
                      </a:lnTo>
                      <a:lnTo>
                        <a:pt x="469" y="164"/>
                      </a:lnTo>
                      <a:lnTo>
                        <a:pt x="469" y="164"/>
                      </a:lnTo>
                      <a:lnTo>
                        <a:pt x="467" y="162"/>
                      </a:lnTo>
                      <a:lnTo>
                        <a:pt x="466" y="162"/>
                      </a:lnTo>
                      <a:lnTo>
                        <a:pt x="465" y="161"/>
                      </a:lnTo>
                      <a:lnTo>
                        <a:pt x="463" y="160"/>
                      </a:lnTo>
                      <a:lnTo>
                        <a:pt x="461" y="160"/>
                      </a:lnTo>
                      <a:lnTo>
                        <a:pt x="461" y="160"/>
                      </a:lnTo>
                      <a:lnTo>
                        <a:pt x="461" y="161"/>
                      </a:lnTo>
                      <a:lnTo>
                        <a:pt x="461" y="162"/>
                      </a:lnTo>
                      <a:lnTo>
                        <a:pt x="461" y="162"/>
                      </a:lnTo>
                      <a:lnTo>
                        <a:pt x="458" y="161"/>
                      </a:lnTo>
                      <a:lnTo>
                        <a:pt x="455" y="160"/>
                      </a:lnTo>
                      <a:lnTo>
                        <a:pt x="452" y="160"/>
                      </a:lnTo>
                      <a:lnTo>
                        <a:pt x="452" y="158"/>
                      </a:lnTo>
                      <a:lnTo>
                        <a:pt x="449" y="160"/>
                      </a:lnTo>
                      <a:lnTo>
                        <a:pt x="449" y="160"/>
                      </a:lnTo>
                      <a:lnTo>
                        <a:pt x="448" y="160"/>
                      </a:lnTo>
                      <a:lnTo>
                        <a:pt x="448" y="161"/>
                      </a:lnTo>
                      <a:lnTo>
                        <a:pt x="448" y="161"/>
                      </a:lnTo>
                      <a:lnTo>
                        <a:pt x="448" y="161"/>
                      </a:lnTo>
                      <a:lnTo>
                        <a:pt x="449" y="162"/>
                      </a:lnTo>
                      <a:lnTo>
                        <a:pt x="449" y="164"/>
                      </a:lnTo>
                      <a:lnTo>
                        <a:pt x="450" y="164"/>
                      </a:lnTo>
                      <a:lnTo>
                        <a:pt x="450" y="164"/>
                      </a:lnTo>
                      <a:lnTo>
                        <a:pt x="450" y="164"/>
                      </a:lnTo>
                      <a:lnTo>
                        <a:pt x="452" y="164"/>
                      </a:lnTo>
                      <a:lnTo>
                        <a:pt x="452" y="164"/>
                      </a:lnTo>
                      <a:lnTo>
                        <a:pt x="453" y="166"/>
                      </a:lnTo>
                      <a:lnTo>
                        <a:pt x="455" y="168"/>
                      </a:lnTo>
                      <a:lnTo>
                        <a:pt x="458" y="169"/>
                      </a:lnTo>
                      <a:lnTo>
                        <a:pt x="461" y="170"/>
                      </a:lnTo>
                      <a:lnTo>
                        <a:pt x="461" y="171"/>
                      </a:lnTo>
                      <a:lnTo>
                        <a:pt x="462" y="171"/>
                      </a:lnTo>
                      <a:lnTo>
                        <a:pt x="463" y="171"/>
                      </a:lnTo>
                      <a:lnTo>
                        <a:pt x="465" y="171"/>
                      </a:lnTo>
                      <a:lnTo>
                        <a:pt x="467" y="173"/>
                      </a:lnTo>
                      <a:lnTo>
                        <a:pt x="469" y="173"/>
                      </a:lnTo>
                      <a:lnTo>
                        <a:pt x="469" y="174"/>
                      </a:lnTo>
                      <a:lnTo>
                        <a:pt x="470" y="174"/>
                      </a:lnTo>
                      <a:lnTo>
                        <a:pt x="470" y="177"/>
                      </a:lnTo>
                      <a:lnTo>
                        <a:pt x="471" y="177"/>
                      </a:lnTo>
                      <a:lnTo>
                        <a:pt x="475" y="178"/>
                      </a:lnTo>
                      <a:lnTo>
                        <a:pt x="479" y="178"/>
                      </a:lnTo>
                      <a:lnTo>
                        <a:pt x="479" y="181"/>
                      </a:lnTo>
                      <a:lnTo>
                        <a:pt x="479" y="182"/>
                      </a:lnTo>
                      <a:lnTo>
                        <a:pt x="479" y="183"/>
                      </a:lnTo>
                      <a:lnTo>
                        <a:pt x="479" y="185"/>
                      </a:lnTo>
                      <a:lnTo>
                        <a:pt x="478" y="185"/>
                      </a:lnTo>
                      <a:lnTo>
                        <a:pt x="476" y="185"/>
                      </a:lnTo>
                      <a:lnTo>
                        <a:pt x="475" y="185"/>
                      </a:lnTo>
                      <a:lnTo>
                        <a:pt x="472" y="183"/>
                      </a:lnTo>
                      <a:lnTo>
                        <a:pt x="472" y="183"/>
                      </a:lnTo>
                      <a:lnTo>
                        <a:pt x="472" y="183"/>
                      </a:lnTo>
                      <a:lnTo>
                        <a:pt x="471" y="183"/>
                      </a:lnTo>
                      <a:lnTo>
                        <a:pt x="471" y="183"/>
                      </a:lnTo>
                      <a:lnTo>
                        <a:pt x="471" y="183"/>
                      </a:lnTo>
                      <a:lnTo>
                        <a:pt x="471" y="183"/>
                      </a:lnTo>
                      <a:lnTo>
                        <a:pt x="470" y="183"/>
                      </a:lnTo>
                      <a:lnTo>
                        <a:pt x="469" y="183"/>
                      </a:lnTo>
                      <a:lnTo>
                        <a:pt x="469" y="182"/>
                      </a:lnTo>
                      <a:lnTo>
                        <a:pt x="467" y="182"/>
                      </a:lnTo>
                      <a:lnTo>
                        <a:pt x="467" y="182"/>
                      </a:lnTo>
                      <a:lnTo>
                        <a:pt x="466" y="182"/>
                      </a:lnTo>
                      <a:lnTo>
                        <a:pt x="466" y="181"/>
                      </a:lnTo>
                      <a:lnTo>
                        <a:pt x="459" y="182"/>
                      </a:lnTo>
                      <a:lnTo>
                        <a:pt x="459" y="181"/>
                      </a:lnTo>
                      <a:lnTo>
                        <a:pt x="457" y="181"/>
                      </a:lnTo>
                      <a:lnTo>
                        <a:pt x="457" y="181"/>
                      </a:lnTo>
                      <a:lnTo>
                        <a:pt x="455" y="179"/>
                      </a:lnTo>
                      <a:lnTo>
                        <a:pt x="454" y="182"/>
                      </a:lnTo>
                      <a:lnTo>
                        <a:pt x="454" y="182"/>
                      </a:lnTo>
                      <a:lnTo>
                        <a:pt x="452" y="182"/>
                      </a:lnTo>
                      <a:lnTo>
                        <a:pt x="452" y="181"/>
                      </a:lnTo>
                      <a:lnTo>
                        <a:pt x="446" y="179"/>
                      </a:lnTo>
                      <a:lnTo>
                        <a:pt x="445" y="181"/>
                      </a:lnTo>
                      <a:lnTo>
                        <a:pt x="445" y="179"/>
                      </a:lnTo>
                      <a:lnTo>
                        <a:pt x="442" y="178"/>
                      </a:lnTo>
                      <a:lnTo>
                        <a:pt x="442" y="181"/>
                      </a:lnTo>
                      <a:lnTo>
                        <a:pt x="441" y="182"/>
                      </a:lnTo>
                      <a:lnTo>
                        <a:pt x="438" y="182"/>
                      </a:lnTo>
                      <a:lnTo>
                        <a:pt x="436" y="182"/>
                      </a:lnTo>
                      <a:lnTo>
                        <a:pt x="435" y="179"/>
                      </a:lnTo>
                      <a:lnTo>
                        <a:pt x="433" y="181"/>
                      </a:lnTo>
                      <a:lnTo>
                        <a:pt x="432" y="182"/>
                      </a:lnTo>
                      <a:lnTo>
                        <a:pt x="431" y="182"/>
                      </a:lnTo>
                      <a:lnTo>
                        <a:pt x="431" y="182"/>
                      </a:lnTo>
                      <a:lnTo>
                        <a:pt x="429" y="181"/>
                      </a:lnTo>
                      <a:lnTo>
                        <a:pt x="428" y="179"/>
                      </a:lnTo>
                      <a:lnTo>
                        <a:pt x="424" y="179"/>
                      </a:lnTo>
                      <a:lnTo>
                        <a:pt x="425" y="177"/>
                      </a:lnTo>
                      <a:lnTo>
                        <a:pt x="428" y="177"/>
                      </a:lnTo>
                      <a:lnTo>
                        <a:pt x="431" y="177"/>
                      </a:lnTo>
                      <a:lnTo>
                        <a:pt x="431" y="175"/>
                      </a:lnTo>
                      <a:lnTo>
                        <a:pt x="432" y="174"/>
                      </a:lnTo>
                      <a:lnTo>
                        <a:pt x="431" y="174"/>
                      </a:lnTo>
                      <a:lnTo>
                        <a:pt x="431" y="173"/>
                      </a:lnTo>
                      <a:lnTo>
                        <a:pt x="428" y="173"/>
                      </a:lnTo>
                      <a:lnTo>
                        <a:pt x="428" y="173"/>
                      </a:lnTo>
                      <a:lnTo>
                        <a:pt x="427" y="171"/>
                      </a:lnTo>
                      <a:lnTo>
                        <a:pt x="427" y="174"/>
                      </a:lnTo>
                      <a:lnTo>
                        <a:pt x="424" y="175"/>
                      </a:lnTo>
                      <a:lnTo>
                        <a:pt x="423" y="171"/>
                      </a:lnTo>
                      <a:lnTo>
                        <a:pt x="423" y="171"/>
                      </a:lnTo>
                      <a:lnTo>
                        <a:pt x="421" y="173"/>
                      </a:lnTo>
                      <a:lnTo>
                        <a:pt x="421" y="173"/>
                      </a:lnTo>
                      <a:lnTo>
                        <a:pt x="420" y="173"/>
                      </a:lnTo>
                      <a:lnTo>
                        <a:pt x="420" y="168"/>
                      </a:lnTo>
                      <a:lnTo>
                        <a:pt x="418" y="166"/>
                      </a:lnTo>
                      <a:lnTo>
                        <a:pt x="416" y="166"/>
                      </a:lnTo>
                      <a:lnTo>
                        <a:pt x="415" y="162"/>
                      </a:lnTo>
                      <a:lnTo>
                        <a:pt x="414" y="162"/>
                      </a:lnTo>
                      <a:lnTo>
                        <a:pt x="414" y="160"/>
                      </a:lnTo>
                      <a:lnTo>
                        <a:pt x="414" y="160"/>
                      </a:lnTo>
                      <a:lnTo>
                        <a:pt x="414" y="158"/>
                      </a:lnTo>
                      <a:lnTo>
                        <a:pt x="411" y="158"/>
                      </a:lnTo>
                      <a:lnTo>
                        <a:pt x="410" y="161"/>
                      </a:lnTo>
                      <a:lnTo>
                        <a:pt x="408" y="161"/>
                      </a:lnTo>
                      <a:lnTo>
                        <a:pt x="408" y="158"/>
                      </a:lnTo>
                      <a:lnTo>
                        <a:pt x="407" y="158"/>
                      </a:lnTo>
                      <a:lnTo>
                        <a:pt x="406" y="157"/>
                      </a:lnTo>
                      <a:lnTo>
                        <a:pt x="406" y="156"/>
                      </a:lnTo>
                      <a:lnTo>
                        <a:pt x="406" y="156"/>
                      </a:lnTo>
                      <a:lnTo>
                        <a:pt x="404" y="154"/>
                      </a:lnTo>
                      <a:lnTo>
                        <a:pt x="404" y="154"/>
                      </a:lnTo>
                      <a:lnTo>
                        <a:pt x="403" y="154"/>
                      </a:lnTo>
                      <a:lnTo>
                        <a:pt x="404" y="157"/>
                      </a:lnTo>
                      <a:lnTo>
                        <a:pt x="403" y="157"/>
                      </a:lnTo>
                      <a:lnTo>
                        <a:pt x="403" y="157"/>
                      </a:lnTo>
                      <a:lnTo>
                        <a:pt x="402" y="158"/>
                      </a:lnTo>
                      <a:lnTo>
                        <a:pt x="402" y="157"/>
                      </a:lnTo>
                      <a:lnTo>
                        <a:pt x="402" y="157"/>
                      </a:lnTo>
                      <a:lnTo>
                        <a:pt x="400" y="157"/>
                      </a:lnTo>
                      <a:lnTo>
                        <a:pt x="400" y="156"/>
                      </a:lnTo>
                      <a:lnTo>
                        <a:pt x="399" y="154"/>
                      </a:lnTo>
                      <a:lnTo>
                        <a:pt x="399" y="153"/>
                      </a:lnTo>
                      <a:lnTo>
                        <a:pt x="398" y="153"/>
                      </a:lnTo>
                      <a:lnTo>
                        <a:pt x="398" y="153"/>
                      </a:lnTo>
                      <a:lnTo>
                        <a:pt x="397" y="154"/>
                      </a:lnTo>
                      <a:lnTo>
                        <a:pt x="395" y="154"/>
                      </a:lnTo>
                      <a:lnTo>
                        <a:pt x="395" y="156"/>
                      </a:lnTo>
                      <a:lnTo>
                        <a:pt x="399" y="158"/>
                      </a:lnTo>
                      <a:lnTo>
                        <a:pt x="399" y="161"/>
                      </a:lnTo>
                      <a:lnTo>
                        <a:pt x="399" y="161"/>
                      </a:lnTo>
                      <a:lnTo>
                        <a:pt x="398" y="161"/>
                      </a:lnTo>
                      <a:lnTo>
                        <a:pt x="397" y="162"/>
                      </a:lnTo>
                      <a:lnTo>
                        <a:pt x="395" y="161"/>
                      </a:lnTo>
                      <a:lnTo>
                        <a:pt x="395" y="161"/>
                      </a:lnTo>
                      <a:lnTo>
                        <a:pt x="394" y="161"/>
                      </a:lnTo>
                      <a:lnTo>
                        <a:pt x="393" y="158"/>
                      </a:lnTo>
                      <a:lnTo>
                        <a:pt x="393" y="158"/>
                      </a:lnTo>
                      <a:lnTo>
                        <a:pt x="393" y="158"/>
                      </a:lnTo>
                      <a:lnTo>
                        <a:pt x="391" y="160"/>
                      </a:lnTo>
                      <a:lnTo>
                        <a:pt x="390" y="160"/>
                      </a:lnTo>
                      <a:lnTo>
                        <a:pt x="390" y="161"/>
                      </a:lnTo>
                      <a:lnTo>
                        <a:pt x="389" y="161"/>
                      </a:lnTo>
                      <a:lnTo>
                        <a:pt x="389" y="164"/>
                      </a:lnTo>
                      <a:lnTo>
                        <a:pt x="385" y="164"/>
                      </a:lnTo>
                      <a:lnTo>
                        <a:pt x="385" y="166"/>
                      </a:lnTo>
                      <a:lnTo>
                        <a:pt x="378" y="166"/>
                      </a:lnTo>
                      <a:lnTo>
                        <a:pt x="378" y="165"/>
                      </a:lnTo>
                      <a:lnTo>
                        <a:pt x="374" y="166"/>
                      </a:lnTo>
                      <a:lnTo>
                        <a:pt x="374" y="165"/>
                      </a:lnTo>
                      <a:lnTo>
                        <a:pt x="372" y="165"/>
                      </a:lnTo>
                      <a:lnTo>
                        <a:pt x="370" y="162"/>
                      </a:lnTo>
                      <a:lnTo>
                        <a:pt x="369" y="161"/>
                      </a:lnTo>
                      <a:lnTo>
                        <a:pt x="370" y="158"/>
                      </a:lnTo>
                      <a:lnTo>
                        <a:pt x="372" y="157"/>
                      </a:lnTo>
                      <a:lnTo>
                        <a:pt x="372" y="154"/>
                      </a:lnTo>
                      <a:lnTo>
                        <a:pt x="370" y="154"/>
                      </a:lnTo>
                      <a:lnTo>
                        <a:pt x="372" y="152"/>
                      </a:lnTo>
                      <a:lnTo>
                        <a:pt x="372" y="152"/>
                      </a:lnTo>
                      <a:lnTo>
                        <a:pt x="373" y="151"/>
                      </a:lnTo>
                      <a:lnTo>
                        <a:pt x="373" y="147"/>
                      </a:lnTo>
                      <a:lnTo>
                        <a:pt x="373" y="147"/>
                      </a:lnTo>
                      <a:lnTo>
                        <a:pt x="376" y="147"/>
                      </a:lnTo>
                      <a:lnTo>
                        <a:pt x="377" y="147"/>
                      </a:lnTo>
                      <a:lnTo>
                        <a:pt x="378" y="147"/>
                      </a:lnTo>
                      <a:lnTo>
                        <a:pt x="380" y="147"/>
                      </a:lnTo>
                      <a:lnTo>
                        <a:pt x="380" y="147"/>
                      </a:lnTo>
                      <a:lnTo>
                        <a:pt x="380" y="147"/>
                      </a:lnTo>
                      <a:lnTo>
                        <a:pt x="381" y="147"/>
                      </a:lnTo>
                      <a:lnTo>
                        <a:pt x="381" y="147"/>
                      </a:lnTo>
                      <a:lnTo>
                        <a:pt x="381" y="147"/>
                      </a:lnTo>
                      <a:lnTo>
                        <a:pt x="382" y="147"/>
                      </a:lnTo>
                      <a:lnTo>
                        <a:pt x="382" y="147"/>
                      </a:lnTo>
                      <a:lnTo>
                        <a:pt x="386" y="148"/>
                      </a:lnTo>
                      <a:lnTo>
                        <a:pt x="386" y="147"/>
                      </a:lnTo>
                      <a:lnTo>
                        <a:pt x="390" y="147"/>
                      </a:lnTo>
                      <a:lnTo>
                        <a:pt x="390" y="145"/>
                      </a:lnTo>
                      <a:lnTo>
                        <a:pt x="393" y="144"/>
                      </a:lnTo>
                      <a:lnTo>
                        <a:pt x="393" y="145"/>
                      </a:lnTo>
                      <a:lnTo>
                        <a:pt x="395" y="145"/>
                      </a:lnTo>
                      <a:lnTo>
                        <a:pt x="395" y="144"/>
                      </a:lnTo>
                      <a:lnTo>
                        <a:pt x="398" y="144"/>
                      </a:lnTo>
                      <a:lnTo>
                        <a:pt x="398" y="144"/>
                      </a:lnTo>
                      <a:lnTo>
                        <a:pt x="402" y="145"/>
                      </a:lnTo>
                      <a:lnTo>
                        <a:pt x="402" y="144"/>
                      </a:lnTo>
                      <a:lnTo>
                        <a:pt x="404" y="144"/>
                      </a:lnTo>
                      <a:lnTo>
                        <a:pt x="404" y="143"/>
                      </a:lnTo>
                      <a:lnTo>
                        <a:pt x="410" y="143"/>
                      </a:lnTo>
                      <a:lnTo>
                        <a:pt x="410" y="143"/>
                      </a:lnTo>
                      <a:lnTo>
                        <a:pt x="414" y="143"/>
                      </a:lnTo>
                      <a:lnTo>
                        <a:pt x="414" y="143"/>
                      </a:lnTo>
                      <a:lnTo>
                        <a:pt x="415" y="143"/>
                      </a:lnTo>
                      <a:lnTo>
                        <a:pt x="415" y="140"/>
                      </a:lnTo>
                      <a:lnTo>
                        <a:pt x="414" y="137"/>
                      </a:lnTo>
                      <a:lnTo>
                        <a:pt x="411" y="136"/>
                      </a:lnTo>
                      <a:lnTo>
                        <a:pt x="410" y="135"/>
                      </a:lnTo>
                      <a:lnTo>
                        <a:pt x="410" y="132"/>
                      </a:lnTo>
                      <a:lnTo>
                        <a:pt x="407" y="132"/>
                      </a:lnTo>
                      <a:lnTo>
                        <a:pt x="406" y="131"/>
                      </a:lnTo>
                      <a:lnTo>
                        <a:pt x="404" y="130"/>
                      </a:lnTo>
                      <a:lnTo>
                        <a:pt x="404" y="128"/>
                      </a:lnTo>
                      <a:lnTo>
                        <a:pt x="403" y="126"/>
                      </a:lnTo>
                      <a:lnTo>
                        <a:pt x="406" y="126"/>
                      </a:lnTo>
                      <a:lnTo>
                        <a:pt x="406" y="126"/>
                      </a:lnTo>
                      <a:lnTo>
                        <a:pt x="407" y="124"/>
                      </a:lnTo>
                      <a:lnTo>
                        <a:pt x="407" y="124"/>
                      </a:lnTo>
                      <a:lnTo>
                        <a:pt x="408" y="124"/>
                      </a:lnTo>
                      <a:lnTo>
                        <a:pt x="410" y="123"/>
                      </a:lnTo>
                      <a:lnTo>
                        <a:pt x="410" y="123"/>
                      </a:lnTo>
                      <a:lnTo>
                        <a:pt x="410" y="122"/>
                      </a:lnTo>
                      <a:lnTo>
                        <a:pt x="411" y="122"/>
                      </a:lnTo>
                      <a:lnTo>
                        <a:pt x="411" y="120"/>
                      </a:lnTo>
                      <a:lnTo>
                        <a:pt x="412" y="119"/>
                      </a:lnTo>
                      <a:lnTo>
                        <a:pt x="412" y="118"/>
                      </a:lnTo>
                      <a:lnTo>
                        <a:pt x="414" y="118"/>
                      </a:lnTo>
                      <a:lnTo>
                        <a:pt x="414" y="116"/>
                      </a:lnTo>
                      <a:lnTo>
                        <a:pt x="415" y="116"/>
                      </a:lnTo>
                      <a:lnTo>
                        <a:pt x="415" y="115"/>
                      </a:lnTo>
                      <a:lnTo>
                        <a:pt x="416" y="115"/>
                      </a:lnTo>
                      <a:lnTo>
                        <a:pt x="416" y="116"/>
                      </a:lnTo>
                      <a:lnTo>
                        <a:pt x="418" y="116"/>
                      </a:lnTo>
                      <a:lnTo>
                        <a:pt x="419" y="116"/>
                      </a:lnTo>
                      <a:lnTo>
                        <a:pt x="420" y="115"/>
                      </a:lnTo>
                      <a:lnTo>
                        <a:pt x="419" y="115"/>
                      </a:lnTo>
                      <a:lnTo>
                        <a:pt x="418" y="114"/>
                      </a:lnTo>
                      <a:lnTo>
                        <a:pt x="416" y="114"/>
                      </a:lnTo>
                      <a:lnTo>
                        <a:pt x="415" y="113"/>
                      </a:lnTo>
                      <a:lnTo>
                        <a:pt x="415" y="111"/>
                      </a:lnTo>
                      <a:lnTo>
                        <a:pt x="415" y="110"/>
                      </a:lnTo>
                      <a:lnTo>
                        <a:pt x="415" y="109"/>
                      </a:lnTo>
                      <a:lnTo>
                        <a:pt x="415" y="109"/>
                      </a:lnTo>
                      <a:lnTo>
                        <a:pt x="416" y="107"/>
                      </a:lnTo>
                      <a:lnTo>
                        <a:pt x="418" y="107"/>
                      </a:lnTo>
                      <a:lnTo>
                        <a:pt x="418" y="106"/>
                      </a:lnTo>
                      <a:lnTo>
                        <a:pt x="418" y="106"/>
                      </a:lnTo>
                      <a:lnTo>
                        <a:pt x="419" y="107"/>
                      </a:lnTo>
                      <a:lnTo>
                        <a:pt x="420" y="107"/>
                      </a:lnTo>
                      <a:lnTo>
                        <a:pt x="421" y="103"/>
                      </a:lnTo>
                      <a:lnTo>
                        <a:pt x="419" y="103"/>
                      </a:lnTo>
                      <a:lnTo>
                        <a:pt x="419" y="103"/>
                      </a:lnTo>
                      <a:lnTo>
                        <a:pt x="419" y="103"/>
                      </a:lnTo>
                      <a:lnTo>
                        <a:pt x="419" y="101"/>
                      </a:lnTo>
                      <a:lnTo>
                        <a:pt x="419" y="101"/>
                      </a:lnTo>
                      <a:lnTo>
                        <a:pt x="419" y="101"/>
                      </a:lnTo>
                      <a:lnTo>
                        <a:pt x="419" y="99"/>
                      </a:lnTo>
                      <a:lnTo>
                        <a:pt x="418" y="99"/>
                      </a:lnTo>
                      <a:lnTo>
                        <a:pt x="418" y="97"/>
                      </a:lnTo>
                      <a:lnTo>
                        <a:pt x="416" y="97"/>
                      </a:lnTo>
                      <a:lnTo>
                        <a:pt x="416" y="96"/>
                      </a:lnTo>
                      <a:lnTo>
                        <a:pt x="416" y="94"/>
                      </a:lnTo>
                      <a:lnTo>
                        <a:pt x="418" y="93"/>
                      </a:lnTo>
                      <a:lnTo>
                        <a:pt x="415" y="93"/>
                      </a:lnTo>
                      <a:lnTo>
                        <a:pt x="414" y="92"/>
                      </a:lnTo>
                      <a:lnTo>
                        <a:pt x="414" y="90"/>
                      </a:lnTo>
                      <a:lnTo>
                        <a:pt x="414" y="89"/>
                      </a:lnTo>
                      <a:lnTo>
                        <a:pt x="412" y="89"/>
                      </a:lnTo>
                      <a:lnTo>
                        <a:pt x="411" y="89"/>
                      </a:lnTo>
                      <a:lnTo>
                        <a:pt x="411" y="89"/>
                      </a:lnTo>
                      <a:lnTo>
                        <a:pt x="410" y="89"/>
                      </a:lnTo>
                      <a:lnTo>
                        <a:pt x="408" y="84"/>
                      </a:lnTo>
                      <a:lnTo>
                        <a:pt x="410" y="84"/>
                      </a:lnTo>
                      <a:lnTo>
                        <a:pt x="411" y="81"/>
                      </a:lnTo>
                      <a:lnTo>
                        <a:pt x="411" y="79"/>
                      </a:lnTo>
                      <a:lnTo>
                        <a:pt x="410" y="79"/>
                      </a:lnTo>
                      <a:lnTo>
                        <a:pt x="410" y="79"/>
                      </a:lnTo>
                      <a:lnTo>
                        <a:pt x="408" y="79"/>
                      </a:lnTo>
                      <a:lnTo>
                        <a:pt x="408" y="81"/>
                      </a:lnTo>
                      <a:lnTo>
                        <a:pt x="406" y="80"/>
                      </a:lnTo>
                      <a:lnTo>
                        <a:pt x="404" y="81"/>
                      </a:lnTo>
                      <a:lnTo>
                        <a:pt x="403" y="81"/>
                      </a:lnTo>
                      <a:lnTo>
                        <a:pt x="403" y="82"/>
                      </a:lnTo>
                      <a:lnTo>
                        <a:pt x="402" y="84"/>
                      </a:lnTo>
                      <a:lnTo>
                        <a:pt x="400" y="85"/>
                      </a:lnTo>
                      <a:lnTo>
                        <a:pt x="399" y="86"/>
                      </a:lnTo>
                      <a:lnTo>
                        <a:pt x="395" y="88"/>
                      </a:lnTo>
                      <a:lnTo>
                        <a:pt x="395" y="84"/>
                      </a:lnTo>
                      <a:lnTo>
                        <a:pt x="393" y="84"/>
                      </a:lnTo>
                      <a:lnTo>
                        <a:pt x="393" y="80"/>
                      </a:lnTo>
                      <a:lnTo>
                        <a:pt x="394" y="80"/>
                      </a:lnTo>
                      <a:lnTo>
                        <a:pt x="394" y="76"/>
                      </a:lnTo>
                      <a:lnTo>
                        <a:pt x="397" y="76"/>
                      </a:lnTo>
                      <a:lnTo>
                        <a:pt x="397" y="76"/>
                      </a:lnTo>
                      <a:lnTo>
                        <a:pt x="398" y="77"/>
                      </a:lnTo>
                      <a:lnTo>
                        <a:pt x="398" y="75"/>
                      </a:lnTo>
                      <a:lnTo>
                        <a:pt x="398" y="75"/>
                      </a:lnTo>
                      <a:lnTo>
                        <a:pt x="397" y="75"/>
                      </a:lnTo>
                      <a:lnTo>
                        <a:pt x="397" y="73"/>
                      </a:lnTo>
                      <a:lnTo>
                        <a:pt x="395" y="73"/>
                      </a:lnTo>
                      <a:lnTo>
                        <a:pt x="394" y="73"/>
                      </a:lnTo>
                      <a:lnTo>
                        <a:pt x="394" y="75"/>
                      </a:lnTo>
                      <a:lnTo>
                        <a:pt x="393" y="73"/>
                      </a:lnTo>
                      <a:lnTo>
                        <a:pt x="393" y="72"/>
                      </a:lnTo>
                      <a:lnTo>
                        <a:pt x="391" y="72"/>
                      </a:lnTo>
                      <a:lnTo>
                        <a:pt x="391" y="68"/>
                      </a:lnTo>
                      <a:lnTo>
                        <a:pt x="391" y="68"/>
                      </a:lnTo>
                      <a:lnTo>
                        <a:pt x="391" y="68"/>
                      </a:lnTo>
                      <a:lnTo>
                        <a:pt x="393" y="67"/>
                      </a:lnTo>
                      <a:lnTo>
                        <a:pt x="395" y="68"/>
                      </a:lnTo>
                      <a:lnTo>
                        <a:pt x="395" y="65"/>
                      </a:lnTo>
                      <a:lnTo>
                        <a:pt x="395" y="65"/>
                      </a:lnTo>
                      <a:lnTo>
                        <a:pt x="395" y="65"/>
                      </a:lnTo>
                      <a:lnTo>
                        <a:pt x="391" y="65"/>
                      </a:lnTo>
                      <a:lnTo>
                        <a:pt x="391" y="64"/>
                      </a:lnTo>
                      <a:lnTo>
                        <a:pt x="390" y="67"/>
                      </a:lnTo>
                      <a:lnTo>
                        <a:pt x="389" y="68"/>
                      </a:lnTo>
                      <a:lnTo>
                        <a:pt x="386" y="68"/>
                      </a:lnTo>
                      <a:lnTo>
                        <a:pt x="386" y="68"/>
                      </a:lnTo>
                      <a:lnTo>
                        <a:pt x="386" y="65"/>
                      </a:lnTo>
                      <a:lnTo>
                        <a:pt x="387" y="65"/>
                      </a:lnTo>
                      <a:lnTo>
                        <a:pt x="387" y="64"/>
                      </a:lnTo>
                      <a:lnTo>
                        <a:pt x="385" y="64"/>
                      </a:lnTo>
                      <a:lnTo>
                        <a:pt x="385" y="64"/>
                      </a:lnTo>
                      <a:lnTo>
                        <a:pt x="385" y="64"/>
                      </a:lnTo>
                      <a:lnTo>
                        <a:pt x="385" y="63"/>
                      </a:lnTo>
                      <a:lnTo>
                        <a:pt x="383" y="61"/>
                      </a:lnTo>
                      <a:lnTo>
                        <a:pt x="383" y="61"/>
                      </a:lnTo>
                      <a:lnTo>
                        <a:pt x="383" y="61"/>
                      </a:lnTo>
                      <a:lnTo>
                        <a:pt x="382" y="61"/>
                      </a:lnTo>
                      <a:lnTo>
                        <a:pt x="381" y="63"/>
                      </a:lnTo>
                      <a:lnTo>
                        <a:pt x="381" y="63"/>
                      </a:lnTo>
                      <a:lnTo>
                        <a:pt x="380" y="63"/>
                      </a:lnTo>
                      <a:lnTo>
                        <a:pt x="380" y="63"/>
                      </a:lnTo>
                      <a:lnTo>
                        <a:pt x="378" y="63"/>
                      </a:lnTo>
                      <a:lnTo>
                        <a:pt x="378" y="65"/>
                      </a:lnTo>
                      <a:lnTo>
                        <a:pt x="378" y="67"/>
                      </a:lnTo>
                      <a:lnTo>
                        <a:pt x="377" y="67"/>
                      </a:lnTo>
                      <a:lnTo>
                        <a:pt x="376" y="61"/>
                      </a:lnTo>
                      <a:lnTo>
                        <a:pt x="374" y="56"/>
                      </a:lnTo>
                      <a:lnTo>
                        <a:pt x="372" y="56"/>
                      </a:lnTo>
                      <a:lnTo>
                        <a:pt x="372" y="59"/>
                      </a:lnTo>
                      <a:lnTo>
                        <a:pt x="369" y="58"/>
                      </a:lnTo>
                      <a:lnTo>
                        <a:pt x="368" y="55"/>
                      </a:lnTo>
                      <a:lnTo>
                        <a:pt x="366" y="52"/>
                      </a:lnTo>
                      <a:lnTo>
                        <a:pt x="365" y="54"/>
                      </a:lnTo>
                      <a:lnTo>
                        <a:pt x="364" y="54"/>
                      </a:lnTo>
                      <a:lnTo>
                        <a:pt x="361" y="55"/>
                      </a:lnTo>
                      <a:lnTo>
                        <a:pt x="361" y="58"/>
                      </a:lnTo>
                      <a:lnTo>
                        <a:pt x="363" y="56"/>
                      </a:lnTo>
                      <a:lnTo>
                        <a:pt x="364" y="56"/>
                      </a:lnTo>
                      <a:lnTo>
                        <a:pt x="364" y="55"/>
                      </a:lnTo>
                      <a:lnTo>
                        <a:pt x="366" y="55"/>
                      </a:lnTo>
                      <a:lnTo>
                        <a:pt x="366" y="56"/>
                      </a:lnTo>
                      <a:lnTo>
                        <a:pt x="366" y="58"/>
                      </a:lnTo>
                      <a:lnTo>
                        <a:pt x="368" y="60"/>
                      </a:lnTo>
                      <a:lnTo>
                        <a:pt x="366" y="60"/>
                      </a:lnTo>
                      <a:lnTo>
                        <a:pt x="365" y="61"/>
                      </a:lnTo>
                      <a:lnTo>
                        <a:pt x="364" y="61"/>
                      </a:lnTo>
                      <a:lnTo>
                        <a:pt x="363" y="61"/>
                      </a:lnTo>
                      <a:lnTo>
                        <a:pt x="361" y="61"/>
                      </a:lnTo>
                      <a:lnTo>
                        <a:pt x="359" y="63"/>
                      </a:lnTo>
                      <a:lnTo>
                        <a:pt x="359" y="61"/>
                      </a:lnTo>
                      <a:lnTo>
                        <a:pt x="359" y="61"/>
                      </a:lnTo>
                      <a:lnTo>
                        <a:pt x="357" y="61"/>
                      </a:lnTo>
                      <a:lnTo>
                        <a:pt x="357" y="61"/>
                      </a:lnTo>
                      <a:lnTo>
                        <a:pt x="356" y="60"/>
                      </a:lnTo>
                      <a:lnTo>
                        <a:pt x="355" y="58"/>
                      </a:lnTo>
                      <a:lnTo>
                        <a:pt x="352" y="56"/>
                      </a:lnTo>
                      <a:lnTo>
                        <a:pt x="348" y="56"/>
                      </a:lnTo>
                      <a:lnTo>
                        <a:pt x="348" y="58"/>
                      </a:lnTo>
                      <a:lnTo>
                        <a:pt x="344" y="58"/>
                      </a:lnTo>
                      <a:lnTo>
                        <a:pt x="343" y="58"/>
                      </a:lnTo>
                      <a:lnTo>
                        <a:pt x="343" y="59"/>
                      </a:lnTo>
                      <a:lnTo>
                        <a:pt x="343" y="60"/>
                      </a:lnTo>
                      <a:lnTo>
                        <a:pt x="344" y="61"/>
                      </a:lnTo>
                      <a:lnTo>
                        <a:pt x="346" y="61"/>
                      </a:lnTo>
                      <a:lnTo>
                        <a:pt x="346" y="63"/>
                      </a:lnTo>
                      <a:lnTo>
                        <a:pt x="346" y="63"/>
                      </a:lnTo>
                      <a:lnTo>
                        <a:pt x="346" y="64"/>
                      </a:lnTo>
                      <a:lnTo>
                        <a:pt x="347" y="64"/>
                      </a:lnTo>
                      <a:lnTo>
                        <a:pt x="347" y="67"/>
                      </a:lnTo>
                      <a:lnTo>
                        <a:pt x="348" y="67"/>
                      </a:lnTo>
                      <a:lnTo>
                        <a:pt x="348" y="67"/>
                      </a:lnTo>
                      <a:lnTo>
                        <a:pt x="347" y="67"/>
                      </a:lnTo>
                      <a:lnTo>
                        <a:pt x="347" y="68"/>
                      </a:lnTo>
                      <a:lnTo>
                        <a:pt x="346" y="68"/>
                      </a:lnTo>
                      <a:lnTo>
                        <a:pt x="346" y="68"/>
                      </a:lnTo>
                      <a:lnTo>
                        <a:pt x="344" y="67"/>
                      </a:lnTo>
                      <a:lnTo>
                        <a:pt x="344" y="67"/>
                      </a:lnTo>
                      <a:lnTo>
                        <a:pt x="344" y="65"/>
                      </a:lnTo>
                      <a:lnTo>
                        <a:pt x="343" y="64"/>
                      </a:lnTo>
                      <a:lnTo>
                        <a:pt x="343" y="64"/>
                      </a:lnTo>
                      <a:lnTo>
                        <a:pt x="342" y="64"/>
                      </a:lnTo>
                      <a:lnTo>
                        <a:pt x="340" y="63"/>
                      </a:lnTo>
                      <a:lnTo>
                        <a:pt x="339" y="63"/>
                      </a:lnTo>
                      <a:lnTo>
                        <a:pt x="338" y="61"/>
                      </a:lnTo>
                      <a:lnTo>
                        <a:pt x="338" y="61"/>
                      </a:lnTo>
                      <a:lnTo>
                        <a:pt x="336" y="60"/>
                      </a:lnTo>
                      <a:lnTo>
                        <a:pt x="335" y="59"/>
                      </a:lnTo>
                      <a:lnTo>
                        <a:pt x="334" y="59"/>
                      </a:lnTo>
                      <a:lnTo>
                        <a:pt x="334" y="58"/>
                      </a:lnTo>
                      <a:lnTo>
                        <a:pt x="334" y="58"/>
                      </a:lnTo>
                      <a:lnTo>
                        <a:pt x="332" y="56"/>
                      </a:lnTo>
                      <a:lnTo>
                        <a:pt x="331" y="56"/>
                      </a:lnTo>
                      <a:lnTo>
                        <a:pt x="330" y="56"/>
                      </a:lnTo>
                      <a:lnTo>
                        <a:pt x="330" y="58"/>
                      </a:lnTo>
                      <a:lnTo>
                        <a:pt x="334" y="60"/>
                      </a:lnTo>
                      <a:lnTo>
                        <a:pt x="335" y="63"/>
                      </a:lnTo>
                      <a:lnTo>
                        <a:pt x="335" y="63"/>
                      </a:lnTo>
                      <a:lnTo>
                        <a:pt x="336" y="64"/>
                      </a:lnTo>
                      <a:lnTo>
                        <a:pt x="338" y="64"/>
                      </a:lnTo>
                      <a:lnTo>
                        <a:pt x="339" y="64"/>
                      </a:lnTo>
                      <a:lnTo>
                        <a:pt x="339" y="65"/>
                      </a:lnTo>
                      <a:lnTo>
                        <a:pt x="339" y="65"/>
                      </a:lnTo>
                      <a:lnTo>
                        <a:pt x="339" y="65"/>
                      </a:lnTo>
                      <a:lnTo>
                        <a:pt x="339" y="65"/>
                      </a:lnTo>
                      <a:lnTo>
                        <a:pt x="339" y="65"/>
                      </a:lnTo>
                      <a:lnTo>
                        <a:pt x="335" y="65"/>
                      </a:lnTo>
                      <a:lnTo>
                        <a:pt x="332" y="65"/>
                      </a:lnTo>
                      <a:lnTo>
                        <a:pt x="331" y="65"/>
                      </a:lnTo>
                      <a:lnTo>
                        <a:pt x="328" y="64"/>
                      </a:lnTo>
                      <a:lnTo>
                        <a:pt x="328" y="64"/>
                      </a:lnTo>
                      <a:lnTo>
                        <a:pt x="327" y="63"/>
                      </a:lnTo>
                      <a:lnTo>
                        <a:pt x="326" y="63"/>
                      </a:lnTo>
                      <a:lnTo>
                        <a:pt x="326" y="63"/>
                      </a:lnTo>
                      <a:lnTo>
                        <a:pt x="326" y="63"/>
                      </a:lnTo>
                      <a:lnTo>
                        <a:pt x="317" y="64"/>
                      </a:lnTo>
                      <a:lnTo>
                        <a:pt x="315" y="63"/>
                      </a:lnTo>
                      <a:lnTo>
                        <a:pt x="310" y="63"/>
                      </a:lnTo>
                      <a:lnTo>
                        <a:pt x="309" y="61"/>
                      </a:lnTo>
                      <a:lnTo>
                        <a:pt x="308" y="60"/>
                      </a:lnTo>
                      <a:lnTo>
                        <a:pt x="305" y="60"/>
                      </a:lnTo>
                      <a:lnTo>
                        <a:pt x="306" y="61"/>
                      </a:lnTo>
                      <a:lnTo>
                        <a:pt x="306" y="63"/>
                      </a:lnTo>
                      <a:lnTo>
                        <a:pt x="304" y="63"/>
                      </a:lnTo>
                      <a:lnTo>
                        <a:pt x="304" y="63"/>
                      </a:lnTo>
                      <a:lnTo>
                        <a:pt x="304" y="63"/>
                      </a:lnTo>
                      <a:lnTo>
                        <a:pt x="304" y="63"/>
                      </a:lnTo>
                      <a:lnTo>
                        <a:pt x="300" y="63"/>
                      </a:lnTo>
                      <a:lnTo>
                        <a:pt x="300" y="63"/>
                      </a:lnTo>
                      <a:lnTo>
                        <a:pt x="300" y="63"/>
                      </a:lnTo>
                      <a:lnTo>
                        <a:pt x="300" y="60"/>
                      </a:lnTo>
                      <a:lnTo>
                        <a:pt x="298" y="60"/>
                      </a:lnTo>
                      <a:lnTo>
                        <a:pt x="296" y="56"/>
                      </a:lnTo>
                      <a:lnTo>
                        <a:pt x="294" y="56"/>
                      </a:lnTo>
                      <a:lnTo>
                        <a:pt x="294" y="55"/>
                      </a:lnTo>
                      <a:lnTo>
                        <a:pt x="289" y="54"/>
                      </a:lnTo>
                      <a:lnTo>
                        <a:pt x="289" y="56"/>
                      </a:lnTo>
                      <a:lnTo>
                        <a:pt x="288" y="56"/>
                      </a:lnTo>
                      <a:lnTo>
                        <a:pt x="288" y="56"/>
                      </a:lnTo>
                      <a:lnTo>
                        <a:pt x="287" y="56"/>
                      </a:lnTo>
                      <a:lnTo>
                        <a:pt x="285" y="58"/>
                      </a:lnTo>
                      <a:lnTo>
                        <a:pt x="284" y="56"/>
                      </a:lnTo>
                      <a:lnTo>
                        <a:pt x="284" y="56"/>
                      </a:lnTo>
                      <a:lnTo>
                        <a:pt x="284" y="56"/>
                      </a:lnTo>
                      <a:lnTo>
                        <a:pt x="284" y="55"/>
                      </a:lnTo>
                      <a:lnTo>
                        <a:pt x="284" y="55"/>
                      </a:lnTo>
                      <a:lnTo>
                        <a:pt x="285" y="54"/>
                      </a:lnTo>
                      <a:lnTo>
                        <a:pt x="281" y="54"/>
                      </a:lnTo>
                      <a:lnTo>
                        <a:pt x="281" y="52"/>
                      </a:lnTo>
                      <a:lnTo>
                        <a:pt x="279" y="52"/>
                      </a:lnTo>
                      <a:lnTo>
                        <a:pt x="279" y="52"/>
                      </a:lnTo>
                      <a:lnTo>
                        <a:pt x="279" y="52"/>
                      </a:lnTo>
                      <a:lnTo>
                        <a:pt x="279" y="50"/>
                      </a:lnTo>
                      <a:lnTo>
                        <a:pt x="277" y="50"/>
                      </a:lnTo>
                      <a:lnTo>
                        <a:pt x="277" y="48"/>
                      </a:lnTo>
                      <a:lnTo>
                        <a:pt x="277" y="48"/>
                      </a:lnTo>
                      <a:lnTo>
                        <a:pt x="276" y="47"/>
                      </a:lnTo>
                      <a:lnTo>
                        <a:pt x="277" y="46"/>
                      </a:lnTo>
                      <a:lnTo>
                        <a:pt x="279" y="46"/>
                      </a:lnTo>
                      <a:lnTo>
                        <a:pt x="279" y="47"/>
                      </a:lnTo>
                      <a:lnTo>
                        <a:pt x="283" y="47"/>
                      </a:lnTo>
                      <a:lnTo>
                        <a:pt x="283" y="44"/>
                      </a:lnTo>
                      <a:lnTo>
                        <a:pt x="281" y="44"/>
                      </a:lnTo>
                      <a:lnTo>
                        <a:pt x="280" y="43"/>
                      </a:lnTo>
                      <a:lnTo>
                        <a:pt x="277" y="43"/>
                      </a:lnTo>
                      <a:lnTo>
                        <a:pt x="274" y="43"/>
                      </a:lnTo>
                      <a:lnTo>
                        <a:pt x="270" y="44"/>
                      </a:lnTo>
                      <a:lnTo>
                        <a:pt x="268" y="42"/>
                      </a:lnTo>
                      <a:lnTo>
                        <a:pt x="267" y="41"/>
                      </a:lnTo>
                      <a:lnTo>
                        <a:pt x="266" y="39"/>
                      </a:lnTo>
                      <a:lnTo>
                        <a:pt x="267" y="39"/>
                      </a:lnTo>
                      <a:lnTo>
                        <a:pt x="267" y="38"/>
                      </a:lnTo>
                      <a:lnTo>
                        <a:pt x="266" y="38"/>
                      </a:lnTo>
                      <a:lnTo>
                        <a:pt x="264" y="37"/>
                      </a:lnTo>
                      <a:lnTo>
                        <a:pt x="262" y="35"/>
                      </a:lnTo>
                      <a:lnTo>
                        <a:pt x="260" y="35"/>
                      </a:lnTo>
                      <a:lnTo>
                        <a:pt x="260" y="33"/>
                      </a:lnTo>
                      <a:lnTo>
                        <a:pt x="262" y="33"/>
                      </a:lnTo>
                      <a:lnTo>
                        <a:pt x="262" y="31"/>
                      </a:lnTo>
                      <a:lnTo>
                        <a:pt x="263" y="31"/>
                      </a:lnTo>
                      <a:lnTo>
                        <a:pt x="263" y="30"/>
                      </a:lnTo>
                      <a:lnTo>
                        <a:pt x="264" y="29"/>
                      </a:lnTo>
                      <a:lnTo>
                        <a:pt x="264" y="26"/>
                      </a:lnTo>
                      <a:lnTo>
                        <a:pt x="264" y="26"/>
                      </a:lnTo>
                      <a:lnTo>
                        <a:pt x="263" y="25"/>
                      </a:lnTo>
                      <a:lnTo>
                        <a:pt x="266" y="22"/>
                      </a:lnTo>
                      <a:lnTo>
                        <a:pt x="266" y="21"/>
                      </a:lnTo>
                      <a:lnTo>
                        <a:pt x="268" y="20"/>
                      </a:lnTo>
                      <a:lnTo>
                        <a:pt x="270" y="18"/>
                      </a:lnTo>
                      <a:lnTo>
                        <a:pt x="270" y="17"/>
                      </a:lnTo>
                      <a:lnTo>
                        <a:pt x="272" y="16"/>
                      </a:lnTo>
                      <a:lnTo>
                        <a:pt x="271" y="16"/>
                      </a:lnTo>
                      <a:lnTo>
                        <a:pt x="271" y="14"/>
                      </a:lnTo>
                      <a:lnTo>
                        <a:pt x="271" y="13"/>
                      </a:lnTo>
                      <a:lnTo>
                        <a:pt x="276" y="10"/>
                      </a:lnTo>
                      <a:lnTo>
                        <a:pt x="276" y="9"/>
                      </a:lnTo>
                      <a:lnTo>
                        <a:pt x="275" y="9"/>
                      </a:lnTo>
                      <a:lnTo>
                        <a:pt x="275" y="7"/>
                      </a:lnTo>
                      <a:lnTo>
                        <a:pt x="275" y="7"/>
                      </a:lnTo>
                      <a:lnTo>
                        <a:pt x="276" y="5"/>
                      </a:lnTo>
                      <a:lnTo>
                        <a:pt x="279" y="5"/>
                      </a:lnTo>
                      <a:lnTo>
                        <a:pt x="279" y="3"/>
                      </a:lnTo>
                      <a:lnTo>
                        <a:pt x="280" y="3"/>
                      </a:lnTo>
                      <a:lnTo>
                        <a:pt x="283" y="3"/>
                      </a:lnTo>
                      <a:lnTo>
                        <a:pt x="284" y="3"/>
                      </a:lnTo>
                      <a:lnTo>
                        <a:pt x="287" y="3"/>
                      </a:lnTo>
                      <a:lnTo>
                        <a:pt x="288" y="1"/>
                      </a:lnTo>
                      <a:lnTo>
                        <a:pt x="291" y="1"/>
                      </a:lnTo>
                      <a:lnTo>
                        <a:pt x="292" y="1"/>
                      </a:lnTo>
                      <a:lnTo>
                        <a:pt x="293" y="1"/>
                      </a:lnTo>
                      <a:lnTo>
                        <a:pt x="294" y="3"/>
                      </a:lnTo>
                      <a:lnTo>
                        <a:pt x="298" y="1"/>
                      </a:lnTo>
                      <a:lnTo>
                        <a:pt x="313" y="1"/>
                      </a:lnTo>
                      <a:lnTo>
                        <a:pt x="313" y="1"/>
                      </a:lnTo>
                      <a:lnTo>
                        <a:pt x="3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27">
                  <a:extLst>
                    <a:ext uri="{FF2B5EF4-FFF2-40B4-BE49-F238E27FC236}">
                      <a16:creationId xmlns:a16="http://schemas.microsoft.com/office/drawing/2014/main" id="{6299B5DB-3C90-462F-9D06-1732A221BC80}"/>
                    </a:ext>
                  </a:extLst>
                </p:cNvPr>
                <p:cNvSpPr>
                  <a:spLocks noEditPoints="1"/>
                </p:cNvSpPr>
                <p:nvPr/>
              </p:nvSpPr>
              <p:spPr bwMode="auto">
                <a:xfrm>
                  <a:off x="4670425" y="1418092"/>
                  <a:ext cx="3144838" cy="38100"/>
                </a:xfrm>
                <a:custGeom>
                  <a:avLst/>
                  <a:gdLst>
                    <a:gd name="T0" fmla="*/ 1979 w 1981"/>
                    <a:gd name="T1" fmla="*/ 2 h 24"/>
                    <a:gd name="T2" fmla="*/ 1979 w 1981"/>
                    <a:gd name="T3" fmla="*/ 2 h 24"/>
                    <a:gd name="T4" fmla="*/ 1979 w 1981"/>
                    <a:gd name="T5" fmla="*/ 7 h 24"/>
                    <a:gd name="T6" fmla="*/ 1978 w 1981"/>
                    <a:gd name="T7" fmla="*/ 7 h 24"/>
                    <a:gd name="T8" fmla="*/ 1977 w 1981"/>
                    <a:gd name="T9" fmla="*/ 6 h 24"/>
                    <a:gd name="T10" fmla="*/ 1975 w 1981"/>
                    <a:gd name="T11" fmla="*/ 3 h 24"/>
                    <a:gd name="T12" fmla="*/ 1977 w 1981"/>
                    <a:gd name="T13" fmla="*/ 2 h 24"/>
                    <a:gd name="T14" fmla="*/ 1733 w 1981"/>
                    <a:gd name="T15" fmla="*/ 0 h 24"/>
                    <a:gd name="T16" fmla="*/ 1732 w 1981"/>
                    <a:gd name="T17" fmla="*/ 4 h 24"/>
                    <a:gd name="T18" fmla="*/ 1729 w 1981"/>
                    <a:gd name="T19" fmla="*/ 7 h 24"/>
                    <a:gd name="T20" fmla="*/ 1727 w 1981"/>
                    <a:gd name="T21" fmla="*/ 4 h 24"/>
                    <a:gd name="T22" fmla="*/ 1728 w 1981"/>
                    <a:gd name="T23" fmla="*/ 2 h 24"/>
                    <a:gd name="T24" fmla="*/ 1732 w 1981"/>
                    <a:gd name="T25" fmla="*/ 0 h 24"/>
                    <a:gd name="T26" fmla="*/ 30 w 1981"/>
                    <a:gd name="T27" fmla="*/ 2 h 24"/>
                    <a:gd name="T28" fmla="*/ 31 w 1981"/>
                    <a:gd name="T29" fmla="*/ 3 h 24"/>
                    <a:gd name="T30" fmla="*/ 31 w 1981"/>
                    <a:gd name="T31" fmla="*/ 2 h 24"/>
                    <a:gd name="T32" fmla="*/ 34 w 1981"/>
                    <a:gd name="T33" fmla="*/ 4 h 24"/>
                    <a:gd name="T34" fmla="*/ 35 w 1981"/>
                    <a:gd name="T35" fmla="*/ 6 h 24"/>
                    <a:gd name="T36" fmla="*/ 37 w 1981"/>
                    <a:gd name="T37" fmla="*/ 10 h 24"/>
                    <a:gd name="T38" fmla="*/ 38 w 1981"/>
                    <a:gd name="T39" fmla="*/ 11 h 24"/>
                    <a:gd name="T40" fmla="*/ 39 w 1981"/>
                    <a:gd name="T41" fmla="*/ 12 h 24"/>
                    <a:gd name="T42" fmla="*/ 39 w 1981"/>
                    <a:gd name="T43" fmla="*/ 15 h 24"/>
                    <a:gd name="T44" fmla="*/ 38 w 1981"/>
                    <a:gd name="T45" fmla="*/ 16 h 24"/>
                    <a:gd name="T46" fmla="*/ 37 w 1981"/>
                    <a:gd name="T47" fmla="*/ 16 h 24"/>
                    <a:gd name="T48" fmla="*/ 33 w 1981"/>
                    <a:gd name="T49" fmla="*/ 16 h 24"/>
                    <a:gd name="T50" fmla="*/ 31 w 1981"/>
                    <a:gd name="T51" fmla="*/ 17 h 24"/>
                    <a:gd name="T52" fmla="*/ 24 w 1981"/>
                    <a:gd name="T53" fmla="*/ 21 h 24"/>
                    <a:gd name="T54" fmla="*/ 22 w 1981"/>
                    <a:gd name="T55" fmla="*/ 21 h 24"/>
                    <a:gd name="T56" fmla="*/ 21 w 1981"/>
                    <a:gd name="T57" fmla="*/ 23 h 24"/>
                    <a:gd name="T58" fmla="*/ 17 w 1981"/>
                    <a:gd name="T59" fmla="*/ 23 h 24"/>
                    <a:gd name="T60" fmla="*/ 13 w 1981"/>
                    <a:gd name="T61" fmla="*/ 23 h 24"/>
                    <a:gd name="T62" fmla="*/ 12 w 1981"/>
                    <a:gd name="T63" fmla="*/ 21 h 24"/>
                    <a:gd name="T64" fmla="*/ 9 w 1981"/>
                    <a:gd name="T65" fmla="*/ 23 h 24"/>
                    <a:gd name="T66" fmla="*/ 5 w 1981"/>
                    <a:gd name="T67" fmla="*/ 24 h 24"/>
                    <a:gd name="T68" fmla="*/ 1 w 1981"/>
                    <a:gd name="T69" fmla="*/ 21 h 24"/>
                    <a:gd name="T70" fmla="*/ 0 w 1981"/>
                    <a:gd name="T71" fmla="*/ 17 h 24"/>
                    <a:gd name="T72" fmla="*/ 1 w 1981"/>
                    <a:gd name="T73" fmla="*/ 12 h 24"/>
                    <a:gd name="T74" fmla="*/ 1 w 1981"/>
                    <a:gd name="T75" fmla="*/ 11 h 24"/>
                    <a:gd name="T76" fmla="*/ 1 w 1981"/>
                    <a:gd name="T77" fmla="*/ 10 h 24"/>
                    <a:gd name="T78" fmla="*/ 3 w 1981"/>
                    <a:gd name="T79" fmla="*/ 7 h 24"/>
                    <a:gd name="T80" fmla="*/ 5 w 1981"/>
                    <a:gd name="T81" fmla="*/ 4 h 24"/>
                    <a:gd name="T82" fmla="*/ 7 w 1981"/>
                    <a:gd name="T83" fmla="*/ 3 h 24"/>
                    <a:gd name="T84" fmla="*/ 9 w 1981"/>
                    <a:gd name="T85" fmla="*/ 2 h 24"/>
                    <a:gd name="T86" fmla="*/ 14 w 1981"/>
                    <a:gd name="T87" fmla="*/ 2 h 24"/>
                    <a:gd name="T88" fmla="*/ 16 w 1981"/>
                    <a:gd name="T89" fmla="*/ 3 h 24"/>
                    <a:gd name="T90" fmla="*/ 17 w 1981"/>
                    <a:gd name="T91" fmla="*/ 3 h 24"/>
                    <a:gd name="T92" fmla="*/ 18 w 1981"/>
                    <a:gd name="T93" fmla="*/ 4 h 24"/>
                    <a:gd name="T94" fmla="*/ 21 w 1981"/>
                    <a:gd name="T95" fmla="*/ 4 h 24"/>
                    <a:gd name="T96" fmla="*/ 21 w 1981"/>
                    <a:gd name="T97" fmla="*/ 3 h 24"/>
                    <a:gd name="T98" fmla="*/ 24 w 1981"/>
                    <a:gd name="T99" fmla="*/ 2 h 24"/>
                    <a:gd name="T100" fmla="*/ 26 w 1981"/>
                    <a:gd name="T101" fmla="*/ 2 h 24"/>
                    <a:gd name="T102" fmla="*/ 29 w 1981"/>
                    <a:gd name="T10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1" h="24">
                      <a:moveTo>
                        <a:pt x="1977" y="2"/>
                      </a:moveTo>
                      <a:lnTo>
                        <a:pt x="1979" y="2"/>
                      </a:lnTo>
                      <a:lnTo>
                        <a:pt x="1979" y="2"/>
                      </a:lnTo>
                      <a:lnTo>
                        <a:pt x="1979" y="2"/>
                      </a:lnTo>
                      <a:lnTo>
                        <a:pt x="1981" y="6"/>
                      </a:lnTo>
                      <a:lnTo>
                        <a:pt x="1979" y="7"/>
                      </a:lnTo>
                      <a:lnTo>
                        <a:pt x="1978" y="7"/>
                      </a:lnTo>
                      <a:lnTo>
                        <a:pt x="1978" y="7"/>
                      </a:lnTo>
                      <a:lnTo>
                        <a:pt x="1978" y="7"/>
                      </a:lnTo>
                      <a:lnTo>
                        <a:pt x="1977" y="6"/>
                      </a:lnTo>
                      <a:lnTo>
                        <a:pt x="1975" y="6"/>
                      </a:lnTo>
                      <a:lnTo>
                        <a:pt x="1975" y="3"/>
                      </a:lnTo>
                      <a:lnTo>
                        <a:pt x="1977" y="3"/>
                      </a:lnTo>
                      <a:lnTo>
                        <a:pt x="1977" y="2"/>
                      </a:lnTo>
                      <a:close/>
                      <a:moveTo>
                        <a:pt x="1732" y="0"/>
                      </a:moveTo>
                      <a:lnTo>
                        <a:pt x="1733" y="0"/>
                      </a:lnTo>
                      <a:lnTo>
                        <a:pt x="1733" y="3"/>
                      </a:lnTo>
                      <a:lnTo>
                        <a:pt x="1732" y="4"/>
                      </a:lnTo>
                      <a:lnTo>
                        <a:pt x="1732" y="6"/>
                      </a:lnTo>
                      <a:lnTo>
                        <a:pt x="1729" y="7"/>
                      </a:lnTo>
                      <a:lnTo>
                        <a:pt x="1727" y="7"/>
                      </a:lnTo>
                      <a:lnTo>
                        <a:pt x="1727" y="4"/>
                      </a:lnTo>
                      <a:lnTo>
                        <a:pt x="1727" y="3"/>
                      </a:lnTo>
                      <a:lnTo>
                        <a:pt x="1728" y="2"/>
                      </a:lnTo>
                      <a:lnTo>
                        <a:pt x="1731" y="2"/>
                      </a:lnTo>
                      <a:lnTo>
                        <a:pt x="1732" y="0"/>
                      </a:lnTo>
                      <a:close/>
                      <a:moveTo>
                        <a:pt x="29" y="0"/>
                      </a:moveTo>
                      <a:lnTo>
                        <a:pt x="30" y="2"/>
                      </a:lnTo>
                      <a:lnTo>
                        <a:pt x="30" y="2"/>
                      </a:lnTo>
                      <a:lnTo>
                        <a:pt x="31" y="3"/>
                      </a:lnTo>
                      <a:lnTo>
                        <a:pt x="31" y="3"/>
                      </a:lnTo>
                      <a:lnTo>
                        <a:pt x="31" y="2"/>
                      </a:lnTo>
                      <a:lnTo>
                        <a:pt x="34" y="2"/>
                      </a:lnTo>
                      <a:lnTo>
                        <a:pt x="34" y="4"/>
                      </a:lnTo>
                      <a:lnTo>
                        <a:pt x="35" y="6"/>
                      </a:lnTo>
                      <a:lnTo>
                        <a:pt x="35" y="6"/>
                      </a:lnTo>
                      <a:lnTo>
                        <a:pt x="37" y="10"/>
                      </a:lnTo>
                      <a:lnTo>
                        <a:pt x="37" y="10"/>
                      </a:lnTo>
                      <a:lnTo>
                        <a:pt x="37" y="11"/>
                      </a:lnTo>
                      <a:lnTo>
                        <a:pt x="38" y="11"/>
                      </a:lnTo>
                      <a:lnTo>
                        <a:pt x="38" y="12"/>
                      </a:lnTo>
                      <a:lnTo>
                        <a:pt x="39" y="12"/>
                      </a:lnTo>
                      <a:lnTo>
                        <a:pt x="39" y="13"/>
                      </a:lnTo>
                      <a:lnTo>
                        <a:pt x="39" y="15"/>
                      </a:lnTo>
                      <a:lnTo>
                        <a:pt x="38" y="15"/>
                      </a:lnTo>
                      <a:lnTo>
                        <a:pt x="38" y="16"/>
                      </a:lnTo>
                      <a:lnTo>
                        <a:pt x="37" y="16"/>
                      </a:lnTo>
                      <a:lnTo>
                        <a:pt x="37" y="16"/>
                      </a:lnTo>
                      <a:lnTo>
                        <a:pt x="34" y="16"/>
                      </a:lnTo>
                      <a:lnTo>
                        <a:pt x="33" y="16"/>
                      </a:lnTo>
                      <a:lnTo>
                        <a:pt x="33" y="16"/>
                      </a:lnTo>
                      <a:lnTo>
                        <a:pt x="31" y="17"/>
                      </a:lnTo>
                      <a:lnTo>
                        <a:pt x="27" y="17"/>
                      </a:lnTo>
                      <a:lnTo>
                        <a:pt x="24" y="21"/>
                      </a:lnTo>
                      <a:lnTo>
                        <a:pt x="22" y="21"/>
                      </a:lnTo>
                      <a:lnTo>
                        <a:pt x="22" y="21"/>
                      </a:lnTo>
                      <a:lnTo>
                        <a:pt x="21" y="21"/>
                      </a:lnTo>
                      <a:lnTo>
                        <a:pt x="21" y="23"/>
                      </a:lnTo>
                      <a:lnTo>
                        <a:pt x="20" y="23"/>
                      </a:lnTo>
                      <a:lnTo>
                        <a:pt x="17" y="23"/>
                      </a:lnTo>
                      <a:lnTo>
                        <a:pt x="14" y="23"/>
                      </a:lnTo>
                      <a:lnTo>
                        <a:pt x="13" y="23"/>
                      </a:lnTo>
                      <a:lnTo>
                        <a:pt x="13" y="21"/>
                      </a:lnTo>
                      <a:lnTo>
                        <a:pt x="12" y="21"/>
                      </a:lnTo>
                      <a:lnTo>
                        <a:pt x="10" y="21"/>
                      </a:lnTo>
                      <a:lnTo>
                        <a:pt x="9" y="23"/>
                      </a:lnTo>
                      <a:lnTo>
                        <a:pt x="8" y="24"/>
                      </a:lnTo>
                      <a:lnTo>
                        <a:pt x="5" y="24"/>
                      </a:lnTo>
                      <a:lnTo>
                        <a:pt x="3" y="23"/>
                      </a:lnTo>
                      <a:lnTo>
                        <a:pt x="1" y="21"/>
                      </a:lnTo>
                      <a:lnTo>
                        <a:pt x="0" y="19"/>
                      </a:lnTo>
                      <a:lnTo>
                        <a:pt x="0" y="17"/>
                      </a:lnTo>
                      <a:lnTo>
                        <a:pt x="1" y="16"/>
                      </a:lnTo>
                      <a:lnTo>
                        <a:pt x="1" y="12"/>
                      </a:lnTo>
                      <a:lnTo>
                        <a:pt x="1" y="12"/>
                      </a:lnTo>
                      <a:lnTo>
                        <a:pt x="1" y="11"/>
                      </a:lnTo>
                      <a:lnTo>
                        <a:pt x="1" y="10"/>
                      </a:lnTo>
                      <a:lnTo>
                        <a:pt x="1" y="10"/>
                      </a:lnTo>
                      <a:lnTo>
                        <a:pt x="1" y="8"/>
                      </a:lnTo>
                      <a:lnTo>
                        <a:pt x="3" y="7"/>
                      </a:lnTo>
                      <a:lnTo>
                        <a:pt x="5" y="6"/>
                      </a:lnTo>
                      <a:lnTo>
                        <a:pt x="5" y="4"/>
                      </a:lnTo>
                      <a:lnTo>
                        <a:pt x="7" y="4"/>
                      </a:lnTo>
                      <a:lnTo>
                        <a:pt x="7" y="3"/>
                      </a:lnTo>
                      <a:lnTo>
                        <a:pt x="9" y="3"/>
                      </a:lnTo>
                      <a:lnTo>
                        <a:pt x="9" y="2"/>
                      </a:lnTo>
                      <a:lnTo>
                        <a:pt x="14" y="2"/>
                      </a:lnTo>
                      <a:lnTo>
                        <a:pt x="14" y="2"/>
                      </a:lnTo>
                      <a:lnTo>
                        <a:pt x="16" y="2"/>
                      </a:lnTo>
                      <a:lnTo>
                        <a:pt x="16" y="3"/>
                      </a:lnTo>
                      <a:lnTo>
                        <a:pt x="17" y="3"/>
                      </a:lnTo>
                      <a:lnTo>
                        <a:pt x="17" y="3"/>
                      </a:lnTo>
                      <a:lnTo>
                        <a:pt x="18" y="3"/>
                      </a:lnTo>
                      <a:lnTo>
                        <a:pt x="18" y="4"/>
                      </a:lnTo>
                      <a:lnTo>
                        <a:pt x="20" y="4"/>
                      </a:lnTo>
                      <a:lnTo>
                        <a:pt x="21" y="4"/>
                      </a:lnTo>
                      <a:lnTo>
                        <a:pt x="21" y="3"/>
                      </a:lnTo>
                      <a:lnTo>
                        <a:pt x="21" y="3"/>
                      </a:lnTo>
                      <a:lnTo>
                        <a:pt x="24" y="3"/>
                      </a:lnTo>
                      <a:lnTo>
                        <a:pt x="24" y="2"/>
                      </a:lnTo>
                      <a:lnTo>
                        <a:pt x="26" y="2"/>
                      </a:lnTo>
                      <a:lnTo>
                        <a:pt x="26" y="2"/>
                      </a:lnTo>
                      <a:lnTo>
                        <a:pt x="29" y="2"/>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8" name="Freeform 145">
              <a:extLst>
                <a:ext uri="{FF2B5EF4-FFF2-40B4-BE49-F238E27FC236}">
                  <a16:creationId xmlns:a16="http://schemas.microsoft.com/office/drawing/2014/main" id="{DE127DF3-2DCF-467E-B2F4-B0429FC0E235}"/>
                </a:ext>
              </a:extLst>
            </p:cNvPr>
            <p:cNvSpPr>
              <a:spLocks/>
            </p:cNvSpPr>
            <p:nvPr/>
          </p:nvSpPr>
          <p:spPr bwMode="auto">
            <a:xfrm>
              <a:off x="6879566" y="1935184"/>
              <a:ext cx="178878" cy="202466"/>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146">
              <a:extLst>
                <a:ext uri="{FF2B5EF4-FFF2-40B4-BE49-F238E27FC236}">
                  <a16:creationId xmlns:a16="http://schemas.microsoft.com/office/drawing/2014/main" id="{C13DE695-E1A5-4E6D-9DD1-758B37DB86F4}"/>
                </a:ext>
              </a:extLst>
            </p:cNvPr>
            <p:cNvSpPr>
              <a:spLocks/>
            </p:cNvSpPr>
            <p:nvPr/>
          </p:nvSpPr>
          <p:spPr bwMode="auto">
            <a:xfrm>
              <a:off x="7062373" y="2259522"/>
              <a:ext cx="41280" cy="100251"/>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148">
              <a:extLst>
                <a:ext uri="{FF2B5EF4-FFF2-40B4-BE49-F238E27FC236}">
                  <a16:creationId xmlns:a16="http://schemas.microsoft.com/office/drawing/2014/main" id="{CFBE1A51-1BD0-4F7F-9B9C-71C23134AB8A}"/>
                </a:ext>
              </a:extLst>
            </p:cNvPr>
            <p:cNvSpPr>
              <a:spLocks/>
            </p:cNvSpPr>
            <p:nvPr/>
          </p:nvSpPr>
          <p:spPr bwMode="auto">
            <a:xfrm>
              <a:off x="4988572" y="1943047"/>
              <a:ext cx="273231" cy="241779"/>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150">
              <a:extLst>
                <a:ext uri="{FF2B5EF4-FFF2-40B4-BE49-F238E27FC236}">
                  <a16:creationId xmlns:a16="http://schemas.microsoft.com/office/drawing/2014/main" id="{A1451A8D-BAE3-4ADA-812A-CF6494CD62F9}"/>
                </a:ext>
              </a:extLst>
            </p:cNvPr>
            <p:cNvSpPr>
              <a:spLocks/>
            </p:cNvSpPr>
            <p:nvPr/>
          </p:nvSpPr>
          <p:spPr bwMode="auto">
            <a:xfrm>
              <a:off x="5770916" y="2644796"/>
              <a:ext cx="106147" cy="51108"/>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151">
              <a:extLst>
                <a:ext uri="{FF2B5EF4-FFF2-40B4-BE49-F238E27FC236}">
                  <a16:creationId xmlns:a16="http://schemas.microsoft.com/office/drawing/2014/main" id="{7D834A88-8CAD-47A3-881A-47C9C005F848}"/>
                </a:ext>
              </a:extLst>
            </p:cNvPr>
            <p:cNvSpPr>
              <a:spLocks/>
            </p:cNvSpPr>
            <p:nvPr/>
          </p:nvSpPr>
          <p:spPr bwMode="auto">
            <a:xfrm>
              <a:off x="5326669" y="2636936"/>
              <a:ext cx="68800" cy="33417"/>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52">
              <a:extLst>
                <a:ext uri="{FF2B5EF4-FFF2-40B4-BE49-F238E27FC236}">
                  <a16:creationId xmlns:a16="http://schemas.microsoft.com/office/drawing/2014/main" id="{DF923FBB-9C76-4751-991D-81BAE96EF20F}"/>
                </a:ext>
              </a:extLst>
            </p:cNvPr>
            <p:cNvSpPr>
              <a:spLocks noEditPoints="1"/>
            </p:cNvSpPr>
            <p:nvPr/>
          </p:nvSpPr>
          <p:spPr bwMode="auto">
            <a:xfrm>
              <a:off x="5511444" y="1897840"/>
              <a:ext cx="161187" cy="283059"/>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154">
              <a:extLst>
                <a:ext uri="{FF2B5EF4-FFF2-40B4-BE49-F238E27FC236}">
                  <a16:creationId xmlns:a16="http://schemas.microsoft.com/office/drawing/2014/main" id="{B3F756B5-C5E7-4EF6-A3CC-E900BB7AC6D8}"/>
                </a:ext>
              </a:extLst>
            </p:cNvPr>
            <p:cNvSpPr>
              <a:spLocks noEditPoints="1"/>
            </p:cNvSpPr>
            <p:nvPr/>
          </p:nvSpPr>
          <p:spPr bwMode="auto">
            <a:xfrm>
              <a:off x="6020560" y="1964671"/>
              <a:ext cx="159221" cy="214261"/>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156">
              <a:extLst>
                <a:ext uri="{FF2B5EF4-FFF2-40B4-BE49-F238E27FC236}">
                  <a16:creationId xmlns:a16="http://schemas.microsoft.com/office/drawing/2014/main" id="{88CFCDE2-48AD-4570-9C8A-0400C5ABCC16}"/>
                </a:ext>
              </a:extLst>
            </p:cNvPr>
            <p:cNvSpPr>
              <a:spLocks/>
            </p:cNvSpPr>
            <p:nvPr/>
          </p:nvSpPr>
          <p:spPr bwMode="auto">
            <a:xfrm>
              <a:off x="6568989" y="2055098"/>
              <a:ext cx="78628" cy="157255"/>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20" name="Freeform 32">
            <a:extLst>
              <a:ext uri="{FF2B5EF4-FFF2-40B4-BE49-F238E27FC236}">
                <a16:creationId xmlns:a16="http://schemas.microsoft.com/office/drawing/2014/main" id="{EB0D3336-66E5-4A0F-B53C-855F023BAC69}"/>
              </a:ext>
            </a:extLst>
          </p:cNvPr>
          <p:cNvSpPr>
            <a:spLocks/>
          </p:cNvSpPr>
          <p:nvPr/>
        </p:nvSpPr>
        <p:spPr bwMode="auto">
          <a:xfrm>
            <a:off x="2811026" y="2573393"/>
            <a:ext cx="333533" cy="484400"/>
          </a:xfrm>
          <a:custGeom>
            <a:avLst/>
            <a:gdLst>
              <a:gd name="T0" fmla="*/ 225 w 451"/>
              <a:gd name="T1" fmla="*/ 0 h 655"/>
              <a:gd name="T2" fmla="*/ 266 w 451"/>
              <a:gd name="T3" fmla="*/ 2 h 655"/>
              <a:gd name="T4" fmla="*/ 304 w 451"/>
              <a:gd name="T5" fmla="*/ 13 h 655"/>
              <a:gd name="T6" fmla="*/ 339 w 451"/>
              <a:gd name="T7" fmla="*/ 28 h 655"/>
              <a:gd name="T8" fmla="*/ 371 w 451"/>
              <a:gd name="T9" fmla="*/ 51 h 655"/>
              <a:gd name="T10" fmla="*/ 398 w 451"/>
              <a:gd name="T11" fmla="*/ 77 h 655"/>
              <a:gd name="T12" fmla="*/ 421 w 451"/>
              <a:gd name="T13" fmla="*/ 107 h 655"/>
              <a:gd name="T14" fmla="*/ 436 w 451"/>
              <a:gd name="T15" fmla="*/ 141 h 655"/>
              <a:gd name="T16" fmla="*/ 447 w 451"/>
              <a:gd name="T17" fmla="*/ 178 h 655"/>
              <a:gd name="T18" fmla="*/ 451 w 451"/>
              <a:gd name="T19" fmla="*/ 217 h 655"/>
              <a:gd name="T20" fmla="*/ 449 w 451"/>
              <a:gd name="T21" fmla="*/ 240 h 655"/>
              <a:gd name="T22" fmla="*/ 443 w 451"/>
              <a:gd name="T23" fmla="*/ 269 h 655"/>
              <a:gd name="T24" fmla="*/ 432 w 451"/>
              <a:gd name="T25" fmla="*/ 301 h 655"/>
              <a:gd name="T26" fmla="*/ 421 w 451"/>
              <a:gd name="T27" fmla="*/ 335 h 655"/>
              <a:gd name="T28" fmla="*/ 405 w 451"/>
              <a:gd name="T29" fmla="*/ 371 h 655"/>
              <a:gd name="T30" fmla="*/ 388 w 451"/>
              <a:gd name="T31" fmla="*/ 409 h 655"/>
              <a:gd name="T32" fmla="*/ 369 w 451"/>
              <a:gd name="T33" fmla="*/ 449 h 655"/>
              <a:gd name="T34" fmla="*/ 350 w 451"/>
              <a:gd name="T35" fmla="*/ 488 h 655"/>
              <a:gd name="T36" fmla="*/ 330 w 451"/>
              <a:gd name="T37" fmla="*/ 526 h 655"/>
              <a:gd name="T38" fmla="*/ 311 w 451"/>
              <a:gd name="T39" fmla="*/ 562 h 655"/>
              <a:gd name="T40" fmla="*/ 292 w 451"/>
              <a:gd name="T41" fmla="*/ 597 h 655"/>
              <a:gd name="T42" fmla="*/ 275 w 451"/>
              <a:gd name="T43" fmla="*/ 628 h 655"/>
              <a:gd name="T44" fmla="*/ 263 w 451"/>
              <a:gd name="T45" fmla="*/ 642 h 655"/>
              <a:gd name="T46" fmla="*/ 250 w 451"/>
              <a:gd name="T47" fmla="*/ 651 h 655"/>
              <a:gd name="T48" fmla="*/ 235 w 451"/>
              <a:gd name="T49" fmla="*/ 655 h 655"/>
              <a:gd name="T50" fmla="*/ 218 w 451"/>
              <a:gd name="T51" fmla="*/ 655 h 655"/>
              <a:gd name="T52" fmla="*/ 202 w 451"/>
              <a:gd name="T53" fmla="*/ 651 h 655"/>
              <a:gd name="T54" fmla="*/ 188 w 451"/>
              <a:gd name="T55" fmla="*/ 642 h 655"/>
              <a:gd name="T56" fmla="*/ 177 w 451"/>
              <a:gd name="T57" fmla="*/ 628 h 655"/>
              <a:gd name="T58" fmla="*/ 159 w 451"/>
              <a:gd name="T59" fmla="*/ 597 h 655"/>
              <a:gd name="T60" fmla="*/ 140 w 451"/>
              <a:gd name="T61" fmla="*/ 562 h 655"/>
              <a:gd name="T62" fmla="*/ 121 w 451"/>
              <a:gd name="T63" fmla="*/ 526 h 655"/>
              <a:gd name="T64" fmla="*/ 101 w 451"/>
              <a:gd name="T65" fmla="*/ 488 h 655"/>
              <a:gd name="T66" fmla="*/ 83 w 451"/>
              <a:gd name="T67" fmla="*/ 449 h 655"/>
              <a:gd name="T68" fmla="*/ 64 w 451"/>
              <a:gd name="T69" fmla="*/ 409 h 655"/>
              <a:gd name="T70" fmla="*/ 47 w 451"/>
              <a:gd name="T71" fmla="*/ 371 h 655"/>
              <a:gd name="T72" fmla="*/ 32 w 451"/>
              <a:gd name="T73" fmla="*/ 335 h 655"/>
              <a:gd name="T74" fmla="*/ 19 w 451"/>
              <a:gd name="T75" fmla="*/ 301 h 655"/>
              <a:gd name="T76" fmla="*/ 9 w 451"/>
              <a:gd name="T77" fmla="*/ 269 h 655"/>
              <a:gd name="T78" fmla="*/ 3 w 451"/>
              <a:gd name="T79" fmla="*/ 240 h 655"/>
              <a:gd name="T80" fmla="*/ 0 w 451"/>
              <a:gd name="T81" fmla="*/ 217 h 655"/>
              <a:gd name="T82" fmla="*/ 4 w 451"/>
              <a:gd name="T83" fmla="*/ 178 h 655"/>
              <a:gd name="T84" fmla="*/ 15 w 451"/>
              <a:gd name="T85" fmla="*/ 141 h 655"/>
              <a:gd name="T86" fmla="*/ 32 w 451"/>
              <a:gd name="T87" fmla="*/ 107 h 655"/>
              <a:gd name="T88" fmla="*/ 54 w 451"/>
              <a:gd name="T89" fmla="*/ 77 h 655"/>
              <a:gd name="T90" fmla="*/ 80 w 451"/>
              <a:gd name="T91" fmla="*/ 51 h 655"/>
              <a:gd name="T92" fmla="*/ 112 w 451"/>
              <a:gd name="T93" fmla="*/ 28 h 655"/>
              <a:gd name="T94" fmla="*/ 147 w 451"/>
              <a:gd name="T95" fmla="*/ 13 h 655"/>
              <a:gd name="T96" fmla="*/ 185 w 451"/>
              <a:gd name="T97" fmla="*/ 2 h 655"/>
              <a:gd name="T98" fmla="*/ 225 w 451"/>
              <a:gd name="T9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5">
                <a:moveTo>
                  <a:pt x="225" y="0"/>
                </a:moveTo>
                <a:lnTo>
                  <a:pt x="266" y="2"/>
                </a:lnTo>
                <a:lnTo>
                  <a:pt x="304" y="13"/>
                </a:lnTo>
                <a:lnTo>
                  <a:pt x="339" y="28"/>
                </a:lnTo>
                <a:lnTo>
                  <a:pt x="371" y="51"/>
                </a:lnTo>
                <a:lnTo>
                  <a:pt x="398" y="77"/>
                </a:lnTo>
                <a:lnTo>
                  <a:pt x="421" y="107"/>
                </a:lnTo>
                <a:lnTo>
                  <a:pt x="436" y="141"/>
                </a:lnTo>
                <a:lnTo>
                  <a:pt x="447" y="178"/>
                </a:lnTo>
                <a:lnTo>
                  <a:pt x="451" y="217"/>
                </a:lnTo>
                <a:lnTo>
                  <a:pt x="449" y="240"/>
                </a:lnTo>
                <a:lnTo>
                  <a:pt x="443" y="269"/>
                </a:lnTo>
                <a:lnTo>
                  <a:pt x="432" y="301"/>
                </a:lnTo>
                <a:lnTo>
                  <a:pt x="421" y="335"/>
                </a:lnTo>
                <a:lnTo>
                  <a:pt x="405" y="371"/>
                </a:lnTo>
                <a:lnTo>
                  <a:pt x="388" y="409"/>
                </a:lnTo>
                <a:lnTo>
                  <a:pt x="369" y="449"/>
                </a:lnTo>
                <a:lnTo>
                  <a:pt x="350" y="488"/>
                </a:lnTo>
                <a:lnTo>
                  <a:pt x="330" y="526"/>
                </a:lnTo>
                <a:lnTo>
                  <a:pt x="311" y="562"/>
                </a:lnTo>
                <a:lnTo>
                  <a:pt x="292" y="597"/>
                </a:lnTo>
                <a:lnTo>
                  <a:pt x="275" y="628"/>
                </a:lnTo>
                <a:lnTo>
                  <a:pt x="263" y="642"/>
                </a:lnTo>
                <a:lnTo>
                  <a:pt x="250" y="651"/>
                </a:lnTo>
                <a:lnTo>
                  <a:pt x="235" y="655"/>
                </a:lnTo>
                <a:lnTo>
                  <a:pt x="218" y="655"/>
                </a:lnTo>
                <a:lnTo>
                  <a:pt x="202" y="651"/>
                </a:lnTo>
                <a:lnTo>
                  <a:pt x="188" y="642"/>
                </a:lnTo>
                <a:lnTo>
                  <a:pt x="177" y="628"/>
                </a:lnTo>
                <a:lnTo>
                  <a:pt x="159" y="597"/>
                </a:lnTo>
                <a:lnTo>
                  <a:pt x="140" y="562"/>
                </a:lnTo>
                <a:lnTo>
                  <a:pt x="121" y="526"/>
                </a:lnTo>
                <a:lnTo>
                  <a:pt x="101" y="488"/>
                </a:lnTo>
                <a:lnTo>
                  <a:pt x="83" y="449"/>
                </a:lnTo>
                <a:lnTo>
                  <a:pt x="64" y="409"/>
                </a:lnTo>
                <a:lnTo>
                  <a:pt x="47" y="371"/>
                </a:lnTo>
                <a:lnTo>
                  <a:pt x="32" y="335"/>
                </a:lnTo>
                <a:lnTo>
                  <a:pt x="19" y="301"/>
                </a:lnTo>
                <a:lnTo>
                  <a:pt x="9" y="269"/>
                </a:lnTo>
                <a:lnTo>
                  <a:pt x="3" y="240"/>
                </a:lnTo>
                <a:lnTo>
                  <a:pt x="0" y="217"/>
                </a:lnTo>
                <a:lnTo>
                  <a:pt x="4" y="178"/>
                </a:lnTo>
                <a:lnTo>
                  <a:pt x="15" y="141"/>
                </a:lnTo>
                <a:lnTo>
                  <a:pt x="32" y="107"/>
                </a:lnTo>
                <a:lnTo>
                  <a:pt x="54" y="77"/>
                </a:lnTo>
                <a:lnTo>
                  <a:pt x="80" y="51"/>
                </a:lnTo>
                <a:lnTo>
                  <a:pt x="112" y="28"/>
                </a:lnTo>
                <a:lnTo>
                  <a:pt x="147" y="13"/>
                </a:lnTo>
                <a:lnTo>
                  <a:pt x="185" y="2"/>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3">
            <a:extLst>
              <a:ext uri="{FF2B5EF4-FFF2-40B4-BE49-F238E27FC236}">
                <a16:creationId xmlns:a16="http://schemas.microsoft.com/office/drawing/2014/main" id="{9B9E3ADB-DB4E-4F71-BA06-CCD6D45DF812}"/>
              </a:ext>
            </a:extLst>
          </p:cNvPr>
          <p:cNvSpPr>
            <a:spLocks/>
          </p:cNvSpPr>
          <p:nvPr/>
        </p:nvSpPr>
        <p:spPr bwMode="auto">
          <a:xfrm>
            <a:off x="2876305" y="2630537"/>
            <a:ext cx="233695" cy="233696"/>
          </a:xfrm>
          <a:custGeom>
            <a:avLst/>
            <a:gdLst>
              <a:gd name="T0" fmla="*/ 157 w 316"/>
              <a:gd name="T1" fmla="*/ 0 h 316"/>
              <a:gd name="T2" fmla="*/ 189 w 316"/>
              <a:gd name="T3" fmla="*/ 4 h 316"/>
              <a:gd name="T4" fmla="*/ 219 w 316"/>
              <a:gd name="T5" fmla="*/ 13 h 316"/>
              <a:gd name="T6" fmla="*/ 247 w 316"/>
              <a:gd name="T7" fmla="*/ 28 h 316"/>
              <a:gd name="T8" fmla="*/ 269 w 316"/>
              <a:gd name="T9" fmla="*/ 47 h 316"/>
              <a:gd name="T10" fmla="*/ 288 w 316"/>
              <a:gd name="T11" fmla="*/ 70 h 316"/>
              <a:gd name="T12" fmla="*/ 303 w 316"/>
              <a:gd name="T13" fmla="*/ 97 h 316"/>
              <a:gd name="T14" fmla="*/ 312 w 316"/>
              <a:gd name="T15" fmla="*/ 126 h 316"/>
              <a:gd name="T16" fmla="*/ 316 w 316"/>
              <a:gd name="T17" fmla="*/ 159 h 316"/>
              <a:gd name="T18" fmla="*/ 312 w 316"/>
              <a:gd name="T19" fmla="*/ 190 h 316"/>
              <a:gd name="T20" fmla="*/ 303 w 316"/>
              <a:gd name="T21" fmla="*/ 219 h 316"/>
              <a:gd name="T22" fmla="*/ 288 w 316"/>
              <a:gd name="T23" fmla="*/ 246 h 316"/>
              <a:gd name="T24" fmla="*/ 269 w 316"/>
              <a:gd name="T25" fmla="*/ 270 h 316"/>
              <a:gd name="T26" fmla="*/ 247 w 316"/>
              <a:gd name="T27" fmla="*/ 288 h 316"/>
              <a:gd name="T28" fmla="*/ 219 w 316"/>
              <a:gd name="T29" fmla="*/ 304 h 316"/>
              <a:gd name="T30" fmla="*/ 189 w 316"/>
              <a:gd name="T31" fmla="*/ 313 h 316"/>
              <a:gd name="T32" fmla="*/ 157 w 316"/>
              <a:gd name="T33" fmla="*/ 316 h 316"/>
              <a:gd name="T34" fmla="*/ 126 w 316"/>
              <a:gd name="T35" fmla="*/ 313 h 316"/>
              <a:gd name="T36" fmla="*/ 96 w 316"/>
              <a:gd name="T37" fmla="*/ 304 h 316"/>
              <a:gd name="T38" fmla="*/ 70 w 316"/>
              <a:gd name="T39" fmla="*/ 288 h 316"/>
              <a:gd name="T40" fmla="*/ 46 w 316"/>
              <a:gd name="T41" fmla="*/ 270 h 316"/>
              <a:gd name="T42" fmla="*/ 27 w 316"/>
              <a:gd name="T43" fmla="*/ 246 h 316"/>
              <a:gd name="T44" fmla="*/ 12 w 316"/>
              <a:gd name="T45" fmla="*/ 219 h 316"/>
              <a:gd name="T46" fmla="*/ 3 w 316"/>
              <a:gd name="T47" fmla="*/ 190 h 316"/>
              <a:gd name="T48" fmla="*/ 0 w 316"/>
              <a:gd name="T49" fmla="*/ 159 h 316"/>
              <a:gd name="T50" fmla="*/ 3 w 316"/>
              <a:gd name="T51" fmla="*/ 126 h 316"/>
              <a:gd name="T52" fmla="*/ 12 w 316"/>
              <a:gd name="T53" fmla="*/ 97 h 316"/>
              <a:gd name="T54" fmla="*/ 27 w 316"/>
              <a:gd name="T55" fmla="*/ 70 h 316"/>
              <a:gd name="T56" fmla="*/ 46 w 316"/>
              <a:gd name="T57" fmla="*/ 47 h 316"/>
              <a:gd name="T58" fmla="*/ 70 w 316"/>
              <a:gd name="T59" fmla="*/ 28 h 316"/>
              <a:gd name="T60" fmla="*/ 96 w 316"/>
              <a:gd name="T61" fmla="*/ 13 h 316"/>
              <a:gd name="T62" fmla="*/ 126 w 316"/>
              <a:gd name="T63" fmla="*/ 4 h 316"/>
              <a:gd name="T64" fmla="*/ 157 w 316"/>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6">
                <a:moveTo>
                  <a:pt x="157" y="0"/>
                </a:moveTo>
                <a:lnTo>
                  <a:pt x="189" y="4"/>
                </a:lnTo>
                <a:lnTo>
                  <a:pt x="219" y="13"/>
                </a:lnTo>
                <a:lnTo>
                  <a:pt x="247" y="28"/>
                </a:lnTo>
                <a:lnTo>
                  <a:pt x="269" y="47"/>
                </a:lnTo>
                <a:lnTo>
                  <a:pt x="288" y="70"/>
                </a:lnTo>
                <a:lnTo>
                  <a:pt x="303" y="97"/>
                </a:lnTo>
                <a:lnTo>
                  <a:pt x="312" y="126"/>
                </a:lnTo>
                <a:lnTo>
                  <a:pt x="316" y="159"/>
                </a:lnTo>
                <a:lnTo>
                  <a:pt x="312" y="190"/>
                </a:lnTo>
                <a:lnTo>
                  <a:pt x="303" y="219"/>
                </a:lnTo>
                <a:lnTo>
                  <a:pt x="288" y="246"/>
                </a:lnTo>
                <a:lnTo>
                  <a:pt x="269" y="270"/>
                </a:lnTo>
                <a:lnTo>
                  <a:pt x="247" y="288"/>
                </a:lnTo>
                <a:lnTo>
                  <a:pt x="219" y="304"/>
                </a:lnTo>
                <a:lnTo>
                  <a:pt x="189" y="313"/>
                </a:lnTo>
                <a:lnTo>
                  <a:pt x="157" y="316"/>
                </a:lnTo>
                <a:lnTo>
                  <a:pt x="126" y="313"/>
                </a:lnTo>
                <a:lnTo>
                  <a:pt x="96" y="304"/>
                </a:lnTo>
                <a:lnTo>
                  <a:pt x="70" y="288"/>
                </a:lnTo>
                <a:lnTo>
                  <a:pt x="46" y="270"/>
                </a:lnTo>
                <a:lnTo>
                  <a:pt x="27" y="246"/>
                </a:lnTo>
                <a:lnTo>
                  <a:pt x="12" y="219"/>
                </a:lnTo>
                <a:lnTo>
                  <a:pt x="3" y="190"/>
                </a:lnTo>
                <a:lnTo>
                  <a:pt x="0" y="159"/>
                </a:lnTo>
                <a:lnTo>
                  <a:pt x="3" y="126"/>
                </a:lnTo>
                <a:lnTo>
                  <a:pt x="12" y="97"/>
                </a:lnTo>
                <a:lnTo>
                  <a:pt x="27" y="70"/>
                </a:lnTo>
                <a:lnTo>
                  <a:pt x="46" y="47"/>
                </a:lnTo>
                <a:lnTo>
                  <a:pt x="70" y="28"/>
                </a:lnTo>
                <a:lnTo>
                  <a:pt x="96" y="13"/>
                </a:lnTo>
                <a:lnTo>
                  <a:pt x="126" y="4"/>
                </a:lnTo>
                <a:lnTo>
                  <a:pt x="157"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4">
            <a:extLst>
              <a:ext uri="{FF2B5EF4-FFF2-40B4-BE49-F238E27FC236}">
                <a16:creationId xmlns:a16="http://schemas.microsoft.com/office/drawing/2014/main" id="{37C81DB5-E104-4BD5-99A6-5D7F6824CD04}"/>
              </a:ext>
            </a:extLst>
          </p:cNvPr>
          <p:cNvSpPr>
            <a:spLocks/>
          </p:cNvSpPr>
          <p:nvPr/>
        </p:nvSpPr>
        <p:spPr bwMode="auto">
          <a:xfrm>
            <a:off x="7821323" y="2806349"/>
            <a:ext cx="332793" cy="485139"/>
          </a:xfrm>
          <a:custGeom>
            <a:avLst/>
            <a:gdLst>
              <a:gd name="T0" fmla="*/ 225 w 450"/>
              <a:gd name="T1" fmla="*/ 0 h 656"/>
              <a:gd name="T2" fmla="*/ 265 w 450"/>
              <a:gd name="T3" fmla="*/ 3 h 656"/>
              <a:gd name="T4" fmla="*/ 303 w 450"/>
              <a:gd name="T5" fmla="*/ 14 h 656"/>
              <a:gd name="T6" fmla="*/ 339 w 450"/>
              <a:gd name="T7" fmla="*/ 29 h 656"/>
              <a:gd name="T8" fmla="*/ 370 w 450"/>
              <a:gd name="T9" fmla="*/ 51 h 656"/>
              <a:gd name="T10" fmla="*/ 396 w 450"/>
              <a:gd name="T11" fmla="*/ 78 h 656"/>
              <a:gd name="T12" fmla="*/ 418 w 450"/>
              <a:gd name="T13" fmla="*/ 108 h 656"/>
              <a:gd name="T14" fmla="*/ 436 w 450"/>
              <a:gd name="T15" fmla="*/ 142 h 656"/>
              <a:gd name="T16" fmla="*/ 446 w 450"/>
              <a:gd name="T17" fmla="*/ 178 h 656"/>
              <a:gd name="T18" fmla="*/ 450 w 450"/>
              <a:gd name="T19" fmla="*/ 218 h 656"/>
              <a:gd name="T20" fmla="*/ 447 w 450"/>
              <a:gd name="T21" fmla="*/ 241 h 656"/>
              <a:gd name="T22" fmla="*/ 441 w 450"/>
              <a:gd name="T23" fmla="*/ 270 h 656"/>
              <a:gd name="T24" fmla="*/ 432 w 450"/>
              <a:gd name="T25" fmla="*/ 302 h 656"/>
              <a:gd name="T26" fmla="*/ 418 w 450"/>
              <a:gd name="T27" fmla="*/ 336 h 656"/>
              <a:gd name="T28" fmla="*/ 404 w 450"/>
              <a:gd name="T29" fmla="*/ 372 h 656"/>
              <a:gd name="T30" fmla="*/ 387 w 450"/>
              <a:gd name="T31" fmla="*/ 410 h 656"/>
              <a:gd name="T32" fmla="*/ 369 w 450"/>
              <a:gd name="T33" fmla="*/ 449 h 656"/>
              <a:gd name="T34" fmla="*/ 349 w 450"/>
              <a:gd name="T35" fmla="*/ 489 h 656"/>
              <a:gd name="T36" fmla="*/ 329 w 450"/>
              <a:gd name="T37" fmla="*/ 527 h 656"/>
              <a:gd name="T38" fmla="*/ 310 w 450"/>
              <a:gd name="T39" fmla="*/ 563 h 656"/>
              <a:gd name="T40" fmla="*/ 291 w 450"/>
              <a:gd name="T41" fmla="*/ 597 h 656"/>
              <a:gd name="T42" fmla="*/ 273 w 450"/>
              <a:gd name="T43" fmla="*/ 629 h 656"/>
              <a:gd name="T44" fmla="*/ 263 w 450"/>
              <a:gd name="T45" fmla="*/ 643 h 656"/>
              <a:gd name="T46" fmla="*/ 248 w 450"/>
              <a:gd name="T47" fmla="*/ 652 h 656"/>
              <a:gd name="T48" fmla="*/ 233 w 450"/>
              <a:gd name="T49" fmla="*/ 656 h 656"/>
              <a:gd name="T50" fmla="*/ 217 w 450"/>
              <a:gd name="T51" fmla="*/ 656 h 656"/>
              <a:gd name="T52" fmla="*/ 201 w 450"/>
              <a:gd name="T53" fmla="*/ 652 h 656"/>
              <a:gd name="T54" fmla="*/ 187 w 450"/>
              <a:gd name="T55" fmla="*/ 643 h 656"/>
              <a:gd name="T56" fmla="*/ 175 w 450"/>
              <a:gd name="T57" fmla="*/ 629 h 656"/>
              <a:gd name="T58" fmla="*/ 158 w 450"/>
              <a:gd name="T59" fmla="*/ 597 h 656"/>
              <a:gd name="T60" fmla="*/ 140 w 450"/>
              <a:gd name="T61" fmla="*/ 563 h 656"/>
              <a:gd name="T62" fmla="*/ 120 w 450"/>
              <a:gd name="T63" fmla="*/ 527 h 656"/>
              <a:gd name="T64" fmla="*/ 100 w 450"/>
              <a:gd name="T65" fmla="*/ 489 h 656"/>
              <a:gd name="T66" fmla="*/ 81 w 450"/>
              <a:gd name="T67" fmla="*/ 449 h 656"/>
              <a:gd name="T68" fmla="*/ 62 w 450"/>
              <a:gd name="T69" fmla="*/ 410 h 656"/>
              <a:gd name="T70" fmla="*/ 45 w 450"/>
              <a:gd name="T71" fmla="*/ 372 h 656"/>
              <a:gd name="T72" fmla="*/ 31 w 450"/>
              <a:gd name="T73" fmla="*/ 336 h 656"/>
              <a:gd name="T74" fmla="*/ 18 w 450"/>
              <a:gd name="T75" fmla="*/ 302 h 656"/>
              <a:gd name="T76" fmla="*/ 7 w 450"/>
              <a:gd name="T77" fmla="*/ 270 h 656"/>
              <a:gd name="T78" fmla="*/ 2 w 450"/>
              <a:gd name="T79" fmla="*/ 241 h 656"/>
              <a:gd name="T80" fmla="*/ 0 w 450"/>
              <a:gd name="T81" fmla="*/ 218 h 656"/>
              <a:gd name="T82" fmla="*/ 3 w 450"/>
              <a:gd name="T83" fmla="*/ 178 h 656"/>
              <a:gd name="T84" fmla="*/ 14 w 450"/>
              <a:gd name="T85" fmla="*/ 142 h 656"/>
              <a:gd name="T86" fmla="*/ 30 w 450"/>
              <a:gd name="T87" fmla="*/ 108 h 656"/>
              <a:gd name="T88" fmla="*/ 52 w 450"/>
              <a:gd name="T89" fmla="*/ 78 h 656"/>
              <a:gd name="T90" fmla="*/ 79 w 450"/>
              <a:gd name="T91" fmla="*/ 51 h 656"/>
              <a:gd name="T92" fmla="*/ 111 w 450"/>
              <a:gd name="T93" fmla="*/ 29 h 656"/>
              <a:gd name="T94" fmla="*/ 146 w 450"/>
              <a:gd name="T95" fmla="*/ 14 h 656"/>
              <a:gd name="T96" fmla="*/ 184 w 450"/>
              <a:gd name="T97" fmla="*/ 3 h 656"/>
              <a:gd name="T98" fmla="*/ 225 w 450"/>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0" h="656">
                <a:moveTo>
                  <a:pt x="225" y="0"/>
                </a:moveTo>
                <a:lnTo>
                  <a:pt x="265" y="3"/>
                </a:lnTo>
                <a:lnTo>
                  <a:pt x="303" y="14"/>
                </a:lnTo>
                <a:lnTo>
                  <a:pt x="339" y="29"/>
                </a:lnTo>
                <a:lnTo>
                  <a:pt x="370" y="51"/>
                </a:lnTo>
                <a:lnTo>
                  <a:pt x="396" y="78"/>
                </a:lnTo>
                <a:lnTo>
                  <a:pt x="418" y="108"/>
                </a:lnTo>
                <a:lnTo>
                  <a:pt x="436" y="142"/>
                </a:lnTo>
                <a:lnTo>
                  <a:pt x="446" y="178"/>
                </a:lnTo>
                <a:lnTo>
                  <a:pt x="450" y="218"/>
                </a:lnTo>
                <a:lnTo>
                  <a:pt x="447" y="241"/>
                </a:lnTo>
                <a:lnTo>
                  <a:pt x="441" y="270"/>
                </a:lnTo>
                <a:lnTo>
                  <a:pt x="432" y="302"/>
                </a:lnTo>
                <a:lnTo>
                  <a:pt x="418" y="336"/>
                </a:lnTo>
                <a:lnTo>
                  <a:pt x="404" y="372"/>
                </a:lnTo>
                <a:lnTo>
                  <a:pt x="387" y="410"/>
                </a:lnTo>
                <a:lnTo>
                  <a:pt x="369" y="449"/>
                </a:lnTo>
                <a:lnTo>
                  <a:pt x="349" y="489"/>
                </a:lnTo>
                <a:lnTo>
                  <a:pt x="329" y="527"/>
                </a:lnTo>
                <a:lnTo>
                  <a:pt x="310" y="563"/>
                </a:lnTo>
                <a:lnTo>
                  <a:pt x="291" y="597"/>
                </a:lnTo>
                <a:lnTo>
                  <a:pt x="273" y="629"/>
                </a:lnTo>
                <a:lnTo>
                  <a:pt x="263" y="643"/>
                </a:lnTo>
                <a:lnTo>
                  <a:pt x="248" y="652"/>
                </a:lnTo>
                <a:lnTo>
                  <a:pt x="233" y="656"/>
                </a:lnTo>
                <a:lnTo>
                  <a:pt x="217" y="656"/>
                </a:lnTo>
                <a:lnTo>
                  <a:pt x="201" y="652"/>
                </a:lnTo>
                <a:lnTo>
                  <a:pt x="187" y="643"/>
                </a:lnTo>
                <a:lnTo>
                  <a:pt x="175" y="629"/>
                </a:lnTo>
                <a:lnTo>
                  <a:pt x="158" y="597"/>
                </a:lnTo>
                <a:lnTo>
                  <a:pt x="140" y="563"/>
                </a:lnTo>
                <a:lnTo>
                  <a:pt x="120" y="527"/>
                </a:lnTo>
                <a:lnTo>
                  <a:pt x="100" y="489"/>
                </a:lnTo>
                <a:lnTo>
                  <a:pt x="81" y="449"/>
                </a:lnTo>
                <a:lnTo>
                  <a:pt x="62" y="410"/>
                </a:lnTo>
                <a:lnTo>
                  <a:pt x="45" y="372"/>
                </a:lnTo>
                <a:lnTo>
                  <a:pt x="31" y="336"/>
                </a:lnTo>
                <a:lnTo>
                  <a:pt x="18" y="302"/>
                </a:lnTo>
                <a:lnTo>
                  <a:pt x="7" y="270"/>
                </a:lnTo>
                <a:lnTo>
                  <a:pt x="2" y="241"/>
                </a:lnTo>
                <a:lnTo>
                  <a:pt x="0" y="218"/>
                </a:lnTo>
                <a:lnTo>
                  <a:pt x="3" y="178"/>
                </a:lnTo>
                <a:lnTo>
                  <a:pt x="14" y="142"/>
                </a:lnTo>
                <a:lnTo>
                  <a:pt x="30" y="108"/>
                </a:lnTo>
                <a:lnTo>
                  <a:pt x="52" y="78"/>
                </a:lnTo>
                <a:lnTo>
                  <a:pt x="79" y="51"/>
                </a:lnTo>
                <a:lnTo>
                  <a:pt x="111" y="29"/>
                </a:lnTo>
                <a:lnTo>
                  <a:pt x="146" y="14"/>
                </a:lnTo>
                <a:lnTo>
                  <a:pt x="184" y="3"/>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5">
            <a:extLst>
              <a:ext uri="{FF2B5EF4-FFF2-40B4-BE49-F238E27FC236}">
                <a16:creationId xmlns:a16="http://schemas.microsoft.com/office/drawing/2014/main" id="{31C2E6B0-ED1A-4BED-AB6F-BCFDCDC7D023}"/>
              </a:ext>
            </a:extLst>
          </p:cNvPr>
          <p:cNvSpPr>
            <a:spLocks/>
          </p:cNvSpPr>
          <p:nvPr/>
        </p:nvSpPr>
        <p:spPr bwMode="auto">
          <a:xfrm>
            <a:off x="7871611" y="2849243"/>
            <a:ext cx="232215" cy="233695"/>
          </a:xfrm>
          <a:custGeom>
            <a:avLst/>
            <a:gdLst>
              <a:gd name="T0" fmla="*/ 157 w 314"/>
              <a:gd name="T1" fmla="*/ 0 h 316"/>
              <a:gd name="T2" fmla="*/ 188 w 314"/>
              <a:gd name="T3" fmla="*/ 4 h 316"/>
              <a:gd name="T4" fmla="*/ 218 w 314"/>
              <a:gd name="T5" fmla="*/ 13 h 316"/>
              <a:gd name="T6" fmla="*/ 244 w 314"/>
              <a:gd name="T7" fmla="*/ 28 h 316"/>
              <a:gd name="T8" fmla="*/ 268 w 314"/>
              <a:gd name="T9" fmla="*/ 47 h 316"/>
              <a:gd name="T10" fmla="*/ 288 w 314"/>
              <a:gd name="T11" fmla="*/ 69 h 316"/>
              <a:gd name="T12" fmla="*/ 302 w 314"/>
              <a:gd name="T13" fmla="*/ 97 h 316"/>
              <a:gd name="T14" fmla="*/ 311 w 314"/>
              <a:gd name="T15" fmla="*/ 126 h 316"/>
              <a:gd name="T16" fmla="*/ 314 w 314"/>
              <a:gd name="T17" fmla="*/ 158 h 316"/>
              <a:gd name="T18" fmla="*/ 311 w 314"/>
              <a:gd name="T19" fmla="*/ 190 h 316"/>
              <a:gd name="T20" fmla="*/ 302 w 314"/>
              <a:gd name="T21" fmla="*/ 219 h 316"/>
              <a:gd name="T22" fmla="*/ 288 w 314"/>
              <a:gd name="T23" fmla="*/ 246 h 316"/>
              <a:gd name="T24" fmla="*/ 268 w 314"/>
              <a:gd name="T25" fmla="*/ 270 h 316"/>
              <a:gd name="T26" fmla="*/ 244 w 314"/>
              <a:gd name="T27" fmla="*/ 288 h 316"/>
              <a:gd name="T28" fmla="*/ 218 w 314"/>
              <a:gd name="T29" fmla="*/ 304 h 316"/>
              <a:gd name="T30" fmla="*/ 188 w 314"/>
              <a:gd name="T31" fmla="*/ 313 h 316"/>
              <a:gd name="T32" fmla="*/ 157 w 314"/>
              <a:gd name="T33" fmla="*/ 316 h 316"/>
              <a:gd name="T34" fmla="*/ 125 w 314"/>
              <a:gd name="T35" fmla="*/ 313 h 316"/>
              <a:gd name="T36" fmla="*/ 95 w 314"/>
              <a:gd name="T37" fmla="*/ 304 h 316"/>
              <a:gd name="T38" fmla="*/ 69 w 314"/>
              <a:gd name="T39" fmla="*/ 288 h 316"/>
              <a:gd name="T40" fmla="*/ 45 w 314"/>
              <a:gd name="T41" fmla="*/ 270 h 316"/>
              <a:gd name="T42" fmla="*/ 26 w 314"/>
              <a:gd name="T43" fmla="*/ 246 h 316"/>
              <a:gd name="T44" fmla="*/ 11 w 314"/>
              <a:gd name="T45" fmla="*/ 219 h 316"/>
              <a:gd name="T46" fmla="*/ 2 w 314"/>
              <a:gd name="T47" fmla="*/ 190 h 316"/>
              <a:gd name="T48" fmla="*/ 0 w 314"/>
              <a:gd name="T49" fmla="*/ 158 h 316"/>
              <a:gd name="T50" fmla="*/ 2 w 314"/>
              <a:gd name="T51" fmla="*/ 126 h 316"/>
              <a:gd name="T52" fmla="*/ 11 w 314"/>
              <a:gd name="T53" fmla="*/ 97 h 316"/>
              <a:gd name="T54" fmla="*/ 26 w 314"/>
              <a:gd name="T55" fmla="*/ 69 h 316"/>
              <a:gd name="T56" fmla="*/ 45 w 314"/>
              <a:gd name="T57" fmla="*/ 47 h 316"/>
              <a:gd name="T58" fmla="*/ 69 w 314"/>
              <a:gd name="T59" fmla="*/ 28 h 316"/>
              <a:gd name="T60" fmla="*/ 95 w 314"/>
              <a:gd name="T61" fmla="*/ 13 h 316"/>
              <a:gd name="T62" fmla="*/ 125 w 314"/>
              <a:gd name="T63" fmla="*/ 4 h 316"/>
              <a:gd name="T64" fmla="*/ 157 w 314"/>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16">
                <a:moveTo>
                  <a:pt x="157" y="0"/>
                </a:moveTo>
                <a:lnTo>
                  <a:pt x="188" y="4"/>
                </a:lnTo>
                <a:lnTo>
                  <a:pt x="218" y="13"/>
                </a:lnTo>
                <a:lnTo>
                  <a:pt x="244" y="28"/>
                </a:lnTo>
                <a:lnTo>
                  <a:pt x="268" y="47"/>
                </a:lnTo>
                <a:lnTo>
                  <a:pt x="288" y="69"/>
                </a:lnTo>
                <a:lnTo>
                  <a:pt x="302" y="97"/>
                </a:lnTo>
                <a:lnTo>
                  <a:pt x="311" y="126"/>
                </a:lnTo>
                <a:lnTo>
                  <a:pt x="314" y="158"/>
                </a:lnTo>
                <a:lnTo>
                  <a:pt x="311" y="190"/>
                </a:lnTo>
                <a:lnTo>
                  <a:pt x="302" y="219"/>
                </a:lnTo>
                <a:lnTo>
                  <a:pt x="288" y="246"/>
                </a:lnTo>
                <a:lnTo>
                  <a:pt x="268" y="270"/>
                </a:lnTo>
                <a:lnTo>
                  <a:pt x="244" y="288"/>
                </a:lnTo>
                <a:lnTo>
                  <a:pt x="218" y="304"/>
                </a:lnTo>
                <a:lnTo>
                  <a:pt x="188" y="313"/>
                </a:lnTo>
                <a:lnTo>
                  <a:pt x="157" y="316"/>
                </a:lnTo>
                <a:lnTo>
                  <a:pt x="125" y="313"/>
                </a:lnTo>
                <a:lnTo>
                  <a:pt x="95" y="304"/>
                </a:lnTo>
                <a:lnTo>
                  <a:pt x="69" y="288"/>
                </a:lnTo>
                <a:lnTo>
                  <a:pt x="45" y="270"/>
                </a:lnTo>
                <a:lnTo>
                  <a:pt x="26" y="246"/>
                </a:lnTo>
                <a:lnTo>
                  <a:pt x="11" y="219"/>
                </a:lnTo>
                <a:lnTo>
                  <a:pt x="2" y="190"/>
                </a:lnTo>
                <a:lnTo>
                  <a:pt x="0" y="158"/>
                </a:lnTo>
                <a:lnTo>
                  <a:pt x="2" y="126"/>
                </a:lnTo>
                <a:lnTo>
                  <a:pt x="11" y="97"/>
                </a:lnTo>
                <a:lnTo>
                  <a:pt x="26" y="69"/>
                </a:lnTo>
                <a:lnTo>
                  <a:pt x="45" y="47"/>
                </a:lnTo>
                <a:lnTo>
                  <a:pt x="69" y="28"/>
                </a:lnTo>
                <a:lnTo>
                  <a:pt x="95" y="13"/>
                </a:lnTo>
                <a:lnTo>
                  <a:pt x="125" y="4"/>
                </a:lnTo>
                <a:lnTo>
                  <a:pt x="157"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6">
            <a:extLst>
              <a:ext uri="{FF2B5EF4-FFF2-40B4-BE49-F238E27FC236}">
                <a16:creationId xmlns:a16="http://schemas.microsoft.com/office/drawing/2014/main" id="{73A0BC04-5FA3-4AB3-BBB1-F6F7E5871978}"/>
              </a:ext>
            </a:extLst>
          </p:cNvPr>
          <p:cNvSpPr>
            <a:spLocks/>
          </p:cNvSpPr>
          <p:nvPr/>
        </p:nvSpPr>
        <p:spPr bwMode="auto">
          <a:xfrm>
            <a:off x="6189282" y="3774612"/>
            <a:ext cx="332793" cy="485139"/>
          </a:xfrm>
          <a:custGeom>
            <a:avLst/>
            <a:gdLst>
              <a:gd name="T0" fmla="*/ 225 w 450"/>
              <a:gd name="T1" fmla="*/ 0 h 656"/>
              <a:gd name="T2" fmla="*/ 266 w 450"/>
              <a:gd name="T3" fmla="*/ 3 h 656"/>
              <a:gd name="T4" fmla="*/ 304 w 450"/>
              <a:gd name="T5" fmla="*/ 13 h 656"/>
              <a:gd name="T6" fmla="*/ 339 w 450"/>
              <a:gd name="T7" fmla="*/ 29 h 656"/>
              <a:gd name="T8" fmla="*/ 370 w 450"/>
              <a:gd name="T9" fmla="*/ 51 h 656"/>
              <a:gd name="T10" fmla="*/ 398 w 450"/>
              <a:gd name="T11" fmla="*/ 77 h 656"/>
              <a:gd name="T12" fmla="*/ 420 w 450"/>
              <a:gd name="T13" fmla="*/ 107 h 656"/>
              <a:gd name="T14" fmla="*/ 436 w 450"/>
              <a:gd name="T15" fmla="*/ 141 h 656"/>
              <a:gd name="T16" fmla="*/ 446 w 450"/>
              <a:gd name="T17" fmla="*/ 178 h 656"/>
              <a:gd name="T18" fmla="*/ 450 w 450"/>
              <a:gd name="T19" fmla="*/ 217 h 656"/>
              <a:gd name="T20" fmla="*/ 448 w 450"/>
              <a:gd name="T21" fmla="*/ 241 h 656"/>
              <a:gd name="T22" fmla="*/ 442 w 450"/>
              <a:gd name="T23" fmla="*/ 270 h 656"/>
              <a:gd name="T24" fmla="*/ 432 w 450"/>
              <a:gd name="T25" fmla="*/ 301 h 656"/>
              <a:gd name="T26" fmla="*/ 420 w 450"/>
              <a:gd name="T27" fmla="*/ 335 h 656"/>
              <a:gd name="T28" fmla="*/ 404 w 450"/>
              <a:gd name="T29" fmla="*/ 372 h 656"/>
              <a:gd name="T30" fmla="*/ 387 w 450"/>
              <a:gd name="T31" fmla="*/ 410 h 656"/>
              <a:gd name="T32" fmla="*/ 369 w 450"/>
              <a:gd name="T33" fmla="*/ 449 h 656"/>
              <a:gd name="T34" fmla="*/ 349 w 450"/>
              <a:gd name="T35" fmla="*/ 488 h 656"/>
              <a:gd name="T36" fmla="*/ 330 w 450"/>
              <a:gd name="T37" fmla="*/ 526 h 656"/>
              <a:gd name="T38" fmla="*/ 310 w 450"/>
              <a:gd name="T39" fmla="*/ 563 h 656"/>
              <a:gd name="T40" fmla="*/ 292 w 450"/>
              <a:gd name="T41" fmla="*/ 597 h 656"/>
              <a:gd name="T42" fmla="*/ 275 w 450"/>
              <a:gd name="T43" fmla="*/ 628 h 656"/>
              <a:gd name="T44" fmla="*/ 263 w 450"/>
              <a:gd name="T45" fmla="*/ 643 h 656"/>
              <a:gd name="T46" fmla="*/ 249 w 450"/>
              <a:gd name="T47" fmla="*/ 652 h 656"/>
              <a:gd name="T48" fmla="*/ 233 w 450"/>
              <a:gd name="T49" fmla="*/ 656 h 656"/>
              <a:gd name="T50" fmla="*/ 217 w 450"/>
              <a:gd name="T51" fmla="*/ 656 h 656"/>
              <a:gd name="T52" fmla="*/ 202 w 450"/>
              <a:gd name="T53" fmla="*/ 652 h 656"/>
              <a:gd name="T54" fmla="*/ 187 w 450"/>
              <a:gd name="T55" fmla="*/ 643 h 656"/>
              <a:gd name="T56" fmla="*/ 177 w 450"/>
              <a:gd name="T57" fmla="*/ 628 h 656"/>
              <a:gd name="T58" fmla="*/ 158 w 450"/>
              <a:gd name="T59" fmla="*/ 597 h 656"/>
              <a:gd name="T60" fmla="*/ 140 w 450"/>
              <a:gd name="T61" fmla="*/ 563 h 656"/>
              <a:gd name="T62" fmla="*/ 120 w 450"/>
              <a:gd name="T63" fmla="*/ 526 h 656"/>
              <a:gd name="T64" fmla="*/ 101 w 450"/>
              <a:gd name="T65" fmla="*/ 488 h 656"/>
              <a:gd name="T66" fmla="*/ 82 w 450"/>
              <a:gd name="T67" fmla="*/ 449 h 656"/>
              <a:gd name="T68" fmla="*/ 63 w 450"/>
              <a:gd name="T69" fmla="*/ 410 h 656"/>
              <a:gd name="T70" fmla="*/ 46 w 450"/>
              <a:gd name="T71" fmla="*/ 372 h 656"/>
              <a:gd name="T72" fmla="*/ 31 w 450"/>
              <a:gd name="T73" fmla="*/ 335 h 656"/>
              <a:gd name="T74" fmla="*/ 18 w 450"/>
              <a:gd name="T75" fmla="*/ 301 h 656"/>
              <a:gd name="T76" fmla="*/ 9 w 450"/>
              <a:gd name="T77" fmla="*/ 270 h 656"/>
              <a:gd name="T78" fmla="*/ 3 w 450"/>
              <a:gd name="T79" fmla="*/ 241 h 656"/>
              <a:gd name="T80" fmla="*/ 0 w 450"/>
              <a:gd name="T81" fmla="*/ 217 h 656"/>
              <a:gd name="T82" fmla="*/ 4 w 450"/>
              <a:gd name="T83" fmla="*/ 178 h 656"/>
              <a:gd name="T84" fmla="*/ 14 w 450"/>
              <a:gd name="T85" fmla="*/ 141 h 656"/>
              <a:gd name="T86" fmla="*/ 31 w 450"/>
              <a:gd name="T87" fmla="*/ 107 h 656"/>
              <a:gd name="T88" fmla="*/ 54 w 450"/>
              <a:gd name="T89" fmla="*/ 77 h 656"/>
              <a:gd name="T90" fmla="*/ 80 w 450"/>
              <a:gd name="T91" fmla="*/ 51 h 656"/>
              <a:gd name="T92" fmla="*/ 111 w 450"/>
              <a:gd name="T93" fmla="*/ 29 h 656"/>
              <a:gd name="T94" fmla="*/ 147 w 450"/>
              <a:gd name="T95" fmla="*/ 13 h 656"/>
              <a:gd name="T96" fmla="*/ 185 w 450"/>
              <a:gd name="T97" fmla="*/ 3 h 656"/>
              <a:gd name="T98" fmla="*/ 225 w 450"/>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0" h="656">
                <a:moveTo>
                  <a:pt x="225" y="0"/>
                </a:moveTo>
                <a:lnTo>
                  <a:pt x="266" y="3"/>
                </a:lnTo>
                <a:lnTo>
                  <a:pt x="304" y="13"/>
                </a:lnTo>
                <a:lnTo>
                  <a:pt x="339" y="29"/>
                </a:lnTo>
                <a:lnTo>
                  <a:pt x="370" y="51"/>
                </a:lnTo>
                <a:lnTo>
                  <a:pt x="398" y="77"/>
                </a:lnTo>
                <a:lnTo>
                  <a:pt x="420" y="107"/>
                </a:lnTo>
                <a:lnTo>
                  <a:pt x="436" y="141"/>
                </a:lnTo>
                <a:lnTo>
                  <a:pt x="446" y="178"/>
                </a:lnTo>
                <a:lnTo>
                  <a:pt x="450" y="217"/>
                </a:lnTo>
                <a:lnTo>
                  <a:pt x="448" y="241"/>
                </a:lnTo>
                <a:lnTo>
                  <a:pt x="442" y="270"/>
                </a:lnTo>
                <a:lnTo>
                  <a:pt x="432" y="301"/>
                </a:lnTo>
                <a:lnTo>
                  <a:pt x="420" y="335"/>
                </a:lnTo>
                <a:lnTo>
                  <a:pt x="404" y="372"/>
                </a:lnTo>
                <a:lnTo>
                  <a:pt x="387" y="410"/>
                </a:lnTo>
                <a:lnTo>
                  <a:pt x="369" y="449"/>
                </a:lnTo>
                <a:lnTo>
                  <a:pt x="349" y="488"/>
                </a:lnTo>
                <a:lnTo>
                  <a:pt x="330" y="526"/>
                </a:lnTo>
                <a:lnTo>
                  <a:pt x="310" y="563"/>
                </a:lnTo>
                <a:lnTo>
                  <a:pt x="292" y="597"/>
                </a:lnTo>
                <a:lnTo>
                  <a:pt x="275" y="628"/>
                </a:lnTo>
                <a:lnTo>
                  <a:pt x="263" y="643"/>
                </a:lnTo>
                <a:lnTo>
                  <a:pt x="249" y="652"/>
                </a:lnTo>
                <a:lnTo>
                  <a:pt x="233" y="656"/>
                </a:lnTo>
                <a:lnTo>
                  <a:pt x="217" y="656"/>
                </a:lnTo>
                <a:lnTo>
                  <a:pt x="202" y="652"/>
                </a:lnTo>
                <a:lnTo>
                  <a:pt x="187" y="643"/>
                </a:lnTo>
                <a:lnTo>
                  <a:pt x="177" y="628"/>
                </a:lnTo>
                <a:lnTo>
                  <a:pt x="158" y="597"/>
                </a:lnTo>
                <a:lnTo>
                  <a:pt x="140" y="563"/>
                </a:lnTo>
                <a:lnTo>
                  <a:pt x="120" y="526"/>
                </a:lnTo>
                <a:lnTo>
                  <a:pt x="101" y="488"/>
                </a:lnTo>
                <a:lnTo>
                  <a:pt x="82" y="449"/>
                </a:lnTo>
                <a:lnTo>
                  <a:pt x="63" y="410"/>
                </a:lnTo>
                <a:lnTo>
                  <a:pt x="46" y="372"/>
                </a:lnTo>
                <a:lnTo>
                  <a:pt x="31" y="335"/>
                </a:lnTo>
                <a:lnTo>
                  <a:pt x="18" y="301"/>
                </a:lnTo>
                <a:lnTo>
                  <a:pt x="9" y="270"/>
                </a:lnTo>
                <a:lnTo>
                  <a:pt x="3" y="241"/>
                </a:lnTo>
                <a:lnTo>
                  <a:pt x="0" y="217"/>
                </a:lnTo>
                <a:lnTo>
                  <a:pt x="4" y="178"/>
                </a:lnTo>
                <a:lnTo>
                  <a:pt x="14" y="141"/>
                </a:lnTo>
                <a:lnTo>
                  <a:pt x="31" y="107"/>
                </a:lnTo>
                <a:lnTo>
                  <a:pt x="54" y="77"/>
                </a:lnTo>
                <a:lnTo>
                  <a:pt x="80" y="51"/>
                </a:lnTo>
                <a:lnTo>
                  <a:pt x="111" y="29"/>
                </a:lnTo>
                <a:lnTo>
                  <a:pt x="147" y="13"/>
                </a:lnTo>
                <a:lnTo>
                  <a:pt x="185" y="3"/>
                </a:lnTo>
                <a:lnTo>
                  <a:pt x="22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7">
            <a:extLst>
              <a:ext uri="{FF2B5EF4-FFF2-40B4-BE49-F238E27FC236}">
                <a16:creationId xmlns:a16="http://schemas.microsoft.com/office/drawing/2014/main" id="{270D6ECD-8E36-42F0-BDB1-45AAEEA01BE6}"/>
              </a:ext>
            </a:extLst>
          </p:cNvPr>
          <p:cNvSpPr>
            <a:spLocks/>
          </p:cNvSpPr>
          <p:nvPr/>
        </p:nvSpPr>
        <p:spPr bwMode="auto">
          <a:xfrm>
            <a:off x="6239571" y="3817505"/>
            <a:ext cx="233695" cy="232956"/>
          </a:xfrm>
          <a:custGeom>
            <a:avLst/>
            <a:gdLst>
              <a:gd name="T0" fmla="*/ 157 w 316"/>
              <a:gd name="T1" fmla="*/ 0 h 315"/>
              <a:gd name="T2" fmla="*/ 189 w 316"/>
              <a:gd name="T3" fmla="*/ 3 h 315"/>
              <a:gd name="T4" fmla="*/ 219 w 316"/>
              <a:gd name="T5" fmla="*/ 13 h 315"/>
              <a:gd name="T6" fmla="*/ 245 w 316"/>
              <a:gd name="T7" fmla="*/ 27 h 315"/>
              <a:gd name="T8" fmla="*/ 268 w 316"/>
              <a:gd name="T9" fmla="*/ 47 h 315"/>
              <a:gd name="T10" fmla="*/ 288 w 316"/>
              <a:gd name="T11" fmla="*/ 69 h 315"/>
              <a:gd name="T12" fmla="*/ 302 w 316"/>
              <a:gd name="T13" fmla="*/ 96 h 315"/>
              <a:gd name="T14" fmla="*/ 312 w 316"/>
              <a:gd name="T15" fmla="*/ 125 h 315"/>
              <a:gd name="T16" fmla="*/ 316 w 316"/>
              <a:gd name="T17" fmla="*/ 158 h 315"/>
              <a:gd name="T18" fmla="*/ 312 w 316"/>
              <a:gd name="T19" fmla="*/ 189 h 315"/>
              <a:gd name="T20" fmla="*/ 302 w 316"/>
              <a:gd name="T21" fmla="*/ 219 h 315"/>
              <a:gd name="T22" fmla="*/ 288 w 316"/>
              <a:gd name="T23" fmla="*/ 246 h 315"/>
              <a:gd name="T24" fmla="*/ 268 w 316"/>
              <a:gd name="T25" fmla="*/ 269 h 315"/>
              <a:gd name="T26" fmla="*/ 245 w 316"/>
              <a:gd name="T27" fmla="*/ 288 h 315"/>
              <a:gd name="T28" fmla="*/ 219 w 316"/>
              <a:gd name="T29" fmla="*/ 303 h 315"/>
              <a:gd name="T30" fmla="*/ 189 w 316"/>
              <a:gd name="T31" fmla="*/ 312 h 315"/>
              <a:gd name="T32" fmla="*/ 157 w 316"/>
              <a:gd name="T33" fmla="*/ 315 h 315"/>
              <a:gd name="T34" fmla="*/ 126 w 316"/>
              <a:gd name="T35" fmla="*/ 312 h 315"/>
              <a:gd name="T36" fmla="*/ 96 w 316"/>
              <a:gd name="T37" fmla="*/ 303 h 315"/>
              <a:gd name="T38" fmla="*/ 69 w 316"/>
              <a:gd name="T39" fmla="*/ 288 h 315"/>
              <a:gd name="T40" fmla="*/ 46 w 316"/>
              <a:gd name="T41" fmla="*/ 269 h 315"/>
              <a:gd name="T42" fmla="*/ 26 w 316"/>
              <a:gd name="T43" fmla="*/ 246 h 315"/>
              <a:gd name="T44" fmla="*/ 12 w 316"/>
              <a:gd name="T45" fmla="*/ 219 h 315"/>
              <a:gd name="T46" fmla="*/ 3 w 316"/>
              <a:gd name="T47" fmla="*/ 189 h 315"/>
              <a:gd name="T48" fmla="*/ 0 w 316"/>
              <a:gd name="T49" fmla="*/ 158 h 315"/>
              <a:gd name="T50" fmla="*/ 3 w 316"/>
              <a:gd name="T51" fmla="*/ 125 h 315"/>
              <a:gd name="T52" fmla="*/ 12 w 316"/>
              <a:gd name="T53" fmla="*/ 96 h 315"/>
              <a:gd name="T54" fmla="*/ 26 w 316"/>
              <a:gd name="T55" fmla="*/ 69 h 315"/>
              <a:gd name="T56" fmla="*/ 46 w 316"/>
              <a:gd name="T57" fmla="*/ 47 h 315"/>
              <a:gd name="T58" fmla="*/ 69 w 316"/>
              <a:gd name="T59" fmla="*/ 27 h 315"/>
              <a:gd name="T60" fmla="*/ 96 w 316"/>
              <a:gd name="T61" fmla="*/ 13 h 315"/>
              <a:gd name="T62" fmla="*/ 126 w 316"/>
              <a:gd name="T63" fmla="*/ 3 h 315"/>
              <a:gd name="T64" fmla="*/ 157 w 316"/>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5">
                <a:moveTo>
                  <a:pt x="157" y="0"/>
                </a:moveTo>
                <a:lnTo>
                  <a:pt x="189" y="3"/>
                </a:lnTo>
                <a:lnTo>
                  <a:pt x="219" y="13"/>
                </a:lnTo>
                <a:lnTo>
                  <a:pt x="245" y="27"/>
                </a:lnTo>
                <a:lnTo>
                  <a:pt x="268" y="47"/>
                </a:lnTo>
                <a:lnTo>
                  <a:pt x="288" y="69"/>
                </a:lnTo>
                <a:lnTo>
                  <a:pt x="302" y="96"/>
                </a:lnTo>
                <a:lnTo>
                  <a:pt x="312" y="125"/>
                </a:lnTo>
                <a:lnTo>
                  <a:pt x="316" y="158"/>
                </a:lnTo>
                <a:lnTo>
                  <a:pt x="312" y="189"/>
                </a:lnTo>
                <a:lnTo>
                  <a:pt x="302" y="219"/>
                </a:lnTo>
                <a:lnTo>
                  <a:pt x="288" y="246"/>
                </a:lnTo>
                <a:lnTo>
                  <a:pt x="268" y="269"/>
                </a:lnTo>
                <a:lnTo>
                  <a:pt x="245" y="288"/>
                </a:lnTo>
                <a:lnTo>
                  <a:pt x="219" y="303"/>
                </a:lnTo>
                <a:lnTo>
                  <a:pt x="189" y="312"/>
                </a:lnTo>
                <a:lnTo>
                  <a:pt x="157" y="315"/>
                </a:lnTo>
                <a:lnTo>
                  <a:pt x="126" y="312"/>
                </a:lnTo>
                <a:lnTo>
                  <a:pt x="96" y="303"/>
                </a:lnTo>
                <a:lnTo>
                  <a:pt x="69" y="288"/>
                </a:lnTo>
                <a:lnTo>
                  <a:pt x="46" y="269"/>
                </a:lnTo>
                <a:lnTo>
                  <a:pt x="26" y="246"/>
                </a:lnTo>
                <a:lnTo>
                  <a:pt x="12" y="219"/>
                </a:lnTo>
                <a:lnTo>
                  <a:pt x="3" y="189"/>
                </a:lnTo>
                <a:lnTo>
                  <a:pt x="0" y="158"/>
                </a:lnTo>
                <a:lnTo>
                  <a:pt x="3" y="125"/>
                </a:lnTo>
                <a:lnTo>
                  <a:pt x="12" y="96"/>
                </a:lnTo>
                <a:lnTo>
                  <a:pt x="26" y="69"/>
                </a:lnTo>
                <a:lnTo>
                  <a:pt x="46" y="47"/>
                </a:lnTo>
                <a:lnTo>
                  <a:pt x="69" y="27"/>
                </a:lnTo>
                <a:lnTo>
                  <a:pt x="96" y="13"/>
                </a:lnTo>
                <a:lnTo>
                  <a:pt x="126" y="3"/>
                </a:lnTo>
                <a:lnTo>
                  <a:pt x="157"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8">
            <a:extLst>
              <a:ext uri="{FF2B5EF4-FFF2-40B4-BE49-F238E27FC236}">
                <a16:creationId xmlns:a16="http://schemas.microsoft.com/office/drawing/2014/main" id="{D6ACF045-13BE-45B0-BEE3-7D7340B44531}"/>
              </a:ext>
            </a:extLst>
          </p:cNvPr>
          <p:cNvSpPr>
            <a:spLocks/>
          </p:cNvSpPr>
          <p:nvPr/>
        </p:nvSpPr>
        <p:spPr bwMode="auto">
          <a:xfrm>
            <a:off x="8826430" y="4884733"/>
            <a:ext cx="333533" cy="485879"/>
          </a:xfrm>
          <a:custGeom>
            <a:avLst/>
            <a:gdLst>
              <a:gd name="T0" fmla="*/ 225 w 451"/>
              <a:gd name="T1" fmla="*/ 0 h 657"/>
              <a:gd name="T2" fmla="*/ 266 w 451"/>
              <a:gd name="T3" fmla="*/ 4 h 657"/>
              <a:gd name="T4" fmla="*/ 304 w 451"/>
              <a:gd name="T5" fmla="*/ 14 h 657"/>
              <a:gd name="T6" fmla="*/ 339 w 451"/>
              <a:gd name="T7" fmla="*/ 30 h 657"/>
              <a:gd name="T8" fmla="*/ 371 w 451"/>
              <a:gd name="T9" fmla="*/ 52 h 657"/>
              <a:gd name="T10" fmla="*/ 398 w 451"/>
              <a:gd name="T11" fmla="*/ 79 h 657"/>
              <a:gd name="T12" fmla="*/ 420 w 451"/>
              <a:gd name="T13" fmla="*/ 109 h 657"/>
              <a:gd name="T14" fmla="*/ 436 w 451"/>
              <a:gd name="T15" fmla="*/ 143 h 657"/>
              <a:gd name="T16" fmla="*/ 447 w 451"/>
              <a:gd name="T17" fmla="*/ 179 h 657"/>
              <a:gd name="T18" fmla="*/ 451 w 451"/>
              <a:gd name="T19" fmla="*/ 219 h 657"/>
              <a:gd name="T20" fmla="*/ 449 w 451"/>
              <a:gd name="T21" fmla="*/ 242 h 657"/>
              <a:gd name="T22" fmla="*/ 443 w 451"/>
              <a:gd name="T23" fmla="*/ 271 h 657"/>
              <a:gd name="T24" fmla="*/ 432 w 451"/>
              <a:gd name="T25" fmla="*/ 302 h 657"/>
              <a:gd name="T26" fmla="*/ 420 w 451"/>
              <a:gd name="T27" fmla="*/ 336 h 657"/>
              <a:gd name="T28" fmla="*/ 405 w 451"/>
              <a:gd name="T29" fmla="*/ 373 h 657"/>
              <a:gd name="T30" fmla="*/ 388 w 451"/>
              <a:gd name="T31" fmla="*/ 411 h 657"/>
              <a:gd name="T32" fmla="*/ 369 w 451"/>
              <a:gd name="T33" fmla="*/ 450 h 657"/>
              <a:gd name="T34" fmla="*/ 350 w 451"/>
              <a:gd name="T35" fmla="*/ 490 h 657"/>
              <a:gd name="T36" fmla="*/ 330 w 451"/>
              <a:gd name="T37" fmla="*/ 528 h 657"/>
              <a:gd name="T38" fmla="*/ 310 w 451"/>
              <a:gd name="T39" fmla="*/ 564 h 657"/>
              <a:gd name="T40" fmla="*/ 292 w 451"/>
              <a:gd name="T41" fmla="*/ 598 h 657"/>
              <a:gd name="T42" fmla="*/ 275 w 451"/>
              <a:gd name="T43" fmla="*/ 630 h 657"/>
              <a:gd name="T44" fmla="*/ 263 w 451"/>
              <a:gd name="T45" fmla="*/ 643 h 657"/>
              <a:gd name="T46" fmla="*/ 250 w 451"/>
              <a:gd name="T47" fmla="*/ 653 h 657"/>
              <a:gd name="T48" fmla="*/ 235 w 451"/>
              <a:gd name="T49" fmla="*/ 657 h 657"/>
              <a:gd name="T50" fmla="*/ 217 w 451"/>
              <a:gd name="T51" fmla="*/ 657 h 657"/>
              <a:gd name="T52" fmla="*/ 202 w 451"/>
              <a:gd name="T53" fmla="*/ 653 h 657"/>
              <a:gd name="T54" fmla="*/ 187 w 451"/>
              <a:gd name="T55" fmla="*/ 643 h 657"/>
              <a:gd name="T56" fmla="*/ 177 w 451"/>
              <a:gd name="T57" fmla="*/ 630 h 657"/>
              <a:gd name="T58" fmla="*/ 159 w 451"/>
              <a:gd name="T59" fmla="*/ 598 h 657"/>
              <a:gd name="T60" fmla="*/ 140 w 451"/>
              <a:gd name="T61" fmla="*/ 564 h 657"/>
              <a:gd name="T62" fmla="*/ 121 w 451"/>
              <a:gd name="T63" fmla="*/ 528 h 657"/>
              <a:gd name="T64" fmla="*/ 101 w 451"/>
              <a:gd name="T65" fmla="*/ 490 h 657"/>
              <a:gd name="T66" fmla="*/ 83 w 451"/>
              <a:gd name="T67" fmla="*/ 450 h 657"/>
              <a:gd name="T68" fmla="*/ 64 w 451"/>
              <a:gd name="T69" fmla="*/ 411 h 657"/>
              <a:gd name="T70" fmla="*/ 47 w 451"/>
              <a:gd name="T71" fmla="*/ 373 h 657"/>
              <a:gd name="T72" fmla="*/ 32 w 451"/>
              <a:gd name="T73" fmla="*/ 336 h 657"/>
              <a:gd name="T74" fmla="*/ 18 w 451"/>
              <a:gd name="T75" fmla="*/ 302 h 657"/>
              <a:gd name="T76" fmla="*/ 9 w 451"/>
              <a:gd name="T77" fmla="*/ 271 h 657"/>
              <a:gd name="T78" fmla="*/ 3 w 451"/>
              <a:gd name="T79" fmla="*/ 242 h 657"/>
              <a:gd name="T80" fmla="*/ 0 w 451"/>
              <a:gd name="T81" fmla="*/ 219 h 657"/>
              <a:gd name="T82" fmla="*/ 4 w 451"/>
              <a:gd name="T83" fmla="*/ 179 h 657"/>
              <a:gd name="T84" fmla="*/ 15 w 451"/>
              <a:gd name="T85" fmla="*/ 143 h 657"/>
              <a:gd name="T86" fmla="*/ 32 w 451"/>
              <a:gd name="T87" fmla="*/ 109 h 657"/>
              <a:gd name="T88" fmla="*/ 54 w 451"/>
              <a:gd name="T89" fmla="*/ 79 h 657"/>
              <a:gd name="T90" fmla="*/ 80 w 451"/>
              <a:gd name="T91" fmla="*/ 52 h 657"/>
              <a:gd name="T92" fmla="*/ 111 w 451"/>
              <a:gd name="T93" fmla="*/ 30 h 657"/>
              <a:gd name="T94" fmla="*/ 147 w 451"/>
              <a:gd name="T95" fmla="*/ 14 h 657"/>
              <a:gd name="T96" fmla="*/ 185 w 451"/>
              <a:gd name="T97" fmla="*/ 4 h 657"/>
              <a:gd name="T98" fmla="*/ 225 w 451"/>
              <a:gd name="T9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7">
                <a:moveTo>
                  <a:pt x="225" y="0"/>
                </a:moveTo>
                <a:lnTo>
                  <a:pt x="266" y="4"/>
                </a:lnTo>
                <a:lnTo>
                  <a:pt x="304" y="14"/>
                </a:lnTo>
                <a:lnTo>
                  <a:pt x="339" y="30"/>
                </a:lnTo>
                <a:lnTo>
                  <a:pt x="371" y="52"/>
                </a:lnTo>
                <a:lnTo>
                  <a:pt x="398" y="79"/>
                </a:lnTo>
                <a:lnTo>
                  <a:pt x="420" y="109"/>
                </a:lnTo>
                <a:lnTo>
                  <a:pt x="436" y="143"/>
                </a:lnTo>
                <a:lnTo>
                  <a:pt x="447" y="179"/>
                </a:lnTo>
                <a:lnTo>
                  <a:pt x="451" y="219"/>
                </a:lnTo>
                <a:lnTo>
                  <a:pt x="449" y="242"/>
                </a:lnTo>
                <a:lnTo>
                  <a:pt x="443" y="271"/>
                </a:lnTo>
                <a:lnTo>
                  <a:pt x="432" y="302"/>
                </a:lnTo>
                <a:lnTo>
                  <a:pt x="420" y="336"/>
                </a:lnTo>
                <a:lnTo>
                  <a:pt x="405" y="373"/>
                </a:lnTo>
                <a:lnTo>
                  <a:pt x="388" y="411"/>
                </a:lnTo>
                <a:lnTo>
                  <a:pt x="369" y="450"/>
                </a:lnTo>
                <a:lnTo>
                  <a:pt x="350" y="490"/>
                </a:lnTo>
                <a:lnTo>
                  <a:pt x="330" y="528"/>
                </a:lnTo>
                <a:lnTo>
                  <a:pt x="310" y="564"/>
                </a:lnTo>
                <a:lnTo>
                  <a:pt x="292" y="598"/>
                </a:lnTo>
                <a:lnTo>
                  <a:pt x="275" y="630"/>
                </a:lnTo>
                <a:lnTo>
                  <a:pt x="263" y="643"/>
                </a:lnTo>
                <a:lnTo>
                  <a:pt x="250" y="653"/>
                </a:lnTo>
                <a:lnTo>
                  <a:pt x="235" y="657"/>
                </a:lnTo>
                <a:lnTo>
                  <a:pt x="217" y="657"/>
                </a:lnTo>
                <a:lnTo>
                  <a:pt x="202" y="653"/>
                </a:lnTo>
                <a:lnTo>
                  <a:pt x="187" y="643"/>
                </a:lnTo>
                <a:lnTo>
                  <a:pt x="177" y="630"/>
                </a:lnTo>
                <a:lnTo>
                  <a:pt x="159" y="598"/>
                </a:lnTo>
                <a:lnTo>
                  <a:pt x="140" y="564"/>
                </a:lnTo>
                <a:lnTo>
                  <a:pt x="121" y="528"/>
                </a:lnTo>
                <a:lnTo>
                  <a:pt x="101" y="490"/>
                </a:lnTo>
                <a:lnTo>
                  <a:pt x="83" y="450"/>
                </a:lnTo>
                <a:lnTo>
                  <a:pt x="64" y="411"/>
                </a:lnTo>
                <a:lnTo>
                  <a:pt x="47" y="373"/>
                </a:lnTo>
                <a:lnTo>
                  <a:pt x="32" y="336"/>
                </a:lnTo>
                <a:lnTo>
                  <a:pt x="18" y="302"/>
                </a:lnTo>
                <a:lnTo>
                  <a:pt x="9" y="271"/>
                </a:lnTo>
                <a:lnTo>
                  <a:pt x="3" y="242"/>
                </a:lnTo>
                <a:lnTo>
                  <a:pt x="0" y="219"/>
                </a:lnTo>
                <a:lnTo>
                  <a:pt x="4" y="179"/>
                </a:lnTo>
                <a:lnTo>
                  <a:pt x="15" y="143"/>
                </a:lnTo>
                <a:lnTo>
                  <a:pt x="32" y="109"/>
                </a:lnTo>
                <a:lnTo>
                  <a:pt x="54" y="79"/>
                </a:lnTo>
                <a:lnTo>
                  <a:pt x="80" y="52"/>
                </a:lnTo>
                <a:lnTo>
                  <a:pt x="111" y="30"/>
                </a:lnTo>
                <a:lnTo>
                  <a:pt x="147" y="14"/>
                </a:lnTo>
                <a:lnTo>
                  <a:pt x="185" y="4"/>
                </a:lnTo>
                <a:lnTo>
                  <a:pt x="22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9">
            <a:extLst>
              <a:ext uri="{FF2B5EF4-FFF2-40B4-BE49-F238E27FC236}">
                <a16:creationId xmlns:a16="http://schemas.microsoft.com/office/drawing/2014/main" id="{E6D86F30-4A4B-45A7-B366-F67A8E1AC535}"/>
              </a:ext>
            </a:extLst>
          </p:cNvPr>
          <p:cNvSpPr>
            <a:spLocks/>
          </p:cNvSpPr>
          <p:nvPr/>
        </p:nvSpPr>
        <p:spPr bwMode="auto">
          <a:xfrm>
            <a:off x="8876719" y="4928367"/>
            <a:ext cx="233695" cy="232956"/>
          </a:xfrm>
          <a:custGeom>
            <a:avLst/>
            <a:gdLst>
              <a:gd name="T0" fmla="*/ 157 w 316"/>
              <a:gd name="T1" fmla="*/ 0 h 315"/>
              <a:gd name="T2" fmla="*/ 189 w 316"/>
              <a:gd name="T3" fmla="*/ 4 h 315"/>
              <a:gd name="T4" fmla="*/ 219 w 316"/>
              <a:gd name="T5" fmla="*/ 13 h 315"/>
              <a:gd name="T6" fmla="*/ 246 w 316"/>
              <a:gd name="T7" fmla="*/ 27 h 315"/>
              <a:gd name="T8" fmla="*/ 269 w 316"/>
              <a:gd name="T9" fmla="*/ 47 h 315"/>
              <a:gd name="T10" fmla="*/ 288 w 316"/>
              <a:gd name="T11" fmla="*/ 69 h 315"/>
              <a:gd name="T12" fmla="*/ 303 w 316"/>
              <a:gd name="T13" fmla="*/ 97 h 315"/>
              <a:gd name="T14" fmla="*/ 312 w 316"/>
              <a:gd name="T15" fmla="*/ 126 h 315"/>
              <a:gd name="T16" fmla="*/ 316 w 316"/>
              <a:gd name="T17" fmla="*/ 158 h 315"/>
              <a:gd name="T18" fmla="*/ 312 w 316"/>
              <a:gd name="T19" fmla="*/ 190 h 315"/>
              <a:gd name="T20" fmla="*/ 303 w 316"/>
              <a:gd name="T21" fmla="*/ 218 h 315"/>
              <a:gd name="T22" fmla="*/ 288 w 316"/>
              <a:gd name="T23" fmla="*/ 246 h 315"/>
              <a:gd name="T24" fmla="*/ 269 w 316"/>
              <a:gd name="T25" fmla="*/ 270 h 315"/>
              <a:gd name="T26" fmla="*/ 246 w 316"/>
              <a:gd name="T27" fmla="*/ 288 h 315"/>
              <a:gd name="T28" fmla="*/ 219 w 316"/>
              <a:gd name="T29" fmla="*/ 304 h 315"/>
              <a:gd name="T30" fmla="*/ 189 w 316"/>
              <a:gd name="T31" fmla="*/ 313 h 315"/>
              <a:gd name="T32" fmla="*/ 157 w 316"/>
              <a:gd name="T33" fmla="*/ 315 h 315"/>
              <a:gd name="T34" fmla="*/ 126 w 316"/>
              <a:gd name="T35" fmla="*/ 313 h 315"/>
              <a:gd name="T36" fmla="*/ 96 w 316"/>
              <a:gd name="T37" fmla="*/ 304 h 315"/>
              <a:gd name="T38" fmla="*/ 70 w 316"/>
              <a:gd name="T39" fmla="*/ 288 h 315"/>
              <a:gd name="T40" fmla="*/ 46 w 316"/>
              <a:gd name="T41" fmla="*/ 270 h 315"/>
              <a:gd name="T42" fmla="*/ 26 w 316"/>
              <a:gd name="T43" fmla="*/ 246 h 315"/>
              <a:gd name="T44" fmla="*/ 12 w 316"/>
              <a:gd name="T45" fmla="*/ 218 h 315"/>
              <a:gd name="T46" fmla="*/ 3 w 316"/>
              <a:gd name="T47" fmla="*/ 190 h 315"/>
              <a:gd name="T48" fmla="*/ 0 w 316"/>
              <a:gd name="T49" fmla="*/ 158 h 315"/>
              <a:gd name="T50" fmla="*/ 3 w 316"/>
              <a:gd name="T51" fmla="*/ 126 h 315"/>
              <a:gd name="T52" fmla="*/ 12 w 316"/>
              <a:gd name="T53" fmla="*/ 97 h 315"/>
              <a:gd name="T54" fmla="*/ 26 w 316"/>
              <a:gd name="T55" fmla="*/ 69 h 315"/>
              <a:gd name="T56" fmla="*/ 46 w 316"/>
              <a:gd name="T57" fmla="*/ 47 h 315"/>
              <a:gd name="T58" fmla="*/ 70 w 316"/>
              <a:gd name="T59" fmla="*/ 27 h 315"/>
              <a:gd name="T60" fmla="*/ 96 w 316"/>
              <a:gd name="T61" fmla="*/ 13 h 315"/>
              <a:gd name="T62" fmla="*/ 126 w 316"/>
              <a:gd name="T63" fmla="*/ 4 h 315"/>
              <a:gd name="T64" fmla="*/ 157 w 316"/>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5">
                <a:moveTo>
                  <a:pt x="157" y="0"/>
                </a:moveTo>
                <a:lnTo>
                  <a:pt x="189" y="4"/>
                </a:lnTo>
                <a:lnTo>
                  <a:pt x="219" y="13"/>
                </a:lnTo>
                <a:lnTo>
                  <a:pt x="246" y="27"/>
                </a:lnTo>
                <a:lnTo>
                  <a:pt x="269" y="47"/>
                </a:lnTo>
                <a:lnTo>
                  <a:pt x="288" y="69"/>
                </a:lnTo>
                <a:lnTo>
                  <a:pt x="303" y="97"/>
                </a:lnTo>
                <a:lnTo>
                  <a:pt x="312" y="126"/>
                </a:lnTo>
                <a:lnTo>
                  <a:pt x="316" y="158"/>
                </a:lnTo>
                <a:lnTo>
                  <a:pt x="312" y="190"/>
                </a:lnTo>
                <a:lnTo>
                  <a:pt x="303" y="218"/>
                </a:lnTo>
                <a:lnTo>
                  <a:pt x="288" y="246"/>
                </a:lnTo>
                <a:lnTo>
                  <a:pt x="269" y="270"/>
                </a:lnTo>
                <a:lnTo>
                  <a:pt x="246" y="288"/>
                </a:lnTo>
                <a:lnTo>
                  <a:pt x="219" y="304"/>
                </a:lnTo>
                <a:lnTo>
                  <a:pt x="189" y="313"/>
                </a:lnTo>
                <a:lnTo>
                  <a:pt x="157" y="315"/>
                </a:lnTo>
                <a:lnTo>
                  <a:pt x="126" y="313"/>
                </a:lnTo>
                <a:lnTo>
                  <a:pt x="96" y="304"/>
                </a:lnTo>
                <a:lnTo>
                  <a:pt x="70" y="288"/>
                </a:lnTo>
                <a:lnTo>
                  <a:pt x="46" y="270"/>
                </a:lnTo>
                <a:lnTo>
                  <a:pt x="26" y="246"/>
                </a:lnTo>
                <a:lnTo>
                  <a:pt x="12" y="218"/>
                </a:lnTo>
                <a:lnTo>
                  <a:pt x="3" y="190"/>
                </a:lnTo>
                <a:lnTo>
                  <a:pt x="0" y="158"/>
                </a:lnTo>
                <a:lnTo>
                  <a:pt x="3" y="126"/>
                </a:lnTo>
                <a:lnTo>
                  <a:pt x="12" y="97"/>
                </a:lnTo>
                <a:lnTo>
                  <a:pt x="26" y="69"/>
                </a:lnTo>
                <a:lnTo>
                  <a:pt x="46" y="47"/>
                </a:lnTo>
                <a:lnTo>
                  <a:pt x="70" y="27"/>
                </a:lnTo>
                <a:lnTo>
                  <a:pt x="96" y="13"/>
                </a:lnTo>
                <a:lnTo>
                  <a:pt x="126" y="4"/>
                </a:lnTo>
                <a:lnTo>
                  <a:pt x="157"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40">
            <a:extLst>
              <a:ext uri="{FF2B5EF4-FFF2-40B4-BE49-F238E27FC236}">
                <a16:creationId xmlns:a16="http://schemas.microsoft.com/office/drawing/2014/main" id="{4ED9A978-9137-4D5B-A621-0E5B015B0C3F}"/>
              </a:ext>
            </a:extLst>
          </p:cNvPr>
          <p:cNvSpPr>
            <a:spLocks/>
          </p:cNvSpPr>
          <p:nvPr/>
        </p:nvSpPr>
        <p:spPr bwMode="auto">
          <a:xfrm>
            <a:off x="4701529" y="4560774"/>
            <a:ext cx="333533" cy="485139"/>
          </a:xfrm>
          <a:custGeom>
            <a:avLst/>
            <a:gdLst>
              <a:gd name="T0" fmla="*/ 225 w 451"/>
              <a:gd name="T1" fmla="*/ 0 h 656"/>
              <a:gd name="T2" fmla="*/ 266 w 451"/>
              <a:gd name="T3" fmla="*/ 3 h 656"/>
              <a:gd name="T4" fmla="*/ 304 w 451"/>
              <a:gd name="T5" fmla="*/ 13 h 656"/>
              <a:gd name="T6" fmla="*/ 339 w 451"/>
              <a:gd name="T7" fmla="*/ 29 h 656"/>
              <a:gd name="T8" fmla="*/ 371 w 451"/>
              <a:gd name="T9" fmla="*/ 51 h 656"/>
              <a:gd name="T10" fmla="*/ 397 w 451"/>
              <a:gd name="T11" fmla="*/ 77 h 656"/>
              <a:gd name="T12" fmla="*/ 419 w 451"/>
              <a:gd name="T13" fmla="*/ 107 h 656"/>
              <a:gd name="T14" fmla="*/ 436 w 451"/>
              <a:gd name="T15" fmla="*/ 142 h 656"/>
              <a:gd name="T16" fmla="*/ 447 w 451"/>
              <a:gd name="T17" fmla="*/ 178 h 656"/>
              <a:gd name="T18" fmla="*/ 451 w 451"/>
              <a:gd name="T19" fmla="*/ 217 h 656"/>
              <a:gd name="T20" fmla="*/ 448 w 451"/>
              <a:gd name="T21" fmla="*/ 241 h 656"/>
              <a:gd name="T22" fmla="*/ 441 w 451"/>
              <a:gd name="T23" fmla="*/ 270 h 656"/>
              <a:gd name="T24" fmla="*/ 432 w 451"/>
              <a:gd name="T25" fmla="*/ 301 h 656"/>
              <a:gd name="T26" fmla="*/ 419 w 451"/>
              <a:gd name="T27" fmla="*/ 335 h 656"/>
              <a:gd name="T28" fmla="*/ 405 w 451"/>
              <a:gd name="T29" fmla="*/ 372 h 656"/>
              <a:gd name="T30" fmla="*/ 386 w 451"/>
              <a:gd name="T31" fmla="*/ 410 h 656"/>
              <a:gd name="T32" fmla="*/ 368 w 451"/>
              <a:gd name="T33" fmla="*/ 449 h 656"/>
              <a:gd name="T34" fmla="*/ 350 w 451"/>
              <a:gd name="T35" fmla="*/ 488 h 656"/>
              <a:gd name="T36" fmla="*/ 330 w 451"/>
              <a:gd name="T37" fmla="*/ 526 h 656"/>
              <a:gd name="T38" fmla="*/ 310 w 451"/>
              <a:gd name="T39" fmla="*/ 563 h 656"/>
              <a:gd name="T40" fmla="*/ 292 w 451"/>
              <a:gd name="T41" fmla="*/ 597 h 656"/>
              <a:gd name="T42" fmla="*/ 274 w 451"/>
              <a:gd name="T43" fmla="*/ 628 h 656"/>
              <a:gd name="T44" fmla="*/ 263 w 451"/>
              <a:gd name="T45" fmla="*/ 643 h 656"/>
              <a:gd name="T46" fmla="*/ 249 w 451"/>
              <a:gd name="T47" fmla="*/ 652 h 656"/>
              <a:gd name="T48" fmla="*/ 233 w 451"/>
              <a:gd name="T49" fmla="*/ 656 h 656"/>
              <a:gd name="T50" fmla="*/ 217 w 451"/>
              <a:gd name="T51" fmla="*/ 656 h 656"/>
              <a:gd name="T52" fmla="*/ 200 w 451"/>
              <a:gd name="T53" fmla="*/ 652 h 656"/>
              <a:gd name="T54" fmla="*/ 187 w 451"/>
              <a:gd name="T55" fmla="*/ 643 h 656"/>
              <a:gd name="T56" fmla="*/ 176 w 451"/>
              <a:gd name="T57" fmla="*/ 628 h 656"/>
              <a:gd name="T58" fmla="*/ 159 w 451"/>
              <a:gd name="T59" fmla="*/ 597 h 656"/>
              <a:gd name="T60" fmla="*/ 140 w 451"/>
              <a:gd name="T61" fmla="*/ 563 h 656"/>
              <a:gd name="T62" fmla="*/ 121 w 451"/>
              <a:gd name="T63" fmla="*/ 526 h 656"/>
              <a:gd name="T64" fmla="*/ 101 w 451"/>
              <a:gd name="T65" fmla="*/ 488 h 656"/>
              <a:gd name="T66" fmla="*/ 81 w 451"/>
              <a:gd name="T67" fmla="*/ 449 h 656"/>
              <a:gd name="T68" fmla="*/ 63 w 451"/>
              <a:gd name="T69" fmla="*/ 410 h 656"/>
              <a:gd name="T70" fmla="*/ 46 w 451"/>
              <a:gd name="T71" fmla="*/ 372 h 656"/>
              <a:gd name="T72" fmla="*/ 30 w 451"/>
              <a:gd name="T73" fmla="*/ 335 h 656"/>
              <a:gd name="T74" fmla="*/ 18 w 451"/>
              <a:gd name="T75" fmla="*/ 301 h 656"/>
              <a:gd name="T76" fmla="*/ 8 w 451"/>
              <a:gd name="T77" fmla="*/ 270 h 656"/>
              <a:gd name="T78" fmla="*/ 1 w 451"/>
              <a:gd name="T79" fmla="*/ 241 h 656"/>
              <a:gd name="T80" fmla="*/ 0 w 451"/>
              <a:gd name="T81" fmla="*/ 217 h 656"/>
              <a:gd name="T82" fmla="*/ 4 w 451"/>
              <a:gd name="T83" fmla="*/ 178 h 656"/>
              <a:gd name="T84" fmla="*/ 15 w 451"/>
              <a:gd name="T85" fmla="*/ 142 h 656"/>
              <a:gd name="T86" fmla="*/ 30 w 451"/>
              <a:gd name="T87" fmla="*/ 107 h 656"/>
              <a:gd name="T88" fmla="*/ 53 w 451"/>
              <a:gd name="T89" fmla="*/ 77 h 656"/>
              <a:gd name="T90" fmla="*/ 80 w 451"/>
              <a:gd name="T91" fmla="*/ 51 h 656"/>
              <a:gd name="T92" fmla="*/ 111 w 451"/>
              <a:gd name="T93" fmla="*/ 29 h 656"/>
              <a:gd name="T94" fmla="*/ 147 w 451"/>
              <a:gd name="T95" fmla="*/ 13 h 656"/>
              <a:gd name="T96" fmla="*/ 185 w 451"/>
              <a:gd name="T97" fmla="*/ 3 h 656"/>
              <a:gd name="T98" fmla="*/ 225 w 451"/>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6">
                <a:moveTo>
                  <a:pt x="225" y="0"/>
                </a:moveTo>
                <a:lnTo>
                  <a:pt x="266" y="3"/>
                </a:lnTo>
                <a:lnTo>
                  <a:pt x="304" y="13"/>
                </a:lnTo>
                <a:lnTo>
                  <a:pt x="339" y="29"/>
                </a:lnTo>
                <a:lnTo>
                  <a:pt x="371" y="51"/>
                </a:lnTo>
                <a:lnTo>
                  <a:pt x="397" y="77"/>
                </a:lnTo>
                <a:lnTo>
                  <a:pt x="419" y="107"/>
                </a:lnTo>
                <a:lnTo>
                  <a:pt x="436" y="142"/>
                </a:lnTo>
                <a:lnTo>
                  <a:pt x="447" y="178"/>
                </a:lnTo>
                <a:lnTo>
                  <a:pt x="451" y="217"/>
                </a:lnTo>
                <a:lnTo>
                  <a:pt x="448" y="241"/>
                </a:lnTo>
                <a:lnTo>
                  <a:pt x="441" y="270"/>
                </a:lnTo>
                <a:lnTo>
                  <a:pt x="432" y="301"/>
                </a:lnTo>
                <a:lnTo>
                  <a:pt x="419" y="335"/>
                </a:lnTo>
                <a:lnTo>
                  <a:pt x="405" y="372"/>
                </a:lnTo>
                <a:lnTo>
                  <a:pt x="386" y="410"/>
                </a:lnTo>
                <a:lnTo>
                  <a:pt x="368" y="449"/>
                </a:lnTo>
                <a:lnTo>
                  <a:pt x="350" y="488"/>
                </a:lnTo>
                <a:lnTo>
                  <a:pt x="330" y="526"/>
                </a:lnTo>
                <a:lnTo>
                  <a:pt x="310" y="563"/>
                </a:lnTo>
                <a:lnTo>
                  <a:pt x="292" y="597"/>
                </a:lnTo>
                <a:lnTo>
                  <a:pt x="274" y="628"/>
                </a:lnTo>
                <a:lnTo>
                  <a:pt x="263" y="643"/>
                </a:lnTo>
                <a:lnTo>
                  <a:pt x="249" y="652"/>
                </a:lnTo>
                <a:lnTo>
                  <a:pt x="233" y="656"/>
                </a:lnTo>
                <a:lnTo>
                  <a:pt x="217" y="656"/>
                </a:lnTo>
                <a:lnTo>
                  <a:pt x="200" y="652"/>
                </a:lnTo>
                <a:lnTo>
                  <a:pt x="187" y="643"/>
                </a:lnTo>
                <a:lnTo>
                  <a:pt x="176" y="628"/>
                </a:lnTo>
                <a:lnTo>
                  <a:pt x="159" y="597"/>
                </a:lnTo>
                <a:lnTo>
                  <a:pt x="140" y="563"/>
                </a:lnTo>
                <a:lnTo>
                  <a:pt x="121" y="526"/>
                </a:lnTo>
                <a:lnTo>
                  <a:pt x="101" y="488"/>
                </a:lnTo>
                <a:lnTo>
                  <a:pt x="81" y="449"/>
                </a:lnTo>
                <a:lnTo>
                  <a:pt x="63" y="410"/>
                </a:lnTo>
                <a:lnTo>
                  <a:pt x="46" y="372"/>
                </a:lnTo>
                <a:lnTo>
                  <a:pt x="30" y="335"/>
                </a:lnTo>
                <a:lnTo>
                  <a:pt x="18" y="301"/>
                </a:lnTo>
                <a:lnTo>
                  <a:pt x="8" y="270"/>
                </a:lnTo>
                <a:lnTo>
                  <a:pt x="1" y="241"/>
                </a:lnTo>
                <a:lnTo>
                  <a:pt x="0" y="217"/>
                </a:lnTo>
                <a:lnTo>
                  <a:pt x="4" y="178"/>
                </a:lnTo>
                <a:lnTo>
                  <a:pt x="15" y="142"/>
                </a:lnTo>
                <a:lnTo>
                  <a:pt x="30" y="107"/>
                </a:lnTo>
                <a:lnTo>
                  <a:pt x="53" y="77"/>
                </a:lnTo>
                <a:lnTo>
                  <a:pt x="80" y="51"/>
                </a:lnTo>
                <a:lnTo>
                  <a:pt x="111" y="29"/>
                </a:lnTo>
                <a:lnTo>
                  <a:pt x="147" y="13"/>
                </a:lnTo>
                <a:lnTo>
                  <a:pt x="185" y="3"/>
                </a:lnTo>
                <a:lnTo>
                  <a:pt x="225"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41">
            <a:extLst>
              <a:ext uri="{FF2B5EF4-FFF2-40B4-BE49-F238E27FC236}">
                <a16:creationId xmlns:a16="http://schemas.microsoft.com/office/drawing/2014/main" id="{D0599D74-BFE0-4200-BD6C-180E7A331174}"/>
              </a:ext>
            </a:extLst>
          </p:cNvPr>
          <p:cNvSpPr>
            <a:spLocks/>
          </p:cNvSpPr>
          <p:nvPr/>
        </p:nvSpPr>
        <p:spPr bwMode="auto">
          <a:xfrm>
            <a:off x="4766069" y="4603666"/>
            <a:ext cx="232956" cy="232956"/>
          </a:xfrm>
          <a:custGeom>
            <a:avLst/>
            <a:gdLst>
              <a:gd name="T0" fmla="*/ 158 w 315"/>
              <a:gd name="T1" fmla="*/ 0 h 315"/>
              <a:gd name="T2" fmla="*/ 190 w 315"/>
              <a:gd name="T3" fmla="*/ 4 h 315"/>
              <a:gd name="T4" fmla="*/ 220 w 315"/>
              <a:gd name="T5" fmla="*/ 13 h 315"/>
              <a:gd name="T6" fmla="*/ 246 w 315"/>
              <a:gd name="T7" fmla="*/ 27 h 315"/>
              <a:gd name="T8" fmla="*/ 270 w 315"/>
              <a:gd name="T9" fmla="*/ 47 h 315"/>
              <a:gd name="T10" fmla="*/ 289 w 315"/>
              <a:gd name="T11" fmla="*/ 69 h 315"/>
              <a:gd name="T12" fmla="*/ 304 w 315"/>
              <a:gd name="T13" fmla="*/ 97 h 315"/>
              <a:gd name="T14" fmla="*/ 313 w 315"/>
              <a:gd name="T15" fmla="*/ 125 h 315"/>
              <a:gd name="T16" fmla="*/ 315 w 315"/>
              <a:gd name="T17" fmla="*/ 158 h 315"/>
              <a:gd name="T18" fmla="*/ 313 w 315"/>
              <a:gd name="T19" fmla="*/ 190 h 315"/>
              <a:gd name="T20" fmla="*/ 304 w 315"/>
              <a:gd name="T21" fmla="*/ 220 h 315"/>
              <a:gd name="T22" fmla="*/ 289 w 315"/>
              <a:gd name="T23" fmla="*/ 246 h 315"/>
              <a:gd name="T24" fmla="*/ 270 w 315"/>
              <a:gd name="T25" fmla="*/ 269 h 315"/>
              <a:gd name="T26" fmla="*/ 246 w 315"/>
              <a:gd name="T27" fmla="*/ 288 h 315"/>
              <a:gd name="T28" fmla="*/ 220 w 315"/>
              <a:gd name="T29" fmla="*/ 303 h 315"/>
              <a:gd name="T30" fmla="*/ 190 w 315"/>
              <a:gd name="T31" fmla="*/ 313 h 315"/>
              <a:gd name="T32" fmla="*/ 158 w 315"/>
              <a:gd name="T33" fmla="*/ 315 h 315"/>
              <a:gd name="T34" fmla="*/ 127 w 315"/>
              <a:gd name="T35" fmla="*/ 313 h 315"/>
              <a:gd name="T36" fmla="*/ 97 w 315"/>
              <a:gd name="T37" fmla="*/ 303 h 315"/>
              <a:gd name="T38" fmla="*/ 71 w 315"/>
              <a:gd name="T39" fmla="*/ 288 h 315"/>
              <a:gd name="T40" fmla="*/ 47 w 315"/>
              <a:gd name="T41" fmla="*/ 269 h 315"/>
              <a:gd name="T42" fmla="*/ 27 w 315"/>
              <a:gd name="T43" fmla="*/ 246 h 315"/>
              <a:gd name="T44" fmla="*/ 13 w 315"/>
              <a:gd name="T45" fmla="*/ 220 h 315"/>
              <a:gd name="T46" fmla="*/ 4 w 315"/>
              <a:gd name="T47" fmla="*/ 190 h 315"/>
              <a:gd name="T48" fmla="*/ 0 w 315"/>
              <a:gd name="T49" fmla="*/ 158 h 315"/>
              <a:gd name="T50" fmla="*/ 4 w 315"/>
              <a:gd name="T51" fmla="*/ 125 h 315"/>
              <a:gd name="T52" fmla="*/ 13 w 315"/>
              <a:gd name="T53" fmla="*/ 97 h 315"/>
              <a:gd name="T54" fmla="*/ 27 w 315"/>
              <a:gd name="T55" fmla="*/ 69 h 315"/>
              <a:gd name="T56" fmla="*/ 47 w 315"/>
              <a:gd name="T57" fmla="*/ 47 h 315"/>
              <a:gd name="T58" fmla="*/ 71 w 315"/>
              <a:gd name="T59" fmla="*/ 27 h 315"/>
              <a:gd name="T60" fmla="*/ 97 w 315"/>
              <a:gd name="T61" fmla="*/ 13 h 315"/>
              <a:gd name="T62" fmla="*/ 127 w 315"/>
              <a:gd name="T63" fmla="*/ 4 h 315"/>
              <a:gd name="T64" fmla="*/ 158 w 315"/>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15">
                <a:moveTo>
                  <a:pt x="158" y="0"/>
                </a:moveTo>
                <a:lnTo>
                  <a:pt x="190" y="4"/>
                </a:lnTo>
                <a:lnTo>
                  <a:pt x="220" y="13"/>
                </a:lnTo>
                <a:lnTo>
                  <a:pt x="246" y="27"/>
                </a:lnTo>
                <a:lnTo>
                  <a:pt x="270" y="47"/>
                </a:lnTo>
                <a:lnTo>
                  <a:pt x="289" y="69"/>
                </a:lnTo>
                <a:lnTo>
                  <a:pt x="304" y="97"/>
                </a:lnTo>
                <a:lnTo>
                  <a:pt x="313" y="125"/>
                </a:lnTo>
                <a:lnTo>
                  <a:pt x="315" y="158"/>
                </a:lnTo>
                <a:lnTo>
                  <a:pt x="313" y="190"/>
                </a:lnTo>
                <a:lnTo>
                  <a:pt x="304" y="220"/>
                </a:lnTo>
                <a:lnTo>
                  <a:pt x="289" y="246"/>
                </a:lnTo>
                <a:lnTo>
                  <a:pt x="270" y="269"/>
                </a:lnTo>
                <a:lnTo>
                  <a:pt x="246" y="288"/>
                </a:lnTo>
                <a:lnTo>
                  <a:pt x="220" y="303"/>
                </a:lnTo>
                <a:lnTo>
                  <a:pt x="190" y="313"/>
                </a:lnTo>
                <a:lnTo>
                  <a:pt x="158" y="315"/>
                </a:lnTo>
                <a:lnTo>
                  <a:pt x="127" y="313"/>
                </a:lnTo>
                <a:lnTo>
                  <a:pt x="97" y="303"/>
                </a:lnTo>
                <a:lnTo>
                  <a:pt x="71" y="288"/>
                </a:lnTo>
                <a:lnTo>
                  <a:pt x="47" y="269"/>
                </a:lnTo>
                <a:lnTo>
                  <a:pt x="27" y="246"/>
                </a:lnTo>
                <a:lnTo>
                  <a:pt x="13" y="220"/>
                </a:lnTo>
                <a:lnTo>
                  <a:pt x="4" y="190"/>
                </a:lnTo>
                <a:lnTo>
                  <a:pt x="0" y="158"/>
                </a:lnTo>
                <a:lnTo>
                  <a:pt x="4" y="125"/>
                </a:lnTo>
                <a:lnTo>
                  <a:pt x="13" y="97"/>
                </a:lnTo>
                <a:lnTo>
                  <a:pt x="27" y="69"/>
                </a:lnTo>
                <a:lnTo>
                  <a:pt x="47" y="47"/>
                </a:lnTo>
                <a:lnTo>
                  <a:pt x="71" y="27"/>
                </a:lnTo>
                <a:lnTo>
                  <a:pt x="97" y="13"/>
                </a:lnTo>
                <a:lnTo>
                  <a:pt x="127" y="4"/>
                </a:lnTo>
                <a:lnTo>
                  <a:pt x="158" y="0"/>
                </a:lnTo>
                <a:close/>
              </a:path>
            </a:pathLst>
          </a:custGeom>
          <a:solidFill>
            <a:schemeClr val="tx2">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82" name="Group 81"/>
          <p:cNvGrpSpPr/>
          <p:nvPr/>
        </p:nvGrpSpPr>
        <p:grpSpPr>
          <a:xfrm>
            <a:off x="202200" y="2952152"/>
            <a:ext cx="256011" cy="953697"/>
            <a:chOff x="2070756" y="1153399"/>
            <a:chExt cx="828762" cy="3087318"/>
          </a:xfrm>
        </p:grpSpPr>
        <p:sp>
          <p:nvSpPr>
            <p:cNvPr id="86" name="Oval 85"/>
            <p:cNvSpPr/>
            <p:nvPr/>
          </p:nvSpPr>
          <p:spPr>
            <a:xfrm>
              <a:off x="2070756" y="1153399"/>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j-lt"/>
              </a:endParaRPr>
            </a:p>
          </p:txBody>
        </p:sp>
        <p:sp>
          <p:nvSpPr>
            <p:cNvPr id="87" name="Freeform 75"/>
            <p:cNvSpPr>
              <a:spLocks noChangeArrowheads="1"/>
            </p:cNvSpPr>
            <p:nvPr/>
          </p:nvSpPr>
          <p:spPr bwMode="auto">
            <a:xfrm>
              <a:off x="2361681" y="1338505"/>
              <a:ext cx="246911" cy="45855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bg1"/>
            </a:solidFill>
            <a:ln>
              <a:noFill/>
            </a:ln>
            <a:effectLst/>
          </p:spPr>
          <p:txBody>
            <a:bodyPr wrap="none" lIns="34290" tIns="17145" rIns="34290" bIns="17145" anchor="ctr"/>
            <a:lstStyle/>
            <a:p>
              <a:endParaRPr lang="en-US" dirty="0">
                <a:latin typeface="+mj-lt"/>
              </a:endParaRPr>
            </a:p>
          </p:txBody>
        </p:sp>
        <p:sp>
          <p:nvSpPr>
            <p:cNvPr id="88" name="Oval 87"/>
            <p:cNvSpPr/>
            <p:nvPr/>
          </p:nvSpPr>
          <p:spPr>
            <a:xfrm>
              <a:off x="2070756" y="2282677"/>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89" name="Freeform 85"/>
            <p:cNvSpPr>
              <a:spLocks noChangeArrowheads="1"/>
            </p:cNvSpPr>
            <p:nvPr/>
          </p:nvSpPr>
          <p:spPr bwMode="auto">
            <a:xfrm>
              <a:off x="2252922" y="2510406"/>
              <a:ext cx="464429" cy="373304"/>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bg1"/>
            </a:solidFill>
            <a:ln>
              <a:noFill/>
            </a:ln>
            <a:effectLst/>
          </p:spPr>
          <p:txBody>
            <a:bodyPr wrap="none" lIns="34290" tIns="17145" rIns="34290" bIns="17145" anchor="ctr"/>
            <a:lstStyle/>
            <a:p>
              <a:endParaRPr lang="en-US" dirty="0">
                <a:latin typeface="+mj-lt"/>
              </a:endParaRPr>
            </a:p>
          </p:txBody>
        </p:sp>
        <p:sp>
          <p:nvSpPr>
            <p:cNvPr id="90" name="Oval 89"/>
            <p:cNvSpPr/>
            <p:nvPr/>
          </p:nvSpPr>
          <p:spPr>
            <a:xfrm>
              <a:off x="2070756" y="3411955"/>
              <a:ext cx="828762" cy="828762"/>
            </a:xfrm>
            <a:prstGeom prst="ellipse">
              <a:avLst/>
            </a:prstGeom>
            <a:gradFill>
              <a:gsLst>
                <a:gs pos="0">
                  <a:schemeClr val="accent1"/>
                </a:gs>
                <a:gs pos="100000">
                  <a:schemeClr val="accent1">
                    <a:lumMod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j-lt"/>
              </a:endParaRPr>
            </a:p>
          </p:txBody>
        </p:sp>
        <p:sp>
          <p:nvSpPr>
            <p:cNvPr id="91" name="Freeform 87"/>
            <p:cNvSpPr>
              <a:spLocks noChangeArrowheads="1"/>
            </p:cNvSpPr>
            <p:nvPr/>
          </p:nvSpPr>
          <p:spPr bwMode="auto">
            <a:xfrm>
              <a:off x="2270560" y="3607350"/>
              <a:ext cx="429154" cy="437971"/>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bg1"/>
            </a:solidFill>
            <a:ln>
              <a:noFill/>
            </a:ln>
            <a:effectLst/>
          </p:spPr>
          <p:txBody>
            <a:bodyPr wrap="none" lIns="34290" tIns="17145" rIns="34290" bIns="17145" anchor="ctr"/>
            <a:lstStyle/>
            <a:p>
              <a:endParaRPr lang="en-US" dirty="0">
                <a:latin typeface="+mj-lt"/>
              </a:endParaRPr>
            </a:p>
          </p:txBody>
        </p:sp>
      </p:grpSp>
      <p:sp>
        <p:nvSpPr>
          <p:cNvPr id="61" name="TextBox 60"/>
          <p:cNvSpPr txBox="1"/>
          <p:nvPr/>
        </p:nvSpPr>
        <p:spPr>
          <a:xfrm>
            <a:off x="5064083" y="435092"/>
            <a:ext cx="2063835" cy="923330"/>
          </a:xfrm>
          <a:prstGeom prst="rect">
            <a:avLst/>
          </a:prstGeom>
          <a:noFill/>
        </p:spPr>
        <p:txBody>
          <a:bodyPr wrap="none" rtlCol="0">
            <a:spAutoFit/>
          </a:bodyPr>
          <a:lstStyle/>
          <a:p>
            <a:pPr algn="ctr"/>
            <a:r>
              <a:rPr lang="id-ID" sz="5400" b="1" dirty="0">
                <a:gradFill>
                  <a:gsLst>
                    <a:gs pos="0">
                      <a:schemeClr val="accent1"/>
                    </a:gs>
                    <a:gs pos="100000">
                      <a:schemeClr val="accent1">
                        <a:lumMod val="75000"/>
                      </a:schemeClr>
                    </a:gs>
                  </a:gsLst>
                  <a:lin ang="2700000" scaled="1"/>
                </a:gradFill>
                <a:latin typeface="+mj-lt"/>
              </a:rPr>
              <a:t>create.</a:t>
            </a:r>
            <a:endParaRPr lang="en-US" sz="5400" b="1" dirty="0">
              <a:gradFill>
                <a:gsLst>
                  <a:gs pos="0">
                    <a:schemeClr val="accent1"/>
                  </a:gs>
                  <a:gs pos="100000">
                    <a:schemeClr val="accent1">
                      <a:lumMod val="75000"/>
                    </a:schemeClr>
                  </a:gs>
                </a:gsLst>
                <a:lin ang="2700000" scaled="1"/>
              </a:gradFill>
              <a:latin typeface="+mj-lt"/>
            </a:endParaRPr>
          </a:p>
        </p:txBody>
      </p:sp>
      <p:sp>
        <p:nvSpPr>
          <p:cNvPr id="62" name="TextBox 61"/>
          <p:cNvSpPr txBox="1"/>
          <p:nvPr/>
        </p:nvSpPr>
        <p:spPr>
          <a:xfrm>
            <a:off x="4696098" y="1016251"/>
            <a:ext cx="2799805" cy="707886"/>
          </a:xfrm>
          <a:prstGeom prst="rect">
            <a:avLst/>
          </a:prstGeom>
          <a:noFill/>
        </p:spPr>
        <p:txBody>
          <a:bodyPr wrap="none" rtlCol="0">
            <a:spAutoFit/>
          </a:bodyPr>
          <a:lstStyle/>
          <a:p>
            <a:pPr algn="ctr"/>
            <a:r>
              <a:rPr lang="en-US" sz="4000" dirty="0">
                <a:solidFill>
                  <a:schemeClr val="bg1"/>
                </a:solidFill>
                <a:latin typeface="+mj-lt"/>
              </a:rPr>
              <a:t>presentation</a:t>
            </a:r>
          </a:p>
        </p:txBody>
      </p:sp>
      <p:sp>
        <p:nvSpPr>
          <p:cNvPr id="63" name="TextBox 62"/>
          <p:cNvSpPr txBox="1"/>
          <p:nvPr/>
        </p:nvSpPr>
        <p:spPr>
          <a:xfrm>
            <a:off x="5438801" y="361657"/>
            <a:ext cx="1314399" cy="307777"/>
          </a:xfrm>
          <a:prstGeom prst="rect">
            <a:avLst/>
          </a:prstGeom>
          <a:noFill/>
        </p:spPr>
        <p:txBody>
          <a:bodyPr wrap="none" rtlCol="0">
            <a:spAutoFit/>
          </a:bodyPr>
          <a:lstStyle/>
          <a:p>
            <a:pPr algn="ctr"/>
            <a:r>
              <a:rPr lang="en-US" sz="1400" dirty="0">
                <a:solidFill>
                  <a:schemeClr val="bg1"/>
                </a:solidFill>
                <a:latin typeface="+mj-lt"/>
              </a:rPr>
              <a:t>welcome to our</a:t>
            </a:r>
          </a:p>
        </p:txBody>
      </p:sp>
    </p:spTree>
    <p:extLst>
      <p:ext uri="{BB962C8B-B14F-4D97-AF65-F5344CB8AC3E}">
        <p14:creationId xmlns:p14="http://schemas.microsoft.com/office/powerpoint/2010/main" val="442721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3E4D840B-876F-419C-8AA2-1FA8F01800F1}"/>
              </a:ext>
            </a:extLst>
          </p:cNvPr>
          <p:cNvSpPr txBox="1"/>
          <p:nvPr/>
        </p:nvSpPr>
        <p:spPr>
          <a:xfrm>
            <a:off x="1248780" y="3933968"/>
            <a:ext cx="1778051" cy="461665"/>
          </a:xfrm>
          <a:prstGeom prst="rect">
            <a:avLst/>
          </a:prstGeom>
          <a:noFill/>
        </p:spPr>
        <p:txBody>
          <a:bodyPr wrap="none" rtlCol="0">
            <a:spAutoFit/>
          </a:bodyPr>
          <a:lstStyle>
            <a:defPPr>
              <a:defRPr lang="en-US"/>
            </a:defPPr>
            <a:lvl1pPr>
              <a:defRPr sz="1200"/>
            </a:lvl1pPr>
          </a:lstStyle>
          <a:p>
            <a:r>
              <a:rPr lang="en-US" dirty="0">
                <a:solidFill>
                  <a:schemeClr val="bg1"/>
                </a:solidFill>
              </a:rPr>
              <a:t>1234 Route 12 </a:t>
            </a:r>
            <a:br>
              <a:rPr lang="en-US" dirty="0">
                <a:solidFill>
                  <a:schemeClr val="bg1"/>
                </a:solidFill>
              </a:rPr>
            </a:br>
            <a:r>
              <a:rPr lang="en-US" dirty="0">
                <a:solidFill>
                  <a:schemeClr val="bg1"/>
                </a:solidFill>
              </a:rPr>
              <a:t>Fitchburg, MA 23456</a:t>
            </a:r>
          </a:p>
        </p:txBody>
      </p:sp>
      <p:sp>
        <p:nvSpPr>
          <p:cNvPr id="40" name="Rectangle 39">
            <a:extLst>
              <a:ext uri="{FF2B5EF4-FFF2-40B4-BE49-F238E27FC236}">
                <a16:creationId xmlns:a16="http://schemas.microsoft.com/office/drawing/2014/main" id="{13899B39-EBF8-40BD-A9E6-D1DDB9EB4768}"/>
              </a:ext>
            </a:extLst>
          </p:cNvPr>
          <p:cNvSpPr/>
          <p:nvPr/>
        </p:nvSpPr>
        <p:spPr>
          <a:xfrm>
            <a:off x="1248780" y="3596625"/>
            <a:ext cx="1208857" cy="307777"/>
          </a:xfrm>
          <a:prstGeom prst="rect">
            <a:avLst/>
          </a:prstGeom>
          <a:noFill/>
        </p:spPr>
        <p:txBody>
          <a:bodyPr wrap="none" lIns="91440" tIns="45720" rIns="91440" bIns="45720" rtlCol="0">
            <a:spAutoFit/>
          </a:bodyPr>
          <a:lstStyle/>
          <a:p>
            <a:r>
              <a:rPr lang="en-US" sz="1400" dirty="0">
                <a:solidFill>
                  <a:schemeClr val="bg1"/>
                </a:solidFill>
                <a:latin typeface="+mj-lt"/>
              </a:rPr>
              <a:t>ADDRESS ONE</a:t>
            </a:r>
          </a:p>
        </p:txBody>
      </p:sp>
      <p:sp>
        <p:nvSpPr>
          <p:cNvPr id="41" name="Oval 46">
            <a:extLst>
              <a:ext uri="{FF2B5EF4-FFF2-40B4-BE49-F238E27FC236}">
                <a16:creationId xmlns:a16="http://schemas.microsoft.com/office/drawing/2014/main" id="{3E2F4103-DCC2-41AE-9141-5638A372F92C}"/>
              </a:ext>
            </a:extLst>
          </p:cNvPr>
          <p:cNvSpPr>
            <a:spLocks noChangeArrowheads="1"/>
          </p:cNvSpPr>
          <p:nvPr/>
        </p:nvSpPr>
        <p:spPr bwMode="auto">
          <a:xfrm>
            <a:off x="1319665" y="5451784"/>
            <a:ext cx="300543" cy="30054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47">
            <a:extLst>
              <a:ext uri="{FF2B5EF4-FFF2-40B4-BE49-F238E27FC236}">
                <a16:creationId xmlns:a16="http://schemas.microsoft.com/office/drawing/2014/main" id="{85B1A828-E74E-44EB-A4F9-E0887D5258A3}"/>
              </a:ext>
            </a:extLst>
          </p:cNvPr>
          <p:cNvSpPr>
            <a:spLocks/>
          </p:cNvSpPr>
          <p:nvPr/>
        </p:nvSpPr>
        <p:spPr bwMode="auto">
          <a:xfrm>
            <a:off x="1395105" y="5540608"/>
            <a:ext cx="150880" cy="121677"/>
          </a:xfrm>
          <a:custGeom>
            <a:avLst/>
            <a:gdLst>
              <a:gd name="T0" fmla="*/ 90 w 100"/>
              <a:gd name="T1" fmla="*/ 20 h 81"/>
              <a:gd name="T2" fmla="*/ 32 w 100"/>
              <a:gd name="T3" fmla="*/ 81 h 81"/>
              <a:gd name="T4" fmla="*/ 0 w 100"/>
              <a:gd name="T5" fmla="*/ 72 h 81"/>
              <a:gd name="T6" fmla="*/ 31 w 100"/>
              <a:gd name="T7" fmla="*/ 63 h 81"/>
              <a:gd name="T8" fmla="*/ 12 w 100"/>
              <a:gd name="T9" fmla="*/ 49 h 81"/>
              <a:gd name="T10" fmla="*/ 21 w 100"/>
              <a:gd name="T11" fmla="*/ 48 h 81"/>
              <a:gd name="T12" fmla="*/ 4 w 100"/>
              <a:gd name="T13" fmla="*/ 28 h 81"/>
              <a:gd name="T14" fmla="*/ 14 w 100"/>
              <a:gd name="T15" fmla="*/ 31 h 81"/>
              <a:gd name="T16" fmla="*/ 7 w 100"/>
              <a:gd name="T17" fmla="*/ 3 h 81"/>
              <a:gd name="T18" fmla="*/ 50 w 100"/>
              <a:gd name="T19" fmla="*/ 25 h 81"/>
              <a:gd name="T20" fmla="*/ 70 w 100"/>
              <a:gd name="T21" fmla="*/ 0 h 81"/>
              <a:gd name="T22" fmla="*/ 85 w 100"/>
              <a:gd name="T23" fmla="*/ 6 h 81"/>
              <a:gd name="T24" fmla="*/ 98 w 100"/>
              <a:gd name="T25" fmla="*/ 1 h 81"/>
              <a:gd name="T26" fmla="*/ 89 w 100"/>
              <a:gd name="T27" fmla="*/ 12 h 81"/>
              <a:gd name="T28" fmla="*/ 100 w 100"/>
              <a:gd name="T29" fmla="*/ 9 h 81"/>
              <a:gd name="T30" fmla="*/ 90 w 100"/>
              <a:gd name="T31" fmla="*/ 2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1">
                <a:moveTo>
                  <a:pt x="90" y="20"/>
                </a:moveTo>
                <a:cubicBezTo>
                  <a:pt x="91" y="49"/>
                  <a:pt x="70" y="81"/>
                  <a:pt x="32" y="81"/>
                </a:cubicBezTo>
                <a:cubicBezTo>
                  <a:pt x="20" y="81"/>
                  <a:pt x="9" y="77"/>
                  <a:pt x="0" y="72"/>
                </a:cubicBezTo>
                <a:cubicBezTo>
                  <a:pt x="11" y="73"/>
                  <a:pt x="22" y="70"/>
                  <a:pt x="31" y="63"/>
                </a:cubicBezTo>
                <a:cubicBezTo>
                  <a:pt x="22" y="63"/>
                  <a:pt x="14" y="57"/>
                  <a:pt x="12" y="49"/>
                </a:cubicBezTo>
                <a:cubicBezTo>
                  <a:pt x="15" y="49"/>
                  <a:pt x="18" y="49"/>
                  <a:pt x="21" y="48"/>
                </a:cubicBezTo>
                <a:cubicBezTo>
                  <a:pt x="11" y="47"/>
                  <a:pt x="4" y="38"/>
                  <a:pt x="4" y="28"/>
                </a:cubicBezTo>
                <a:cubicBezTo>
                  <a:pt x="7" y="30"/>
                  <a:pt x="10" y="31"/>
                  <a:pt x="14" y="31"/>
                </a:cubicBezTo>
                <a:cubicBezTo>
                  <a:pt x="4" y="25"/>
                  <a:pt x="2" y="13"/>
                  <a:pt x="7" y="3"/>
                </a:cubicBezTo>
                <a:cubicBezTo>
                  <a:pt x="17" y="16"/>
                  <a:pt x="33" y="24"/>
                  <a:pt x="50" y="25"/>
                </a:cubicBezTo>
                <a:cubicBezTo>
                  <a:pt x="47" y="12"/>
                  <a:pt x="56" y="0"/>
                  <a:pt x="70" y="0"/>
                </a:cubicBezTo>
                <a:cubicBezTo>
                  <a:pt x="75" y="0"/>
                  <a:pt x="81" y="2"/>
                  <a:pt x="85" y="6"/>
                </a:cubicBezTo>
                <a:cubicBezTo>
                  <a:pt x="89" y="5"/>
                  <a:pt x="94" y="3"/>
                  <a:pt x="98" y="1"/>
                </a:cubicBezTo>
                <a:cubicBezTo>
                  <a:pt x="96" y="6"/>
                  <a:pt x="93" y="10"/>
                  <a:pt x="89" y="12"/>
                </a:cubicBezTo>
                <a:cubicBezTo>
                  <a:pt x="93" y="12"/>
                  <a:pt x="97" y="11"/>
                  <a:pt x="100" y="9"/>
                </a:cubicBezTo>
                <a:cubicBezTo>
                  <a:pt x="98" y="13"/>
                  <a:pt x="94" y="17"/>
                  <a:pt x="9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0">
            <a:extLst>
              <a:ext uri="{FF2B5EF4-FFF2-40B4-BE49-F238E27FC236}">
                <a16:creationId xmlns:a16="http://schemas.microsoft.com/office/drawing/2014/main" id="{4818CD29-305E-45C3-BE47-8308CB113A27}"/>
              </a:ext>
            </a:extLst>
          </p:cNvPr>
          <p:cNvSpPr>
            <a:spLocks noChangeArrowheads="1"/>
          </p:cNvSpPr>
          <p:nvPr/>
        </p:nvSpPr>
        <p:spPr bwMode="auto">
          <a:xfrm>
            <a:off x="3935712" y="5453001"/>
            <a:ext cx="300543" cy="299326"/>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4" name="Freeform 71">
            <a:extLst>
              <a:ext uri="{FF2B5EF4-FFF2-40B4-BE49-F238E27FC236}">
                <a16:creationId xmlns:a16="http://schemas.microsoft.com/office/drawing/2014/main" id="{0E1F84F4-8D55-4A60-8614-42DAAEA5F049}"/>
              </a:ext>
            </a:extLst>
          </p:cNvPr>
          <p:cNvSpPr>
            <a:spLocks noEditPoints="1"/>
          </p:cNvSpPr>
          <p:nvPr/>
        </p:nvSpPr>
        <p:spPr bwMode="auto">
          <a:xfrm>
            <a:off x="4011152" y="5523574"/>
            <a:ext cx="147230" cy="147230"/>
          </a:xfrm>
          <a:custGeom>
            <a:avLst/>
            <a:gdLst>
              <a:gd name="T0" fmla="*/ 23 w 98"/>
              <a:gd name="T1" fmla="*/ 98 h 98"/>
              <a:gd name="T2" fmla="*/ 2 w 98"/>
              <a:gd name="T3" fmla="*/ 98 h 98"/>
              <a:gd name="T4" fmla="*/ 2 w 98"/>
              <a:gd name="T5" fmla="*/ 32 h 98"/>
              <a:gd name="T6" fmla="*/ 23 w 98"/>
              <a:gd name="T7" fmla="*/ 32 h 98"/>
              <a:gd name="T8" fmla="*/ 23 w 98"/>
              <a:gd name="T9" fmla="*/ 98 h 98"/>
              <a:gd name="T10" fmla="*/ 12 w 98"/>
              <a:gd name="T11" fmla="*/ 24 h 98"/>
              <a:gd name="T12" fmla="*/ 0 w 98"/>
              <a:gd name="T13" fmla="*/ 12 h 98"/>
              <a:gd name="T14" fmla="*/ 12 w 98"/>
              <a:gd name="T15" fmla="*/ 0 h 98"/>
              <a:gd name="T16" fmla="*/ 24 w 98"/>
              <a:gd name="T17" fmla="*/ 12 h 98"/>
              <a:gd name="T18" fmla="*/ 12 w 98"/>
              <a:gd name="T19" fmla="*/ 24 h 98"/>
              <a:gd name="T20" fmla="*/ 98 w 98"/>
              <a:gd name="T21" fmla="*/ 98 h 98"/>
              <a:gd name="T22" fmla="*/ 78 w 98"/>
              <a:gd name="T23" fmla="*/ 98 h 98"/>
              <a:gd name="T24" fmla="*/ 78 w 98"/>
              <a:gd name="T25" fmla="*/ 64 h 98"/>
              <a:gd name="T26" fmla="*/ 67 w 98"/>
              <a:gd name="T27" fmla="*/ 49 h 98"/>
              <a:gd name="T28" fmla="*/ 55 w 98"/>
              <a:gd name="T29" fmla="*/ 64 h 98"/>
              <a:gd name="T30" fmla="*/ 55 w 98"/>
              <a:gd name="T31" fmla="*/ 98 h 98"/>
              <a:gd name="T32" fmla="*/ 35 w 98"/>
              <a:gd name="T33" fmla="*/ 98 h 98"/>
              <a:gd name="T34" fmla="*/ 35 w 98"/>
              <a:gd name="T35" fmla="*/ 32 h 98"/>
              <a:gd name="T36" fmla="*/ 55 w 98"/>
              <a:gd name="T37" fmla="*/ 32 h 98"/>
              <a:gd name="T38" fmla="*/ 55 w 98"/>
              <a:gd name="T39" fmla="*/ 41 h 98"/>
              <a:gd name="T40" fmla="*/ 75 w 98"/>
              <a:gd name="T41" fmla="*/ 30 h 98"/>
              <a:gd name="T42" fmla="*/ 98 w 98"/>
              <a:gd name="T43" fmla="*/ 56 h 98"/>
              <a:gd name="T44" fmla="*/ 98 w 98"/>
              <a:gd name="T4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98">
                <a:moveTo>
                  <a:pt x="23" y="98"/>
                </a:moveTo>
                <a:cubicBezTo>
                  <a:pt x="2" y="98"/>
                  <a:pt x="2" y="98"/>
                  <a:pt x="2" y="98"/>
                </a:cubicBezTo>
                <a:cubicBezTo>
                  <a:pt x="2" y="32"/>
                  <a:pt x="2" y="32"/>
                  <a:pt x="2" y="32"/>
                </a:cubicBezTo>
                <a:cubicBezTo>
                  <a:pt x="23" y="32"/>
                  <a:pt x="23" y="32"/>
                  <a:pt x="23" y="32"/>
                </a:cubicBezTo>
                <a:lnTo>
                  <a:pt x="23" y="98"/>
                </a:lnTo>
                <a:close/>
                <a:moveTo>
                  <a:pt x="12" y="24"/>
                </a:moveTo>
                <a:cubicBezTo>
                  <a:pt x="6" y="24"/>
                  <a:pt x="0" y="18"/>
                  <a:pt x="0" y="12"/>
                </a:cubicBezTo>
                <a:cubicBezTo>
                  <a:pt x="0" y="5"/>
                  <a:pt x="6" y="0"/>
                  <a:pt x="12" y="0"/>
                </a:cubicBezTo>
                <a:cubicBezTo>
                  <a:pt x="19" y="0"/>
                  <a:pt x="24" y="5"/>
                  <a:pt x="24" y="12"/>
                </a:cubicBezTo>
                <a:cubicBezTo>
                  <a:pt x="24" y="18"/>
                  <a:pt x="19" y="24"/>
                  <a:pt x="12" y="24"/>
                </a:cubicBezTo>
                <a:close/>
                <a:moveTo>
                  <a:pt x="98" y="98"/>
                </a:moveTo>
                <a:cubicBezTo>
                  <a:pt x="78" y="98"/>
                  <a:pt x="78" y="98"/>
                  <a:pt x="78" y="98"/>
                </a:cubicBezTo>
                <a:cubicBezTo>
                  <a:pt x="78" y="98"/>
                  <a:pt x="78" y="73"/>
                  <a:pt x="78" y="64"/>
                </a:cubicBezTo>
                <a:cubicBezTo>
                  <a:pt x="78" y="54"/>
                  <a:pt x="75" y="49"/>
                  <a:pt x="67" y="49"/>
                </a:cubicBezTo>
                <a:cubicBezTo>
                  <a:pt x="59" y="49"/>
                  <a:pt x="55" y="54"/>
                  <a:pt x="55" y="64"/>
                </a:cubicBezTo>
                <a:cubicBezTo>
                  <a:pt x="55" y="74"/>
                  <a:pt x="55" y="98"/>
                  <a:pt x="55" y="98"/>
                </a:cubicBezTo>
                <a:cubicBezTo>
                  <a:pt x="35" y="98"/>
                  <a:pt x="35" y="98"/>
                  <a:pt x="35" y="98"/>
                </a:cubicBezTo>
                <a:cubicBezTo>
                  <a:pt x="35" y="32"/>
                  <a:pt x="35" y="32"/>
                  <a:pt x="35" y="32"/>
                </a:cubicBezTo>
                <a:cubicBezTo>
                  <a:pt x="55" y="32"/>
                  <a:pt x="55" y="32"/>
                  <a:pt x="55" y="32"/>
                </a:cubicBezTo>
                <a:cubicBezTo>
                  <a:pt x="55" y="41"/>
                  <a:pt x="55" y="41"/>
                  <a:pt x="55" y="41"/>
                </a:cubicBezTo>
                <a:cubicBezTo>
                  <a:pt x="55" y="41"/>
                  <a:pt x="61" y="30"/>
                  <a:pt x="75" y="30"/>
                </a:cubicBezTo>
                <a:cubicBezTo>
                  <a:pt x="89" y="30"/>
                  <a:pt x="98" y="39"/>
                  <a:pt x="98" y="56"/>
                </a:cubicBezTo>
                <a:cubicBezTo>
                  <a:pt x="98" y="74"/>
                  <a:pt x="98" y="98"/>
                  <a:pt x="98"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5" name="Rectangle 44">
            <a:extLst>
              <a:ext uri="{FF2B5EF4-FFF2-40B4-BE49-F238E27FC236}">
                <a16:creationId xmlns:a16="http://schemas.microsoft.com/office/drawing/2014/main" id="{D95723CC-2EED-4E40-9704-821A772D21CD}"/>
              </a:ext>
            </a:extLst>
          </p:cNvPr>
          <p:cNvSpPr/>
          <p:nvPr/>
        </p:nvSpPr>
        <p:spPr>
          <a:xfrm>
            <a:off x="1626825" y="5465616"/>
            <a:ext cx="1349728" cy="276999"/>
          </a:xfrm>
          <a:prstGeom prst="rect">
            <a:avLst/>
          </a:prstGeom>
          <a:noFill/>
        </p:spPr>
        <p:txBody>
          <a:bodyPr wrap="none" rtlCol="0">
            <a:spAutoFit/>
          </a:bodyPr>
          <a:lstStyle/>
          <a:p>
            <a:r>
              <a:rPr lang="en-US" sz="1200" dirty="0">
                <a:solidFill>
                  <a:schemeClr val="bg1"/>
                </a:solidFill>
              </a:rPr>
              <a:t>twitter.com/follow</a:t>
            </a:r>
          </a:p>
        </p:txBody>
      </p:sp>
      <p:sp>
        <p:nvSpPr>
          <p:cNvPr id="46" name="Oval 45">
            <a:extLst>
              <a:ext uri="{FF2B5EF4-FFF2-40B4-BE49-F238E27FC236}">
                <a16:creationId xmlns:a16="http://schemas.microsoft.com/office/drawing/2014/main" id="{1459B1A2-87FC-4BF4-8561-D477536E9280}"/>
              </a:ext>
            </a:extLst>
          </p:cNvPr>
          <p:cNvSpPr>
            <a:spLocks noChangeArrowheads="1"/>
          </p:cNvSpPr>
          <p:nvPr/>
        </p:nvSpPr>
        <p:spPr bwMode="auto">
          <a:xfrm>
            <a:off x="1319665" y="4956558"/>
            <a:ext cx="300543" cy="300543"/>
          </a:xfrm>
          <a:prstGeom prst="ellipse">
            <a:avLst/>
          </a:prstGeom>
          <a:gradFill>
            <a:gsLst>
              <a:gs pos="0">
                <a:schemeClr val="accent3"/>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7" name="Freeform 15">
            <a:extLst>
              <a:ext uri="{FF2B5EF4-FFF2-40B4-BE49-F238E27FC236}">
                <a16:creationId xmlns:a16="http://schemas.microsoft.com/office/drawing/2014/main" id="{10A8448C-078F-499E-9BCE-AF970FEED693}"/>
              </a:ext>
            </a:extLst>
          </p:cNvPr>
          <p:cNvSpPr>
            <a:spLocks/>
          </p:cNvSpPr>
          <p:nvPr/>
        </p:nvSpPr>
        <p:spPr bwMode="auto">
          <a:xfrm>
            <a:off x="1421874" y="5018614"/>
            <a:ext cx="96125" cy="177649"/>
          </a:xfrm>
          <a:custGeom>
            <a:avLst/>
            <a:gdLst>
              <a:gd name="T0" fmla="*/ 0 w 64"/>
              <a:gd name="T1" fmla="*/ 64 h 119"/>
              <a:gd name="T2" fmla="*/ 0 w 64"/>
              <a:gd name="T3" fmla="*/ 40 h 119"/>
              <a:gd name="T4" fmla="*/ 18 w 64"/>
              <a:gd name="T5" fmla="*/ 40 h 119"/>
              <a:gd name="T6" fmla="*/ 18 w 64"/>
              <a:gd name="T7" fmla="*/ 31 h 119"/>
              <a:gd name="T8" fmla="*/ 45 w 64"/>
              <a:gd name="T9" fmla="*/ 0 h 119"/>
              <a:gd name="T10" fmla="*/ 64 w 64"/>
              <a:gd name="T11" fmla="*/ 0 h 119"/>
              <a:gd name="T12" fmla="*/ 64 w 64"/>
              <a:gd name="T13" fmla="*/ 24 h 119"/>
              <a:gd name="T14" fmla="*/ 45 w 64"/>
              <a:gd name="T15" fmla="*/ 24 h 119"/>
              <a:gd name="T16" fmla="*/ 40 w 64"/>
              <a:gd name="T17" fmla="*/ 30 h 119"/>
              <a:gd name="T18" fmla="*/ 40 w 64"/>
              <a:gd name="T19" fmla="*/ 40 h 119"/>
              <a:gd name="T20" fmla="*/ 64 w 64"/>
              <a:gd name="T21" fmla="*/ 40 h 119"/>
              <a:gd name="T22" fmla="*/ 64 w 64"/>
              <a:gd name="T23" fmla="*/ 64 h 119"/>
              <a:gd name="T24" fmla="*/ 40 w 64"/>
              <a:gd name="T25" fmla="*/ 64 h 119"/>
              <a:gd name="T26" fmla="*/ 40 w 64"/>
              <a:gd name="T27" fmla="*/ 119 h 119"/>
              <a:gd name="T28" fmla="*/ 18 w 64"/>
              <a:gd name="T29" fmla="*/ 119 h 119"/>
              <a:gd name="T30" fmla="*/ 18 w 64"/>
              <a:gd name="T31" fmla="*/ 64 h 119"/>
              <a:gd name="T32" fmla="*/ 0 w 64"/>
              <a:gd name="T33"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19">
                <a:moveTo>
                  <a:pt x="0" y="64"/>
                </a:moveTo>
                <a:cubicBezTo>
                  <a:pt x="0" y="40"/>
                  <a:pt x="0" y="40"/>
                  <a:pt x="0" y="40"/>
                </a:cubicBezTo>
                <a:cubicBezTo>
                  <a:pt x="18" y="40"/>
                  <a:pt x="18" y="40"/>
                  <a:pt x="18" y="40"/>
                </a:cubicBezTo>
                <a:cubicBezTo>
                  <a:pt x="18" y="31"/>
                  <a:pt x="18" y="31"/>
                  <a:pt x="18" y="31"/>
                </a:cubicBezTo>
                <a:cubicBezTo>
                  <a:pt x="18" y="14"/>
                  <a:pt x="30" y="0"/>
                  <a:pt x="45" y="0"/>
                </a:cubicBezTo>
                <a:cubicBezTo>
                  <a:pt x="64" y="0"/>
                  <a:pt x="64" y="0"/>
                  <a:pt x="64" y="0"/>
                </a:cubicBezTo>
                <a:cubicBezTo>
                  <a:pt x="64" y="24"/>
                  <a:pt x="64" y="24"/>
                  <a:pt x="64" y="24"/>
                </a:cubicBezTo>
                <a:cubicBezTo>
                  <a:pt x="45" y="24"/>
                  <a:pt x="45" y="24"/>
                  <a:pt x="45" y="24"/>
                </a:cubicBezTo>
                <a:cubicBezTo>
                  <a:pt x="43" y="24"/>
                  <a:pt x="40" y="26"/>
                  <a:pt x="40" y="30"/>
                </a:cubicBezTo>
                <a:cubicBezTo>
                  <a:pt x="40" y="40"/>
                  <a:pt x="40" y="40"/>
                  <a:pt x="40" y="40"/>
                </a:cubicBezTo>
                <a:cubicBezTo>
                  <a:pt x="64" y="40"/>
                  <a:pt x="64" y="40"/>
                  <a:pt x="64" y="40"/>
                </a:cubicBezTo>
                <a:cubicBezTo>
                  <a:pt x="64" y="64"/>
                  <a:pt x="64" y="64"/>
                  <a:pt x="64" y="64"/>
                </a:cubicBezTo>
                <a:cubicBezTo>
                  <a:pt x="40" y="64"/>
                  <a:pt x="40" y="64"/>
                  <a:pt x="40" y="64"/>
                </a:cubicBezTo>
                <a:cubicBezTo>
                  <a:pt x="40" y="119"/>
                  <a:pt x="40" y="119"/>
                  <a:pt x="40" y="119"/>
                </a:cubicBezTo>
                <a:cubicBezTo>
                  <a:pt x="18" y="119"/>
                  <a:pt x="18" y="119"/>
                  <a:pt x="18" y="119"/>
                </a:cubicBezTo>
                <a:cubicBezTo>
                  <a:pt x="18" y="64"/>
                  <a:pt x="18" y="64"/>
                  <a:pt x="18" y="64"/>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8" name="Rectangle 47">
            <a:extLst>
              <a:ext uri="{FF2B5EF4-FFF2-40B4-BE49-F238E27FC236}">
                <a16:creationId xmlns:a16="http://schemas.microsoft.com/office/drawing/2014/main" id="{EBCF0B4D-9E54-4568-B6F4-2A07BC07FE84}"/>
              </a:ext>
            </a:extLst>
          </p:cNvPr>
          <p:cNvSpPr/>
          <p:nvPr/>
        </p:nvSpPr>
        <p:spPr>
          <a:xfrm>
            <a:off x="1626825" y="4980102"/>
            <a:ext cx="1513491" cy="276999"/>
          </a:xfrm>
          <a:prstGeom prst="rect">
            <a:avLst/>
          </a:prstGeom>
          <a:noFill/>
        </p:spPr>
        <p:txBody>
          <a:bodyPr wrap="none" rtlCol="0">
            <a:spAutoFit/>
          </a:bodyPr>
          <a:lstStyle/>
          <a:p>
            <a:r>
              <a:rPr lang="en-US" sz="1200" dirty="0">
                <a:solidFill>
                  <a:schemeClr val="bg1"/>
                </a:solidFill>
              </a:rPr>
              <a:t>facebook.com/follow</a:t>
            </a:r>
          </a:p>
        </p:txBody>
      </p:sp>
      <p:sp>
        <p:nvSpPr>
          <p:cNvPr id="49" name="Oval 93">
            <a:extLst>
              <a:ext uri="{FF2B5EF4-FFF2-40B4-BE49-F238E27FC236}">
                <a16:creationId xmlns:a16="http://schemas.microsoft.com/office/drawing/2014/main" id="{94B8A8B2-5191-4E49-BB90-9244F23E00D6}"/>
              </a:ext>
            </a:extLst>
          </p:cNvPr>
          <p:cNvSpPr>
            <a:spLocks noChangeArrowheads="1"/>
          </p:cNvSpPr>
          <p:nvPr/>
        </p:nvSpPr>
        <p:spPr bwMode="auto">
          <a:xfrm>
            <a:off x="3935712" y="4956558"/>
            <a:ext cx="300543" cy="30054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0" name="Freeform 94">
            <a:extLst>
              <a:ext uri="{FF2B5EF4-FFF2-40B4-BE49-F238E27FC236}">
                <a16:creationId xmlns:a16="http://schemas.microsoft.com/office/drawing/2014/main" id="{55625D1B-B80A-48FF-BD62-A502BE7F865B}"/>
              </a:ext>
            </a:extLst>
          </p:cNvPr>
          <p:cNvSpPr>
            <a:spLocks noEditPoints="1"/>
          </p:cNvSpPr>
          <p:nvPr/>
        </p:nvSpPr>
        <p:spPr bwMode="auto">
          <a:xfrm>
            <a:off x="3995333" y="5014963"/>
            <a:ext cx="182516" cy="181299"/>
          </a:xfrm>
          <a:custGeom>
            <a:avLst/>
            <a:gdLst>
              <a:gd name="T0" fmla="*/ 116 w 121"/>
              <a:gd name="T1" fmla="*/ 71 h 121"/>
              <a:gd name="T2" fmla="*/ 117 w 121"/>
              <a:gd name="T3" fmla="*/ 61 h 121"/>
              <a:gd name="T4" fmla="*/ 61 w 121"/>
              <a:gd name="T5" fmla="*/ 4 h 121"/>
              <a:gd name="T6" fmla="*/ 50 w 121"/>
              <a:gd name="T7" fmla="*/ 5 h 121"/>
              <a:gd name="T8" fmla="*/ 33 w 121"/>
              <a:gd name="T9" fmla="*/ 0 h 121"/>
              <a:gd name="T10" fmla="*/ 0 w 121"/>
              <a:gd name="T11" fmla="*/ 33 h 121"/>
              <a:gd name="T12" fmla="*/ 5 w 121"/>
              <a:gd name="T13" fmla="*/ 51 h 121"/>
              <a:gd name="T14" fmla="*/ 4 w 121"/>
              <a:gd name="T15" fmla="*/ 61 h 121"/>
              <a:gd name="T16" fmla="*/ 61 w 121"/>
              <a:gd name="T17" fmla="*/ 117 h 121"/>
              <a:gd name="T18" fmla="*/ 71 w 121"/>
              <a:gd name="T19" fmla="*/ 116 h 121"/>
              <a:gd name="T20" fmla="*/ 88 w 121"/>
              <a:gd name="T21" fmla="*/ 121 h 121"/>
              <a:gd name="T22" fmla="*/ 121 w 121"/>
              <a:gd name="T23" fmla="*/ 88 h 121"/>
              <a:gd name="T24" fmla="*/ 116 w 121"/>
              <a:gd name="T25" fmla="*/ 71 h 121"/>
              <a:gd name="T26" fmla="*/ 63 w 121"/>
              <a:gd name="T27" fmla="*/ 100 h 121"/>
              <a:gd name="T28" fmla="*/ 30 w 121"/>
              <a:gd name="T29" fmla="*/ 80 h 121"/>
              <a:gd name="T30" fmla="*/ 37 w 121"/>
              <a:gd name="T31" fmla="*/ 73 h 121"/>
              <a:gd name="T32" fmla="*/ 61 w 121"/>
              <a:gd name="T33" fmla="*/ 87 h 121"/>
              <a:gd name="T34" fmla="*/ 76 w 121"/>
              <a:gd name="T35" fmla="*/ 77 h 121"/>
              <a:gd name="T36" fmla="*/ 30 w 121"/>
              <a:gd name="T37" fmla="*/ 44 h 121"/>
              <a:gd name="T38" fmla="*/ 61 w 121"/>
              <a:gd name="T39" fmla="*/ 21 h 121"/>
              <a:gd name="T40" fmla="*/ 91 w 121"/>
              <a:gd name="T41" fmla="*/ 37 h 121"/>
              <a:gd name="T42" fmla="*/ 83 w 121"/>
              <a:gd name="T43" fmla="*/ 46 h 121"/>
              <a:gd name="T44" fmla="*/ 59 w 121"/>
              <a:gd name="T45" fmla="*/ 35 h 121"/>
              <a:gd name="T46" fmla="*/ 48 w 121"/>
              <a:gd name="T47" fmla="*/ 43 h 121"/>
              <a:gd name="T48" fmla="*/ 93 w 121"/>
              <a:gd name="T49" fmla="*/ 75 h 121"/>
              <a:gd name="T50" fmla="*/ 63 w 121"/>
              <a:gd name="T51" fmla="*/ 10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121">
                <a:moveTo>
                  <a:pt x="116" y="71"/>
                </a:moveTo>
                <a:cubicBezTo>
                  <a:pt x="117" y="67"/>
                  <a:pt x="117" y="64"/>
                  <a:pt x="117" y="61"/>
                </a:cubicBezTo>
                <a:cubicBezTo>
                  <a:pt x="117" y="30"/>
                  <a:pt x="92" y="4"/>
                  <a:pt x="61" y="4"/>
                </a:cubicBezTo>
                <a:cubicBezTo>
                  <a:pt x="57" y="4"/>
                  <a:pt x="53" y="5"/>
                  <a:pt x="50" y="5"/>
                </a:cubicBezTo>
                <a:cubicBezTo>
                  <a:pt x="45" y="2"/>
                  <a:pt x="39" y="0"/>
                  <a:pt x="33" y="0"/>
                </a:cubicBezTo>
                <a:cubicBezTo>
                  <a:pt x="15" y="0"/>
                  <a:pt x="0" y="15"/>
                  <a:pt x="0" y="33"/>
                </a:cubicBezTo>
                <a:cubicBezTo>
                  <a:pt x="0" y="40"/>
                  <a:pt x="2" y="46"/>
                  <a:pt x="5" y="51"/>
                </a:cubicBezTo>
                <a:cubicBezTo>
                  <a:pt x="4" y="54"/>
                  <a:pt x="4" y="57"/>
                  <a:pt x="4" y="61"/>
                </a:cubicBezTo>
                <a:cubicBezTo>
                  <a:pt x="4" y="92"/>
                  <a:pt x="29" y="117"/>
                  <a:pt x="61" y="117"/>
                </a:cubicBezTo>
                <a:cubicBezTo>
                  <a:pt x="64" y="117"/>
                  <a:pt x="68" y="117"/>
                  <a:pt x="71" y="116"/>
                </a:cubicBezTo>
                <a:cubicBezTo>
                  <a:pt x="76" y="119"/>
                  <a:pt x="82" y="121"/>
                  <a:pt x="88" y="121"/>
                </a:cubicBezTo>
                <a:cubicBezTo>
                  <a:pt x="106" y="121"/>
                  <a:pt x="121" y="106"/>
                  <a:pt x="121" y="88"/>
                </a:cubicBezTo>
                <a:cubicBezTo>
                  <a:pt x="121" y="82"/>
                  <a:pt x="119" y="76"/>
                  <a:pt x="116" y="71"/>
                </a:cubicBezTo>
                <a:close/>
                <a:moveTo>
                  <a:pt x="63" y="100"/>
                </a:moveTo>
                <a:cubicBezTo>
                  <a:pt x="46" y="100"/>
                  <a:pt x="30" y="93"/>
                  <a:pt x="30" y="80"/>
                </a:cubicBezTo>
                <a:cubicBezTo>
                  <a:pt x="30" y="77"/>
                  <a:pt x="33" y="73"/>
                  <a:pt x="37" y="73"/>
                </a:cubicBezTo>
                <a:cubicBezTo>
                  <a:pt x="46" y="73"/>
                  <a:pt x="46" y="87"/>
                  <a:pt x="61" y="87"/>
                </a:cubicBezTo>
                <a:cubicBezTo>
                  <a:pt x="72" y="87"/>
                  <a:pt x="76" y="82"/>
                  <a:pt x="76" y="77"/>
                </a:cubicBezTo>
                <a:cubicBezTo>
                  <a:pt x="76" y="63"/>
                  <a:pt x="30" y="72"/>
                  <a:pt x="30" y="44"/>
                </a:cubicBezTo>
                <a:cubicBezTo>
                  <a:pt x="30" y="30"/>
                  <a:pt x="42" y="19"/>
                  <a:pt x="61" y="21"/>
                </a:cubicBezTo>
                <a:cubicBezTo>
                  <a:pt x="79" y="22"/>
                  <a:pt x="90" y="30"/>
                  <a:pt x="91" y="37"/>
                </a:cubicBezTo>
                <a:cubicBezTo>
                  <a:pt x="92" y="42"/>
                  <a:pt x="88" y="46"/>
                  <a:pt x="83" y="46"/>
                </a:cubicBezTo>
                <a:cubicBezTo>
                  <a:pt x="74" y="46"/>
                  <a:pt x="74" y="35"/>
                  <a:pt x="59" y="35"/>
                </a:cubicBezTo>
                <a:cubicBezTo>
                  <a:pt x="53" y="35"/>
                  <a:pt x="48" y="38"/>
                  <a:pt x="48" y="43"/>
                </a:cubicBezTo>
                <a:cubicBezTo>
                  <a:pt x="48" y="55"/>
                  <a:pt x="93" y="48"/>
                  <a:pt x="93" y="75"/>
                </a:cubicBezTo>
                <a:cubicBezTo>
                  <a:pt x="93" y="90"/>
                  <a:pt x="81" y="100"/>
                  <a:pt x="63"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1" name="Rectangle 50">
            <a:extLst>
              <a:ext uri="{FF2B5EF4-FFF2-40B4-BE49-F238E27FC236}">
                <a16:creationId xmlns:a16="http://schemas.microsoft.com/office/drawing/2014/main" id="{7610CA81-0D8F-4420-BEDE-7A615907882C}"/>
              </a:ext>
            </a:extLst>
          </p:cNvPr>
          <p:cNvSpPr/>
          <p:nvPr/>
        </p:nvSpPr>
        <p:spPr>
          <a:xfrm>
            <a:off x="4233822" y="4980102"/>
            <a:ext cx="1296893" cy="276999"/>
          </a:xfrm>
          <a:prstGeom prst="rect">
            <a:avLst/>
          </a:prstGeom>
          <a:noFill/>
        </p:spPr>
        <p:txBody>
          <a:bodyPr wrap="none" rtlCol="0">
            <a:spAutoFit/>
          </a:bodyPr>
          <a:lstStyle/>
          <a:p>
            <a:r>
              <a:rPr lang="en-US" sz="1200" dirty="0">
                <a:solidFill>
                  <a:schemeClr val="bg1"/>
                </a:solidFill>
              </a:rPr>
              <a:t>skype.com/follow</a:t>
            </a:r>
          </a:p>
        </p:txBody>
      </p:sp>
      <p:sp>
        <p:nvSpPr>
          <p:cNvPr id="52" name="Rectangle 51">
            <a:extLst>
              <a:ext uri="{FF2B5EF4-FFF2-40B4-BE49-F238E27FC236}">
                <a16:creationId xmlns:a16="http://schemas.microsoft.com/office/drawing/2014/main" id="{59F4F100-01F4-431F-BFAE-C47FD53CA139}"/>
              </a:ext>
            </a:extLst>
          </p:cNvPr>
          <p:cNvSpPr/>
          <p:nvPr/>
        </p:nvSpPr>
        <p:spPr>
          <a:xfrm>
            <a:off x="4233822" y="5465616"/>
            <a:ext cx="1428211" cy="276999"/>
          </a:xfrm>
          <a:prstGeom prst="rect">
            <a:avLst/>
          </a:prstGeom>
          <a:noFill/>
        </p:spPr>
        <p:txBody>
          <a:bodyPr wrap="none" rtlCol="0">
            <a:spAutoFit/>
          </a:bodyPr>
          <a:lstStyle/>
          <a:p>
            <a:r>
              <a:rPr lang="en-US" sz="1200" dirty="0">
                <a:solidFill>
                  <a:schemeClr val="bg1"/>
                </a:solidFill>
              </a:rPr>
              <a:t>linkedin.com/follow</a:t>
            </a:r>
          </a:p>
        </p:txBody>
      </p:sp>
      <p:sp>
        <p:nvSpPr>
          <p:cNvPr id="53" name="TextBox 52">
            <a:extLst>
              <a:ext uri="{FF2B5EF4-FFF2-40B4-BE49-F238E27FC236}">
                <a16:creationId xmlns:a16="http://schemas.microsoft.com/office/drawing/2014/main" id="{54BAF484-F2A7-4E39-902A-47DBF38DC3ED}"/>
              </a:ext>
            </a:extLst>
          </p:cNvPr>
          <p:cNvSpPr txBox="1"/>
          <p:nvPr/>
        </p:nvSpPr>
        <p:spPr>
          <a:xfrm>
            <a:off x="3799263" y="3933968"/>
            <a:ext cx="2361224" cy="461665"/>
          </a:xfrm>
          <a:prstGeom prst="rect">
            <a:avLst/>
          </a:prstGeom>
          <a:noFill/>
        </p:spPr>
        <p:txBody>
          <a:bodyPr wrap="square" rtlCol="0">
            <a:spAutoFit/>
          </a:bodyPr>
          <a:lstStyle>
            <a:defPPr>
              <a:defRPr lang="en-US"/>
            </a:defPPr>
            <a:lvl1pPr>
              <a:defRPr sz="1200"/>
            </a:lvl1pPr>
          </a:lstStyle>
          <a:p>
            <a:r>
              <a:rPr lang="en-US" dirty="0">
                <a:solidFill>
                  <a:schemeClr val="bg1"/>
                </a:solidFill>
              </a:rPr>
              <a:t>1234 Route 12 </a:t>
            </a:r>
            <a:br>
              <a:rPr lang="en-US" dirty="0">
                <a:solidFill>
                  <a:schemeClr val="bg1"/>
                </a:solidFill>
              </a:rPr>
            </a:br>
            <a:r>
              <a:rPr lang="en-US" dirty="0">
                <a:solidFill>
                  <a:schemeClr val="bg1"/>
                </a:solidFill>
              </a:rPr>
              <a:t>Fitchburg, MA 23456</a:t>
            </a:r>
          </a:p>
        </p:txBody>
      </p:sp>
      <p:sp>
        <p:nvSpPr>
          <p:cNvPr id="54" name="Rectangle 53">
            <a:extLst>
              <a:ext uri="{FF2B5EF4-FFF2-40B4-BE49-F238E27FC236}">
                <a16:creationId xmlns:a16="http://schemas.microsoft.com/office/drawing/2014/main" id="{64BB9DF1-D794-423F-8EF5-2069F9ABF387}"/>
              </a:ext>
            </a:extLst>
          </p:cNvPr>
          <p:cNvSpPr/>
          <p:nvPr/>
        </p:nvSpPr>
        <p:spPr>
          <a:xfrm>
            <a:off x="3799263" y="3596625"/>
            <a:ext cx="1208857" cy="307777"/>
          </a:xfrm>
          <a:prstGeom prst="rect">
            <a:avLst/>
          </a:prstGeom>
          <a:noFill/>
        </p:spPr>
        <p:txBody>
          <a:bodyPr wrap="none" lIns="91440" tIns="45720" rIns="91440" bIns="45720" rtlCol="0">
            <a:spAutoFit/>
          </a:bodyPr>
          <a:lstStyle/>
          <a:p>
            <a:r>
              <a:rPr lang="en-US" sz="1400" dirty="0">
                <a:solidFill>
                  <a:schemeClr val="bg1"/>
                </a:solidFill>
                <a:latin typeface="+mj-lt"/>
              </a:rPr>
              <a:t>ADDRESS ONE</a:t>
            </a:r>
          </a:p>
        </p:txBody>
      </p:sp>
      <p:sp>
        <p:nvSpPr>
          <p:cNvPr id="55" name="Rectangle 54">
            <a:extLst>
              <a:ext uri="{FF2B5EF4-FFF2-40B4-BE49-F238E27FC236}">
                <a16:creationId xmlns:a16="http://schemas.microsoft.com/office/drawing/2014/main" id="{4E1BF071-9D59-491F-A916-020AA24498F9}"/>
              </a:ext>
            </a:extLst>
          </p:cNvPr>
          <p:cNvSpPr/>
          <p:nvPr/>
        </p:nvSpPr>
        <p:spPr>
          <a:xfrm>
            <a:off x="1339851" y="885551"/>
            <a:ext cx="2332196" cy="1746913"/>
          </a:xfrm>
          <a:prstGeom prst="rect">
            <a:avLst/>
          </a:prstGeom>
          <a:noFill/>
          <a:ln w="57150">
            <a:gradFill>
              <a:gsLst>
                <a:gs pos="0">
                  <a:schemeClr val="accent3"/>
                </a:gs>
                <a:gs pos="100000">
                  <a:schemeClr val="accent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Rectangle 55">
            <a:extLst>
              <a:ext uri="{FF2B5EF4-FFF2-40B4-BE49-F238E27FC236}">
                <a16:creationId xmlns:a16="http://schemas.microsoft.com/office/drawing/2014/main" id="{2444626B-35DC-442B-A3F2-77562216DB01}"/>
              </a:ext>
            </a:extLst>
          </p:cNvPr>
          <p:cNvSpPr/>
          <p:nvPr/>
        </p:nvSpPr>
        <p:spPr>
          <a:xfrm>
            <a:off x="2908908" y="1072150"/>
            <a:ext cx="1326108" cy="1438785"/>
          </a:xfrm>
          <a:prstGeom prst="rect">
            <a:avLst/>
          </a:prstGeom>
          <a:solidFill>
            <a:schemeClr val="tx2">
              <a:lumMod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TextBox 57">
            <a:extLst>
              <a:ext uri="{FF2B5EF4-FFF2-40B4-BE49-F238E27FC236}">
                <a16:creationId xmlns:a16="http://schemas.microsoft.com/office/drawing/2014/main" id="{B603151E-5947-4427-B4FA-A0DF3AB62207}"/>
              </a:ext>
            </a:extLst>
          </p:cNvPr>
          <p:cNvSpPr txBox="1"/>
          <p:nvPr/>
        </p:nvSpPr>
        <p:spPr>
          <a:xfrm>
            <a:off x="3799263" y="2397210"/>
            <a:ext cx="4613764"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id-ID" sz="1800" b="1" dirty="0"/>
              <a:t>MINIMAL PRESENTATION TEMPLATE</a:t>
            </a:r>
          </a:p>
        </p:txBody>
      </p:sp>
      <p:sp>
        <p:nvSpPr>
          <p:cNvPr id="57" name="TextBox 56">
            <a:extLst>
              <a:ext uri="{FF2B5EF4-FFF2-40B4-BE49-F238E27FC236}">
                <a16:creationId xmlns:a16="http://schemas.microsoft.com/office/drawing/2014/main" id="{2CC04481-AC54-4BBA-9A54-0C724A8D57B7}"/>
              </a:ext>
            </a:extLst>
          </p:cNvPr>
          <p:cNvSpPr txBox="1"/>
          <p:nvPr/>
        </p:nvSpPr>
        <p:spPr>
          <a:xfrm>
            <a:off x="1693304" y="974177"/>
            <a:ext cx="9361858" cy="1569660"/>
          </a:xfrm>
          <a:prstGeom prst="rect">
            <a:avLst/>
          </a:prstGeom>
          <a:noFill/>
        </p:spPr>
        <p:txBody>
          <a:bodyPr wrap="none" rtlCol="0">
            <a:spAutoFit/>
          </a:bodyPr>
          <a:lstStyle/>
          <a:p>
            <a:r>
              <a:rPr lang="id-ID" sz="9600" spc="600" dirty="0">
                <a:solidFill>
                  <a:schemeClr val="bg1"/>
                </a:solidFill>
              </a:rPr>
              <a:t>CONTACT </a:t>
            </a:r>
            <a:r>
              <a:rPr lang="id-ID" sz="9600" spc="600" dirty="0">
                <a:gradFill>
                  <a:gsLst>
                    <a:gs pos="0">
                      <a:schemeClr val="accent3"/>
                    </a:gs>
                    <a:gs pos="100000">
                      <a:schemeClr val="accent2"/>
                    </a:gs>
                  </a:gsLst>
                  <a:lin ang="5400000" scaled="1"/>
                </a:gradFill>
              </a:rPr>
              <a:t>US</a:t>
            </a:r>
          </a:p>
        </p:txBody>
      </p:sp>
      <p:sp>
        <p:nvSpPr>
          <p:cNvPr id="26" name="Rectangle 25">
            <a:extLst>
              <a:ext uri="{FF2B5EF4-FFF2-40B4-BE49-F238E27FC236}">
                <a16:creationId xmlns:a16="http://schemas.microsoft.com/office/drawing/2014/main" id="{5194F02A-12FB-471A-97AE-5A00A280B522}"/>
              </a:ext>
            </a:extLst>
          </p:cNvPr>
          <p:cNvSpPr/>
          <p:nvPr/>
        </p:nvSpPr>
        <p:spPr>
          <a:xfrm>
            <a:off x="6852483" y="3671666"/>
            <a:ext cx="5339517" cy="3186333"/>
          </a:xfrm>
          <a:prstGeom prst="rect">
            <a:avLst/>
          </a:pr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293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B5C6FA-087A-456C-8652-4024B374AB1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4046" b="24046"/>
          <a:stretch>
            <a:fillRect/>
          </a:stretch>
        </p:blipFill>
        <p:spPr/>
      </p:pic>
      <p:sp>
        <p:nvSpPr>
          <p:cNvPr id="29" name="Rectangle 28"/>
          <p:cNvSpPr/>
          <p:nvPr/>
        </p:nvSpPr>
        <p:spPr>
          <a:xfrm>
            <a:off x="3564194" y="3868656"/>
            <a:ext cx="5063612" cy="684792"/>
          </a:xfrm>
          <a:prstGeom prst="rect">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kern="0" dirty="0">
                <a:solidFill>
                  <a:srgbClr val="FFFFFF"/>
                </a:solidFill>
              </a:rPr>
              <a:t>Get In Touch With Us!</a:t>
            </a:r>
          </a:p>
        </p:txBody>
      </p:sp>
      <p:sp>
        <p:nvSpPr>
          <p:cNvPr id="22" name="Oval 46">
            <a:extLst>
              <a:ext uri="{FF2B5EF4-FFF2-40B4-BE49-F238E27FC236}">
                <a16:creationId xmlns:a16="http://schemas.microsoft.com/office/drawing/2014/main" id="{A2D83812-E8E8-406F-B22E-26E310DF0427}"/>
              </a:ext>
            </a:extLst>
          </p:cNvPr>
          <p:cNvSpPr>
            <a:spLocks noChangeArrowheads="1"/>
          </p:cNvSpPr>
          <p:nvPr/>
        </p:nvSpPr>
        <p:spPr bwMode="auto">
          <a:xfrm>
            <a:off x="6587757" y="5792099"/>
            <a:ext cx="300543" cy="30054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3" name="Freeform 47">
            <a:extLst>
              <a:ext uri="{FF2B5EF4-FFF2-40B4-BE49-F238E27FC236}">
                <a16:creationId xmlns:a16="http://schemas.microsoft.com/office/drawing/2014/main" id="{3EABF5D1-7829-46F7-8198-82BA71491600}"/>
              </a:ext>
            </a:extLst>
          </p:cNvPr>
          <p:cNvSpPr>
            <a:spLocks/>
          </p:cNvSpPr>
          <p:nvPr/>
        </p:nvSpPr>
        <p:spPr bwMode="auto">
          <a:xfrm>
            <a:off x="6663197" y="5880923"/>
            <a:ext cx="150880" cy="121677"/>
          </a:xfrm>
          <a:custGeom>
            <a:avLst/>
            <a:gdLst>
              <a:gd name="T0" fmla="*/ 90 w 100"/>
              <a:gd name="T1" fmla="*/ 20 h 81"/>
              <a:gd name="T2" fmla="*/ 32 w 100"/>
              <a:gd name="T3" fmla="*/ 81 h 81"/>
              <a:gd name="T4" fmla="*/ 0 w 100"/>
              <a:gd name="T5" fmla="*/ 72 h 81"/>
              <a:gd name="T6" fmla="*/ 31 w 100"/>
              <a:gd name="T7" fmla="*/ 63 h 81"/>
              <a:gd name="T8" fmla="*/ 12 w 100"/>
              <a:gd name="T9" fmla="*/ 49 h 81"/>
              <a:gd name="T10" fmla="*/ 21 w 100"/>
              <a:gd name="T11" fmla="*/ 48 h 81"/>
              <a:gd name="T12" fmla="*/ 4 w 100"/>
              <a:gd name="T13" fmla="*/ 28 h 81"/>
              <a:gd name="T14" fmla="*/ 14 w 100"/>
              <a:gd name="T15" fmla="*/ 31 h 81"/>
              <a:gd name="T16" fmla="*/ 7 w 100"/>
              <a:gd name="T17" fmla="*/ 3 h 81"/>
              <a:gd name="T18" fmla="*/ 50 w 100"/>
              <a:gd name="T19" fmla="*/ 25 h 81"/>
              <a:gd name="T20" fmla="*/ 70 w 100"/>
              <a:gd name="T21" fmla="*/ 0 h 81"/>
              <a:gd name="T22" fmla="*/ 85 w 100"/>
              <a:gd name="T23" fmla="*/ 6 h 81"/>
              <a:gd name="T24" fmla="*/ 98 w 100"/>
              <a:gd name="T25" fmla="*/ 1 h 81"/>
              <a:gd name="T26" fmla="*/ 89 w 100"/>
              <a:gd name="T27" fmla="*/ 12 h 81"/>
              <a:gd name="T28" fmla="*/ 100 w 100"/>
              <a:gd name="T29" fmla="*/ 9 h 81"/>
              <a:gd name="T30" fmla="*/ 90 w 100"/>
              <a:gd name="T31" fmla="*/ 2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1">
                <a:moveTo>
                  <a:pt x="90" y="20"/>
                </a:moveTo>
                <a:cubicBezTo>
                  <a:pt x="91" y="49"/>
                  <a:pt x="70" y="81"/>
                  <a:pt x="32" y="81"/>
                </a:cubicBezTo>
                <a:cubicBezTo>
                  <a:pt x="20" y="81"/>
                  <a:pt x="9" y="77"/>
                  <a:pt x="0" y="72"/>
                </a:cubicBezTo>
                <a:cubicBezTo>
                  <a:pt x="11" y="73"/>
                  <a:pt x="22" y="70"/>
                  <a:pt x="31" y="63"/>
                </a:cubicBezTo>
                <a:cubicBezTo>
                  <a:pt x="22" y="63"/>
                  <a:pt x="14" y="57"/>
                  <a:pt x="12" y="49"/>
                </a:cubicBezTo>
                <a:cubicBezTo>
                  <a:pt x="15" y="49"/>
                  <a:pt x="18" y="49"/>
                  <a:pt x="21" y="48"/>
                </a:cubicBezTo>
                <a:cubicBezTo>
                  <a:pt x="11" y="47"/>
                  <a:pt x="4" y="38"/>
                  <a:pt x="4" y="28"/>
                </a:cubicBezTo>
                <a:cubicBezTo>
                  <a:pt x="7" y="30"/>
                  <a:pt x="10" y="31"/>
                  <a:pt x="14" y="31"/>
                </a:cubicBezTo>
                <a:cubicBezTo>
                  <a:pt x="4" y="25"/>
                  <a:pt x="2" y="13"/>
                  <a:pt x="7" y="3"/>
                </a:cubicBezTo>
                <a:cubicBezTo>
                  <a:pt x="17" y="16"/>
                  <a:pt x="33" y="24"/>
                  <a:pt x="50" y="25"/>
                </a:cubicBezTo>
                <a:cubicBezTo>
                  <a:pt x="47" y="12"/>
                  <a:pt x="56" y="0"/>
                  <a:pt x="70" y="0"/>
                </a:cubicBezTo>
                <a:cubicBezTo>
                  <a:pt x="75" y="0"/>
                  <a:pt x="81" y="2"/>
                  <a:pt x="85" y="6"/>
                </a:cubicBezTo>
                <a:cubicBezTo>
                  <a:pt x="89" y="5"/>
                  <a:pt x="94" y="3"/>
                  <a:pt x="98" y="1"/>
                </a:cubicBezTo>
                <a:cubicBezTo>
                  <a:pt x="96" y="6"/>
                  <a:pt x="93" y="10"/>
                  <a:pt x="89" y="12"/>
                </a:cubicBezTo>
                <a:cubicBezTo>
                  <a:pt x="93" y="12"/>
                  <a:pt x="97" y="11"/>
                  <a:pt x="100" y="9"/>
                </a:cubicBezTo>
                <a:cubicBezTo>
                  <a:pt x="98" y="13"/>
                  <a:pt x="94" y="17"/>
                  <a:pt x="9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Oval 70">
            <a:extLst>
              <a:ext uri="{FF2B5EF4-FFF2-40B4-BE49-F238E27FC236}">
                <a16:creationId xmlns:a16="http://schemas.microsoft.com/office/drawing/2014/main" id="{DC47D54F-B7DE-45DF-8239-2B5A0E1A4367}"/>
              </a:ext>
            </a:extLst>
          </p:cNvPr>
          <p:cNvSpPr>
            <a:spLocks noChangeArrowheads="1"/>
          </p:cNvSpPr>
          <p:nvPr/>
        </p:nvSpPr>
        <p:spPr bwMode="auto">
          <a:xfrm>
            <a:off x="9402585" y="5793316"/>
            <a:ext cx="300543" cy="299326"/>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Freeform 71">
            <a:extLst>
              <a:ext uri="{FF2B5EF4-FFF2-40B4-BE49-F238E27FC236}">
                <a16:creationId xmlns:a16="http://schemas.microsoft.com/office/drawing/2014/main" id="{23E4B6DB-2AF0-40DF-AA6F-06D73C6FE5D2}"/>
              </a:ext>
            </a:extLst>
          </p:cNvPr>
          <p:cNvSpPr>
            <a:spLocks noEditPoints="1"/>
          </p:cNvSpPr>
          <p:nvPr/>
        </p:nvSpPr>
        <p:spPr bwMode="auto">
          <a:xfrm>
            <a:off x="9478025" y="5863889"/>
            <a:ext cx="147230" cy="147230"/>
          </a:xfrm>
          <a:custGeom>
            <a:avLst/>
            <a:gdLst>
              <a:gd name="T0" fmla="*/ 23 w 98"/>
              <a:gd name="T1" fmla="*/ 98 h 98"/>
              <a:gd name="T2" fmla="*/ 2 w 98"/>
              <a:gd name="T3" fmla="*/ 98 h 98"/>
              <a:gd name="T4" fmla="*/ 2 w 98"/>
              <a:gd name="T5" fmla="*/ 32 h 98"/>
              <a:gd name="T6" fmla="*/ 23 w 98"/>
              <a:gd name="T7" fmla="*/ 32 h 98"/>
              <a:gd name="T8" fmla="*/ 23 w 98"/>
              <a:gd name="T9" fmla="*/ 98 h 98"/>
              <a:gd name="T10" fmla="*/ 12 w 98"/>
              <a:gd name="T11" fmla="*/ 24 h 98"/>
              <a:gd name="T12" fmla="*/ 0 w 98"/>
              <a:gd name="T13" fmla="*/ 12 h 98"/>
              <a:gd name="T14" fmla="*/ 12 w 98"/>
              <a:gd name="T15" fmla="*/ 0 h 98"/>
              <a:gd name="T16" fmla="*/ 24 w 98"/>
              <a:gd name="T17" fmla="*/ 12 h 98"/>
              <a:gd name="T18" fmla="*/ 12 w 98"/>
              <a:gd name="T19" fmla="*/ 24 h 98"/>
              <a:gd name="T20" fmla="*/ 98 w 98"/>
              <a:gd name="T21" fmla="*/ 98 h 98"/>
              <a:gd name="T22" fmla="*/ 78 w 98"/>
              <a:gd name="T23" fmla="*/ 98 h 98"/>
              <a:gd name="T24" fmla="*/ 78 w 98"/>
              <a:gd name="T25" fmla="*/ 64 h 98"/>
              <a:gd name="T26" fmla="*/ 67 w 98"/>
              <a:gd name="T27" fmla="*/ 49 h 98"/>
              <a:gd name="T28" fmla="*/ 55 w 98"/>
              <a:gd name="T29" fmla="*/ 64 h 98"/>
              <a:gd name="T30" fmla="*/ 55 w 98"/>
              <a:gd name="T31" fmla="*/ 98 h 98"/>
              <a:gd name="T32" fmla="*/ 35 w 98"/>
              <a:gd name="T33" fmla="*/ 98 h 98"/>
              <a:gd name="T34" fmla="*/ 35 w 98"/>
              <a:gd name="T35" fmla="*/ 32 h 98"/>
              <a:gd name="T36" fmla="*/ 55 w 98"/>
              <a:gd name="T37" fmla="*/ 32 h 98"/>
              <a:gd name="T38" fmla="*/ 55 w 98"/>
              <a:gd name="T39" fmla="*/ 41 h 98"/>
              <a:gd name="T40" fmla="*/ 75 w 98"/>
              <a:gd name="T41" fmla="*/ 30 h 98"/>
              <a:gd name="T42" fmla="*/ 98 w 98"/>
              <a:gd name="T43" fmla="*/ 56 h 98"/>
              <a:gd name="T44" fmla="*/ 98 w 98"/>
              <a:gd name="T4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98">
                <a:moveTo>
                  <a:pt x="23" y="98"/>
                </a:moveTo>
                <a:cubicBezTo>
                  <a:pt x="2" y="98"/>
                  <a:pt x="2" y="98"/>
                  <a:pt x="2" y="98"/>
                </a:cubicBezTo>
                <a:cubicBezTo>
                  <a:pt x="2" y="32"/>
                  <a:pt x="2" y="32"/>
                  <a:pt x="2" y="32"/>
                </a:cubicBezTo>
                <a:cubicBezTo>
                  <a:pt x="23" y="32"/>
                  <a:pt x="23" y="32"/>
                  <a:pt x="23" y="32"/>
                </a:cubicBezTo>
                <a:lnTo>
                  <a:pt x="23" y="98"/>
                </a:lnTo>
                <a:close/>
                <a:moveTo>
                  <a:pt x="12" y="24"/>
                </a:moveTo>
                <a:cubicBezTo>
                  <a:pt x="6" y="24"/>
                  <a:pt x="0" y="18"/>
                  <a:pt x="0" y="12"/>
                </a:cubicBezTo>
                <a:cubicBezTo>
                  <a:pt x="0" y="5"/>
                  <a:pt x="6" y="0"/>
                  <a:pt x="12" y="0"/>
                </a:cubicBezTo>
                <a:cubicBezTo>
                  <a:pt x="19" y="0"/>
                  <a:pt x="24" y="5"/>
                  <a:pt x="24" y="12"/>
                </a:cubicBezTo>
                <a:cubicBezTo>
                  <a:pt x="24" y="18"/>
                  <a:pt x="19" y="24"/>
                  <a:pt x="12" y="24"/>
                </a:cubicBezTo>
                <a:close/>
                <a:moveTo>
                  <a:pt x="98" y="98"/>
                </a:moveTo>
                <a:cubicBezTo>
                  <a:pt x="78" y="98"/>
                  <a:pt x="78" y="98"/>
                  <a:pt x="78" y="98"/>
                </a:cubicBezTo>
                <a:cubicBezTo>
                  <a:pt x="78" y="98"/>
                  <a:pt x="78" y="73"/>
                  <a:pt x="78" y="64"/>
                </a:cubicBezTo>
                <a:cubicBezTo>
                  <a:pt x="78" y="54"/>
                  <a:pt x="75" y="49"/>
                  <a:pt x="67" y="49"/>
                </a:cubicBezTo>
                <a:cubicBezTo>
                  <a:pt x="59" y="49"/>
                  <a:pt x="55" y="54"/>
                  <a:pt x="55" y="64"/>
                </a:cubicBezTo>
                <a:cubicBezTo>
                  <a:pt x="55" y="74"/>
                  <a:pt x="55" y="98"/>
                  <a:pt x="55" y="98"/>
                </a:cubicBezTo>
                <a:cubicBezTo>
                  <a:pt x="35" y="98"/>
                  <a:pt x="35" y="98"/>
                  <a:pt x="35" y="98"/>
                </a:cubicBezTo>
                <a:cubicBezTo>
                  <a:pt x="35" y="32"/>
                  <a:pt x="35" y="32"/>
                  <a:pt x="35" y="32"/>
                </a:cubicBezTo>
                <a:cubicBezTo>
                  <a:pt x="55" y="32"/>
                  <a:pt x="55" y="32"/>
                  <a:pt x="55" y="32"/>
                </a:cubicBezTo>
                <a:cubicBezTo>
                  <a:pt x="55" y="41"/>
                  <a:pt x="55" y="41"/>
                  <a:pt x="55" y="41"/>
                </a:cubicBezTo>
                <a:cubicBezTo>
                  <a:pt x="55" y="41"/>
                  <a:pt x="61" y="30"/>
                  <a:pt x="75" y="30"/>
                </a:cubicBezTo>
                <a:cubicBezTo>
                  <a:pt x="89" y="30"/>
                  <a:pt x="98" y="39"/>
                  <a:pt x="98" y="56"/>
                </a:cubicBezTo>
                <a:cubicBezTo>
                  <a:pt x="98" y="74"/>
                  <a:pt x="98" y="98"/>
                  <a:pt x="98" y="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8" name="Rectangle 27">
            <a:extLst>
              <a:ext uri="{FF2B5EF4-FFF2-40B4-BE49-F238E27FC236}">
                <a16:creationId xmlns:a16="http://schemas.microsoft.com/office/drawing/2014/main" id="{E366F8A5-CF70-4FA2-95B1-A7C8CD194442}"/>
              </a:ext>
            </a:extLst>
          </p:cNvPr>
          <p:cNvSpPr/>
          <p:nvPr/>
        </p:nvSpPr>
        <p:spPr>
          <a:xfrm>
            <a:off x="6894917" y="5805931"/>
            <a:ext cx="1349728" cy="276999"/>
          </a:xfrm>
          <a:prstGeom prst="rect">
            <a:avLst/>
          </a:prstGeom>
          <a:noFill/>
        </p:spPr>
        <p:txBody>
          <a:bodyPr wrap="none" rtlCol="0">
            <a:spAutoFit/>
          </a:bodyPr>
          <a:lstStyle/>
          <a:p>
            <a:r>
              <a:rPr lang="en-US" sz="1200" dirty="0">
                <a:solidFill>
                  <a:schemeClr val="bg1"/>
                </a:solidFill>
              </a:rPr>
              <a:t>twitter.com/follow</a:t>
            </a:r>
          </a:p>
        </p:txBody>
      </p:sp>
      <p:sp>
        <p:nvSpPr>
          <p:cNvPr id="30" name="Oval 29">
            <a:extLst>
              <a:ext uri="{FF2B5EF4-FFF2-40B4-BE49-F238E27FC236}">
                <a16:creationId xmlns:a16="http://schemas.microsoft.com/office/drawing/2014/main" id="{C6D94E37-B356-42C7-AF7D-BF749EC231D0}"/>
              </a:ext>
            </a:extLst>
          </p:cNvPr>
          <p:cNvSpPr>
            <a:spLocks noChangeArrowheads="1"/>
          </p:cNvSpPr>
          <p:nvPr/>
        </p:nvSpPr>
        <p:spPr bwMode="auto">
          <a:xfrm>
            <a:off x="6587757" y="5347673"/>
            <a:ext cx="300543" cy="300543"/>
          </a:xfrm>
          <a:prstGeom prst="ellipse">
            <a:avLst/>
          </a:prstGeom>
          <a:gradFill>
            <a:gsLst>
              <a:gs pos="0">
                <a:schemeClr val="accent3"/>
              </a:gs>
              <a:gs pos="100000">
                <a:schemeClr val="accent2"/>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15">
            <a:extLst>
              <a:ext uri="{FF2B5EF4-FFF2-40B4-BE49-F238E27FC236}">
                <a16:creationId xmlns:a16="http://schemas.microsoft.com/office/drawing/2014/main" id="{75010F61-64A5-4468-B05D-6135711E917E}"/>
              </a:ext>
            </a:extLst>
          </p:cNvPr>
          <p:cNvSpPr>
            <a:spLocks/>
          </p:cNvSpPr>
          <p:nvPr/>
        </p:nvSpPr>
        <p:spPr bwMode="auto">
          <a:xfrm>
            <a:off x="6689966" y="5409729"/>
            <a:ext cx="96125" cy="177649"/>
          </a:xfrm>
          <a:custGeom>
            <a:avLst/>
            <a:gdLst>
              <a:gd name="T0" fmla="*/ 0 w 64"/>
              <a:gd name="T1" fmla="*/ 64 h 119"/>
              <a:gd name="T2" fmla="*/ 0 w 64"/>
              <a:gd name="T3" fmla="*/ 40 h 119"/>
              <a:gd name="T4" fmla="*/ 18 w 64"/>
              <a:gd name="T5" fmla="*/ 40 h 119"/>
              <a:gd name="T6" fmla="*/ 18 w 64"/>
              <a:gd name="T7" fmla="*/ 31 h 119"/>
              <a:gd name="T8" fmla="*/ 45 w 64"/>
              <a:gd name="T9" fmla="*/ 0 h 119"/>
              <a:gd name="T10" fmla="*/ 64 w 64"/>
              <a:gd name="T11" fmla="*/ 0 h 119"/>
              <a:gd name="T12" fmla="*/ 64 w 64"/>
              <a:gd name="T13" fmla="*/ 24 h 119"/>
              <a:gd name="T14" fmla="*/ 45 w 64"/>
              <a:gd name="T15" fmla="*/ 24 h 119"/>
              <a:gd name="T16" fmla="*/ 40 w 64"/>
              <a:gd name="T17" fmla="*/ 30 h 119"/>
              <a:gd name="T18" fmla="*/ 40 w 64"/>
              <a:gd name="T19" fmla="*/ 40 h 119"/>
              <a:gd name="T20" fmla="*/ 64 w 64"/>
              <a:gd name="T21" fmla="*/ 40 h 119"/>
              <a:gd name="T22" fmla="*/ 64 w 64"/>
              <a:gd name="T23" fmla="*/ 64 h 119"/>
              <a:gd name="T24" fmla="*/ 40 w 64"/>
              <a:gd name="T25" fmla="*/ 64 h 119"/>
              <a:gd name="T26" fmla="*/ 40 w 64"/>
              <a:gd name="T27" fmla="*/ 119 h 119"/>
              <a:gd name="T28" fmla="*/ 18 w 64"/>
              <a:gd name="T29" fmla="*/ 119 h 119"/>
              <a:gd name="T30" fmla="*/ 18 w 64"/>
              <a:gd name="T31" fmla="*/ 64 h 119"/>
              <a:gd name="T32" fmla="*/ 0 w 64"/>
              <a:gd name="T33"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19">
                <a:moveTo>
                  <a:pt x="0" y="64"/>
                </a:moveTo>
                <a:cubicBezTo>
                  <a:pt x="0" y="40"/>
                  <a:pt x="0" y="40"/>
                  <a:pt x="0" y="40"/>
                </a:cubicBezTo>
                <a:cubicBezTo>
                  <a:pt x="18" y="40"/>
                  <a:pt x="18" y="40"/>
                  <a:pt x="18" y="40"/>
                </a:cubicBezTo>
                <a:cubicBezTo>
                  <a:pt x="18" y="31"/>
                  <a:pt x="18" y="31"/>
                  <a:pt x="18" y="31"/>
                </a:cubicBezTo>
                <a:cubicBezTo>
                  <a:pt x="18" y="14"/>
                  <a:pt x="30" y="0"/>
                  <a:pt x="45" y="0"/>
                </a:cubicBezTo>
                <a:cubicBezTo>
                  <a:pt x="64" y="0"/>
                  <a:pt x="64" y="0"/>
                  <a:pt x="64" y="0"/>
                </a:cubicBezTo>
                <a:cubicBezTo>
                  <a:pt x="64" y="24"/>
                  <a:pt x="64" y="24"/>
                  <a:pt x="64" y="24"/>
                </a:cubicBezTo>
                <a:cubicBezTo>
                  <a:pt x="45" y="24"/>
                  <a:pt x="45" y="24"/>
                  <a:pt x="45" y="24"/>
                </a:cubicBezTo>
                <a:cubicBezTo>
                  <a:pt x="43" y="24"/>
                  <a:pt x="40" y="26"/>
                  <a:pt x="40" y="30"/>
                </a:cubicBezTo>
                <a:cubicBezTo>
                  <a:pt x="40" y="40"/>
                  <a:pt x="40" y="40"/>
                  <a:pt x="40" y="40"/>
                </a:cubicBezTo>
                <a:cubicBezTo>
                  <a:pt x="64" y="40"/>
                  <a:pt x="64" y="40"/>
                  <a:pt x="64" y="40"/>
                </a:cubicBezTo>
                <a:cubicBezTo>
                  <a:pt x="64" y="64"/>
                  <a:pt x="64" y="64"/>
                  <a:pt x="64" y="64"/>
                </a:cubicBezTo>
                <a:cubicBezTo>
                  <a:pt x="40" y="64"/>
                  <a:pt x="40" y="64"/>
                  <a:pt x="40" y="64"/>
                </a:cubicBezTo>
                <a:cubicBezTo>
                  <a:pt x="40" y="119"/>
                  <a:pt x="40" y="119"/>
                  <a:pt x="40" y="119"/>
                </a:cubicBezTo>
                <a:cubicBezTo>
                  <a:pt x="18" y="119"/>
                  <a:pt x="18" y="119"/>
                  <a:pt x="18" y="119"/>
                </a:cubicBezTo>
                <a:cubicBezTo>
                  <a:pt x="18" y="64"/>
                  <a:pt x="18" y="64"/>
                  <a:pt x="18" y="64"/>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Rectangle 31">
            <a:extLst>
              <a:ext uri="{FF2B5EF4-FFF2-40B4-BE49-F238E27FC236}">
                <a16:creationId xmlns:a16="http://schemas.microsoft.com/office/drawing/2014/main" id="{5E078E73-2698-45AC-850D-6B4BB3870B0D}"/>
              </a:ext>
            </a:extLst>
          </p:cNvPr>
          <p:cNvSpPr/>
          <p:nvPr/>
        </p:nvSpPr>
        <p:spPr>
          <a:xfrm>
            <a:off x="6894917" y="5371217"/>
            <a:ext cx="1513491" cy="276999"/>
          </a:xfrm>
          <a:prstGeom prst="rect">
            <a:avLst/>
          </a:prstGeom>
          <a:noFill/>
        </p:spPr>
        <p:txBody>
          <a:bodyPr wrap="none" rtlCol="0">
            <a:spAutoFit/>
          </a:bodyPr>
          <a:lstStyle/>
          <a:p>
            <a:r>
              <a:rPr lang="en-US" sz="1200" dirty="0">
                <a:solidFill>
                  <a:schemeClr val="bg1"/>
                </a:solidFill>
              </a:rPr>
              <a:t>facebook.com/follow</a:t>
            </a:r>
          </a:p>
        </p:txBody>
      </p:sp>
      <p:sp>
        <p:nvSpPr>
          <p:cNvPr id="33" name="Oval 93">
            <a:extLst>
              <a:ext uri="{FF2B5EF4-FFF2-40B4-BE49-F238E27FC236}">
                <a16:creationId xmlns:a16="http://schemas.microsoft.com/office/drawing/2014/main" id="{871A7514-3807-4686-9DA8-7134F7B660B2}"/>
              </a:ext>
            </a:extLst>
          </p:cNvPr>
          <p:cNvSpPr>
            <a:spLocks noChangeArrowheads="1"/>
          </p:cNvSpPr>
          <p:nvPr/>
        </p:nvSpPr>
        <p:spPr bwMode="auto">
          <a:xfrm>
            <a:off x="9402585" y="5347673"/>
            <a:ext cx="300543" cy="300543"/>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4" name="Freeform 94">
            <a:extLst>
              <a:ext uri="{FF2B5EF4-FFF2-40B4-BE49-F238E27FC236}">
                <a16:creationId xmlns:a16="http://schemas.microsoft.com/office/drawing/2014/main" id="{A654E712-0EB5-4BF6-B34D-CE7302DFD1AC}"/>
              </a:ext>
            </a:extLst>
          </p:cNvPr>
          <p:cNvSpPr>
            <a:spLocks noEditPoints="1"/>
          </p:cNvSpPr>
          <p:nvPr/>
        </p:nvSpPr>
        <p:spPr bwMode="auto">
          <a:xfrm>
            <a:off x="9462206" y="5406078"/>
            <a:ext cx="182516" cy="181299"/>
          </a:xfrm>
          <a:custGeom>
            <a:avLst/>
            <a:gdLst>
              <a:gd name="T0" fmla="*/ 116 w 121"/>
              <a:gd name="T1" fmla="*/ 71 h 121"/>
              <a:gd name="T2" fmla="*/ 117 w 121"/>
              <a:gd name="T3" fmla="*/ 61 h 121"/>
              <a:gd name="T4" fmla="*/ 61 w 121"/>
              <a:gd name="T5" fmla="*/ 4 h 121"/>
              <a:gd name="T6" fmla="*/ 50 w 121"/>
              <a:gd name="T7" fmla="*/ 5 h 121"/>
              <a:gd name="T8" fmla="*/ 33 w 121"/>
              <a:gd name="T9" fmla="*/ 0 h 121"/>
              <a:gd name="T10" fmla="*/ 0 w 121"/>
              <a:gd name="T11" fmla="*/ 33 h 121"/>
              <a:gd name="T12" fmla="*/ 5 w 121"/>
              <a:gd name="T13" fmla="*/ 51 h 121"/>
              <a:gd name="T14" fmla="*/ 4 w 121"/>
              <a:gd name="T15" fmla="*/ 61 h 121"/>
              <a:gd name="T16" fmla="*/ 61 w 121"/>
              <a:gd name="T17" fmla="*/ 117 h 121"/>
              <a:gd name="T18" fmla="*/ 71 w 121"/>
              <a:gd name="T19" fmla="*/ 116 h 121"/>
              <a:gd name="T20" fmla="*/ 88 w 121"/>
              <a:gd name="T21" fmla="*/ 121 h 121"/>
              <a:gd name="T22" fmla="*/ 121 w 121"/>
              <a:gd name="T23" fmla="*/ 88 h 121"/>
              <a:gd name="T24" fmla="*/ 116 w 121"/>
              <a:gd name="T25" fmla="*/ 71 h 121"/>
              <a:gd name="T26" fmla="*/ 63 w 121"/>
              <a:gd name="T27" fmla="*/ 100 h 121"/>
              <a:gd name="T28" fmla="*/ 30 w 121"/>
              <a:gd name="T29" fmla="*/ 80 h 121"/>
              <a:gd name="T30" fmla="*/ 37 w 121"/>
              <a:gd name="T31" fmla="*/ 73 h 121"/>
              <a:gd name="T32" fmla="*/ 61 w 121"/>
              <a:gd name="T33" fmla="*/ 87 h 121"/>
              <a:gd name="T34" fmla="*/ 76 w 121"/>
              <a:gd name="T35" fmla="*/ 77 h 121"/>
              <a:gd name="T36" fmla="*/ 30 w 121"/>
              <a:gd name="T37" fmla="*/ 44 h 121"/>
              <a:gd name="T38" fmla="*/ 61 w 121"/>
              <a:gd name="T39" fmla="*/ 21 h 121"/>
              <a:gd name="T40" fmla="*/ 91 w 121"/>
              <a:gd name="T41" fmla="*/ 37 h 121"/>
              <a:gd name="T42" fmla="*/ 83 w 121"/>
              <a:gd name="T43" fmla="*/ 46 h 121"/>
              <a:gd name="T44" fmla="*/ 59 w 121"/>
              <a:gd name="T45" fmla="*/ 35 h 121"/>
              <a:gd name="T46" fmla="*/ 48 w 121"/>
              <a:gd name="T47" fmla="*/ 43 h 121"/>
              <a:gd name="T48" fmla="*/ 93 w 121"/>
              <a:gd name="T49" fmla="*/ 75 h 121"/>
              <a:gd name="T50" fmla="*/ 63 w 121"/>
              <a:gd name="T51" fmla="*/ 10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1" h="121">
                <a:moveTo>
                  <a:pt x="116" y="71"/>
                </a:moveTo>
                <a:cubicBezTo>
                  <a:pt x="117" y="67"/>
                  <a:pt x="117" y="64"/>
                  <a:pt x="117" y="61"/>
                </a:cubicBezTo>
                <a:cubicBezTo>
                  <a:pt x="117" y="30"/>
                  <a:pt x="92" y="4"/>
                  <a:pt x="61" y="4"/>
                </a:cubicBezTo>
                <a:cubicBezTo>
                  <a:pt x="57" y="4"/>
                  <a:pt x="53" y="5"/>
                  <a:pt x="50" y="5"/>
                </a:cubicBezTo>
                <a:cubicBezTo>
                  <a:pt x="45" y="2"/>
                  <a:pt x="39" y="0"/>
                  <a:pt x="33" y="0"/>
                </a:cubicBezTo>
                <a:cubicBezTo>
                  <a:pt x="15" y="0"/>
                  <a:pt x="0" y="15"/>
                  <a:pt x="0" y="33"/>
                </a:cubicBezTo>
                <a:cubicBezTo>
                  <a:pt x="0" y="40"/>
                  <a:pt x="2" y="46"/>
                  <a:pt x="5" y="51"/>
                </a:cubicBezTo>
                <a:cubicBezTo>
                  <a:pt x="4" y="54"/>
                  <a:pt x="4" y="57"/>
                  <a:pt x="4" y="61"/>
                </a:cubicBezTo>
                <a:cubicBezTo>
                  <a:pt x="4" y="92"/>
                  <a:pt x="29" y="117"/>
                  <a:pt x="61" y="117"/>
                </a:cubicBezTo>
                <a:cubicBezTo>
                  <a:pt x="64" y="117"/>
                  <a:pt x="68" y="117"/>
                  <a:pt x="71" y="116"/>
                </a:cubicBezTo>
                <a:cubicBezTo>
                  <a:pt x="76" y="119"/>
                  <a:pt x="82" y="121"/>
                  <a:pt x="88" y="121"/>
                </a:cubicBezTo>
                <a:cubicBezTo>
                  <a:pt x="106" y="121"/>
                  <a:pt x="121" y="106"/>
                  <a:pt x="121" y="88"/>
                </a:cubicBezTo>
                <a:cubicBezTo>
                  <a:pt x="121" y="82"/>
                  <a:pt x="119" y="76"/>
                  <a:pt x="116" y="71"/>
                </a:cubicBezTo>
                <a:close/>
                <a:moveTo>
                  <a:pt x="63" y="100"/>
                </a:moveTo>
                <a:cubicBezTo>
                  <a:pt x="46" y="100"/>
                  <a:pt x="30" y="93"/>
                  <a:pt x="30" y="80"/>
                </a:cubicBezTo>
                <a:cubicBezTo>
                  <a:pt x="30" y="77"/>
                  <a:pt x="33" y="73"/>
                  <a:pt x="37" y="73"/>
                </a:cubicBezTo>
                <a:cubicBezTo>
                  <a:pt x="46" y="73"/>
                  <a:pt x="46" y="87"/>
                  <a:pt x="61" y="87"/>
                </a:cubicBezTo>
                <a:cubicBezTo>
                  <a:pt x="72" y="87"/>
                  <a:pt x="76" y="82"/>
                  <a:pt x="76" y="77"/>
                </a:cubicBezTo>
                <a:cubicBezTo>
                  <a:pt x="76" y="63"/>
                  <a:pt x="30" y="72"/>
                  <a:pt x="30" y="44"/>
                </a:cubicBezTo>
                <a:cubicBezTo>
                  <a:pt x="30" y="30"/>
                  <a:pt x="42" y="19"/>
                  <a:pt x="61" y="21"/>
                </a:cubicBezTo>
                <a:cubicBezTo>
                  <a:pt x="79" y="22"/>
                  <a:pt x="90" y="30"/>
                  <a:pt x="91" y="37"/>
                </a:cubicBezTo>
                <a:cubicBezTo>
                  <a:pt x="92" y="42"/>
                  <a:pt x="88" y="46"/>
                  <a:pt x="83" y="46"/>
                </a:cubicBezTo>
                <a:cubicBezTo>
                  <a:pt x="74" y="46"/>
                  <a:pt x="74" y="35"/>
                  <a:pt x="59" y="35"/>
                </a:cubicBezTo>
                <a:cubicBezTo>
                  <a:pt x="53" y="35"/>
                  <a:pt x="48" y="38"/>
                  <a:pt x="48" y="43"/>
                </a:cubicBezTo>
                <a:cubicBezTo>
                  <a:pt x="48" y="55"/>
                  <a:pt x="93" y="48"/>
                  <a:pt x="93" y="75"/>
                </a:cubicBezTo>
                <a:cubicBezTo>
                  <a:pt x="93" y="90"/>
                  <a:pt x="81" y="100"/>
                  <a:pt x="63"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5" name="Rectangle 34">
            <a:extLst>
              <a:ext uri="{FF2B5EF4-FFF2-40B4-BE49-F238E27FC236}">
                <a16:creationId xmlns:a16="http://schemas.microsoft.com/office/drawing/2014/main" id="{13FE721B-E7D1-4E91-91E6-ACA6DDF58324}"/>
              </a:ext>
            </a:extLst>
          </p:cNvPr>
          <p:cNvSpPr/>
          <p:nvPr/>
        </p:nvSpPr>
        <p:spPr>
          <a:xfrm>
            <a:off x="9700695" y="5371217"/>
            <a:ext cx="1296893" cy="276999"/>
          </a:xfrm>
          <a:prstGeom prst="rect">
            <a:avLst/>
          </a:prstGeom>
          <a:noFill/>
        </p:spPr>
        <p:txBody>
          <a:bodyPr wrap="none" rtlCol="0">
            <a:spAutoFit/>
          </a:bodyPr>
          <a:lstStyle/>
          <a:p>
            <a:r>
              <a:rPr lang="en-US" sz="1200" dirty="0">
                <a:solidFill>
                  <a:schemeClr val="bg1"/>
                </a:solidFill>
              </a:rPr>
              <a:t>skype.com/follow</a:t>
            </a:r>
          </a:p>
        </p:txBody>
      </p:sp>
      <p:sp>
        <p:nvSpPr>
          <p:cNvPr id="36" name="Rectangle 35">
            <a:extLst>
              <a:ext uri="{FF2B5EF4-FFF2-40B4-BE49-F238E27FC236}">
                <a16:creationId xmlns:a16="http://schemas.microsoft.com/office/drawing/2014/main" id="{F7C34470-6152-424A-9BD0-45BC72444C91}"/>
              </a:ext>
            </a:extLst>
          </p:cNvPr>
          <p:cNvSpPr/>
          <p:nvPr/>
        </p:nvSpPr>
        <p:spPr>
          <a:xfrm>
            <a:off x="9700695" y="5805931"/>
            <a:ext cx="1428211" cy="276999"/>
          </a:xfrm>
          <a:prstGeom prst="rect">
            <a:avLst/>
          </a:prstGeom>
          <a:noFill/>
        </p:spPr>
        <p:txBody>
          <a:bodyPr wrap="none" rtlCol="0">
            <a:spAutoFit/>
          </a:bodyPr>
          <a:lstStyle/>
          <a:p>
            <a:r>
              <a:rPr lang="en-US" sz="1200" dirty="0">
                <a:solidFill>
                  <a:schemeClr val="bg1"/>
                </a:solidFill>
              </a:rPr>
              <a:t>linkedin.com/follow</a:t>
            </a:r>
          </a:p>
        </p:txBody>
      </p:sp>
      <p:sp>
        <p:nvSpPr>
          <p:cNvPr id="37" name="TextBox 36">
            <a:extLst>
              <a:ext uri="{FF2B5EF4-FFF2-40B4-BE49-F238E27FC236}">
                <a16:creationId xmlns:a16="http://schemas.microsoft.com/office/drawing/2014/main" id="{5251B23E-88C8-4144-A68A-479BE696E1E5}"/>
              </a:ext>
            </a:extLst>
          </p:cNvPr>
          <p:cNvSpPr txBox="1"/>
          <p:nvPr/>
        </p:nvSpPr>
        <p:spPr>
          <a:xfrm>
            <a:off x="938761" y="5620274"/>
            <a:ext cx="1778051" cy="461665"/>
          </a:xfrm>
          <a:prstGeom prst="rect">
            <a:avLst/>
          </a:prstGeom>
          <a:noFill/>
        </p:spPr>
        <p:txBody>
          <a:bodyPr wrap="none" rtlCol="0">
            <a:spAutoFit/>
          </a:bodyPr>
          <a:lstStyle>
            <a:defPPr>
              <a:defRPr lang="en-US"/>
            </a:defPPr>
            <a:lvl1pPr>
              <a:defRPr sz="1200"/>
            </a:lvl1pPr>
          </a:lstStyle>
          <a:p>
            <a:r>
              <a:rPr lang="en-US" dirty="0">
                <a:solidFill>
                  <a:schemeClr val="bg1"/>
                </a:solidFill>
              </a:rPr>
              <a:t>1234 Route 12 </a:t>
            </a:r>
            <a:br>
              <a:rPr lang="en-US" dirty="0">
                <a:solidFill>
                  <a:schemeClr val="bg1"/>
                </a:solidFill>
              </a:rPr>
            </a:br>
            <a:r>
              <a:rPr lang="en-US" dirty="0">
                <a:solidFill>
                  <a:schemeClr val="bg1"/>
                </a:solidFill>
              </a:rPr>
              <a:t>Fitchburg, MA 23456</a:t>
            </a:r>
          </a:p>
        </p:txBody>
      </p:sp>
      <p:sp>
        <p:nvSpPr>
          <p:cNvPr id="38" name="Rectangle 37">
            <a:extLst>
              <a:ext uri="{FF2B5EF4-FFF2-40B4-BE49-F238E27FC236}">
                <a16:creationId xmlns:a16="http://schemas.microsoft.com/office/drawing/2014/main" id="{6CABC047-FC2D-48DE-B0B1-6C45EAE86389}"/>
              </a:ext>
            </a:extLst>
          </p:cNvPr>
          <p:cNvSpPr/>
          <p:nvPr/>
        </p:nvSpPr>
        <p:spPr>
          <a:xfrm>
            <a:off x="938761" y="5321031"/>
            <a:ext cx="1568058" cy="307777"/>
          </a:xfrm>
          <a:prstGeom prst="rect">
            <a:avLst/>
          </a:prstGeom>
          <a:noFill/>
        </p:spPr>
        <p:txBody>
          <a:bodyPr wrap="none" lIns="91440" tIns="45720" rIns="91440" bIns="45720" rtlCol="0">
            <a:spAutoFit/>
          </a:bodyPr>
          <a:lstStyle/>
          <a:p>
            <a:r>
              <a:rPr lang="en-US" sz="1400" b="1" dirty="0">
                <a:solidFill>
                  <a:schemeClr val="bg1"/>
                </a:solidFill>
                <a:latin typeface="+mj-lt"/>
              </a:rPr>
              <a:t>ADDRESS ONE</a:t>
            </a:r>
          </a:p>
        </p:txBody>
      </p:sp>
      <p:sp>
        <p:nvSpPr>
          <p:cNvPr id="39" name="TextBox 38">
            <a:extLst>
              <a:ext uri="{FF2B5EF4-FFF2-40B4-BE49-F238E27FC236}">
                <a16:creationId xmlns:a16="http://schemas.microsoft.com/office/drawing/2014/main" id="{434438E2-C238-47B0-91EB-3D5CEF917EFD}"/>
              </a:ext>
            </a:extLst>
          </p:cNvPr>
          <p:cNvSpPr txBox="1"/>
          <p:nvPr/>
        </p:nvSpPr>
        <p:spPr>
          <a:xfrm>
            <a:off x="3489244" y="5620274"/>
            <a:ext cx="2361224" cy="461665"/>
          </a:xfrm>
          <a:prstGeom prst="rect">
            <a:avLst/>
          </a:prstGeom>
          <a:noFill/>
        </p:spPr>
        <p:txBody>
          <a:bodyPr wrap="square" rtlCol="0">
            <a:spAutoFit/>
          </a:bodyPr>
          <a:lstStyle>
            <a:defPPr>
              <a:defRPr lang="en-US"/>
            </a:defPPr>
            <a:lvl1pPr>
              <a:defRPr sz="1200"/>
            </a:lvl1pPr>
          </a:lstStyle>
          <a:p>
            <a:r>
              <a:rPr lang="en-US" dirty="0">
                <a:solidFill>
                  <a:schemeClr val="bg1"/>
                </a:solidFill>
              </a:rPr>
              <a:t>1234 Route 12 </a:t>
            </a:r>
            <a:br>
              <a:rPr lang="en-US" dirty="0">
                <a:solidFill>
                  <a:schemeClr val="bg1"/>
                </a:solidFill>
              </a:rPr>
            </a:br>
            <a:r>
              <a:rPr lang="en-US" dirty="0">
                <a:solidFill>
                  <a:schemeClr val="bg1"/>
                </a:solidFill>
              </a:rPr>
              <a:t>Fitchburg, MA 23456</a:t>
            </a:r>
          </a:p>
        </p:txBody>
      </p:sp>
      <p:sp>
        <p:nvSpPr>
          <p:cNvPr id="40" name="Rectangle 39">
            <a:extLst>
              <a:ext uri="{FF2B5EF4-FFF2-40B4-BE49-F238E27FC236}">
                <a16:creationId xmlns:a16="http://schemas.microsoft.com/office/drawing/2014/main" id="{733D86BD-2A18-4F96-8751-AC328B133793}"/>
              </a:ext>
            </a:extLst>
          </p:cNvPr>
          <p:cNvSpPr/>
          <p:nvPr/>
        </p:nvSpPr>
        <p:spPr>
          <a:xfrm>
            <a:off x="3489244" y="5321031"/>
            <a:ext cx="1568058" cy="307777"/>
          </a:xfrm>
          <a:prstGeom prst="rect">
            <a:avLst/>
          </a:prstGeom>
          <a:noFill/>
        </p:spPr>
        <p:txBody>
          <a:bodyPr wrap="none" lIns="91440" tIns="45720" rIns="91440" bIns="45720" rtlCol="0">
            <a:spAutoFit/>
          </a:bodyPr>
          <a:lstStyle/>
          <a:p>
            <a:r>
              <a:rPr lang="en-US" sz="1400" b="1" dirty="0">
                <a:solidFill>
                  <a:schemeClr val="bg1"/>
                </a:solidFill>
                <a:latin typeface="+mj-lt"/>
              </a:rPr>
              <a:t>ADDRESS ONE</a:t>
            </a:r>
          </a:p>
        </p:txBody>
      </p:sp>
    </p:spTree>
    <p:extLst>
      <p:ext uri="{BB962C8B-B14F-4D97-AF65-F5344CB8AC3E}">
        <p14:creationId xmlns:p14="http://schemas.microsoft.com/office/powerpoint/2010/main" val="10389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EE06C7A-7F6F-4DEF-BC75-D15C371D3A23}"/>
              </a:ext>
            </a:extLst>
          </p:cNvPr>
          <p:cNvSpPr/>
          <p:nvPr/>
        </p:nvSpPr>
        <p:spPr>
          <a:xfrm>
            <a:off x="3443113" y="5610190"/>
            <a:ext cx="8748888" cy="1247810"/>
          </a:xfrm>
          <a:prstGeom prst="rect">
            <a:avLst/>
          </a:prstGeom>
          <a:gradFill>
            <a:gsLst>
              <a:gs pos="0">
                <a:schemeClr val="accent4">
                  <a:alpha val="80000"/>
                </a:schemeClr>
              </a:gs>
              <a:gs pos="100000">
                <a:schemeClr val="accent6">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32" name="Group 31">
            <a:extLst>
              <a:ext uri="{FF2B5EF4-FFF2-40B4-BE49-F238E27FC236}">
                <a16:creationId xmlns:a16="http://schemas.microsoft.com/office/drawing/2014/main" id="{DE0287FD-99A5-43F6-8A8E-4B285F1E3E2E}"/>
              </a:ext>
            </a:extLst>
          </p:cNvPr>
          <p:cNvGrpSpPr/>
          <p:nvPr/>
        </p:nvGrpSpPr>
        <p:grpSpPr>
          <a:xfrm>
            <a:off x="3015127" y="5821662"/>
            <a:ext cx="160586" cy="825268"/>
            <a:chOff x="168345" y="5804890"/>
            <a:chExt cx="160586" cy="825268"/>
          </a:xfrm>
          <a:solidFill>
            <a:schemeClr val="bg1"/>
          </a:solidFill>
        </p:grpSpPr>
        <p:sp>
          <p:nvSpPr>
            <p:cNvPr id="33" name="Freeform 9">
              <a:extLst>
                <a:ext uri="{FF2B5EF4-FFF2-40B4-BE49-F238E27FC236}">
                  <a16:creationId xmlns:a16="http://schemas.microsoft.com/office/drawing/2014/main" id="{E50EC453-134D-49CF-85AF-5EB339CA3DDA}"/>
                </a:ext>
              </a:extLst>
            </p:cNvPr>
            <p:cNvSpPr>
              <a:spLocks noEditPoints="1"/>
            </p:cNvSpPr>
            <p:nvPr/>
          </p:nvSpPr>
          <p:spPr bwMode="auto">
            <a:xfrm>
              <a:off x="182132" y="5804890"/>
              <a:ext cx="133012" cy="133167"/>
            </a:xfrm>
            <a:custGeom>
              <a:avLst/>
              <a:gdLst>
                <a:gd name="T0" fmla="*/ 333 w 360"/>
                <a:gd name="T1" fmla="*/ 0 h 360"/>
                <a:gd name="T2" fmla="*/ 26 w 360"/>
                <a:gd name="T3" fmla="*/ 0 h 360"/>
                <a:gd name="T4" fmla="*/ 0 w 360"/>
                <a:gd name="T5" fmla="*/ 25 h 360"/>
                <a:gd name="T6" fmla="*/ 0 w 360"/>
                <a:gd name="T7" fmla="*/ 334 h 360"/>
                <a:gd name="T8" fmla="*/ 26 w 360"/>
                <a:gd name="T9" fmla="*/ 360 h 360"/>
                <a:gd name="T10" fmla="*/ 333 w 360"/>
                <a:gd name="T11" fmla="*/ 360 h 360"/>
                <a:gd name="T12" fmla="*/ 360 w 360"/>
                <a:gd name="T13" fmla="*/ 334 h 360"/>
                <a:gd name="T14" fmla="*/ 360 w 360"/>
                <a:gd name="T15" fmla="*/ 25 h 360"/>
                <a:gd name="T16" fmla="*/ 333 w 360"/>
                <a:gd name="T17" fmla="*/ 0 h 360"/>
                <a:gd name="T18" fmla="*/ 109 w 360"/>
                <a:gd name="T19" fmla="*/ 301 h 360"/>
                <a:gd name="T20" fmla="*/ 54 w 360"/>
                <a:gd name="T21" fmla="*/ 301 h 360"/>
                <a:gd name="T22" fmla="*/ 54 w 360"/>
                <a:gd name="T23" fmla="*/ 138 h 360"/>
                <a:gd name="T24" fmla="*/ 109 w 360"/>
                <a:gd name="T25" fmla="*/ 138 h 360"/>
                <a:gd name="T26" fmla="*/ 109 w 360"/>
                <a:gd name="T27" fmla="*/ 301 h 360"/>
                <a:gd name="T28" fmla="*/ 82 w 360"/>
                <a:gd name="T29" fmla="*/ 116 h 360"/>
                <a:gd name="T30" fmla="*/ 81 w 360"/>
                <a:gd name="T31" fmla="*/ 116 h 360"/>
                <a:gd name="T32" fmla="*/ 51 w 360"/>
                <a:gd name="T33" fmla="*/ 88 h 360"/>
                <a:gd name="T34" fmla="*/ 82 w 360"/>
                <a:gd name="T35" fmla="*/ 60 h 360"/>
                <a:gd name="T36" fmla="*/ 112 w 360"/>
                <a:gd name="T37" fmla="*/ 88 h 360"/>
                <a:gd name="T38" fmla="*/ 82 w 360"/>
                <a:gd name="T39" fmla="*/ 116 h 360"/>
                <a:gd name="T40" fmla="*/ 305 w 360"/>
                <a:gd name="T41" fmla="*/ 301 h 360"/>
                <a:gd name="T42" fmla="*/ 251 w 360"/>
                <a:gd name="T43" fmla="*/ 301 h 360"/>
                <a:gd name="T44" fmla="*/ 251 w 360"/>
                <a:gd name="T45" fmla="*/ 214 h 360"/>
                <a:gd name="T46" fmla="*/ 223 w 360"/>
                <a:gd name="T47" fmla="*/ 177 h 360"/>
                <a:gd name="T48" fmla="*/ 195 w 360"/>
                <a:gd name="T49" fmla="*/ 197 h 360"/>
                <a:gd name="T50" fmla="*/ 193 w 360"/>
                <a:gd name="T51" fmla="*/ 210 h 360"/>
                <a:gd name="T52" fmla="*/ 193 w 360"/>
                <a:gd name="T53" fmla="*/ 301 h 360"/>
                <a:gd name="T54" fmla="*/ 139 w 360"/>
                <a:gd name="T55" fmla="*/ 301 h 360"/>
                <a:gd name="T56" fmla="*/ 139 w 360"/>
                <a:gd name="T57" fmla="*/ 138 h 360"/>
                <a:gd name="T58" fmla="*/ 193 w 360"/>
                <a:gd name="T59" fmla="*/ 138 h 360"/>
                <a:gd name="T60" fmla="*/ 193 w 360"/>
                <a:gd name="T61" fmla="*/ 161 h 360"/>
                <a:gd name="T62" fmla="*/ 242 w 360"/>
                <a:gd name="T63" fmla="*/ 135 h 360"/>
                <a:gd name="T64" fmla="*/ 305 w 360"/>
                <a:gd name="T65" fmla="*/ 208 h 360"/>
                <a:gd name="T66" fmla="*/ 305 w 360"/>
                <a:gd name="T67" fmla="*/ 301 h 360"/>
                <a:gd name="T68" fmla="*/ 193 w 360"/>
                <a:gd name="T69" fmla="*/ 162 h 360"/>
                <a:gd name="T70" fmla="*/ 193 w 360"/>
                <a:gd name="T71" fmla="*/ 161 h 360"/>
                <a:gd name="T72" fmla="*/ 193 w 360"/>
                <a:gd name="T73" fmla="*/ 1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schemeClr val="tx1">
                    <a:lumMod val="75000"/>
                    <a:lumOff val="25000"/>
                  </a:schemeClr>
                </a:solidFill>
                <a:latin typeface="+mj-lt"/>
              </a:endParaRPr>
            </a:p>
          </p:txBody>
        </p:sp>
        <p:sp>
          <p:nvSpPr>
            <p:cNvPr id="34" name="Freeform 19">
              <a:extLst>
                <a:ext uri="{FF2B5EF4-FFF2-40B4-BE49-F238E27FC236}">
                  <a16:creationId xmlns:a16="http://schemas.microsoft.com/office/drawing/2014/main" id="{52C08986-00D3-488D-A266-AA78CA4D61BC}"/>
                </a:ext>
              </a:extLst>
            </p:cNvPr>
            <p:cNvSpPr>
              <a:spLocks/>
            </p:cNvSpPr>
            <p:nvPr/>
          </p:nvSpPr>
          <p:spPr bwMode="auto">
            <a:xfrm>
              <a:off x="184581" y="6154868"/>
              <a:ext cx="128114" cy="128261"/>
            </a:xfrm>
            <a:custGeom>
              <a:avLst/>
              <a:gdLst>
                <a:gd name="T0" fmla="*/ 360 w 360"/>
                <a:gd name="T1" fmla="*/ 60 h 360"/>
                <a:gd name="T2" fmla="*/ 300 w 360"/>
                <a:gd name="T3" fmla="*/ 0 h 360"/>
                <a:gd name="T4" fmla="*/ 60 w 360"/>
                <a:gd name="T5" fmla="*/ 0 h 360"/>
                <a:gd name="T6" fmla="*/ 0 w 360"/>
                <a:gd name="T7" fmla="*/ 60 h 360"/>
                <a:gd name="T8" fmla="*/ 0 w 360"/>
                <a:gd name="T9" fmla="*/ 300 h 360"/>
                <a:gd name="T10" fmla="*/ 60 w 360"/>
                <a:gd name="T11" fmla="*/ 360 h 360"/>
                <a:gd name="T12" fmla="*/ 180 w 360"/>
                <a:gd name="T13" fmla="*/ 360 h 360"/>
                <a:gd name="T14" fmla="*/ 180 w 360"/>
                <a:gd name="T15" fmla="*/ 224 h 360"/>
                <a:gd name="T16" fmla="*/ 136 w 360"/>
                <a:gd name="T17" fmla="*/ 224 h 360"/>
                <a:gd name="T18" fmla="*/ 136 w 360"/>
                <a:gd name="T19" fmla="*/ 164 h 360"/>
                <a:gd name="T20" fmla="*/ 180 w 360"/>
                <a:gd name="T21" fmla="*/ 164 h 360"/>
                <a:gd name="T22" fmla="*/ 180 w 360"/>
                <a:gd name="T23" fmla="*/ 141 h 360"/>
                <a:gd name="T24" fmla="*/ 248 w 360"/>
                <a:gd name="T25" fmla="*/ 64 h 360"/>
                <a:gd name="T26" fmla="*/ 296 w 360"/>
                <a:gd name="T27" fmla="*/ 64 h 360"/>
                <a:gd name="T28" fmla="*/ 296 w 360"/>
                <a:gd name="T29" fmla="*/ 124 h 360"/>
                <a:gd name="T30" fmla="*/ 248 w 360"/>
                <a:gd name="T31" fmla="*/ 124 h 360"/>
                <a:gd name="T32" fmla="*/ 236 w 360"/>
                <a:gd name="T33" fmla="*/ 140 h 360"/>
                <a:gd name="T34" fmla="*/ 236 w 360"/>
                <a:gd name="T35" fmla="*/ 164 h 360"/>
                <a:gd name="T36" fmla="*/ 296 w 360"/>
                <a:gd name="T37" fmla="*/ 164 h 360"/>
                <a:gd name="T38" fmla="*/ 296 w 360"/>
                <a:gd name="T39" fmla="*/ 224 h 360"/>
                <a:gd name="T40" fmla="*/ 236 w 360"/>
                <a:gd name="T41" fmla="*/ 224 h 360"/>
                <a:gd name="T42" fmla="*/ 236 w 360"/>
                <a:gd name="T43" fmla="*/ 360 h 360"/>
                <a:gd name="T44" fmla="*/ 300 w 360"/>
                <a:gd name="T45" fmla="*/ 360 h 360"/>
                <a:gd name="T46" fmla="*/ 360 w 360"/>
                <a:gd name="T47" fmla="*/ 300 h 360"/>
                <a:gd name="T48" fmla="*/ 360 w 360"/>
                <a:gd name="T4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p:spPr>
          <p:txBody>
            <a:bodyPr vert="horz" wrap="square" lIns="91440" tIns="45720" rIns="91440" bIns="45720" numCol="1" anchor="t" anchorCtr="0" compatLnSpc="1">
              <a:prstTxWarp prst="textNoShape">
                <a:avLst/>
              </a:prstTxWarp>
            </a:bodyPr>
            <a:lstStyle/>
            <a:p>
              <a:endParaRPr lang="id-ID">
                <a:solidFill>
                  <a:schemeClr val="tx1">
                    <a:lumMod val="75000"/>
                    <a:lumOff val="25000"/>
                  </a:schemeClr>
                </a:solidFill>
                <a:latin typeface="+mj-lt"/>
              </a:endParaRPr>
            </a:p>
          </p:txBody>
        </p:sp>
        <p:sp>
          <p:nvSpPr>
            <p:cNvPr id="35" name="Freeform 20">
              <a:extLst>
                <a:ext uri="{FF2B5EF4-FFF2-40B4-BE49-F238E27FC236}">
                  <a16:creationId xmlns:a16="http://schemas.microsoft.com/office/drawing/2014/main" id="{313F67E7-AB86-401D-AB41-E5E0E4946A20}"/>
                </a:ext>
              </a:extLst>
            </p:cNvPr>
            <p:cNvSpPr>
              <a:spLocks/>
            </p:cNvSpPr>
            <p:nvPr/>
          </p:nvSpPr>
          <p:spPr bwMode="auto">
            <a:xfrm>
              <a:off x="168345" y="6499659"/>
              <a:ext cx="160586" cy="130499"/>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800" dirty="0">
                <a:solidFill>
                  <a:schemeClr val="tx1">
                    <a:lumMod val="75000"/>
                    <a:lumOff val="25000"/>
                  </a:schemeClr>
                </a:solidFill>
                <a:latin typeface="+mj-lt"/>
              </a:endParaRPr>
            </a:p>
          </p:txBody>
        </p:sp>
      </p:grpSp>
      <p:sp>
        <p:nvSpPr>
          <p:cNvPr id="36" name="Title 11">
            <a:extLst>
              <a:ext uri="{FF2B5EF4-FFF2-40B4-BE49-F238E27FC236}">
                <a16:creationId xmlns:a16="http://schemas.microsoft.com/office/drawing/2014/main" id="{B969B01D-6C0D-444F-B0F0-54424617FA1C}"/>
              </a:ext>
            </a:extLst>
          </p:cNvPr>
          <p:cNvSpPr txBox="1">
            <a:spLocks/>
          </p:cNvSpPr>
          <p:nvPr/>
        </p:nvSpPr>
        <p:spPr>
          <a:xfrm>
            <a:off x="3716096" y="5911279"/>
            <a:ext cx="4113454" cy="703688"/>
          </a:xfrm>
          <a:prstGeom prst="rect">
            <a:avLst/>
          </a:prstGeom>
        </p:spPr>
        <p:txBody>
          <a:bodyPr vert="horz" wrap="square" lIns="91440" tIns="45720" rIns="91440" bIns="45720" rtlCol="0" anchor="ctr">
            <a:noAutofit/>
          </a:bodyPr>
          <a:lstStyle>
            <a:defPPr>
              <a:defRPr lang="en-US"/>
            </a:defPPr>
            <a:lvl1pPr>
              <a:lnSpc>
                <a:spcPct val="90000"/>
              </a:lnSpc>
              <a:spcBef>
                <a:spcPct val="0"/>
              </a:spcBef>
              <a:buNone/>
              <a:defRPr sz="1400" b="1">
                <a:solidFill>
                  <a:schemeClr val="tx1">
                    <a:lumMod val="85000"/>
                    <a:lumOff val="15000"/>
                  </a:schemeClr>
                </a:solidFill>
                <a:latin typeface="Roboto" panose="02000000000000000000" pitchFamily="2" charset="0"/>
                <a:ea typeface="Roboto" panose="02000000000000000000" pitchFamily="2" charset="0"/>
                <a:cs typeface="Times New Roman" panose="02020603050405020304" pitchFamily="18" charset="0"/>
              </a:defRPr>
            </a:lvl1pPr>
          </a:lstStyle>
          <a:p>
            <a:r>
              <a:rPr lang="id-ID" sz="4400" spc="300" dirty="0">
                <a:solidFill>
                  <a:schemeClr val="bg1"/>
                </a:solidFill>
                <a:latin typeface="+mn-lt"/>
              </a:rPr>
              <a:t>SUBTITLE</a:t>
            </a:r>
            <a:endParaRPr lang="en-US" sz="4400" spc="300" dirty="0">
              <a:solidFill>
                <a:schemeClr val="bg1"/>
              </a:solidFill>
              <a:latin typeface="+mn-lt"/>
            </a:endParaRPr>
          </a:p>
        </p:txBody>
      </p:sp>
      <p:sp>
        <p:nvSpPr>
          <p:cNvPr id="50" name="Rectangle 49">
            <a:extLst>
              <a:ext uri="{FF2B5EF4-FFF2-40B4-BE49-F238E27FC236}">
                <a16:creationId xmlns:a16="http://schemas.microsoft.com/office/drawing/2014/main" id="{6B0420A2-C213-4007-8B19-346755E267EF}"/>
              </a:ext>
            </a:extLst>
          </p:cNvPr>
          <p:cNvSpPr/>
          <p:nvPr/>
        </p:nvSpPr>
        <p:spPr>
          <a:xfrm>
            <a:off x="7545709" y="6003263"/>
            <a:ext cx="4334186" cy="461665"/>
          </a:xfrm>
          <a:prstGeom prst="rect">
            <a:avLst/>
          </a:prstGeom>
        </p:spPr>
        <p:txBody>
          <a:bodyPr wrap="square" anchor="ctr">
            <a:spAutoFit/>
          </a:bodyPr>
          <a:lstStyle/>
          <a:p>
            <a:pPr>
              <a:buClr>
                <a:srgbClr val="E24848"/>
              </a:buClr>
              <a:defRPr/>
            </a:pPr>
            <a:r>
              <a:rPr lang="en-US" sz="1200" noProof="1">
                <a:solidFill>
                  <a:schemeClr val="bg1"/>
                </a:solidFill>
                <a:ea typeface="Open Sans Light" panose="020B0306030504020204" pitchFamily="34" charset="0"/>
                <a:cs typeface="Open Sans Light" panose="020B0306030504020204" pitchFamily="34" charset="0"/>
              </a:rPr>
              <a:t>Lorem ipsum dolor sit amet, consectetur adipiscing elit. Nulla imperdiet volutpat dui at fermentum. </a:t>
            </a:r>
          </a:p>
        </p:txBody>
      </p:sp>
      <p:sp>
        <p:nvSpPr>
          <p:cNvPr id="51" name="Shape 705">
            <a:extLst>
              <a:ext uri="{FF2B5EF4-FFF2-40B4-BE49-F238E27FC236}">
                <a16:creationId xmlns:a16="http://schemas.microsoft.com/office/drawing/2014/main" id="{15C97124-5B28-4A6D-BB39-16F4185C5762}"/>
              </a:ext>
            </a:extLst>
          </p:cNvPr>
          <p:cNvSpPr/>
          <p:nvPr/>
        </p:nvSpPr>
        <p:spPr>
          <a:xfrm>
            <a:off x="933267" y="4086696"/>
            <a:ext cx="1671251" cy="152349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Appropriately supply web-enabled leadership through client based relationships. Efficiently whiteboard B2B leadership </a:t>
            </a:r>
            <a:r>
              <a:rPr lang="en-US" sz="1100" dirty="0">
                <a:latin typeface="+mj-lt"/>
              </a:rPr>
              <a:t> </a:t>
            </a:r>
            <a:r>
              <a:rPr sz="1100" dirty="0">
                <a:latin typeface="+mj-lt"/>
              </a:rPr>
              <a:t>or sticky</a:t>
            </a:r>
            <a:r>
              <a:rPr lang="id-ID" sz="1100" dirty="0">
                <a:latin typeface="+mj-lt"/>
              </a:rPr>
              <a:t> potentialities.</a:t>
            </a:r>
            <a:endParaRPr sz="1100" dirty="0">
              <a:latin typeface="+mj-lt"/>
            </a:endParaRPr>
          </a:p>
        </p:txBody>
      </p:sp>
      <p:sp>
        <p:nvSpPr>
          <p:cNvPr id="52" name="TextBox 51">
            <a:extLst>
              <a:ext uri="{FF2B5EF4-FFF2-40B4-BE49-F238E27FC236}">
                <a16:creationId xmlns:a16="http://schemas.microsoft.com/office/drawing/2014/main" id="{C11B7E64-7464-4132-8482-1D0491600DC1}"/>
              </a:ext>
            </a:extLst>
          </p:cNvPr>
          <p:cNvSpPr txBox="1"/>
          <p:nvPr/>
        </p:nvSpPr>
        <p:spPr>
          <a:xfrm>
            <a:off x="876524" y="3566761"/>
            <a:ext cx="1526380" cy="338554"/>
          </a:xfrm>
          <a:prstGeom prst="rect">
            <a:avLst/>
          </a:prstGeom>
          <a:noFill/>
        </p:spPr>
        <p:txBody>
          <a:bodyPr wrap="none" rtlCol="0">
            <a:spAutoFit/>
          </a:bodyPr>
          <a:lstStyle/>
          <a:p>
            <a:r>
              <a:rPr lang="en-US" sz="1600" dirty="0">
                <a:solidFill>
                  <a:schemeClr val="bg1"/>
                </a:solidFill>
                <a:latin typeface="+mj-lt"/>
              </a:rPr>
              <a:t>welcome to our</a:t>
            </a:r>
          </a:p>
        </p:txBody>
      </p:sp>
      <p:sp>
        <p:nvSpPr>
          <p:cNvPr id="53" name="TextBox 52">
            <a:extLst>
              <a:ext uri="{FF2B5EF4-FFF2-40B4-BE49-F238E27FC236}">
                <a16:creationId xmlns:a16="http://schemas.microsoft.com/office/drawing/2014/main" id="{F37602E9-952E-4341-8C2D-32CD1D62C16F}"/>
              </a:ext>
            </a:extLst>
          </p:cNvPr>
          <p:cNvSpPr txBox="1"/>
          <p:nvPr/>
        </p:nvSpPr>
        <p:spPr>
          <a:xfrm>
            <a:off x="4075363" y="714311"/>
            <a:ext cx="2274341" cy="1015663"/>
          </a:xfrm>
          <a:prstGeom prst="rect">
            <a:avLst/>
          </a:prstGeom>
          <a:noFill/>
        </p:spPr>
        <p:txBody>
          <a:bodyPr wrap="none" rtlCol="0">
            <a:spAutoFit/>
          </a:bodyPr>
          <a:lstStyle/>
          <a:p>
            <a:r>
              <a:rPr lang="id-ID" sz="6000" b="1" dirty="0">
                <a:gradFill>
                  <a:gsLst>
                    <a:gs pos="0">
                      <a:schemeClr val="accent1"/>
                    </a:gs>
                    <a:gs pos="100000">
                      <a:schemeClr val="accent1">
                        <a:lumMod val="75000"/>
                      </a:schemeClr>
                    </a:gs>
                  </a:gsLst>
                  <a:lin ang="2700000" scaled="1"/>
                </a:gradFill>
                <a:latin typeface="+mj-lt"/>
              </a:rPr>
              <a:t>create.</a:t>
            </a:r>
            <a:endParaRPr lang="en-US" sz="6000" b="1" dirty="0">
              <a:gradFill>
                <a:gsLst>
                  <a:gs pos="0">
                    <a:schemeClr val="accent1"/>
                  </a:gs>
                  <a:gs pos="100000">
                    <a:schemeClr val="accent1">
                      <a:lumMod val="75000"/>
                    </a:schemeClr>
                  </a:gs>
                </a:gsLst>
                <a:lin ang="2700000" scaled="1"/>
              </a:gradFill>
              <a:latin typeface="+mj-lt"/>
            </a:endParaRPr>
          </a:p>
        </p:txBody>
      </p:sp>
      <p:sp>
        <p:nvSpPr>
          <p:cNvPr id="54" name="TextBox 53">
            <a:extLst>
              <a:ext uri="{FF2B5EF4-FFF2-40B4-BE49-F238E27FC236}">
                <a16:creationId xmlns:a16="http://schemas.microsoft.com/office/drawing/2014/main" id="{565B6EB7-2335-49B6-9007-AE4BBEC14FE5}"/>
              </a:ext>
            </a:extLst>
          </p:cNvPr>
          <p:cNvSpPr txBox="1"/>
          <p:nvPr/>
        </p:nvSpPr>
        <p:spPr>
          <a:xfrm>
            <a:off x="4089877" y="1346312"/>
            <a:ext cx="2799805" cy="707886"/>
          </a:xfrm>
          <a:prstGeom prst="rect">
            <a:avLst/>
          </a:prstGeom>
          <a:noFill/>
        </p:spPr>
        <p:txBody>
          <a:bodyPr wrap="none" rtlCol="0">
            <a:spAutoFit/>
          </a:bodyPr>
          <a:lstStyle/>
          <a:p>
            <a:r>
              <a:rPr lang="en-US" sz="4000" dirty="0">
                <a:solidFill>
                  <a:schemeClr val="bg1"/>
                </a:solidFill>
                <a:latin typeface="+mj-lt"/>
              </a:rPr>
              <a:t>presentation</a:t>
            </a:r>
          </a:p>
        </p:txBody>
      </p:sp>
      <p:sp>
        <p:nvSpPr>
          <p:cNvPr id="55" name="TextBox 54">
            <a:extLst>
              <a:ext uri="{FF2B5EF4-FFF2-40B4-BE49-F238E27FC236}">
                <a16:creationId xmlns:a16="http://schemas.microsoft.com/office/drawing/2014/main" id="{3913F0C2-85C3-4E10-9AE2-99815262E6C2}"/>
              </a:ext>
            </a:extLst>
          </p:cNvPr>
          <p:cNvSpPr txBox="1"/>
          <p:nvPr/>
        </p:nvSpPr>
        <p:spPr>
          <a:xfrm>
            <a:off x="4128880" y="616018"/>
            <a:ext cx="1314399" cy="307777"/>
          </a:xfrm>
          <a:prstGeom prst="rect">
            <a:avLst/>
          </a:prstGeom>
          <a:noFill/>
        </p:spPr>
        <p:txBody>
          <a:bodyPr wrap="none" rtlCol="0">
            <a:spAutoFit/>
          </a:bodyPr>
          <a:lstStyle/>
          <a:p>
            <a:r>
              <a:rPr lang="en-US" sz="1400" dirty="0">
                <a:solidFill>
                  <a:schemeClr val="bg1"/>
                </a:solidFill>
                <a:latin typeface="+mj-lt"/>
              </a:rPr>
              <a:t>welcome to our</a:t>
            </a:r>
          </a:p>
        </p:txBody>
      </p:sp>
      <p:sp>
        <p:nvSpPr>
          <p:cNvPr id="56" name="Shape 688">
            <a:extLst>
              <a:ext uri="{FF2B5EF4-FFF2-40B4-BE49-F238E27FC236}">
                <a16:creationId xmlns:a16="http://schemas.microsoft.com/office/drawing/2014/main" id="{58848E0B-6071-40E7-9710-C30484BC86F8}"/>
              </a:ext>
            </a:extLst>
          </p:cNvPr>
          <p:cNvSpPr/>
          <p:nvPr/>
        </p:nvSpPr>
        <p:spPr>
          <a:xfrm>
            <a:off x="4245821" y="2682366"/>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57" name="Shape 689">
            <a:extLst>
              <a:ext uri="{FF2B5EF4-FFF2-40B4-BE49-F238E27FC236}">
                <a16:creationId xmlns:a16="http://schemas.microsoft.com/office/drawing/2014/main" id="{138133A4-87F8-4464-8C21-B434C20F8C47}"/>
              </a:ext>
            </a:extLst>
          </p:cNvPr>
          <p:cNvSpPr/>
          <p:nvPr/>
        </p:nvSpPr>
        <p:spPr>
          <a:xfrm>
            <a:off x="5379738" y="2682366"/>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58" name="Shape 690">
            <a:extLst>
              <a:ext uri="{FF2B5EF4-FFF2-40B4-BE49-F238E27FC236}">
                <a16:creationId xmlns:a16="http://schemas.microsoft.com/office/drawing/2014/main" id="{F6DAC016-C0EC-4349-BFBF-0936FC0E5D3A}"/>
              </a:ext>
            </a:extLst>
          </p:cNvPr>
          <p:cNvSpPr/>
          <p:nvPr/>
        </p:nvSpPr>
        <p:spPr>
          <a:xfrm>
            <a:off x="6373452" y="2682366"/>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40%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grpSp>
        <p:nvGrpSpPr>
          <p:cNvPr id="69" name="Group 68">
            <a:extLst>
              <a:ext uri="{FF2B5EF4-FFF2-40B4-BE49-F238E27FC236}">
                <a16:creationId xmlns:a16="http://schemas.microsoft.com/office/drawing/2014/main" id="{0CB45AD1-5B86-479C-BBBD-1486C326BC42}"/>
              </a:ext>
            </a:extLst>
          </p:cNvPr>
          <p:cNvGrpSpPr/>
          <p:nvPr/>
        </p:nvGrpSpPr>
        <p:grpSpPr>
          <a:xfrm>
            <a:off x="4240287" y="3186924"/>
            <a:ext cx="3305422" cy="282512"/>
            <a:chOff x="7655867" y="3439654"/>
            <a:chExt cx="5943678" cy="508001"/>
          </a:xfrm>
        </p:grpSpPr>
        <p:sp>
          <p:nvSpPr>
            <p:cNvPr id="70" name="Shape 684">
              <a:extLst>
                <a:ext uri="{FF2B5EF4-FFF2-40B4-BE49-F238E27FC236}">
                  <a16:creationId xmlns:a16="http://schemas.microsoft.com/office/drawing/2014/main" id="{8AE253E8-AEB6-490D-9E7E-7A660608A834}"/>
                </a:ext>
              </a:extLst>
            </p:cNvPr>
            <p:cNvSpPr/>
            <p:nvPr/>
          </p:nvSpPr>
          <p:spPr>
            <a:xfrm>
              <a:off x="10688533" y="3439654"/>
              <a:ext cx="2911012" cy="508001"/>
            </a:xfrm>
            <a:prstGeom prst="rect">
              <a:avLst/>
            </a:prstGeom>
            <a:gradFill>
              <a:gsLst>
                <a:gs pos="0">
                  <a:schemeClr val="accent6"/>
                </a:gs>
                <a:gs pos="100000">
                  <a:schemeClr val="accent4"/>
                </a:gs>
              </a:gsLst>
              <a:lin ang="20498872" scaled="0"/>
            </a:gradFill>
            <a:ln w="12700">
              <a:miter lim="400000"/>
            </a:ln>
          </p:spPr>
          <p:txBody>
            <a:bodyPr lIns="45719" rIns="45719" anchor="ctr"/>
            <a:lstStyle/>
            <a:p>
              <a:endParaRPr>
                <a:latin typeface="+mj-lt"/>
              </a:endParaRPr>
            </a:p>
          </p:txBody>
        </p:sp>
        <p:sp>
          <p:nvSpPr>
            <p:cNvPr id="71" name="Shape 685">
              <a:extLst>
                <a:ext uri="{FF2B5EF4-FFF2-40B4-BE49-F238E27FC236}">
                  <a16:creationId xmlns:a16="http://schemas.microsoft.com/office/drawing/2014/main" id="{7CE9395B-635C-4EAB-B647-40B4CFEC32FB}"/>
                </a:ext>
              </a:extLst>
            </p:cNvPr>
            <p:cNvSpPr/>
            <p:nvPr/>
          </p:nvSpPr>
          <p:spPr>
            <a:xfrm>
              <a:off x="9208648" y="3439654"/>
              <a:ext cx="2223082" cy="508001"/>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72" name="Shape 686">
              <a:extLst>
                <a:ext uri="{FF2B5EF4-FFF2-40B4-BE49-F238E27FC236}">
                  <a16:creationId xmlns:a16="http://schemas.microsoft.com/office/drawing/2014/main" id="{03D61FD0-A948-4135-A124-2FAFCE08FEA0}"/>
                </a:ext>
              </a:extLst>
            </p:cNvPr>
            <p:cNvSpPr/>
            <p:nvPr/>
          </p:nvSpPr>
          <p:spPr>
            <a:xfrm>
              <a:off x="7655867" y="3439654"/>
              <a:ext cx="2056764" cy="508001"/>
            </a:xfrm>
            <a:prstGeom prst="rect">
              <a:avLst/>
            </a:prstGeom>
            <a:gradFill>
              <a:gsLst>
                <a:gs pos="1000">
                  <a:schemeClr val="accent2"/>
                </a:gs>
                <a:gs pos="100000">
                  <a:schemeClr val="accent3"/>
                </a:gs>
              </a:gsLst>
              <a:lin ang="20498872" scaled="0"/>
            </a:gradFill>
            <a:ln w="12700">
              <a:miter lim="400000"/>
            </a:ln>
          </p:spPr>
          <p:txBody>
            <a:bodyPr lIns="45719" rIns="45719" anchor="ctr"/>
            <a:lstStyle/>
            <a:p>
              <a:endParaRPr>
                <a:latin typeface="+mj-lt"/>
              </a:endParaRPr>
            </a:p>
          </p:txBody>
        </p:sp>
        <p:sp>
          <p:nvSpPr>
            <p:cNvPr id="73" name="Shape 692">
              <a:extLst>
                <a:ext uri="{FF2B5EF4-FFF2-40B4-BE49-F238E27FC236}">
                  <a16:creationId xmlns:a16="http://schemas.microsoft.com/office/drawing/2014/main" id="{F75734B4-A40F-4AF0-956C-0C84826FBE5C}"/>
                </a:ext>
              </a:extLst>
            </p:cNvPr>
            <p:cNvSpPr/>
            <p:nvPr/>
          </p:nvSpPr>
          <p:spPr>
            <a:xfrm>
              <a:off x="9827227" y="3565190"/>
              <a:ext cx="256947" cy="256927"/>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74" name="Shape 693">
              <a:extLst>
                <a:ext uri="{FF2B5EF4-FFF2-40B4-BE49-F238E27FC236}">
                  <a16:creationId xmlns:a16="http://schemas.microsoft.com/office/drawing/2014/main" id="{7D70C116-A6DF-42CB-A048-2C6E307A6E91}"/>
                </a:ext>
              </a:extLst>
            </p:cNvPr>
            <p:cNvSpPr/>
            <p:nvPr/>
          </p:nvSpPr>
          <p:spPr>
            <a:xfrm>
              <a:off x="8555775" y="3568111"/>
              <a:ext cx="256947" cy="25108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75" name="Shape 694">
              <a:extLst>
                <a:ext uri="{FF2B5EF4-FFF2-40B4-BE49-F238E27FC236}">
                  <a16:creationId xmlns:a16="http://schemas.microsoft.com/office/drawing/2014/main" id="{D36300CA-9045-4F0E-AD3D-4EA5B7CD9339}"/>
                </a:ext>
              </a:extLst>
            </p:cNvPr>
            <p:cNvSpPr/>
            <p:nvPr/>
          </p:nvSpPr>
          <p:spPr>
            <a:xfrm>
              <a:off x="11555261" y="3588547"/>
              <a:ext cx="256947" cy="210213"/>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grpSp>
      <p:sp>
        <p:nvSpPr>
          <p:cNvPr id="76" name="Shape 688">
            <a:extLst>
              <a:ext uri="{FF2B5EF4-FFF2-40B4-BE49-F238E27FC236}">
                <a16:creationId xmlns:a16="http://schemas.microsoft.com/office/drawing/2014/main" id="{C9ED2882-327A-4A94-878F-81C915A8116B}"/>
              </a:ext>
            </a:extLst>
          </p:cNvPr>
          <p:cNvSpPr/>
          <p:nvPr/>
        </p:nvSpPr>
        <p:spPr>
          <a:xfrm>
            <a:off x="7512698" y="2682366"/>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77" name="Shape 689">
            <a:extLst>
              <a:ext uri="{FF2B5EF4-FFF2-40B4-BE49-F238E27FC236}">
                <a16:creationId xmlns:a16="http://schemas.microsoft.com/office/drawing/2014/main" id="{ACB9B0C0-0E20-4D0A-A5C2-6C8833528C1E}"/>
              </a:ext>
            </a:extLst>
          </p:cNvPr>
          <p:cNvSpPr/>
          <p:nvPr/>
        </p:nvSpPr>
        <p:spPr>
          <a:xfrm>
            <a:off x="8646615" y="2682366"/>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78" name="Shape 690">
            <a:extLst>
              <a:ext uri="{FF2B5EF4-FFF2-40B4-BE49-F238E27FC236}">
                <a16:creationId xmlns:a16="http://schemas.microsoft.com/office/drawing/2014/main" id="{81AAA4C1-C904-4A57-9F4B-315A5048EA41}"/>
              </a:ext>
            </a:extLst>
          </p:cNvPr>
          <p:cNvSpPr/>
          <p:nvPr/>
        </p:nvSpPr>
        <p:spPr>
          <a:xfrm>
            <a:off x="9640329" y="2682366"/>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40%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grpSp>
        <p:nvGrpSpPr>
          <p:cNvPr id="79" name="Group 78">
            <a:extLst>
              <a:ext uri="{FF2B5EF4-FFF2-40B4-BE49-F238E27FC236}">
                <a16:creationId xmlns:a16="http://schemas.microsoft.com/office/drawing/2014/main" id="{F70D6F0D-E1F0-44ED-B032-5C085E41D539}"/>
              </a:ext>
            </a:extLst>
          </p:cNvPr>
          <p:cNvGrpSpPr/>
          <p:nvPr/>
        </p:nvGrpSpPr>
        <p:grpSpPr>
          <a:xfrm>
            <a:off x="7507164" y="3186924"/>
            <a:ext cx="3305422" cy="282512"/>
            <a:chOff x="7655867" y="3439654"/>
            <a:chExt cx="5943678" cy="508001"/>
          </a:xfrm>
        </p:grpSpPr>
        <p:sp>
          <p:nvSpPr>
            <p:cNvPr id="80" name="Shape 684">
              <a:extLst>
                <a:ext uri="{FF2B5EF4-FFF2-40B4-BE49-F238E27FC236}">
                  <a16:creationId xmlns:a16="http://schemas.microsoft.com/office/drawing/2014/main" id="{AAEC4E4E-1916-4DF7-A542-D281AB86345C}"/>
                </a:ext>
              </a:extLst>
            </p:cNvPr>
            <p:cNvSpPr/>
            <p:nvPr/>
          </p:nvSpPr>
          <p:spPr>
            <a:xfrm>
              <a:off x="10688533" y="3439654"/>
              <a:ext cx="2911012" cy="508001"/>
            </a:xfrm>
            <a:prstGeom prst="rect">
              <a:avLst/>
            </a:prstGeom>
            <a:gradFill>
              <a:gsLst>
                <a:gs pos="0">
                  <a:schemeClr val="accent2"/>
                </a:gs>
                <a:gs pos="100000">
                  <a:schemeClr val="accent1"/>
                </a:gs>
              </a:gsLst>
              <a:lin ang="20498872" scaled="0"/>
            </a:gradFill>
            <a:ln w="12700">
              <a:miter lim="400000"/>
            </a:ln>
          </p:spPr>
          <p:txBody>
            <a:bodyPr lIns="45719" rIns="45719" anchor="ctr"/>
            <a:lstStyle/>
            <a:p>
              <a:endParaRPr>
                <a:latin typeface="+mj-lt"/>
              </a:endParaRPr>
            </a:p>
          </p:txBody>
        </p:sp>
        <p:sp>
          <p:nvSpPr>
            <p:cNvPr id="81" name="Shape 685">
              <a:extLst>
                <a:ext uri="{FF2B5EF4-FFF2-40B4-BE49-F238E27FC236}">
                  <a16:creationId xmlns:a16="http://schemas.microsoft.com/office/drawing/2014/main" id="{EDAF8982-18C3-46F9-9F90-ACFD40BABAA5}"/>
                </a:ext>
              </a:extLst>
            </p:cNvPr>
            <p:cNvSpPr/>
            <p:nvPr/>
          </p:nvSpPr>
          <p:spPr>
            <a:xfrm>
              <a:off x="9208648" y="3439654"/>
              <a:ext cx="2223082" cy="508001"/>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82" name="Shape 686">
              <a:extLst>
                <a:ext uri="{FF2B5EF4-FFF2-40B4-BE49-F238E27FC236}">
                  <a16:creationId xmlns:a16="http://schemas.microsoft.com/office/drawing/2014/main" id="{905D9133-5BD1-4E1D-A6BB-5AC8913A78FC}"/>
                </a:ext>
              </a:extLst>
            </p:cNvPr>
            <p:cNvSpPr/>
            <p:nvPr/>
          </p:nvSpPr>
          <p:spPr>
            <a:xfrm>
              <a:off x="7655867" y="3439654"/>
              <a:ext cx="2056764" cy="508001"/>
            </a:xfrm>
            <a:prstGeom prst="rect">
              <a:avLst/>
            </a:prstGeom>
            <a:gradFill>
              <a:gsLst>
                <a:gs pos="1000">
                  <a:schemeClr val="accent1"/>
                </a:gs>
                <a:gs pos="100000">
                  <a:schemeClr val="accent1">
                    <a:lumMod val="50000"/>
                  </a:schemeClr>
                </a:gs>
              </a:gsLst>
              <a:lin ang="20498872" scaled="0"/>
            </a:gradFill>
            <a:ln w="12700">
              <a:miter lim="400000"/>
            </a:ln>
          </p:spPr>
          <p:txBody>
            <a:bodyPr lIns="45719" rIns="45719" anchor="ctr"/>
            <a:lstStyle/>
            <a:p>
              <a:endParaRPr>
                <a:latin typeface="+mj-lt"/>
              </a:endParaRPr>
            </a:p>
          </p:txBody>
        </p:sp>
        <p:sp>
          <p:nvSpPr>
            <p:cNvPr id="83" name="Shape 692">
              <a:extLst>
                <a:ext uri="{FF2B5EF4-FFF2-40B4-BE49-F238E27FC236}">
                  <a16:creationId xmlns:a16="http://schemas.microsoft.com/office/drawing/2014/main" id="{678FB651-B456-4A53-9782-C9FA94012336}"/>
                </a:ext>
              </a:extLst>
            </p:cNvPr>
            <p:cNvSpPr/>
            <p:nvPr/>
          </p:nvSpPr>
          <p:spPr>
            <a:xfrm>
              <a:off x="9827227" y="3565190"/>
              <a:ext cx="256947" cy="256927"/>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84" name="Shape 693">
              <a:extLst>
                <a:ext uri="{FF2B5EF4-FFF2-40B4-BE49-F238E27FC236}">
                  <a16:creationId xmlns:a16="http://schemas.microsoft.com/office/drawing/2014/main" id="{DE56F3E2-4E7F-404D-8030-0425368F292C}"/>
                </a:ext>
              </a:extLst>
            </p:cNvPr>
            <p:cNvSpPr/>
            <p:nvPr/>
          </p:nvSpPr>
          <p:spPr>
            <a:xfrm>
              <a:off x="8555775" y="3568111"/>
              <a:ext cx="256947" cy="25108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85" name="Shape 694">
              <a:extLst>
                <a:ext uri="{FF2B5EF4-FFF2-40B4-BE49-F238E27FC236}">
                  <a16:creationId xmlns:a16="http://schemas.microsoft.com/office/drawing/2014/main" id="{8B53369A-4062-49BA-A6A7-5C416D6C35A1}"/>
                </a:ext>
              </a:extLst>
            </p:cNvPr>
            <p:cNvSpPr/>
            <p:nvPr/>
          </p:nvSpPr>
          <p:spPr>
            <a:xfrm>
              <a:off x="11555261" y="3588547"/>
              <a:ext cx="256947" cy="210213"/>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grpSp>
      <p:sp>
        <p:nvSpPr>
          <p:cNvPr id="86" name="Rectangle 85">
            <a:extLst>
              <a:ext uri="{FF2B5EF4-FFF2-40B4-BE49-F238E27FC236}">
                <a16:creationId xmlns:a16="http://schemas.microsoft.com/office/drawing/2014/main" id="{D1DB7089-A58C-46FE-AC56-54955A8D1E5B}"/>
              </a:ext>
            </a:extLst>
          </p:cNvPr>
          <p:cNvSpPr/>
          <p:nvPr/>
        </p:nvSpPr>
        <p:spPr>
          <a:xfrm>
            <a:off x="11567392" y="-6862"/>
            <a:ext cx="624607" cy="860899"/>
          </a:xfrm>
          <a:prstGeom prst="rect">
            <a:avLst/>
          </a:pr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4655101-BAEC-4B2E-B98D-044C59994541}"/>
              </a:ext>
            </a:extLst>
          </p:cNvPr>
          <p:cNvSpPr/>
          <p:nvPr/>
        </p:nvSpPr>
        <p:spPr>
          <a:xfrm>
            <a:off x="11567391" y="960569"/>
            <a:ext cx="624607" cy="226520"/>
          </a:xfrm>
          <a:prstGeom prst="rect">
            <a:avLst/>
          </a:pr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95093ED-2DF7-4455-B7A9-498D0ABF4B5B}"/>
              </a:ext>
            </a:extLst>
          </p:cNvPr>
          <p:cNvSpPr/>
          <p:nvPr/>
        </p:nvSpPr>
        <p:spPr>
          <a:xfrm>
            <a:off x="11567393" y="1287471"/>
            <a:ext cx="624607" cy="89884"/>
          </a:xfrm>
          <a:prstGeom prst="rect">
            <a:avLst/>
          </a:pr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C1CC8474-E7C0-40DF-9905-C7BE760D47B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3527" b="23527"/>
          <a:stretch>
            <a:fillRect/>
          </a:stretch>
        </p:blipFill>
        <p:spPr/>
      </p:pic>
      <p:pic>
        <p:nvPicPr>
          <p:cNvPr id="9" name="Picture Placeholder 8">
            <a:extLst>
              <a:ext uri="{FF2B5EF4-FFF2-40B4-BE49-F238E27FC236}">
                <a16:creationId xmlns:a16="http://schemas.microsoft.com/office/drawing/2014/main" id="{D78BE97B-4C15-4707-A6F3-9BFD1E22388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6769" b="36769"/>
          <a:stretch>
            <a:fillRect/>
          </a:stretch>
        </p:blipFill>
        <p:spPr/>
      </p:pic>
      <p:pic>
        <p:nvPicPr>
          <p:cNvPr id="11" name="Picture Placeholder 10">
            <a:extLst>
              <a:ext uri="{FF2B5EF4-FFF2-40B4-BE49-F238E27FC236}">
                <a16:creationId xmlns:a16="http://schemas.microsoft.com/office/drawing/2014/main" id="{9A832E51-10BE-4848-8DAF-AFBA139161DF}"/>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20237" b="20237"/>
          <a:stretch>
            <a:fillRect/>
          </a:stretch>
        </p:blipFill>
        <p:spPr/>
      </p:pic>
      <p:pic>
        <p:nvPicPr>
          <p:cNvPr id="13" name="Picture Placeholder 12">
            <a:extLst>
              <a:ext uri="{FF2B5EF4-FFF2-40B4-BE49-F238E27FC236}">
                <a16:creationId xmlns:a16="http://schemas.microsoft.com/office/drawing/2014/main" id="{98305725-D93F-48A8-8407-2838336BC4B9}"/>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22217" b="22217"/>
          <a:stretch>
            <a:fillRect/>
          </a:stretch>
        </p:blipFill>
        <p:spPr/>
      </p:pic>
    </p:spTree>
    <p:extLst>
      <p:ext uri="{BB962C8B-B14F-4D97-AF65-F5344CB8AC3E}">
        <p14:creationId xmlns:p14="http://schemas.microsoft.com/office/powerpoint/2010/main" val="3006754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C48C87B-7534-43EF-BF3F-AEA7DAF5571A}"/>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051" b="62139"/>
          <a:stretch/>
        </p:blipFill>
        <p:spPr>
          <a:xfrm flipH="1">
            <a:off x="793749" y="-1"/>
            <a:ext cx="10604500" cy="2768600"/>
          </a:xfrm>
        </p:spPr>
      </p:pic>
      <p:pic>
        <p:nvPicPr>
          <p:cNvPr id="10" name="Picture Placeholder 9"/>
          <p:cNvPicPr>
            <a:picLocks noGrp="1" noChangeAspect="1"/>
          </p:cNvPicPr>
          <p:nvPr>
            <p:ph type="pic" sz="quarter" idx="4294967295"/>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5000"/>
                    </a14:imgEffect>
                  </a14:imgLayer>
                </a14:imgProps>
              </a:ext>
              <a:ext uri="{28A0092B-C50C-407E-A947-70E740481C1C}">
                <a14:useLocalDpi xmlns:a14="http://schemas.microsoft.com/office/drawing/2010/main" val="0"/>
              </a:ext>
            </a:extLst>
          </a:blip>
          <a:srcRect l="15187" t="-615" r="15541" b="36583"/>
          <a:stretch/>
        </p:blipFill>
        <p:spPr>
          <a:xfrm>
            <a:off x="0" y="941388"/>
            <a:ext cx="4572000" cy="5916612"/>
          </a:xfrm>
        </p:spPr>
      </p:pic>
      <p:sp>
        <p:nvSpPr>
          <p:cNvPr id="18" name="Rounded Rectangle 5">
            <a:extLst>
              <a:ext uri="{FF2B5EF4-FFF2-40B4-BE49-F238E27FC236}">
                <a16:creationId xmlns:a16="http://schemas.microsoft.com/office/drawing/2014/main" id="{A19CA3FD-B641-4FF7-9882-309AD79D0310}"/>
              </a:ext>
            </a:extLst>
          </p:cNvPr>
          <p:cNvSpPr/>
          <p:nvPr/>
        </p:nvSpPr>
        <p:spPr>
          <a:xfrm>
            <a:off x="7772399" y="1257299"/>
            <a:ext cx="3136900" cy="3022600"/>
          </a:xfrm>
          <a:prstGeom prst="roundRect">
            <a:avLst>
              <a:gd name="adj" fmla="val 4084"/>
            </a:avLst>
          </a:prstGeom>
          <a:solidFill>
            <a:schemeClr val="tx2">
              <a:lumMod val="75000"/>
            </a:schemeClr>
          </a:solidFill>
          <a:ln>
            <a:noFill/>
          </a:ln>
          <a:effectLst>
            <a:outerShdw blurRad="342900" dist="304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8">
            <a:extLst>
              <a:ext uri="{FF2B5EF4-FFF2-40B4-BE49-F238E27FC236}">
                <a16:creationId xmlns:a16="http://schemas.microsoft.com/office/drawing/2014/main" id="{7FEAB6DA-A342-4E47-8712-C4C30C515D4D}"/>
              </a:ext>
            </a:extLst>
          </p:cNvPr>
          <p:cNvSpPr/>
          <p:nvPr/>
        </p:nvSpPr>
        <p:spPr>
          <a:xfrm>
            <a:off x="7908163" y="994756"/>
            <a:ext cx="2865372" cy="479730"/>
          </a:xfrm>
          <a:prstGeom prst="roundRect">
            <a:avLst>
              <a:gd name="adj" fmla="val 50000"/>
            </a:avLst>
          </a:prstGeom>
          <a:gradFill>
            <a:gsLst>
              <a:gs pos="100000">
                <a:schemeClr val="accent6"/>
              </a:gs>
              <a:gs pos="0">
                <a:schemeClr val="accent4">
                  <a:lumMod val="60000"/>
                  <a:lumOff val="4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Rectangle 19">
            <a:extLst>
              <a:ext uri="{FF2B5EF4-FFF2-40B4-BE49-F238E27FC236}">
                <a16:creationId xmlns:a16="http://schemas.microsoft.com/office/drawing/2014/main" id="{E623FCDA-E268-46B2-8C9A-2460F1A7448A}"/>
              </a:ext>
            </a:extLst>
          </p:cNvPr>
          <p:cNvSpPr/>
          <p:nvPr/>
        </p:nvSpPr>
        <p:spPr>
          <a:xfrm>
            <a:off x="8209837" y="994756"/>
            <a:ext cx="2262025" cy="459206"/>
          </a:xfrm>
          <a:prstGeom prst="rect">
            <a:avLst/>
          </a:prstGeom>
        </p:spPr>
        <p:txBody>
          <a:bodyPr vert="horz" lIns="91440" tIns="45720" rIns="91440" bIns="45720" rtlCol="0" anchor="ctr">
            <a:noAutofit/>
          </a:bodyPr>
          <a:lstStyle/>
          <a:p>
            <a:pPr algn="ctr" defTabSz="913924">
              <a:spcBef>
                <a:spcPct val="0"/>
              </a:spcBef>
            </a:pPr>
            <a:r>
              <a:rPr lang="id-ID" sz="1400" b="1" noProof="1">
                <a:solidFill>
                  <a:schemeClr val="bg1"/>
                </a:solidFill>
                <a:latin typeface="+mj-lt"/>
                <a:ea typeface="Open Sans" panose="020B0606030504020204" pitchFamily="34" charset="0"/>
                <a:cs typeface="Lato" panose="020F0502020204030203" pitchFamily="34" charset="0"/>
              </a:rPr>
              <a:t>SUBTITLE </a:t>
            </a:r>
            <a:r>
              <a:rPr lang="en-US" sz="1400" b="1" noProof="1">
                <a:solidFill>
                  <a:schemeClr val="bg1"/>
                </a:solidFill>
                <a:latin typeface="+mj-lt"/>
                <a:ea typeface="Open Sans" panose="020B0606030504020204" pitchFamily="34" charset="0"/>
                <a:cs typeface="Lato" panose="020F0502020204030203" pitchFamily="34" charset="0"/>
              </a:rPr>
              <a:t>HERE</a:t>
            </a:r>
            <a:endParaRPr lang="da-DK" sz="1400" b="1" noProof="1">
              <a:solidFill>
                <a:schemeClr val="bg1"/>
              </a:solidFill>
              <a:latin typeface="+mj-lt"/>
              <a:ea typeface="Open Sans" panose="020B0606030504020204" pitchFamily="34" charset="0"/>
              <a:cs typeface="Lato" panose="020F0502020204030203" pitchFamily="34" charset="0"/>
            </a:endParaRPr>
          </a:p>
        </p:txBody>
      </p:sp>
      <p:sp>
        <p:nvSpPr>
          <p:cNvPr id="21" name="TextBox 20">
            <a:extLst>
              <a:ext uri="{FF2B5EF4-FFF2-40B4-BE49-F238E27FC236}">
                <a16:creationId xmlns:a16="http://schemas.microsoft.com/office/drawing/2014/main" id="{69C69773-73F5-44F5-9ED7-A42560AFA429}"/>
              </a:ext>
            </a:extLst>
          </p:cNvPr>
          <p:cNvSpPr txBox="1"/>
          <p:nvPr/>
        </p:nvSpPr>
        <p:spPr>
          <a:xfrm>
            <a:off x="793749" y="3452282"/>
            <a:ext cx="2690608" cy="1200329"/>
          </a:xfrm>
          <a:prstGeom prst="rect">
            <a:avLst/>
          </a:prstGeom>
          <a:noFill/>
        </p:spPr>
        <p:txBody>
          <a:bodyPr wrap="none" rtlCol="0">
            <a:spAutoFit/>
          </a:bodyPr>
          <a:lstStyle/>
          <a:p>
            <a:r>
              <a:rPr lang="id-ID" sz="7200" b="1" dirty="0">
                <a:gradFill>
                  <a:gsLst>
                    <a:gs pos="0">
                      <a:schemeClr val="accent1"/>
                    </a:gs>
                    <a:gs pos="100000">
                      <a:schemeClr val="accent1">
                        <a:lumMod val="75000"/>
                      </a:schemeClr>
                    </a:gs>
                  </a:gsLst>
                  <a:lin ang="2700000" scaled="1"/>
                </a:gradFill>
                <a:latin typeface="+mj-lt"/>
              </a:rPr>
              <a:t>create.</a:t>
            </a:r>
            <a:endParaRPr lang="en-US" sz="7200" b="1" dirty="0">
              <a:gradFill>
                <a:gsLst>
                  <a:gs pos="0">
                    <a:schemeClr val="accent1"/>
                  </a:gs>
                  <a:gs pos="100000">
                    <a:schemeClr val="accent1">
                      <a:lumMod val="75000"/>
                    </a:schemeClr>
                  </a:gs>
                </a:gsLst>
                <a:lin ang="2700000" scaled="1"/>
              </a:gradFill>
              <a:latin typeface="+mj-lt"/>
            </a:endParaRPr>
          </a:p>
        </p:txBody>
      </p:sp>
      <p:sp>
        <p:nvSpPr>
          <p:cNvPr id="32" name="TextBox 31">
            <a:extLst>
              <a:ext uri="{FF2B5EF4-FFF2-40B4-BE49-F238E27FC236}">
                <a16:creationId xmlns:a16="http://schemas.microsoft.com/office/drawing/2014/main" id="{31895FF0-4DF7-4353-89E1-D48CDC761565}"/>
              </a:ext>
            </a:extLst>
          </p:cNvPr>
          <p:cNvSpPr txBox="1"/>
          <p:nvPr/>
        </p:nvSpPr>
        <p:spPr>
          <a:xfrm>
            <a:off x="765753" y="4240886"/>
            <a:ext cx="3106171" cy="769441"/>
          </a:xfrm>
          <a:prstGeom prst="rect">
            <a:avLst/>
          </a:prstGeom>
          <a:noFill/>
        </p:spPr>
        <p:txBody>
          <a:bodyPr wrap="none" rtlCol="0">
            <a:spAutoFit/>
          </a:bodyPr>
          <a:lstStyle/>
          <a:p>
            <a:r>
              <a:rPr lang="en-US" sz="4400" dirty="0">
                <a:solidFill>
                  <a:schemeClr val="bg1"/>
                </a:solidFill>
                <a:latin typeface="+mj-lt"/>
              </a:rPr>
              <a:t>presentation</a:t>
            </a:r>
          </a:p>
        </p:txBody>
      </p:sp>
      <p:sp>
        <p:nvSpPr>
          <p:cNvPr id="33" name="TextBox 32">
            <a:extLst>
              <a:ext uri="{FF2B5EF4-FFF2-40B4-BE49-F238E27FC236}">
                <a16:creationId xmlns:a16="http://schemas.microsoft.com/office/drawing/2014/main" id="{46AC7C7A-42EE-4122-B290-C121DD4DB251}"/>
              </a:ext>
            </a:extLst>
          </p:cNvPr>
          <p:cNvSpPr txBox="1"/>
          <p:nvPr/>
        </p:nvSpPr>
        <p:spPr>
          <a:xfrm>
            <a:off x="848613" y="3395543"/>
            <a:ext cx="1496820" cy="338554"/>
          </a:xfrm>
          <a:prstGeom prst="rect">
            <a:avLst/>
          </a:prstGeom>
          <a:noFill/>
        </p:spPr>
        <p:txBody>
          <a:bodyPr wrap="none" rtlCol="0">
            <a:spAutoFit/>
          </a:bodyPr>
          <a:lstStyle/>
          <a:p>
            <a:r>
              <a:rPr lang="en-US" sz="1600" dirty="0">
                <a:solidFill>
                  <a:schemeClr val="bg1"/>
                </a:solidFill>
                <a:latin typeface="+mj-lt"/>
              </a:rPr>
              <a:t>welcome to our</a:t>
            </a:r>
          </a:p>
        </p:txBody>
      </p:sp>
      <p:sp>
        <p:nvSpPr>
          <p:cNvPr id="34" name="Shape 688">
            <a:extLst>
              <a:ext uri="{FF2B5EF4-FFF2-40B4-BE49-F238E27FC236}">
                <a16:creationId xmlns:a16="http://schemas.microsoft.com/office/drawing/2014/main" id="{B0C6EEC7-DA17-4F91-A006-AD2C766C5993}"/>
              </a:ext>
            </a:extLst>
          </p:cNvPr>
          <p:cNvSpPr/>
          <p:nvPr/>
        </p:nvSpPr>
        <p:spPr>
          <a:xfrm>
            <a:off x="4831484" y="523777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35" name="Shape 689">
            <a:extLst>
              <a:ext uri="{FF2B5EF4-FFF2-40B4-BE49-F238E27FC236}">
                <a16:creationId xmlns:a16="http://schemas.microsoft.com/office/drawing/2014/main" id="{F76A6548-FC16-4656-BEA5-98E62B2E2A03}"/>
              </a:ext>
            </a:extLst>
          </p:cNvPr>
          <p:cNvSpPr/>
          <p:nvPr/>
        </p:nvSpPr>
        <p:spPr>
          <a:xfrm>
            <a:off x="5965401" y="523777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36" name="Shape 690">
            <a:extLst>
              <a:ext uri="{FF2B5EF4-FFF2-40B4-BE49-F238E27FC236}">
                <a16:creationId xmlns:a16="http://schemas.microsoft.com/office/drawing/2014/main" id="{6120BD36-3F6B-45C9-97C9-A8E6887D0799}"/>
              </a:ext>
            </a:extLst>
          </p:cNvPr>
          <p:cNvSpPr/>
          <p:nvPr/>
        </p:nvSpPr>
        <p:spPr>
          <a:xfrm>
            <a:off x="6959115" y="523777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40%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grpSp>
        <p:nvGrpSpPr>
          <p:cNvPr id="37" name="Group 36">
            <a:extLst>
              <a:ext uri="{FF2B5EF4-FFF2-40B4-BE49-F238E27FC236}">
                <a16:creationId xmlns:a16="http://schemas.microsoft.com/office/drawing/2014/main" id="{DC2AB7BE-6A3C-46B1-92B5-23B065CEC21B}"/>
              </a:ext>
            </a:extLst>
          </p:cNvPr>
          <p:cNvGrpSpPr/>
          <p:nvPr/>
        </p:nvGrpSpPr>
        <p:grpSpPr>
          <a:xfrm>
            <a:off x="4825950" y="5742337"/>
            <a:ext cx="3305422" cy="282512"/>
            <a:chOff x="7655867" y="3439654"/>
            <a:chExt cx="5943678" cy="508001"/>
          </a:xfrm>
        </p:grpSpPr>
        <p:sp>
          <p:nvSpPr>
            <p:cNvPr id="38" name="Shape 684">
              <a:extLst>
                <a:ext uri="{FF2B5EF4-FFF2-40B4-BE49-F238E27FC236}">
                  <a16:creationId xmlns:a16="http://schemas.microsoft.com/office/drawing/2014/main" id="{3F16A597-E6F7-4605-B47C-1BC2DA9B6F48}"/>
                </a:ext>
              </a:extLst>
            </p:cNvPr>
            <p:cNvSpPr/>
            <p:nvPr/>
          </p:nvSpPr>
          <p:spPr>
            <a:xfrm>
              <a:off x="10688533" y="3439654"/>
              <a:ext cx="2911012" cy="508001"/>
            </a:xfrm>
            <a:prstGeom prst="rect">
              <a:avLst/>
            </a:prstGeom>
            <a:gradFill>
              <a:gsLst>
                <a:gs pos="0">
                  <a:schemeClr val="accent6"/>
                </a:gs>
                <a:gs pos="100000">
                  <a:schemeClr val="accent4"/>
                </a:gs>
              </a:gsLst>
              <a:lin ang="20498872" scaled="0"/>
            </a:gradFill>
            <a:ln w="12700">
              <a:miter lim="400000"/>
            </a:ln>
          </p:spPr>
          <p:txBody>
            <a:bodyPr lIns="45719" rIns="45719" anchor="ctr"/>
            <a:lstStyle/>
            <a:p>
              <a:endParaRPr>
                <a:latin typeface="+mj-lt"/>
              </a:endParaRPr>
            </a:p>
          </p:txBody>
        </p:sp>
        <p:sp>
          <p:nvSpPr>
            <p:cNvPr id="39" name="Shape 685">
              <a:extLst>
                <a:ext uri="{FF2B5EF4-FFF2-40B4-BE49-F238E27FC236}">
                  <a16:creationId xmlns:a16="http://schemas.microsoft.com/office/drawing/2014/main" id="{930FE901-E69E-44CD-81C2-1E79766C160D}"/>
                </a:ext>
              </a:extLst>
            </p:cNvPr>
            <p:cNvSpPr/>
            <p:nvPr/>
          </p:nvSpPr>
          <p:spPr>
            <a:xfrm>
              <a:off x="9208648" y="3439654"/>
              <a:ext cx="2223082" cy="508001"/>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40" name="Shape 686">
              <a:extLst>
                <a:ext uri="{FF2B5EF4-FFF2-40B4-BE49-F238E27FC236}">
                  <a16:creationId xmlns:a16="http://schemas.microsoft.com/office/drawing/2014/main" id="{3EB30289-C9BD-4704-ACEA-8DC84B5BF3BD}"/>
                </a:ext>
              </a:extLst>
            </p:cNvPr>
            <p:cNvSpPr/>
            <p:nvPr/>
          </p:nvSpPr>
          <p:spPr>
            <a:xfrm>
              <a:off x="7655867" y="3439654"/>
              <a:ext cx="2056764" cy="508001"/>
            </a:xfrm>
            <a:prstGeom prst="rect">
              <a:avLst/>
            </a:prstGeom>
            <a:gradFill>
              <a:gsLst>
                <a:gs pos="1000">
                  <a:schemeClr val="accent2"/>
                </a:gs>
                <a:gs pos="100000">
                  <a:schemeClr val="accent3"/>
                </a:gs>
              </a:gsLst>
              <a:lin ang="20498872" scaled="0"/>
            </a:gradFill>
            <a:ln w="12700">
              <a:miter lim="400000"/>
            </a:ln>
          </p:spPr>
          <p:txBody>
            <a:bodyPr lIns="45719" rIns="45719" anchor="ctr"/>
            <a:lstStyle/>
            <a:p>
              <a:endParaRPr>
                <a:latin typeface="+mj-lt"/>
              </a:endParaRPr>
            </a:p>
          </p:txBody>
        </p:sp>
        <p:sp>
          <p:nvSpPr>
            <p:cNvPr id="41" name="Shape 692">
              <a:extLst>
                <a:ext uri="{FF2B5EF4-FFF2-40B4-BE49-F238E27FC236}">
                  <a16:creationId xmlns:a16="http://schemas.microsoft.com/office/drawing/2014/main" id="{0EE0BE64-3A13-40F1-A68C-53902CC582EC}"/>
                </a:ext>
              </a:extLst>
            </p:cNvPr>
            <p:cNvSpPr/>
            <p:nvPr/>
          </p:nvSpPr>
          <p:spPr>
            <a:xfrm>
              <a:off x="9827227" y="3565190"/>
              <a:ext cx="256947" cy="256927"/>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42" name="Shape 693">
              <a:extLst>
                <a:ext uri="{FF2B5EF4-FFF2-40B4-BE49-F238E27FC236}">
                  <a16:creationId xmlns:a16="http://schemas.microsoft.com/office/drawing/2014/main" id="{B84807F7-B548-4CE8-8E1D-484B3604206C}"/>
                </a:ext>
              </a:extLst>
            </p:cNvPr>
            <p:cNvSpPr/>
            <p:nvPr/>
          </p:nvSpPr>
          <p:spPr>
            <a:xfrm>
              <a:off x="8555775" y="3568111"/>
              <a:ext cx="256947" cy="25108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43" name="Shape 694">
              <a:extLst>
                <a:ext uri="{FF2B5EF4-FFF2-40B4-BE49-F238E27FC236}">
                  <a16:creationId xmlns:a16="http://schemas.microsoft.com/office/drawing/2014/main" id="{DD531FFE-33B5-4535-B484-8925157E9BCB}"/>
                </a:ext>
              </a:extLst>
            </p:cNvPr>
            <p:cNvSpPr/>
            <p:nvPr/>
          </p:nvSpPr>
          <p:spPr>
            <a:xfrm>
              <a:off x="11555261" y="3588547"/>
              <a:ext cx="256947" cy="210213"/>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grpSp>
      <p:sp>
        <p:nvSpPr>
          <p:cNvPr id="44" name="Shape 688">
            <a:extLst>
              <a:ext uri="{FF2B5EF4-FFF2-40B4-BE49-F238E27FC236}">
                <a16:creationId xmlns:a16="http://schemas.microsoft.com/office/drawing/2014/main" id="{F886470A-E307-4374-8E9D-0F067CBFBCCE}"/>
              </a:ext>
            </a:extLst>
          </p:cNvPr>
          <p:cNvSpPr/>
          <p:nvPr/>
        </p:nvSpPr>
        <p:spPr>
          <a:xfrm>
            <a:off x="8098361" y="523777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45" name="Shape 689">
            <a:extLst>
              <a:ext uri="{FF2B5EF4-FFF2-40B4-BE49-F238E27FC236}">
                <a16:creationId xmlns:a16="http://schemas.microsoft.com/office/drawing/2014/main" id="{80705B3D-530E-477A-92E2-052F85E1DAFA}"/>
              </a:ext>
            </a:extLst>
          </p:cNvPr>
          <p:cNvSpPr/>
          <p:nvPr/>
        </p:nvSpPr>
        <p:spPr>
          <a:xfrm>
            <a:off x="9232278" y="523777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46" name="Shape 690">
            <a:extLst>
              <a:ext uri="{FF2B5EF4-FFF2-40B4-BE49-F238E27FC236}">
                <a16:creationId xmlns:a16="http://schemas.microsoft.com/office/drawing/2014/main" id="{E3846325-4412-41F6-9AB1-14C61EF040FD}"/>
              </a:ext>
            </a:extLst>
          </p:cNvPr>
          <p:cNvSpPr/>
          <p:nvPr/>
        </p:nvSpPr>
        <p:spPr>
          <a:xfrm>
            <a:off x="10225992" y="5237779"/>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40%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grpSp>
        <p:nvGrpSpPr>
          <p:cNvPr id="47" name="Group 46">
            <a:extLst>
              <a:ext uri="{FF2B5EF4-FFF2-40B4-BE49-F238E27FC236}">
                <a16:creationId xmlns:a16="http://schemas.microsoft.com/office/drawing/2014/main" id="{A76C8794-D814-4AA7-843A-97EBC5D409D8}"/>
              </a:ext>
            </a:extLst>
          </p:cNvPr>
          <p:cNvGrpSpPr/>
          <p:nvPr/>
        </p:nvGrpSpPr>
        <p:grpSpPr>
          <a:xfrm>
            <a:off x="8092827" y="5742337"/>
            <a:ext cx="3305422" cy="282512"/>
            <a:chOff x="7655867" y="3439654"/>
            <a:chExt cx="5943678" cy="508001"/>
          </a:xfrm>
        </p:grpSpPr>
        <p:sp>
          <p:nvSpPr>
            <p:cNvPr id="48" name="Shape 684">
              <a:extLst>
                <a:ext uri="{FF2B5EF4-FFF2-40B4-BE49-F238E27FC236}">
                  <a16:creationId xmlns:a16="http://schemas.microsoft.com/office/drawing/2014/main" id="{BE31D217-4147-4941-AE8A-A792AA5DB94B}"/>
                </a:ext>
              </a:extLst>
            </p:cNvPr>
            <p:cNvSpPr/>
            <p:nvPr/>
          </p:nvSpPr>
          <p:spPr>
            <a:xfrm>
              <a:off x="10688533" y="3439654"/>
              <a:ext cx="2911012" cy="508001"/>
            </a:xfrm>
            <a:prstGeom prst="rect">
              <a:avLst/>
            </a:prstGeom>
            <a:gradFill>
              <a:gsLst>
                <a:gs pos="0">
                  <a:schemeClr val="accent2"/>
                </a:gs>
                <a:gs pos="100000">
                  <a:schemeClr val="accent1"/>
                </a:gs>
              </a:gsLst>
              <a:lin ang="20498872" scaled="0"/>
            </a:gradFill>
            <a:ln w="12700">
              <a:miter lim="400000"/>
            </a:ln>
          </p:spPr>
          <p:txBody>
            <a:bodyPr lIns="45719" rIns="45719" anchor="ctr"/>
            <a:lstStyle/>
            <a:p>
              <a:endParaRPr>
                <a:latin typeface="+mj-lt"/>
              </a:endParaRPr>
            </a:p>
          </p:txBody>
        </p:sp>
        <p:sp>
          <p:nvSpPr>
            <p:cNvPr id="49" name="Shape 685">
              <a:extLst>
                <a:ext uri="{FF2B5EF4-FFF2-40B4-BE49-F238E27FC236}">
                  <a16:creationId xmlns:a16="http://schemas.microsoft.com/office/drawing/2014/main" id="{8E28E67F-8F2D-48C1-A1E3-C7B17C811BBF}"/>
                </a:ext>
              </a:extLst>
            </p:cNvPr>
            <p:cNvSpPr/>
            <p:nvPr/>
          </p:nvSpPr>
          <p:spPr>
            <a:xfrm>
              <a:off x="9208648" y="3439654"/>
              <a:ext cx="2223082" cy="508001"/>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50" name="Shape 686">
              <a:extLst>
                <a:ext uri="{FF2B5EF4-FFF2-40B4-BE49-F238E27FC236}">
                  <a16:creationId xmlns:a16="http://schemas.microsoft.com/office/drawing/2014/main" id="{616F6C7D-17BD-4FA7-BC8C-EC2CCC6D7F6E}"/>
                </a:ext>
              </a:extLst>
            </p:cNvPr>
            <p:cNvSpPr/>
            <p:nvPr/>
          </p:nvSpPr>
          <p:spPr>
            <a:xfrm>
              <a:off x="7655867" y="3439654"/>
              <a:ext cx="2056764" cy="508001"/>
            </a:xfrm>
            <a:prstGeom prst="rect">
              <a:avLst/>
            </a:prstGeom>
            <a:gradFill>
              <a:gsLst>
                <a:gs pos="1000">
                  <a:schemeClr val="accent1"/>
                </a:gs>
                <a:gs pos="100000">
                  <a:schemeClr val="accent1">
                    <a:lumMod val="50000"/>
                  </a:schemeClr>
                </a:gs>
              </a:gsLst>
              <a:lin ang="20498872" scaled="0"/>
            </a:gradFill>
            <a:ln w="12700">
              <a:miter lim="400000"/>
            </a:ln>
          </p:spPr>
          <p:txBody>
            <a:bodyPr lIns="45719" rIns="45719" anchor="ctr"/>
            <a:lstStyle/>
            <a:p>
              <a:endParaRPr>
                <a:latin typeface="+mj-lt"/>
              </a:endParaRPr>
            </a:p>
          </p:txBody>
        </p:sp>
        <p:sp>
          <p:nvSpPr>
            <p:cNvPr id="51" name="Shape 692">
              <a:extLst>
                <a:ext uri="{FF2B5EF4-FFF2-40B4-BE49-F238E27FC236}">
                  <a16:creationId xmlns:a16="http://schemas.microsoft.com/office/drawing/2014/main" id="{8A74065A-B5DB-4629-BB9D-DA179AE42CDE}"/>
                </a:ext>
              </a:extLst>
            </p:cNvPr>
            <p:cNvSpPr/>
            <p:nvPr/>
          </p:nvSpPr>
          <p:spPr>
            <a:xfrm>
              <a:off x="9827227" y="3565190"/>
              <a:ext cx="256947" cy="256927"/>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52" name="Shape 693">
              <a:extLst>
                <a:ext uri="{FF2B5EF4-FFF2-40B4-BE49-F238E27FC236}">
                  <a16:creationId xmlns:a16="http://schemas.microsoft.com/office/drawing/2014/main" id="{85F6C803-0016-4F50-8E20-F01437504B04}"/>
                </a:ext>
              </a:extLst>
            </p:cNvPr>
            <p:cNvSpPr/>
            <p:nvPr/>
          </p:nvSpPr>
          <p:spPr>
            <a:xfrm>
              <a:off x="8555775" y="3568111"/>
              <a:ext cx="256947" cy="25108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53" name="Shape 694">
              <a:extLst>
                <a:ext uri="{FF2B5EF4-FFF2-40B4-BE49-F238E27FC236}">
                  <a16:creationId xmlns:a16="http://schemas.microsoft.com/office/drawing/2014/main" id="{15B2A3B1-5247-4F44-A07D-682F6191BE00}"/>
                </a:ext>
              </a:extLst>
            </p:cNvPr>
            <p:cNvSpPr/>
            <p:nvPr/>
          </p:nvSpPr>
          <p:spPr>
            <a:xfrm>
              <a:off x="11555261" y="3588547"/>
              <a:ext cx="256947" cy="210213"/>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grpSp>
      <p:sp>
        <p:nvSpPr>
          <p:cNvPr id="54" name="Shape 705">
            <a:extLst>
              <a:ext uri="{FF2B5EF4-FFF2-40B4-BE49-F238E27FC236}">
                <a16:creationId xmlns:a16="http://schemas.microsoft.com/office/drawing/2014/main" id="{E6D427B4-4DAF-4B69-836C-C256009F75CC}"/>
              </a:ext>
            </a:extLst>
          </p:cNvPr>
          <p:cNvSpPr/>
          <p:nvPr/>
        </p:nvSpPr>
        <p:spPr>
          <a:xfrm>
            <a:off x="892155" y="5375794"/>
            <a:ext cx="3267226" cy="73308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Appropriately supply web-enabled leadership through client based relationships. Efficiently whiteboard</a:t>
            </a:r>
          </a:p>
        </p:txBody>
      </p:sp>
      <p:sp>
        <p:nvSpPr>
          <p:cNvPr id="55" name="TextBox 54">
            <a:extLst>
              <a:ext uri="{FF2B5EF4-FFF2-40B4-BE49-F238E27FC236}">
                <a16:creationId xmlns:a16="http://schemas.microsoft.com/office/drawing/2014/main" id="{4F9A316E-CB43-4228-A4CD-B1F4D177FEBA}"/>
              </a:ext>
            </a:extLst>
          </p:cNvPr>
          <p:cNvSpPr txBox="1"/>
          <p:nvPr/>
        </p:nvSpPr>
        <p:spPr>
          <a:xfrm>
            <a:off x="8108382" y="1639499"/>
            <a:ext cx="1516505" cy="292388"/>
          </a:xfrm>
          <a:prstGeom prst="rect">
            <a:avLst/>
          </a:prstGeom>
          <a:noFill/>
        </p:spPr>
        <p:txBody>
          <a:bodyPr wrap="none" rtlCol="0">
            <a:spAutoFit/>
          </a:bodyPr>
          <a:lstStyle/>
          <a:p>
            <a:r>
              <a:rPr lang="en-US" sz="1300" dirty="0">
                <a:solidFill>
                  <a:schemeClr val="bg1"/>
                </a:solidFill>
                <a:ea typeface="Roboto" panose="02000000000000000000" pitchFamily="2" charset="0"/>
                <a:cs typeface="Lato" panose="020F0502020204030203" pitchFamily="34" charset="0"/>
              </a:rPr>
              <a:t>Draw Art: Creativity</a:t>
            </a:r>
          </a:p>
        </p:txBody>
      </p:sp>
      <p:sp>
        <p:nvSpPr>
          <p:cNvPr id="56" name="TextBox 55">
            <a:extLst>
              <a:ext uri="{FF2B5EF4-FFF2-40B4-BE49-F238E27FC236}">
                <a16:creationId xmlns:a16="http://schemas.microsoft.com/office/drawing/2014/main" id="{676B06AE-9178-4579-8522-269122455C82}"/>
              </a:ext>
            </a:extLst>
          </p:cNvPr>
          <p:cNvSpPr txBox="1"/>
          <p:nvPr/>
        </p:nvSpPr>
        <p:spPr>
          <a:xfrm>
            <a:off x="9057951" y="2175739"/>
            <a:ext cx="587020" cy="369332"/>
          </a:xfrm>
          <a:prstGeom prst="rect">
            <a:avLst/>
          </a:prstGeom>
          <a:noFill/>
        </p:spPr>
        <p:txBody>
          <a:bodyPr wrap="none" rtlCol="0">
            <a:spAutoFit/>
          </a:bodyPr>
          <a:lstStyle/>
          <a:p>
            <a:r>
              <a:rPr lang="en-US" b="1">
                <a:solidFill>
                  <a:schemeClr val="bg1"/>
                </a:solidFill>
                <a:ea typeface="Roboto" panose="02000000000000000000" pitchFamily="2" charset="0"/>
                <a:cs typeface="Lato" panose="020F0502020204030203" pitchFamily="34" charset="0"/>
              </a:rPr>
              <a:t>75%</a:t>
            </a:r>
          </a:p>
        </p:txBody>
      </p:sp>
      <p:sp>
        <p:nvSpPr>
          <p:cNvPr id="57" name="Rounded Rectangle 15">
            <a:extLst>
              <a:ext uri="{FF2B5EF4-FFF2-40B4-BE49-F238E27FC236}">
                <a16:creationId xmlns:a16="http://schemas.microsoft.com/office/drawing/2014/main" id="{DABE6135-D037-422E-86C3-ECD441EB8E59}"/>
              </a:ext>
            </a:extLst>
          </p:cNvPr>
          <p:cNvSpPr/>
          <p:nvPr/>
        </p:nvSpPr>
        <p:spPr>
          <a:xfrm>
            <a:off x="9153649" y="2614717"/>
            <a:ext cx="1473589" cy="274320"/>
          </a:xfrm>
          <a:prstGeom prst="roundRect">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bg1"/>
                </a:solidFill>
                <a:ea typeface="Roboto" panose="02000000000000000000" pitchFamily="2" charset="0"/>
                <a:cs typeface="Lato" panose="020F0502020204030203" pitchFamily="34" charset="0"/>
              </a:rPr>
              <a:t>520,57k</a:t>
            </a:r>
          </a:p>
        </p:txBody>
      </p:sp>
      <p:sp>
        <p:nvSpPr>
          <p:cNvPr id="58" name="Rounded Rectangle 16">
            <a:extLst>
              <a:ext uri="{FF2B5EF4-FFF2-40B4-BE49-F238E27FC236}">
                <a16:creationId xmlns:a16="http://schemas.microsoft.com/office/drawing/2014/main" id="{2D895DED-DF00-48CD-A10C-2BB040182064}"/>
              </a:ext>
            </a:extLst>
          </p:cNvPr>
          <p:cNvSpPr/>
          <p:nvPr/>
        </p:nvSpPr>
        <p:spPr>
          <a:xfrm>
            <a:off x="9153648" y="2614718"/>
            <a:ext cx="457200" cy="274320"/>
          </a:xfrm>
          <a:prstGeom prst="roundRect">
            <a:avLst/>
          </a:prstGeom>
          <a:gradFill>
            <a:gsLst>
              <a:gs pos="100000">
                <a:schemeClr val="accent3"/>
              </a:gs>
              <a:gs pos="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65000"/>
                  <a:lumOff val="35000"/>
                </a:schemeClr>
              </a:solidFill>
              <a:cs typeface="Lato" panose="020F0502020204030203" pitchFamily="34" charset="0"/>
            </a:endParaRPr>
          </a:p>
        </p:txBody>
      </p:sp>
      <p:sp>
        <p:nvSpPr>
          <p:cNvPr id="59" name="Rectangle 58">
            <a:extLst>
              <a:ext uri="{FF2B5EF4-FFF2-40B4-BE49-F238E27FC236}">
                <a16:creationId xmlns:a16="http://schemas.microsoft.com/office/drawing/2014/main" id="{C919A2D4-6B1D-46C4-B912-04F616A27E68}"/>
              </a:ext>
            </a:extLst>
          </p:cNvPr>
          <p:cNvSpPr/>
          <p:nvPr/>
        </p:nvSpPr>
        <p:spPr>
          <a:xfrm>
            <a:off x="8108382" y="3240758"/>
            <a:ext cx="2665153" cy="830997"/>
          </a:xfrm>
          <a:prstGeom prst="rect">
            <a:avLst/>
          </a:prstGeom>
        </p:spPr>
        <p:txBody>
          <a:bodyPr wrap="square">
            <a:spAutoFit/>
          </a:bodyPr>
          <a:lstStyle/>
          <a:p>
            <a:r>
              <a:rPr lang="en-US" sz="1200" b="1" dirty="0">
                <a:solidFill>
                  <a:schemeClr val="bg1"/>
                </a:solidFill>
                <a:ea typeface="Roboto" panose="02000000000000000000" pitchFamily="2" charset="0"/>
                <a:cs typeface="Lato" panose="020F0502020204030203" pitchFamily="34" charset="0"/>
              </a:rPr>
              <a:t>MARSHAL</a:t>
            </a:r>
          </a:p>
          <a:p>
            <a:endParaRPr lang="en-US" sz="1200" dirty="0">
              <a:solidFill>
                <a:schemeClr val="bg1"/>
              </a:solidFill>
              <a:ea typeface="Roboto" panose="02000000000000000000" pitchFamily="2" charset="0"/>
              <a:cs typeface="Lato" panose="020F0502020204030203" pitchFamily="34" charset="0"/>
            </a:endParaRPr>
          </a:p>
          <a:p>
            <a:r>
              <a:rPr lang="en-US" sz="1200" dirty="0">
                <a:solidFill>
                  <a:schemeClr val="bg1"/>
                </a:solidFill>
                <a:ea typeface="Roboto" panose="02000000000000000000" pitchFamily="2" charset="0"/>
                <a:cs typeface="Lato" panose="020F0502020204030203" pitchFamily="34" charset="0"/>
              </a:rPr>
              <a:t>Conveniently iterate top-line alignments for wireless metrics. </a:t>
            </a:r>
          </a:p>
        </p:txBody>
      </p:sp>
      <p:grpSp>
        <p:nvGrpSpPr>
          <p:cNvPr id="60" name="Group 59">
            <a:extLst>
              <a:ext uri="{FF2B5EF4-FFF2-40B4-BE49-F238E27FC236}">
                <a16:creationId xmlns:a16="http://schemas.microsoft.com/office/drawing/2014/main" id="{67346040-1A6F-42C8-A290-75CE0069EFC4}"/>
              </a:ext>
            </a:extLst>
          </p:cNvPr>
          <p:cNvGrpSpPr/>
          <p:nvPr/>
        </p:nvGrpSpPr>
        <p:grpSpPr>
          <a:xfrm>
            <a:off x="8191502" y="2225768"/>
            <a:ext cx="647658" cy="638606"/>
            <a:chOff x="2854452" y="2214257"/>
            <a:chExt cx="389042" cy="383604"/>
          </a:xfrm>
          <a:solidFill>
            <a:schemeClr val="bg1"/>
          </a:solidFill>
        </p:grpSpPr>
        <p:sp>
          <p:nvSpPr>
            <p:cNvPr id="61" name="Freeform 456">
              <a:extLst>
                <a:ext uri="{FF2B5EF4-FFF2-40B4-BE49-F238E27FC236}">
                  <a16:creationId xmlns:a16="http://schemas.microsoft.com/office/drawing/2014/main" id="{97848618-E8CD-4F92-B982-6EF04D7739D8}"/>
                </a:ext>
              </a:extLst>
            </p:cNvPr>
            <p:cNvSpPr>
              <a:spLocks/>
            </p:cNvSpPr>
            <p:nvPr/>
          </p:nvSpPr>
          <p:spPr bwMode="auto">
            <a:xfrm>
              <a:off x="2854452" y="2214257"/>
              <a:ext cx="389042" cy="383602"/>
            </a:xfrm>
            <a:custGeom>
              <a:avLst/>
              <a:gdLst>
                <a:gd name="T0" fmla="*/ 138 w 140"/>
                <a:gd name="T1" fmla="*/ 46 h 138"/>
                <a:gd name="T2" fmla="*/ 133 w 140"/>
                <a:gd name="T3" fmla="*/ 46 h 138"/>
                <a:gd name="T4" fmla="*/ 78 w 140"/>
                <a:gd name="T5" fmla="*/ 46 h 138"/>
                <a:gd name="T6" fmla="*/ 78 w 140"/>
                <a:gd name="T7" fmla="*/ 8 h 138"/>
                <a:gd name="T8" fmla="*/ 78 w 140"/>
                <a:gd name="T9" fmla="*/ 0 h 138"/>
                <a:gd name="T10" fmla="*/ 70 w 140"/>
                <a:gd name="T11" fmla="*/ 0 h 138"/>
                <a:gd name="T12" fmla="*/ 8 w 140"/>
                <a:gd name="T13" fmla="*/ 0 h 138"/>
                <a:gd name="T14" fmla="*/ 2 w 140"/>
                <a:gd name="T15" fmla="*/ 0 h 138"/>
                <a:gd name="T16" fmla="*/ 0 w 140"/>
                <a:gd name="T17" fmla="*/ 0 h 138"/>
                <a:gd name="T18" fmla="*/ 0 w 140"/>
                <a:gd name="T19" fmla="*/ 138 h 138"/>
                <a:gd name="T20" fmla="*/ 8 w 140"/>
                <a:gd name="T21" fmla="*/ 138 h 138"/>
                <a:gd name="T22" fmla="*/ 8 w 140"/>
                <a:gd name="T23" fmla="*/ 8 h 138"/>
                <a:gd name="T24" fmla="*/ 70 w 140"/>
                <a:gd name="T25" fmla="*/ 8 h 138"/>
                <a:gd name="T26" fmla="*/ 70 w 140"/>
                <a:gd name="T27" fmla="*/ 138 h 138"/>
                <a:gd name="T28" fmla="*/ 78 w 140"/>
                <a:gd name="T29" fmla="*/ 138 h 138"/>
                <a:gd name="T30" fmla="*/ 78 w 140"/>
                <a:gd name="T31" fmla="*/ 54 h 138"/>
                <a:gd name="T32" fmla="*/ 133 w 140"/>
                <a:gd name="T33" fmla="*/ 54 h 138"/>
                <a:gd name="T34" fmla="*/ 133 w 140"/>
                <a:gd name="T35" fmla="*/ 138 h 138"/>
                <a:gd name="T36" fmla="*/ 140 w 140"/>
                <a:gd name="T37" fmla="*/ 138 h 138"/>
                <a:gd name="T38" fmla="*/ 140 w 140"/>
                <a:gd name="T39" fmla="*/ 46 h 138"/>
                <a:gd name="T40" fmla="*/ 138 w 140"/>
                <a:gd name="T41" fmla="*/ 4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38">
                  <a:moveTo>
                    <a:pt x="138" y="46"/>
                  </a:moveTo>
                  <a:lnTo>
                    <a:pt x="133" y="46"/>
                  </a:lnTo>
                  <a:lnTo>
                    <a:pt x="78" y="46"/>
                  </a:lnTo>
                  <a:lnTo>
                    <a:pt x="78" y="8"/>
                  </a:lnTo>
                  <a:lnTo>
                    <a:pt x="78" y="0"/>
                  </a:lnTo>
                  <a:lnTo>
                    <a:pt x="70" y="0"/>
                  </a:lnTo>
                  <a:lnTo>
                    <a:pt x="8" y="0"/>
                  </a:lnTo>
                  <a:lnTo>
                    <a:pt x="2" y="0"/>
                  </a:lnTo>
                  <a:lnTo>
                    <a:pt x="0" y="0"/>
                  </a:lnTo>
                  <a:lnTo>
                    <a:pt x="0" y="138"/>
                  </a:lnTo>
                  <a:lnTo>
                    <a:pt x="8" y="138"/>
                  </a:lnTo>
                  <a:lnTo>
                    <a:pt x="8" y="8"/>
                  </a:lnTo>
                  <a:lnTo>
                    <a:pt x="70" y="8"/>
                  </a:lnTo>
                  <a:lnTo>
                    <a:pt x="70" y="138"/>
                  </a:lnTo>
                  <a:lnTo>
                    <a:pt x="78" y="138"/>
                  </a:lnTo>
                  <a:lnTo>
                    <a:pt x="78" y="54"/>
                  </a:lnTo>
                  <a:lnTo>
                    <a:pt x="133" y="54"/>
                  </a:lnTo>
                  <a:lnTo>
                    <a:pt x="133" y="138"/>
                  </a:lnTo>
                  <a:lnTo>
                    <a:pt x="140" y="138"/>
                  </a:lnTo>
                  <a:lnTo>
                    <a:pt x="140" y="46"/>
                  </a:lnTo>
                  <a:lnTo>
                    <a:pt x="1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2" name="Rectangle 457">
              <a:extLst>
                <a:ext uri="{FF2B5EF4-FFF2-40B4-BE49-F238E27FC236}">
                  <a16:creationId xmlns:a16="http://schemas.microsoft.com/office/drawing/2014/main" id="{07851380-2833-4E93-9DD4-42C7019AB2AD}"/>
                </a:ext>
              </a:extLst>
            </p:cNvPr>
            <p:cNvSpPr>
              <a:spLocks noChangeArrowheads="1"/>
            </p:cNvSpPr>
            <p:nvPr/>
          </p:nvSpPr>
          <p:spPr bwMode="auto">
            <a:xfrm>
              <a:off x="2910029" y="2267073"/>
              <a:ext cx="3334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3" name="Rectangle 458">
              <a:extLst>
                <a:ext uri="{FF2B5EF4-FFF2-40B4-BE49-F238E27FC236}">
                  <a16:creationId xmlns:a16="http://schemas.microsoft.com/office/drawing/2014/main" id="{68C27430-ADD9-4DD4-B7AD-A0100579E688}"/>
                </a:ext>
              </a:extLst>
            </p:cNvPr>
            <p:cNvSpPr>
              <a:spLocks noChangeArrowheads="1"/>
            </p:cNvSpPr>
            <p:nvPr/>
          </p:nvSpPr>
          <p:spPr bwMode="auto">
            <a:xfrm>
              <a:off x="2982280" y="2267073"/>
              <a:ext cx="3612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4" name="Rectangle 459">
              <a:extLst>
                <a:ext uri="{FF2B5EF4-FFF2-40B4-BE49-F238E27FC236}">
                  <a16:creationId xmlns:a16="http://schemas.microsoft.com/office/drawing/2014/main" id="{CF087FB7-D322-4A9B-8C69-74FEE5C692FE}"/>
                </a:ext>
              </a:extLst>
            </p:cNvPr>
            <p:cNvSpPr>
              <a:spLocks noChangeArrowheads="1"/>
            </p:cNvSpPr>
            <p:nvPr/>
          </p:nvSpPr>
          <p:spPr bwMode="auto">
            <a:xfrm>
              <a:off x="2910029" y="2331007"/>
              <a:ext cx="33346" cy="33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5" name="Rectangle 460">
              <a:extLst>
                <a:ext uri="{FF2B5EF4-FFF2-40B4-BE49-F238E27FC236}">
                  <a16:creationId xmlns:a16="http://schemas.microsoft.com/office/drawing/2014/main" id="{AAEA296B-ABDD-4115-884F-57B6F156B414}"/>
                </a:ext>
              </a:extLst>
            </p:cNvPr>
            <p:cNvSpPr>
              <a:spLocks noChangeArrowheads="1"/>
            </p:cNvSpPr>
            <p:nvPr/>
          </p:nvSpPr>
          <p:spPr bwMode="auto">
            <a:xfrm>
              <a:off x="2982280" y="2331007"/>
              <a:ext cx="36126" cy="33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6" name="Rectangle 461">
              <a:extLst>
                <a:ext uri="{FF2B5EF4-FFF2-40B4-BE49-F238E27FC236}">
                  <a16:creationId xmlns:a16="http://schemas.microsoft.com/office/drawing/2014/main" id="{EBAAF64F-3BB7-4CAF-A26B-0D4AC0ED65D7}"/>
                </a:ext>
              </a:extLst>
            </p:cNvPr>
            <p:cNvSpPr>
              <a:spLocks noChangeArrowheads="1"/>
            </p:cNvSpPr>
            <p:nvPr/>
          </p:nvSpPr>
          <p:spPr bwMode="auto">
            <a:xfrm>
              <a:off x="2910029" y="2394940"/>
              <a:ext cx="33346" cy="33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7" name="Rectangle 462">
              <a:extLst>
                <a:ext uri="{FF2B5EF4-FFF2-40B4-BE49-F238E27FC236}">
                  <a16:creationId xmlns:a16="http://schemas.microsoft.com/office/drawing/2014/main" id="{F4F51347-167B-4B43-8603-2B0544197FA6}"/>
                </a:ext>
              </a:extLst>
            </p:cNvPr>
            <p:cNvSpPr>
              <a:spLocks noChangeArrowheads="1"/>
            </p:cNvSpPr>
            <p:nvPr/>
          </p:nvSpPr>
          <p:spPr bwMode="auto">
            <a:xfrm>
              <a:off x="2982280" y="2394940"/>
              <a:ext cx="36126" cy="33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8" name="Rectangle 463">
              <a:extLst>
                <a:ext uri="{FF2B5EF4-FFF2-40B4-BE49-F238E27FC236}">
                  <a16:creationId xmlns:a16="http://schemas.microsoft.com/office/drawing/2014/main" id="{A3CCFCEF-E8F3-43BA-AB92-C7C5BB322185}"/>
                </a:ext>
              </a:extLst>
            </p:cNvPr>
            <p:cNvSpPr>
              <a:spLocks noChangeArrowheads="1"/>
            </p:cNvSpPr>
            <p:nvPr/>
          </p:nvSpPr>
          <p:spPr bwMode="auto">
            <a:xfrm>
              <a:off x="2910029" y="2458875"/>
              <a:ext cx="3334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69" name="Rectangle 464">
              <a:extLst>
                <a:ext uri="{FF2B5EF4-FFF2-40B4-BE49-F238E27FC236}">
                  <a16:creationId xmlns:a16="http://schemas.microsoft.com/office/drawing/2014/main" id="{843AA1C7-5A08-4633-9352-289F597A7B01}"/>
                </a:ext>
              </a:extLst>
            </p:cNvPr>
            <p:cNvSpPr>
              <a:spLocks noChangeArrowheads="1"/>
            </p:cNvSpPr>
            <p:nvPr/>
          </p:nvSpPr>
          <p:spPr bwMode="auto">
            <a:xfrm>
              <a:off x="2982280" y="2458875"/>
              <a:ext cx="3612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0" name="Rectangle 465">
              <a:extLst>
                <a:ext uri="{FF2B5EF4-FFF2-40B4-BE49-F238E27FC236}">
                  <a16:creationId xmlns:a16="http://schemas.microsoft.com/office/drawing/2014/main" id="{D27BDED3-A510-40E6-A59F-98DE04D07803}"/>
                </a:ext>
              </a:extLst>
            </p:cNvPr>
            <p:cNvSpPr>
              <a:spLocks noChangeArrowheads="1"/>
            </p:cNvSpPr>
            <p:nvPr/>
          </p:nvSpPr>
          <p:spPr bwMode="auto">
            <a:xfrm>
              <a:off x="2910029" y="2525588"/>
              <a:ext cx="3334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1" name="Rectangle 466">
              <a:extLst>
                <a:ext uri="{FF2B5EF4-FFF2-40B4-BE49-F238E27FC236}">
                  <a16:creationId xmlns:a16="http://schemas.microsoft.com/office/drawing/2014/main" id="{8894EF1E-D65D-4EEB-ACC6-48177CED7FA9}"/>
                </a:ext>
              </a:extLst>
            </p:cNvPr>
            <p:cNvSpPr>
              <a:spLocks noChangeArrowheads="1"/>
            </p:cNvSpPr>
            <p:nvPr/>
          </p:nvSpPr>
          <p:spPr bwMode="auto">
            <a:xfrm>
              <a:off x="2982280" y="2525588"/>
              <a:ext cx="3612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2" name="Rectangle 467">
              <a:extLst>
                <a:ext uri="{FF2B5EF4-FFF2-40B4-BE49-F238E27FC236}">
                  <a16:creationId xmlns:a16="http://schemas.microsoft.com/office/drawing/2014/main" id="{D30E20CD-4AE5-4022-8739-C554C7CB46D2}"/>
                </a:ext>
              </a:extLst>
            </p:cNvPr>
            <p:cNvSpPr>
              <a:spLocks noChangeArrowheads="1"/>
            </p:cNvSpPr>
            <p:nvPr/>
          </p:nvSpPr>
          <p:spPr bwMode="auto">
            <a:xfrm>
              <a:off x="3090656" y="2458875"/>
              <a:ext cx="3612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3" name="Rectangle 468">
              <a:extLst>
                <a:ext uri="{FF2B5EF4-FFF2-40B4-BE49-F238E27FC236}">
                  <a16:creationId xmlns:a16="http://schemas.microsoft.com/office/drawing/2014/main" id="{A6B4E4A9-D3EF-49B6-8BBD-A3B37293FA9A}"/>
                </a:ext>
              </a:extLst>
            </p:cNvPr>
            <p:cNvSpPr>
              <a:spLocks noChangeArrowheads="1"/>
            </p:cNvSpPr>
            <p:nvPr/>
          </p:nvSpPr>
          <p:spPr bwMode="auto">
            <a:xfrm>
              <a:off x="3165684" y="2458875"/>
              <a:ext cx="30568"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4" name="Rectangle 469">
              <a:extLst>
                <a:ext uri="{FF2B5EF4-FFF2-40B4-BE49-F238E27FC236}">
                  <a16:creationId xmlns:a16="http://schemas.microsoft.com/office/drawing/2014/main" id="{D0D6A51A-0E96-46C9-A096-7D2B8CA3CC62}"/>
                </a:ext>
              </a:extLst>
            </p:cNvPr>
            <p:cNvSpPr>
              <a:spLocks noChangeArrowheads="1"/>
            </p:cNvSpPr>
            <p:nvPr/>
          </p:nvSpPr>
          <p:spPr bwMode="auto">
            <a:xfrm>
              <a:off x="3090656" y="2394940"/>
              <a:ext cx="36126" cy="33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5" name="Rectangle 470">
              <a:extLst>
                <a:ext uri="{FF2B5EF4-FFF2-40B4-BE49-F238E27FC236}">
                  <a16:creationId xmlns:a16="http://schemas.microsoft.com/office/drawing/2014/main" id="{5FE95157-E736-491E-9E91-96B002DA127E}"/>
                </a:ext>
              </a:extLst>
            </p:cNvPr>
            <p:cNvSpPr>
              <a:spLocks noChangeArrowheads="1"/>
            </p:cNvSpPr>
            <p:nvPr/>
          </p:nvSpPr>
          <p:spPr bwMode="auto">
            <a:xfrm>
              <a:off x="3165684" y="2394940"/>
              <a:ext cx="30568" cy="333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6" name="Rectangle 471">
              <a:extLst>
                <a:ext uri="{FF2B5EF4-FFF2-40B4-BE49-F238E27FC236}">
                  <a16:creationId xmlns:a16="http://schemas.microsoft.com/office/drawing/2014/main" id="{B2025EF6-8FA8-4473-AB68-7BC595B0A16E}"/>
                </a:ext>
              </a:extLst>
            </p:cNvPr>
            <p:cNvSpPr>
              <a:spLocks noChangeArrowheads="1"/>
            </p:cNvSpPr>
            <p:nvPr/>
          </p:nvSpPr>
          <p:spPr bwMode="auto">
            <a:xfrm>
              <a:off x="3090656" y="2525588"/>
              <a:ext cx="36126"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7" name="Rectangle 472">
              <a:extLst>
                <a:ext uri="{FF2B5EF4-FFF2-40B4-BE49-F238E27FC236}">
                  <a16:creationId xmlns:a16="http://schemas.microsoft.com/office/drawing/2014/main" id="{92E8673A-CC7F-4F63-A56A-B97A44D4AF43}"/>
                </a:ext>
              </a:extLst>
            </p:cNvPr>
            <p:cNvSpPr>
              <a:spLocks noChangeArrowheads="1"/>
            </p:cNvSpPr>
            <p:nvPr/>
          </p:nvSpPr>
          <p:spPr bwMode="auto">
            <a:xfrm>
              <a:off x="3165684" y="2525588"/>
              <a:ext cx="30568" cy="305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sp>
          <p:nvSpPr>
            <p:cNvPr id="78" name="Rectangle 476">
              <a:extLst>
                <a:ext uri="{FF2B5EF4-FFF2-40B4-BE49-F238E27FC236}">
                  <a16:creationId xmlns:a16="http://schemas.microsoft.com/office/drawing/2014/main" id="{69F03605-A9E1-4D21-9651-23E5E784ED8C}"/>
                </a:ext>
              </a:extLst>
            </p:cNvPr>
            <p:cNvSpPr>
              <a:spLocks noChangeArrowheads="1"/>
            </p:cNvSpPr>
            <p:nvPr/>
          </p:nvSpPr>
          <p:spPr bwMode="auto">
            <a:xfrm>
              <a:off x="2865567" y="2578402"/>
              <a:ext cx="366811" cy="1945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endParaRPr>
            </a:p>
          </p:txBody>
        </p:sp>
      </p:grpSp>
    </p:spTree>
    <p:extLst>
      <p:ext uri="{BB962C8B-B14F-4D97-AF65-F5344CB8AC3E}">
        <p14:creationId xmlns:p14="http://schemas.microsoft.com/office/powerpoint/2010/main" val="302696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D9AF10DB-60A8-4028-8E15-E49805D23C01}"/>
              </a:ext>
            </a:extLst>
          </p:cNvPr>
          <p:cNvSpPr/>
          <p:nvPr/>
        </p:nvSpPr>
        <p:spPr>
          <a:xfrm>
            <a:off x="688192" y="3178175"/>
            <a:ext cx="10818008" cy="3707537"/>
          </a:xfrm>
          <a:prstGeom prst="rect">
            <a:avLst/>
          </a:prstGeom>
          <a:solidFill>
            <a:srgbClr val="0515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0" name="Donut 25">
            <a:extLst>
              <a:ext uri="{FF2B5EF4-FFF2-40B4-BE49-F238E27FC236}">
                <a16:creationId xmlns:a16="http://schemas.microsoft.com/office/drawing/2014/main" id="{D103D63E-8967-4940-95EC-A937E01AE70F}"/>
              </a:ext>
            </a:extLst>
          </p:cNvPr>
          <p:cNvSpPr/>
          <p:nvPr/>
        </p:nvSpPr>
        <p:spPr>
          <a:xfrm>
            <a:off x="3986514" y="2843707"/>
            <a:ext cx="474807" cy="474807"/>
          </a:xfrm>
          <a:prstGeom prst="donut">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61" name="Rectangle 60">
            <a:extLst>
              <a:ext uri="{FF2B5EF4-FFF2-40B4-BE49-F238E27FC236}">
                <a16:creationId xmlns:a16="http://schemas.microsoft.com/office/drawing/2014/main" id="{817AC258-0CB9-434B-A88E-74B6442F8B1A}"/>
              </a:ext>
            </a:extLst>
          </p:cNvPr>
          <p:cNvSpPr/>
          <p:nvPr/>
        </p:nvSpPr>
        <p:spPr>
          <a:xfrm>
            <a:off x="6166683" y="0"/>
            <a:ext cx="5339517" cy="6857999"/>
          </a:xfrm>
          <a:prstGeom prst="rect">
            <a:avLst/>
          </a:prstGeom>
          <a:gradFill>
            <a:gsLst>
              <a:gs pos="100000">
                <a:schemeClr val="accent2"/>
              </a:gs>
              <a:gs pos="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lide Number Placeholder 2">
            <a:extLst>
              <a:ext uri="{FF2B5EF4-FFF2-40B4-BE49-F238E27FC236}">
                <a16:creationId xmlns:a16="http://schemas.microsoft.com/office/drawing/2014/main" id="{E52FE103-43F2-40F2-B9C9-90A46383C511}"/>
              </a:ext>
            </a:extLst>
          </p:cNvPr>
          <p:cNvSpPr txBox="1">
            <a:spLocks/>
          </p:cNvSpPr>
          <p:nvPr/>
        </p:nvSpPr>
        <p:spPr>
          <a:xfrm>
            <a:off x="0" y="0"/>
            <a:ext cx="0" cy="0"/>
          </a:xfrm>
          <a:solidFill>
            <a:schemeClr val="accent1"/>
          </a:solidFill>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070EDD3-BB7C-45FF-B951-8D07C9BC3D5C}" type="slidenum">
              <a:rPr lang="en-US" sz="1050" smtClean="0"/>
              <a:pPr algn="ctr"/>
              <a:t>5</a:t>
            </a:fld>
            <a:endParaRPr lang="en-US" sz="1050" dirty="0"/>
          </a:p>
        </p:txBody>
      </p:sp>
      <p:sp>
        <p:nvSpPr>
          <p:cNvPr id="63" name="Rectangle 62">
            <a:extLst>
              <a:ext uri="{FF2B5EF4-FFF2-40B4-BE49-F238E27FC236}">
                <a16:creationId xmlns:a16="http://schemas.microsoft.com/office/drawing/2014/main" id="{CB146AA0-786A-4C4A-B045-C33BE2544CDD}"/>
              </a:ext>
            </a:extLst>
          </p:cNvPr>
          <p:cNvSpPr/>
          <p:nvPr/>
        </p:nvSpPr>
        <p:spPr>
          <a:xfrm>
            <a:off x="8761281" y="2178949"/>
            <a:ext cx="2445466" cy="2104416"/>
          </a:xfrm>
          <a:prstGeom prst="rect">
            <a:avLst/>
          </a:prstGeom>
          <a:solidFill>
            <a:schemeClr val="tx2">
              <a:lumMod val="75000"/>
            </a:schemeClr>
          </a:solidFill>
          <a:ln>
            <a:noFill/>
          </a:ln>
          <a:effectLst>
            <a:outerShdw blurRad="1651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3828DF0-2BC1-4A11-961B-76677372F0CD}"/>
              </a:ext>
            </a:extLst>
          </p:cNvPr>
          <p:cNvSpPr txBox="1"/>
          <p:nvPr/>
        </p:nvSpPr>
        <p:spPr>
          <a:xfrm>
            <a:off x="580546" y="891903"/>
            <a:ext cx="3504486" cy="1200329"/>
          </a:xfrm>
          <a:prstGeom prst="rect">
            <a:avLst/>
          </a:prstGeom>
          <a:noFill/>
        </p:spPr>
        <p:txBody>
          <a:bodyPr wrap="none" rtlCol="0">
            <a:spAutoFit/>
          </a:bodyPr>
          <a:lstStyle/>
          <a:p>
            <a:r>
              <a:rPr lang="id-ID" sz="7200" b="1" dirty="0">
                <a:gradFill>
                  <a:gsLst>
                    <a:gs pos="0">
                      <a:schemeClr val="accent1"/>
                    </a:gs>
                    <a:gs pos="100000">
                      <a:schemeClr val="accent1">
                        <a:lumMod val="75000"/>
                      </a:schemeClr>
                    </a:gs>
                  </a:gsLst>
                  <a:lin ang="2700000" scaled="1"/>
                </a:gradFill>
                <a:latin typeface="+mj-lt"/>
              </a:rPr>
              <a:t>create.</a:t>
            </a:r>
            <a:endParaRPr lang="en-US" sz="7200" b="1" dirty="0">
              <a:gradFill>
                <a:gsLst>
                  <a:gs pos="0">
                    <a:schemeClr val="accent1"/>
                  </a:gs>
                  <a:gs pos="100000">
                    <a:schemeClr val="accent1">
                      <a:lumMod val="75000"/>
                    </a:schemeClr>
                  </a:gs>
                </a:gsLst>
                <a:lin ang="2700000" scaled="1"/>
              </a:gradFill>
              <a:latin typeface="+mj-lt"/>
            </a:endParaRPr>
          </a:p>
        </p:txBody>
      </p:sp>
      <p:sp>
        <p:nvSpPr>
          <p:cNvPr id="65" name="TextBox 64">
            <a:extLst>
              <a:ext uri="{FF2B5EF4-FFF2-40B4-BE49-F238E27FC236}">
                <a16:creationId xmlns:a16="http://schemas.microsoft.com/office/drawing/2014/main" id="{7DF61C86-2C04-4FD2-BD01-98CBE37ABE20}"/>
              </a:ext>
            </a:extLst>
          </p:cNvPr>
          <p:cNvSpPr txBox="1"/>
          <p:nvPr/>
        </p:nvSpPr>
        <p:spPr>
          <a:xfrm>
            <a:off x="580546" y="1695021"/>
            <a:ext cx="3813865" cy="769441"/>
          </a:xfrm>
          <a:prstGeom prst="rect">
            <a:avLst/>
          </a:prstGeom>
          <a:noFill/>
        </p:spPr>
        <p:txBody>
          <a:bodyPr wrap="none" rtlCol="0">
            <a:spAutoFit/>
          </a:bodyPr>
          <a:lstStyle/>
          <a:p>
            <a:r>
              <a:rPr lang="en-US" sz="4400" dirty="0">
                <a:solidFill>
                  <a:schemeClr val="bg1"/>
                </a:solidFill>
                <a:latin typeface="+mj-lt"/>
              </a:rPr>
              <a:t>presentation</a:t>
            </a:r>
          </a:p>
        </p:txBody>
      </p:sp>
      <p:sp>
        <p:nvSpPr>
          <p:cNvPr id="66" name="TextBox 65">
            <a:extLst>
              <a:ext uri="{FF2B5EF4-FFF2-40B4-BE49-F238E27FC236}">
                <a16:creationId xmlns:a16="http://schemas.microsoft.com/office/drawing/2014/main" id="{4342069E-8D9F-4911-B5D6-BF98FD898977}"/>
              </a:ext>
            </a:extLst>
          </p:cNvPr>
          <p:cNvSpPr txBox="1"/>
          <p:nvPr/>
        </p:nvSpPr>
        <p:spPr>
          <a:xfrm>
            <a:off x="580546" y="864192"/>
            <a:ext cx="1797287" cy="338554"/>
          </a:xfrm>
          <a:prstGeom prst="rect">
            <a:avLst/>
          </a:prstGeom>
          <a:noFill/>
        </p:spPr>
        <p:txBody>
          <a:bodyPr wrap="none" rtlCol="0">
            <a:spAutoFit/>
          </a:bodyPr>
          <a:lstStyle/>
          <a:p>
            <a:r>
              <a:rPr lang="en-US" sz="1600" dirty="0">
                <a:solidFill>
                  <a:schemeClr val="bg1"/>
                </a:solidFill>
                <a:latin typeface="+mj-lt"/>
              </a:rPr>
              <a:t>welcome to our</a:t>
            </a:r>
          </a:p>
        </p:txBody>
      </p:sp>
      <p:sp>
        <p:nvSpPr>
          <p:cNvPr id="68" name="Content Placeholder 2">
            <a:extLst>
              <a:ext uri="{FF2B5EF4-FFF2-40B4-BE49-F238E27FC236}">
                <a16:creationId xmlns:a16="http://schemas.microsoft.com/office/drawing/2014/main" id="{618D6C67-73F6-45B3-AA9A-D49D1C0EE195}"/>
              </a:ext>
            </a:extLst>
          </p:cNvPr>
          <p:cNvSpPr txBox="1">
            <a:spLocks/>
          </p:cNvSpPr>
          <p:nvPr/>
        </p:nvSpPr>
        <p:spPr>
          <a:xfrm>
            <a:off x="9064971" y="2434830"/>
            <a:ext cx="1838087" cy="760431"/>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id-ID" b="1" dirty="0">
                <a:solidFill>
                  <a:schemeClr val="bg1"/>
                </a:solidFill>
                <a:ea typeface="Open Sans Light" panose="020B0306030504020204" pitchFamily="34" charset="0"/>
                <a:cs typeface="Lato" panose="020F0502020204030203" pitchFamily="34" charset="0"/>
              </a:rPr>
              <a:t>BEST SERVICE</a:t>
            </a:r>
          </a:p>
        </p:txBody>
      </p:sp>
      <p:sp>
        <p:nvSpPr>
          <p:cNvPr id="69" name="Rectangle 68">
            <a:extLst>
              <a:ext uri="{FF2B5EF4-FFF2-40B4-BE49-F238E27FC236}">
                <a16:creationId xmlns:a16="http://schemas.microsoft.com/office/drawing/2014/main" id="{9A9202A8-AD14-4FBD-A890-233F9287A542}"/>
              </a:ext>
            </a:extLst>
          </p:cNvPr>
          <p:cNvSpPr/>
          <p:nvPr/>
        </p:nvSpPr>
        <p:spPr>
          <a:xfrm>
            <a:off x="8861218" y="3111837"/>
            <a:ext cx="2245592" cy="769441"/>
          </a:xfrm>
          <a:prstGeom prst="rect">
            <a:avLst/>
          </a:prstGeom>
        </p:spPr>
        <p:txBody>
          <a:bodyPr wrap="square">
            <a:spAutoFit/>
          </a:bodyPr>
          <a:lstStyle/>
          <a:p>
            <a:pPr algn="ctr">
              <a:spcBef>
                <a:spcPts val="600"/>
              </a:spcBef>
              <a:buClr>
                <a:srgbClr val="E24848"/>
              </a:buClr>
              <a:defRPr/>
            </a:pPr>
            <a:r>
              <a:rPr lang="en-US" sz="1100" noProof="1">
                <a:solidFill>
                  <a:schemeClr val="bg1"/>
                </a:solidFill>
                <a:ea typeface="Open Sans Light" panose="020B0306030504020204" pitchFamily="34" charset="0"/>
                <a:cs typeface="Open Sans Light" panose="020B0306030504020204" pitchFamily="34" charset="0"/>
              </a:rPr>
              <a:t>Lorem ipsum dolor sit amet, consectetur adipiscing elit. Nulla imperdiet volutpat dui at fermentum</a:t>
            </a:r>
          </a:p>
        </p:txBody>
      </p:sp>
      <p:sp>
        <p:nvSpPr>
          <p:cNvPr id="70" name="Shape 688">
            <a:extLst>
              <a:ext uri="{FF2B5EF4-FFF2-40B4-BE49-F238E27FC236}">
                <a16:creationId xmlns:a16="http://schemas.microsoft.com/office/drawing/2014/main" id="{2AC78082-F4C7-4531-BA79-65ECD8A698BC}"/>
              </a:ext>
            </a:extLst>
          </p:cNvPr>
          <p:cNvSpPr/>
          <p:nvPr/>
        </p:nvSpPr>
        <p:spPr>
          <a:xfrm>
            <a:off x="8987991" y="698188"/>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71" name="Shape 689">
            <a:extLst>
              <a:ext uri="{FF2B5EF4-FFF2-40B4-BE49-F238E27FC236}">
                <a16:creationId xmlns:a16="http://schemas.microsoft.com/office/drawing/2014/main" id="{E121398A-D79B-4F5B-A7C7-A9339D900955}"/>
              </a:ext>
            </a:extLst>
          </p:cNvPr>
          <p:cNvSpPr/>
          <p:nvPr/>
        </p:nvSpPr>
        <p:spPr>
          <a:xfrm>
            <a:off x="10121908" y="698188"/>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72" name="Shape 685">
            <a:extLst>
              <a:ext uri="{FF2B5EF4-FFF2-40B4-BE49-F238E27FC236}">
                <a16:creationId xmlns:a16="http://schemas.microsoft.com/office/drawing/2014/main" id="{0170C313-2AE9-464C-80E3-80924C9C3011}"/>
              </a:ext>
            </a:extLst>
          </p:cNvPr>
          <p:cNvSpPr/>
          <p:nvPr/>
        </p:nvSpPr>
        <p:spPr>
          <a:xfrm>
            <a:off x="9845996" y="1202746"/>
            <a:ext cx="1236309" cy="282512"/>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73" name="Shape 686">
            <a:extLst>
              <a:ext uri="{FF2B5EF4-FFF2-40B4-BE49-F238E27FC236}">
                <a16:creationId xmlns:a16="http://schemas.microsoft.com/office/drawing/2014/main" id="{9929DBC9-F699-4A84-BBF0-9D8ACC895B8A}"/>
              </a:ext>
            </a:extLst>
          </p:cNvPr>
          <p:cNvSpPr/>
          <p:nvPr/>
        </p:nvSpPr>
        <p:spPr>
          <a:xfrm>
            <a:off x="8982457" y="1202746"/>
            <a:ext cx="1143816" cy="282512"/>
          </a:xfrm>
          <a:prstGeom prst="rect">
            <a:avLst/>
          </a:prstGeom>
          <a:gradFill>
            <a:gsLst>
              <a:gs pos="1000">
                <a:schemeClr val="accent4">
                  <a:lumMod val="60000"/>
                  <a:lumOff val="40000"/>
                </a:schemeClr>
              </a:gs>
              <a:gs pos="100000">
                <a:schemeClr val="accent6"/>
              </a:gs>
            </a:gsLst>
            <a:lin ang="20498872" scaled="0"/>
          </a:gradFill>
          <a:ln w="12700">
            <a:miter lim="400000"/>
          </a:ln>
        </p:spPr>
        <p:txBody>
          <a:bodyPr lIns="45719" rIns="45719" anchor="ctr"/>
          <a:lstStyle/>
          <a:p>
            <a:endParaRPr>
              <a:latin typeface="+mj-lt"/>
            </a:endParaRPr>
          </a:p>
        </p:txBody>
      </p:sp>
      <p:sp>
        <p:nvSpPr>
          <p:cNvPr id="74" name="Shape 692">
            <a:extLst>
              <a:ext uri="{FF2B5EF4-FFF2-40B4-BE49-F238E27FC236}">
                <a16:creationId xmlns:a16="http://schemas.microsoft.com/office/drawing/2014/main" id="{6A448BE4-5342-4FD3-BE4C-9B10B82B875B}"/>
              </a:ext>
            </a:extLst>
          </p:cNvPr>
          <p:cNvSpPr/>
          <p:nvPr/>
        </p:nvSpPr>
        <p:spPr>
          <a:xfrm>
            <a:off x="10190002" y="1272560"/>
            <a:ext cx="142894" cy="142883"/>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75" name="Shape 693">
            <a:extLst>
              <a:ext uri="{FF2B5EF4-FFF2-40B4-BE49-F238E27FC236}">
                <a16:creationId xmlns:a16="http://schemas.microsoft.com/office/drawing/2014/main" id="{4FA5C39C-9E9D-40F2-837D-12D2B077F16E}"/>
              </a:ext>
            </a:extLst>
          </p:cNvPr>
          <p:cNvSpPr/>
          <p:nvPr/>
        </p:nvSpPr>
        <p:spPr>
          <a:xfrm>
            <a:off x="9482917" y="1274184"/>
            <a:ext cx="142894" cy="13963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76" name="Isosceles Triangle 75">
            <a:extLst>
              <a:ext uri="{FF2B5EF4-FFF2-40B4-BE49-F238E27FC236}">
                <a16:creationId xmlns:a16="http://schemas.microsoft.com/office/drawing/2014/main" id="{EA9D7881-7699-4BE1-85C0-7EF92D007325}"/>
              </a:ext>
            </a:extLst>
          </p:cNvPr>
          <p:cNvSpPr/>
          <p:nvPr/>
        </p:nvSpPr>
        <p:spPr>
          <a:xfrm rot="1800000">
            <a:off x="814546" y="1249336"/>
            <a:ext cx="394295" cy="339910"/>
          </a:xfrm>
          <a:prstGeom prst="triangle">
            <a:avLst/>
          </a:prstGeom>
          <a:noFill/>
          <a:ln w="9842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7" name="Rounded Rectangle 27">
            <a:extLst>
              <a:ext uri="{FF2B5EF4-FFF2-40B4-BE49-F238E27FC236}">
                <a16:creationId xmlns:a16="http://schemas.microsoft.com/office/drawing/2014/main" id="{2111C91F-F875-4D01-A21E-0162506ED2FA}"/>
              </a:ext>
            </a:extLst>
          </p:cNvPr>
          <p:cNvSpPr/>
          <p:nvPr/>
        </p:nvSpPr>
        <p:spPr>
          <a:xfrm rot="18900000">
            <a:off x="2378005" y="632203"/>
            <a:ext cx="354436" cy="354436"/>
          </a:xfrm>
          <a:prstGeom prst="roundRect">
            <a:avLst/>
          </a:prstGeom>
          <a:noFill/>
          <a:ln w="98425">
            <a:solidFill>
              <a:schemeClr val="bg1">
                <a:alpha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8" name="Donut 28">
            <a:extLst>
              <a:ext uri="{FF2B5EF4-FFF2-40B4-BE49-F238E27FC236}">
                <a16:creationId xmlns:a16="http://schemas.microsoft.com/office/drawing/2014/main" id="{7A19173B-9CCA-4BF0-A859-C0CEECF8F2E6}"/>
              </a:ext>
            </a:extLst>
          </p:cNvPr>
          <p:cNvSpPr/>
          <p:nvPr/>
        </p:nvSpPr>
        <p:spPr>
          <a:xfrm>
            <a:off x="1971613" y="2227058"/>
            <a:ext cx="474807" cy="474807"/>
          </a:xfrm>
          <a:prstGeom prst="donut">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80" name="Shape 913">
            <a:extLst>
              <a:ext uri="{FF2B5EF4-FFF2-40B4-BE49-F238E27FC236}">
                <a16:creationId xmlns:a16="http://schemas.microsoft.com/office/drawing/2014/main" id="{3180E1D2-308B-4D74-9875-11D0C48FF0B0}"/>
              </a:ext>
            </a:extLst>
          </p:cNvPr>
          <p:cNvSpPr/>
          <p:nvPr/>
        </p:nvSpPr>
        <p:spPr>
          <a:xfrm>
            <a:off x="1710215" y="4728207"/>
            <a:ext cx="5320193" cy="98943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50000"/>
              </a:lnSpc>
              <a:defRPr sz="1400">
                <a:solidFill>
                  <a:srgbClr val="FFFFFF"/>
                </a:solidFill>
                <a:latin typeface="San Francisco Display Light"/>
                <a:ea typeface="San Francisco Display Light"/>
                <a:cs typeface="San Francisco Display Light"/>
                <a:sym typeface="San Francisco Display Light"/>
              </a:defRPr>
            </a:lvl1pPr>
          </a:lstStyle>
          <a:p>
            <a:pPr algn="just"/>
            <a:r>
              <a:rPr sz="1100" dirty="0">
                <a:latin typeface="+mj-lt"/>
              </a:rPr>
              <a:t>Appropriately supply web-enabled leadership through client based relationships. Efficiently whiteboard B2B leadership for sticky potentialities.</a:t>
            </a:r>
            <a:r>
              <a:rPr lang="en-US" sz="1100" dirty="0">
                <a:latin typeface="+mj-lt"/>
              </a:rPr>
              <a:t> sticky potentialities. Appropriately supply web-enabled leadership through client based relationships. Efficiently. based relationships. Efficiently.</a:t>
            </a:r>
          </a:p>
        </p:txBody>
      </p:sp>
      <p:pic>
        <p:nvPicPr>
          <p:cNvPr id="7" name="Picture Placeholder 6">
            <a:extLst>
              <a:ext uri="{FF2B5EF4-FFF2-40B4-BE49-F238E27FC236}">
                <a16:creationId xmlns:a16="http://schemas.microsoft.com/office/drawing/2014/main" id="{1F6EC17A-143D-4A4C-9374-5760117906D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22239" b="26749"/>
          <a:stretch/>
        </p:blipFill>
        <p:spPr>
          <a:xfrm>
            <a:off x="685800" y="3178175"/>
            <a:ext cx="10820400" cy="3679825"/>
          </a:xfrm>
        </p:spPr>
      </p:pic>
      <p:pic>
        <p:nvPicPr>
          <p:cNvPr id="9" name="Picture Placeholder 8">
            <a:extLst>
              <a:ext uri="{FF2B5EF4-FFF2-40B4-BE49-F238E27FC236}">
                <a16:creationId xmlns:a16="http://schemas.microsoft.com/office/drawing/2014/main" id="{1E4D4E3D-6E37-4C11-8818-A667C67925C5}"/>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3439" r="23439"/>
          <a:stretch>
            <a:fillRect/>
          </a:stretch>
        </p:blipFill>
        <p:spPr/>
      </p:pic>
    </p:spTree>
    <p:extLst>
      <p:ext uri="{BB962C8B-B14F-4D97-AF65-F5344CB8AC3E}">
        <p14:creationId xmlns:p14="http://schemas.microsoft.com/office/powerpoint/2010/main" val="4167571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590E2F5-68D0-4049-81A4-7B0287D79B9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3574" b="23574"/>
          <a:stretch>
            <a:fillRect/>
          </a:stretch>
        </p:blipFill>
        <p:spPr/>
      </p:pic>
      <p:sp>
        <p:nvSpPr>
          <p:cNvPr id="33" name="Rectangle 32"/>
          <p:cNvSpPr/>
          <p:nvPr/>
        </p:nvSpPr>
        <p:spPr>
          <a:xfrm>
            <a:off x="10221291" y="3694914"/>
            <a:ext cx="1196636" cy="1196636"/>
          </a:xfrm>
          <a:prstGeom prst="rect">
            <a:avLst/>
          </a:pr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5626" y="5618348"/>
            <a:ext cx="5551841" cy="520784"/>
          </a:xfrm>
          <a:prstGeom prst="rect">
            <a:avLst/>
          </a:prstGeom>
          <a:noFill/>
        </p:spPr>
        <p:txBody>
          <a:bodyPr wrap="square" lIns="0" rIns="0" rtlCol="0">
            <a:spAutoFit/>
          </a:bodyPr>
          <a:lstStyle/>
          <a:p>
            <a:pPr>
              <a:lnSpc>
                <a:spcPct val="120000"/>
              </a:lnSpc>
            </a:pPr>
            <a:r>
              <a:rPr lang="en-US" sz="1200" dirty="0">
                <a:solidFill>
                  <a:schemeClr val="bg1">
                    <a:alpha val="70000"/>
                  </a:schemeClr>
                </a:solidFill>
                <a:latin typeface="+mj-lt"/>
              </a:rPr>
              <a:t>A peep at some distant orb has power to raise and purify our thoughts like a strain of sacred music, or a noble picture, or a passage</a:t>
            </a:r>
          </a:p>
        </p:txBody>
      </p:sp>
      <p:sp>
        <p:nvSpPr>
          <p:cNvPr id="37" name="Freeform 36">
            <a:extLst>
              <a:ext uri="{FF2B5EF4-FFF2-40B4-BE49-F238E27FC236}">
                <a16:creationId xmlns:a16="http://schemas.microsoft.com/office/drawing/2014/main" id="{5983F9A5-9D2B-4C77-993E-13999CBD0A3F}"/>
              </a:ext>
            </a:extLst>
          </p:cNvPr>
          <p:cNvSpPr>
            <a:spLocks noEditPoints="1"/>
          </p:cNvSpPr>
          <p:nvPr/>
        </p:nvSpPr>
        <p:spPr bwMode="auto">
          <a:xfrm>
            <a:off x="10620377" y="4018594"/>
            <a:ext cx="398463" cy="549275"/>
          </a:xfrm>
          <a:custGeom>
            <a:avLst/>
            <a:gdLst>
              <a:gd name="T0" fmla="*/ 41 w 117"/>
              <a:gd name="T1" fmla="*/ 4 h 160"/>
              <a:gd name="T2" fmla="*/ 59 w 117"/>
              <a:gd name="T3" fmla="*/ 132 h 160"/>
              <a:gd name="T4" fmla="*/ 76 w 117"/>
              <a:gd name="T5" fmla="*/ 146 h 160"/>
              <a:gd name="T6" fmla="*/ 82 w 117"/>
              <a:gd name="T7" fmla="*/ 105 h 160"/>
              <a:gd name="T8" fmla="*/ 107 w 117"/>
              <a:gd name="T9" fmla="*/ 71 h 160"/>
              <a:gd name="T10" fmla="*/ 92 w 117"/>
              <a:gd name="T11" fmla="*/ 38 h 160"/>
              <a:gd name="T12" fmla="*/ 16 w 117"/>
              <a:gd name="T13" fmla="*/ 71 h 160"/>
              <a:gd name="T14" fmla="*/ 30 w 117"/>
              <a:gd name="T15" fmla="*/ 54 h 160"/>
              <a:gd name="T16" fmla="*/ 35 w 117"/>
              <a:gd name="T17" fmla="*/ 54 h 160"/>
              <a:gd name="T18" fmla="*/ 59 w 117"/>
              <a:gd name="T19" fmla="*/ 71 h 160"/>
              <a:gd name="T20" fmla="*/ 64 w 117"/>
              <a:gd name="T21" fmla="*/ 6 h 160"/>
              <a:gd name="T22" fmla="*/ 64 w 117"/>
              <a:gd name="T23" fmla="*/ 6 h 160"/>
              <a:gd name="T24" fmla="*/ 39 w 117"/>
              <a:gd name="T25" fmla="*/ 32 h 160"/>
              <a:gd name="T26" fmla="*/ 59 w 117"/>
              <a:gd name="T27" fmla="*/ 102 h 160"/>
              <a:gd name="T28" fmla="*/ 64 w 117"/>
              <a:gd name="T29" fmla="*/ 102 h 160"/>
              <a:gd name="T30" fmla="*/ 64 w 117"/>
              <a:gd name="T31" fmla="*/ 102 h 160"/>
              <a:gd name="T32" fmla="*/ 86 w 117"/>
              <a:gd name="T33" fmla="*/ 38 h 160"/>
              <a:gd name="T34" fmla="*/ 64 w 117"/>
              <a:gd name="T35" fmla="*/ 71 h 160"/>
              <a:gd name="T36" fmla="*/ 91 w 117"/>
              <a:gd name="T37" fmla="*/ 32 h 160"/>
              <a:gd name="T38" fmla="*/ 105 w 117"/>
              <a:gd name="T39" fmla="*/ 32 h 160"/>
              <a:gd name="T40" fmla="*/ 39 w 117"/>
              <a:gd name="T41" fmla="*/ 18 h 160"/>
              <a:gd name="T42" fmla="*/ 43 w 117"/>
              <a:gd name="T43" fmla="*/ 10 h 160"/>
              <a:gd name="T44" fmla="*/ 46 w 117"/>
              <a:gd name="T45" fmla="*/ 101 h 160"/>
              <a:gd name="T46" fmla="*/ 62 w 117"/>
              <a:gd name="T47" fmla="*/ 154 h 160"/>
              <a:gd name="T48" fmla="*/ 70 w 117"/>
              <a:gd name="T49" fmla="*/ 146 h 160"/>
              <a:gd name="T50" fmla="*/ 90 w 117"/>
              <a:gd name="T51" fmla="*/ 77 h 160"/>
              <a:gd name="T52" fmla="*/ 38 w 117"/>
              <a:gd name="T53" fmla="*/ 146 h 160"/>
              <a:gd name="T54" fmla="*/ 41 w 117"/>
              <a:gd name="T55" fmla="*/ 143 h 160"/>
              <a:gd name="T56" fmla="*/ 22 w 117"/>
              <a:gd name="T57" fmla="*/ 149 h 160"/>
              <a:gd name="T58" fmla="*/ 19 w 117"/>
              <a:gd name="T59" fmla="*/ 146 h 160"/>
              <a:gd name="T60" fmla="*/ 34 w 117"/>
              <a:gd name="T61" fmla="*/ 146 h 160"/>
              <a:gd name="T62" fmla="*/ 10 w 117"/>
              <a:gd name="T63" fmla="*/ 144 h 160"/>
              <a:gd name="T64" fmla="*/ 12 w 117"/>
              <a:gd name="T65" fmla="*/ 149 h 160"/>
              <a:gd name="T66" fmla="*/ 14 w 117"/>
              <a:gd name="T67" fmla="*/ 144 h 160"/>
              <a:gd name="T68" fmla="*/ 109 w 117"/>
              <a:gd name="T69" fmla="*/ 144 h 160"/>
              <a:gd name="T70" fmla="*/ 111 w 117"/>
              <a:gd name="T71" fmla="*/ 149 h 160"/>
              <a:gd name="T72" fmla="*/ 113 w 117"/>
              <a:gd name="T73" fmla="*/ 144 h 160"/>
              <a:gd name="T74" fmla="*/ 102 w 117"/>
              <a:gd name="T75" fmla="*/ 143 h 160"/>
              <a:gd name="T76" fmla="*/ 104 w 117"/>
              <a:gd name="T77" fmla="*/ 146 h 160"/>
              <a:gd name="T78" fmla="*/ 89 w 117"/>
              <a:gd name="T79" fmla="*/ 146 h 160"/>
              <a:gd name="T80" fmla="*/ 92 w 117"/>
              <a:gd name="T81" fmla="*/ 143 h 160"/>
              <a:gd name="T82" fmla="*/ 85 w 117"/>
              <a:gd name="T83" fmla="*/ 1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60">
                <a:moveTo>
                  <a:pt x="112" y="34"/>
                </a:moveTo>
                <a:cubicBezTo>
                  <a:pt x="103" y="13"/>
                  <a:pt x="84" y="0"/>
                  <a:pt x="62" y="0"/>
                </a:cubicBezTo>
                <a:cubicBezTo>
                  <a:pt x="54" y="0"/>
                  <a:pt x="47" y="1"/>
                  <a:pt x="41" y="4"/>
                </a:cubicBezTo>
                <a:cubicBezTo>
                  <a:pt x="13" y="16"/>
                  <a:pt x="0" y="48"/>
                  <a:pt x="11" y="75"/>
                </a:cubicBezTo>
                <a:cubicBezTo>
                  <a:pt x="19" y="95"/>
                  <a:pt x="38" y="108"/>
                  <a:pt x="59" y="109"/>
                </a:cubicBezTo>
                <a:cubicBezTo>
                  <a:pt x="59" y="132"/>
                  <a:pt x="59" y="132"/>
                  <a:pt x="59" y="132"/>
                </a:cubicBezTo>
                <a:cubicBezTo>
                  <a:pt x="52" y="133"/>
                  <a:pt x="47" y="139"/>
                  <a:pt x="47" y="146"/>
                </a:cubicBezTo>
                <a:cubicBezTo>
                  <a:pt x="47" y="154"/>
                  <a:pt x="54" y="160"/>
                  <a:pt x="62" y="160"/>
                </a:cubicBezTo>
                <a:cubicBezTo>
                  <a:pt x="69" y="160"/>
                  <a:pt x="76" y="154"/>
                  <a:pt x="76" y="146"/>
                </a:cubicBezTo>
                <a:cubicBezTo>
                  <a:pt x="76" y="139"/>
                  <a:pt x="71" y="133"/>
                  <a:pt x="64" y="132"/>
                </a:cubicBezTo>
                <a:cubicBezTo>
                  <a:pt x="64" y="109"/>
                  <a:pt x="64" y="109"/>
                  <a:pt x="64" y="109"/>
                </a:cubicBezTo>
                <a:cubicBezTo>
                  <a:pt x="71" y="109"/>
                  <a:pt x="77" y="107"/>
                  <a:pt x="82" y="105"/>
                </a:cubicBezTo>
                <a:cubicBezTo>
                  <a:pt x="96" y="99"/>
                  <a:pt x="106" y="89"/>
                  <a:pt x="112" y="75"/>
                </a:cubicBezTo>
                <a:cubicBezTo>
                  <a:pt x="117" y="62"/>
                  <a:pt x="117" y="47"/>
                  <a:pt x="112" y="34"/>
                </a:cubicBezTo>
                <a:close/>
                <a:moveTo>
                  <a:pt x="107" y="71"/>
                </a:moveTo>
                <a:cubicBezTo>
                  <a:pt x="92" y="71"/>
                  <a:pt x="92" y="71"/>
                  <a:pt x="92" y="71"/>
                </a:cubicBezTo>
                <a:cubicBezTo>
                  <a:pt x="93" y="66"/>
                  <a:pt x="94" y="60"/>
                  <a:pt x="94" y="54"/>
                </a:cubicBezTo>
                <a:cubicBezTo>
                  <a:pt x="94" y="49"/>
                  <a:pt x="94" y="43"/>
                  <a:pt x="92" y="38"/>
                </a:cubicBezTo>
                <a:cubicBezTo>
                  <a:pt x="107" y="38"/>
                  <a:pt x="107" y="38"/>
                  <a:pt x="107" y="38"/>
                </a:cubicBezTo>
                <a:cubicBezTo>
                  <a:pt x="111" y="49"/>
                  <a:pt x="111" y="60"/>
                  <a:pt x="107" y="71"/>
                </a:cubicBezTo>
                <a:close/>
                <a:moveTo>
                  <a:pt x="16" y="71"/>
                </a:moveTo>
                <a:cubicBezTo>
                  <a:pt x="12" y="60"/>
                  <a:pt x="12" y="48"/>
                  <a:pt x="16" y="38"/>
                </a:cubicBezTo>
                <a:cubicBezTo>
                  <a:pt x="31" y="38"/>
                  <a:pt x="31" y="38"/>
                  <a:pt x="31" y="38"/>
                </a:cubicBezTo>
                <a:cubicBezTo>
                  <a:pt x="30" y="43"/>
                  <a:pt x="30" y="49"/>
                  <a:pt x="30" y="54"/>
                </a:cubicBezTo>
                <a:cubicBezTo>
                  <a:pt x="30" y="60"/>
                  <a:pt x="30" y="66"/>
                  <a:pt x="32" y="71"/>
                </a:cubicBezTo>
                <a:cubicBezTo>
                  <a:pt x="16" y="71"/>
                  <a:pt x="16" y="71"/>
                  <a:pt x="16" y="71"/>
                </a:cubicBezTo>
                <a:close/>
                <a:moveTo>
                  <a:pt x="35" y="54"/>
                </a:moveTo>
                <a:cubicBezTo>
                  <a:pt x="35" y="49"/>
                  <a:pt x="36" y="43"/>
                  <a:pt x="37" y="38"/>
                </a:cubicBezTo>
                <a:cubicBezTo>
                  <a:pt x="59" y="38"/>
                  <a:pt x="59" y="38"/>
                  <a:pt x="59" y="38"/>
                </a:cubicBezTo>
                <a:cubicBezTo>
                  <a:pt x="59" y="71"/>
                  <a:pt x="59" y="71"/>
                  <a:pt x="59" y="71"/>
                </a:cubicBezTo>
                <a:cubicBezTo>
                  <a:pt x="38" y="71"/>
                  <a:pt x="38" y="71"/>
                  <a:pt x="38" y="71"/>
                </a:cubicBezTo>
                <a:cubicBezTo>
                  <a:pt x="36" y="66"/>
                  <a:pt x="35" y="60"/>
                  <a:pt x="35" y="54"/>
                </a:cubicBezTo>
                <a:close/>
                <a:moveTo>
                  <a:pt x="64" y="6"/>
                </a:moveTo>
                <a:cubicBezTo>
                  <a:pt x="73" y="8"/>
                  <a:pt x="81" y="18"/>
                  <a:pt x="85" y="32"/>
                </a:cubicBezTo>
                <a:cubicBezTo>
                  <a:pt x="64" y="32"/>
                  <a:pt x="64" y="32"/>
                  <a:pt x="64" y="32"/>
                </a:cubicBezTo>
                <a:lnTo>
                  <a:pt x="64" y="6"/>
                </a:lnTo>
                <a:close/>
                <a:moveTo>
                  <a:pt x="59" y="7"/>
                </a:moveTo>
                <a:cubicBezTo>
                  <a:pt x="59" y="32"/>
                  <a:pt x="59" y="32"/>
                  <a:pt x="59" y="32"/>
                </a:cubicBezTo>
                <a:cubicBezTo>
                  <a:pt x="39" y="32"/>
                  <a:pt x="39" y="32"/>
                  <a:pt x="39" y="32"/>
                </a:cubicBezTo>
                <a:cubicBezTo>
                  <a:pt x="43" y="19"/>
                  <a:pt x="50" y="9"/>
                  <a:pt x="59" y="7"/>
                </a:cubicBezTo>
                <a:close/>
                <a:moveTo>
                  <a:pt x="59" y="77"/>
                </a:moveTo>
                <a:cubicBezTo>
                  <a:pt x="59" y="102"/>
                  <a:pt x="59" y="102"/>
                  <a:pt x="59" y="102"/>
                </a:cubicBezTo>
                <a:cubicBezTo>
                  <a:pt x="51" y="100"/>
                  <a:pt x="44" y="90"/>
                  <a:pt x="39" y="77"/>
                </a:cubicBezTo>
                <a:lnTo>
                  <a:pt x="59" y="77"/>
                </a:lnTo>
                <a:close/>
                <a:moveTo>
                  <a:pt x="64" y="102"/>
                </a:moveTo>
                <a:cubicBezTo>
                  <a:pt x="64" y="77"/>
                  <a:pt x="64" y="77"/>
                  <a:pt x="64" y="77"/>
                </a:cubicBezTo>
                <a:cubicBezTo>
                  <a:pt x="84" y="77"/>
                  <a:pt x="84" y="77"/>
                  <a:pt x="84" y="77"/>
                </a:cubicBezTo>
                <a:cubicBezTo>
                  <a:pt x="80" y="90"/>
                  <a:pt x="73" y="100"/>
                  <a:pt x="64" y="102"/>
                </a:cubicBezTo>
                <a:close/>
                <a:moveTo>
                  <a:pt x="64" y="71"/>
                </a:moveTo>
                <a:cubicBezTo>
                  <a:pt x="64" y="38"/>
                  <a:pt x="64" y="38"/>
                  <a:pt x="64" y="38"/>
                </a:cubicBezTo>
                <a:cubicBezTo>
                  <a:pt x="86" y="38"/>
                  <a:pt x="86" y="38"/>
                  <a:pt x="86" y="38"/>
                </a:cubicBezTo>
                <a:cubicBezTo>
                  <a:pt x="88" y="43"/>
                  <a:pt x="88" y="49"/>
                  <a:pt x="88" y="54"/>
                </a:cubicBezTo>
                <a:cubicBezTo>
                  <a:pt x="88" y="60"/>
                  <a:pt x="87" y="66"/>
                  <a:pt x="86" y="71"/>
                </a:cubicBezTo>
                <a:cubicBezTo>
                  <a:pt x="64" y="71"/>
                  <a:pt x="64" y="71"/>
                  <a:pt x="64" y="71"/>
                </a:cubicBezTo>
                <a:cubicBezTo>
                  <a:pt x="64" y="71"/>
                  <a:pt x="64" y="71"/>
                  <a:pt x="64" y="71"/>
                </a:cubicBezTo>
                <a:close/>
                <a:moveTo>
                  <a:pt x="105" y="32"/>
                </a:moveTo>
                <a:cubicBezTo>
                  <a:pt x="91" y="32"/>
                  <a:pt x="91" y="32"/>
                  <a:pt x="91" y="32"/>
                </a:cubicBezTo>
                <a:cubicBezTo>
                  <a:pt x="89" y="27"/>
                  <a:pt x="88" y="22"/>
                  <a:pt x="85" y="18"/>
                </a:cubicBezTo>
                <a:cubicBezTo>
                  <a:pt x="83" y="14"/>
                  <a:pt x="81" y="12"/>
                  <a:pt x="79" y="9"/>
                </a:cubicBezTo>
                <a:cubicBezTo>
                  <a:pt x="90" y="13"/>
                  <a:pt x="99" y="21"/>
                  <a:pt x="105" y="32"/>
                </a:cubicBezTo>
                <a:close/>
                <a:moveTo>
                  <a:pt x="43" y="10"/>
                </a:moveTo>
                <a:cubicBezTo>
                  <a:pt x="43" y="9"/>
                  <a:pt x="44" y="9"/>
                  <a:pt x="45" y="9"/>
                </a:cubicBezTo>
                <a:cubicBezTo>
                  <a:pt x="42" y="11"/>
                  <a:pt x="40" y="14"/>
                  <a:pt x="39" y="18"/>
                </a:cubicBezTo>
                <a:cubicBezTo>
                  <a:pt x="36" y="22"/>
                  <a:pt x="34" y="27"/>
                  <a:pt x="33" y="32"/>
                </a:cubicBezTo>
                <a:cubicBezTo>
                  <a:pt x="19" y="32"/>
                  <a:pt x="19" y="32"/>
                  <a:pt x="19" y="32"/>
                </a:cubicBezTo>
                <a:cubicBezTo>
                  <a:pt x="24" y="22"/>
                  <a:pt x="32" y="14"/>
                  <a:pt x="43" y="10"/>
                </a:cubicBezTo>
                <a:close/>
                <a:moveTo>
                  <a:pt x="19" y="77"/>
                </a:moveTo>
                <a:cubicBezTo>
                  <a:pt x="33" y="77"/>
                  <a:pt x="33" y="77"/>
                  <a:pt x="33" y="77"/>
                </a:cubicBezTo>
                <a:cubicBezTo>
                  <a:pt x="36" y="86"/>
                  <a:pt x="41" y="95"/>
                  <a:pt x="46" y="101"/>
                </a:cubicBezTo>
                <a:cubicBezTo>
                  <a:pt x="34" y="97"/>
                  <a:pt x="24" y="88"/>
                  <a:pt x="19" y="77"/>
                </a:cubicBezTo>
                <a:close/>
                <a:moveTo>
                  <a:pt x="70" y="146"/>
                </a:moveTo>
                <a:cubicBezTo>
                  <a:pt x="70" y="150"/>
                  <a:pt x="66" y="154"/>
                  <a:pt x="62" y="154"/>
                </a:cubicBezTo>
                <a:cubicBezTo>
                  <a:pt x="57" y="154"/>
                  <a:pt x="53" y="150"/>
                  <a:pt x="53" y="146"/>
                </a:cubicBezTo>
                <a:cubicBezTo>
                  <a:pt x="53" y="141"/>
                  <a:pt x="57" y="137"/>
                  <a:pt x="62" y="137"/>
                </a:cubicBezTo>
                <a:cubicBezTo>
                  <a:pt x="66" y="137"/>
                  <a:pt x="70" y="141"/>
                  <a:pt x="70" y="146"/>
                </a:cubicBezTo>
                <a:close/>
                <a:moveTo>
                  <a:pt x="80" y="99"/>
                </a:moveTo>
                <a:cubicBezTo>
                  <a:pt x="79" y="100"/>
                  <a:pt x="79" y="100"/>
                  <a:pt x="78" y="100"/>
                </a:cubicBezTo>
                <a:cubicBezTo>
                  <a:pt x="83" y="95"/>
                  <a:pt x="88" y="86"/>
                  <a:pt x="90" y="77"/>
                </a:cubicBezTo>
                <a:cubicBezTo>
                  <a:pt x="105" y="77"/>
                  <a:pt x="105" y="77"/>
                  <a:pt x="105" y="77"/>
                </a:cubicBezTo>
                <a:cubicBezTo>
                  <a:pt x="99" y="87"/>
                  <a:pt x="91" y="95"/>
                  <a:pt x="80" y="99"/>
                </a:cubicBezTo>
                <a:close/>
                <a:moveTo>
                  <a:pt x="38" y="146"/>
                </a:moveTo>
                <a:cubicBezTo>
                  <a:pt x="38" y="147"/>
                  <a:pt x="39" y="149"/>
                  <a:pt x="41" y="149"/>
                </a:cubicBezTo>
                <a:cubicBezTo>
                  <a:pt x="42" y="149"/>
                  <a:pt x="44" y="147"/>
                  <a:pt x="44" y="146"/>
                </a:cubicBezTo>
                <a:cubicBezTo>
                  <a:pt x="44" y="144"/>
                  <a:pt x="42" y="143"/>
                  <a:pt x="41" y="143"/>
                </a:cubicBezTo>
                <a:cubicBezTo>
                  <a:pt x="39" y="143"/>
                  <a:pt x="38" y="144"/>
                  <a:pt x="38" y="146"/>
                </a:cubicBezTo>
                <a:close/>
                <a:moveTo>
                  <a:pt x="19" y="146"/>
                </a:moveTo>
                <a:cubicBezTo>
                  <a:pt x="19" y="147"/>
                  <a:pt x="20" y="149"/>
                  <a:pt x="22" y="149"/>
                </a:cubicBezTo>
                <a:cubicBezTo>
                  <a:pt x="23" y="149"/>
                  <a:pt x="25" y="147"/>
                  <a:pt x="25" y="146"/>
                </a:cubicBezTo>
                <a:cubicBezTo>
                  <a:pt x="25" y="144"/>
                  <a:pt x="23" y="143"/>
                  <a:pt x="22" y="143"/>
                </a:cubicBezTo>
                <a:cubicBezTo>
                  <a:pt x="20" y="143"/>
                  <a:pt x="19" y="144"/>
                  <a:pt x="19" y="146"/>
                </a:cubicBezTo>
                <a:close/>
                <a:moveTo>
                  <a:pt x="28" y="146"/>
                </a:moveTo>
                <a:cubicBezTo>
                  <a:pt x="28" y="147"/>
                  <a:pt x="29" y="149"/>
                  <a:pt x="31" y="149"/>
                </a:cubicBezTo>
                <a:cubicBezTo>
                  <a:pt x="33" y="149"/>
                  <a:pt x="34" y="147"/>
                  <a:pt x="34" y="146"/>
                </a:cubicBezTo>
                <a:cubicBezTo>
                  <a:pt x="34" y="144"/>
                  <a:pt x="33" y="143"/>
                  <a:pt x="31" y="143"/>
                </a:cubicBezTo>
                <a:cubicBezTo>
                  <a:pt x="29" y="143"/>
                  <a:pt x="28" y="144"/>
                  <a:pt x="28" y="146"/>
                </a:cubicBezTo>
                <a:close/>
                <a:moveTo>
                  <a:pt x="10" y="144"/>
                </a:moveTo>
                <a:cubicBezTo>
                  <a:pt x="9" y="144"/>
                  <a:pt x="9" y="145"/>
                  <a:pt x="9" y="146"/>
                </a:cubicBezTo>
                <a:cubicBezTo>
                  <a:pt x="9" y="147"/>
                  <a:pt x="9" y="147"/>
                  <a:pt x="10" y="148"/>
                </a:cubicBezTo>
                <a:cubicBezTo>
                  <a:pt x="10" y="148"/>
                  <a:pt x="11" y="149"/>
                  <a:pt x="12" y="149"/>
                </a:cubicBezTo>
                <a:cubicBezTo>
                  <a:pt x="13" y="149"/>
                  <a:pt x="14" y="148"/>
                  <a:pt x="14" y="148"/>
                </a:cubicBezTo>
                <a:cubicBezTo>
                  <a:pt x="15" y="147"/>
                  <a:pt x="15" y="147"/>
                  <a:pt x="15" y="146"/>
                </a:cubicBezTo>
                <a:cubicBezTo>
                  <a:pt x="15" y="145"/>
                  <a:pt x="15" y="144"/>
                  <a:pt x="14" y="144"/>
                </a:cubicBezTo>
                <a:cubicBezTo>
                  <a:pt x="14" y="143"/>
                  <a:pt x="13" y="143"/>
                  <a:pt x="12" y="143"/>
                </a:cubicBezTo>
                <a:cubicBezTo>
                  <a:pt x="11" y="143"/>
                  <a:pt x="10" y="143"/>
                  <a:pt x="10" y="144"/>
                </a:cubicBezTo>
                <a:close/>
                <a:moveTo>
                  <a:pt x="109" y="144"/>
                </a:moveTo>
                <a:cubicBezTo>
                  <a:pt x="108" y="144"/>
                  <a:pt x="108" y="145"/>
                  <a:pt x="108" y="146"/>
                </a:cubicBezTo>
                <a:cubicBezTo>
                  <a:pt x="108" y="147"/>
                  <a:pt x="108" y="147"/>
                  <a:pt x="109" y="148"/>
                </a:cubicBezTo>
                <a:cubicBezTo>
                  <a:pt x="110" y="148"/>
                  <a:pt x="110" y="149"/>
                  <a:pt x="111" y="149"/>
                </a:cubicBezTo>
                <a:cubicBezTo>
                  <a:pt x="112" y="149"/>
                  <a:pt x="113" y="148"/>
                  <a:pt x="113" y="148"/>
                </a:cubicBezTo>
                <a:cubicBezTo>
                  <a:pt x="114" y="147"/>
                  <a:pt x="114" y="147"/>
                  <a:pt x="114" y="146"/>
                </a:cubicBezTo>
                <a:cubicBezTo>
                  <a:pt x="114" y="145"/>
                  <a:pt x="114" y="144"/>
                  <a:pt x="113" y="144"/>
                </a:cubicBezTo>
                <a:cubicBezTo>
                  <a:pt x="113" y="143"/>
                  <a:pt x="112" y="143"/>
                  <a:pt x="111" y="143"/>
                </a:cubicBezTo>
                <a:cubicBezTo>
                  <a:pt x="110" y="143"/>
                  <a:pt x="110" y="143"/>
                  <a:pt x="109" y="144"/>
                </a:cubicBezTo>
                <a:close/>
                <a:moveTo>
                  <a:pt x="102" y="143"/>
                </a:moveTo>
                <a:cubicBezTo>
                  <a:pt x="100" y="143"/>
                  <a:pt x="99" y="144"/>
                  <a:pt x="99" y="146"/>
                </a:cubicBezTo>
                <a:cubicBezTo>
                  <a:pt x="99" y="147"/>
                  <a:pt x="100" y="149"/>
                  <a:pt x="102" y="149"/>
                </a:cubicBezTo>
                <a:cubicBezTo>
                  <a:pt x="103" y="149"/>
                  <a:pt x="104" y="147"/>
                  <a:pt x="104" y="146"/>
                </a:cubicBezTo>
                <a:cubicBezTo>
                  <a:pt x="104" y="144"/>
                  <a:pt x="103" y="143"/>
                  <a:pt x="102" y="143"/>
                </a:cubicBezTo>
                <a:close/>
                <a:moveTo>
                  <a:pt x="92" y="143"/>
                </a:moveTo>
                <a:cubicBezTo>
                  <a:pt x="90" y="143"/>
                  <a:pt x="89" y="144"/>
                  <a:pt x="89" y="146"/>
                </a:cubicBezTo>
                <a:cubicBezTo>
                  <a:pt x="89" y="147"/>
                  <a:pt x="90" y="149"/>
                  <a:pt x="92" y="149"/>
                </a:cubicBezTo>
                <a:cubicBezTo>
                  <a:pt x="94" y="149"/>
                  <a:pt x="95" y="147"/>
                  <a:pt x="95" y="146"/>
                </a:cubicBezTo>
                <a:cubicBezTo>
                  <a:pt x="95" y="144"/>
                  <a:pt x="94" y="143"/>
                  <a:pt x="92" y="143"/>
                </a:cubicBezTo>
                <a:close/>
                <a:moveTo>
                  <a:pt x="79" y="146"/>
                </a:moveTo>
                <a:cubicBezTo>
                  <a:pt x="79" y="147"/>
                  <a:pt x="81" y="149"/>
                  <a:pt x="82" y="149"/>
                </a:cubicBezTo>
                <a:cubicBezTo>
                  <a:pt x="84" y="149"/>
                  <a:pt x="85" y="147"/>
                  <a:pt x="85" y="146"/>
                </a:cubicBezTo>
                <a:cubicBezTo>
                  <a:pt x="85" y="144"/>
                  <a:pt x="84" y="143"/>
                  <a:pt x="82" y="143"/>
                </a:cubicBezTo>
                <a:cubicBezTo>
                  <a:pt x="81" y="143"/>
                  <a:pt x="79" y="144"/>
                  <a:pt x="79" y="14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olded Corner 12">
            <a:extLst>
              <a:ext uri="{FF2B5EF4-FFF2-40B4-BE49-F238E27FC236}">
                <a16:creationId xmlns:a16="http://schemas.microsoft.com/office/drawing/2014/main" id="{5430FB31-81C6-4752-8F25-E682E76A4A2D}"/>
              </a:ext>
            </a:extLst>
          </p:cNvPr>
          <p:cNvSpPr/>
          <p:nvPr/>
        </p:nvSpPr>
        <p:spPr>
          <a:xfrm rot="1255026">
            <a:off x="769827" y="3936435"/>
            <a:ext cx="670737" cy="670737"/>
          </a:xfrm>
          <a:prstGeom prst="foldedCorner">
            <a:avLst/>
          </a:prstGeom>
          <a:solidFill>
            <a:schemeClr val="accent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a:extLst>
              <a:ext uri="{FF2B5EF4-FFF2-40B4-BE49-F238E27FC236}">
                <a16:creationId xmlns:a16="http://schemas.microsoft.com/office/drawing/2014/main" id="{6C801489-3039-462F-AD1C-8CEF85A4C308}"/>
              </a:ext>
            </a:extLst>
          </p:cNvPr>
          <p:cNvSpPr/>
          <p:nvPr/>
        </p:nvSpPr>
        <p:spPr>
          <a:xfrm>
            <a:off x="631489" y="4758475"/>
            <a:ext cx="947412" cy="507831"/>
          </a:xfrm>
          <a:prstGeom prst="rect">
            <a:avLst/>
          </a:prstGeom>
        </p:spPr>
        <p:txBody>
          <a:bodyPr wrap="square">
            <a:spAutoFit/>
          </a:bodyPr>
          <a:lstStyle/>
          <a:p>
            <a:pPr algn="ctr"/>
            <a:r>
              <a:rPr lang="en-US" b="1">
                <a:solidFill>
                  <a:schemeClr val="bg1"/>
                </a:solidFill>
                <a:latin typeface="Lato" panose="020F0502020204030203" pitchFamily="34" charset="0"/>
                <a:ea typeface="Roboto" panose="02000000000000000000" pitchFamily="2" charset="0"/>
                <a:cs typeface="Lato" panose="020F0502020204030203" pitchFamily="34" charset="0"/>
              </a:rPr>
              <a:t>15%</a:t>
            </a:r>
            <a:endParaRPr lang="en-US">
              <a:solidFill>
                <a:schemeClr val="bg1"/>
              </a:solidFill>
              <a:latin typeface="Lato" panose="020F0502020204030203" pitchFamily="34" charset="0"/>
              <a:ea typeface="Roboto" panose="02000000000000000000" pitchFamily="2" charset="0"/>
              <a:cs typeface="Lato" panose="020F0502020204030203" pitchFamily="34" charset="0"/>
            </a:endParaRPr>
          </a:p>
          <a:p>
            <a:pPr algn="ctr"/>
            <a:r>
              <a:rPr lang="en-US" sz="900">
                <a:solidFill>
                  <a:schemeClr val="bg1"/>
                </a:solidFill>
                <a:latin typeface="Lato" panose="020F0502020204030203" pitchFamily="34" charset="0"/>
                <a:ea typeface="Roboto" panose="02000000000000000000" pitchFamily="2" charset="0"/>
                <a:cs typeface="Lato" panose="020F0502020204030203" pitchFamily="34" charset="0"/>
              </a:rPr>
              <a:t>Admin</a:t>
            </a:r>
          </a:p>
        </p:txBody>
      </p:sp>
      <p:sp>
        <p:nvSpPr>
          <p:cNvPr id="31" name="Folded Corner 15">
            <a:extLst>
              <a:ext uri="{FF2B5EF4-FFF2-40B4-BE49-F238E27FC236}">
                <a16:creationId xmlns:a16="http://schemas.microsoft.com/office/drawing/2014/main" id="{9507141D-EF65-4A6E-BD7A-DBF5B7BB8835}"/>
              </a:ext>
            </a:extLst>
          </p:cNvPr>
          <p:cNvSpPr/>
          <p:nvPr/>
        </p:nvSpPr>
        <p:spPr>
          <a:xfrm rot="21244614">
            <a:off x="2012703" y="3936435"/>
            <a:ext cx="670737" cy="670737"/>
          </a:xfrm>
          <a:prstGeom prst="foldedCorner">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Rectangle 31">
            <a:extLst>
              <a:ext uri="{FF2B5EF4-FFF2-40B4-BE49-F238E27FC236}">
                <a16:creationId xmlns:a16="http://schemas.microsoft.com/office/drawing/2014/main" id="{5E74CA27-C3FA-44C3-BE79-D2D9444535DF}"/>
              </a:ext>
            </a:extLst>
          </p:cNvPr>
          <p:cNvSpPr/>
          <p:nvPr/>
        </p:nvSpPr>
        <p:spPr>
          <a:xfrm>
            <a:off x="1874365" y="4758475"/>
            <a:ext cx="947412" cy="507831"/>
          </a:xfrm>
          <a:prstGeom prst="rect">
            <a:avLst/>
          </a:prstGeom>
        </p:spPr>
        <p:txBody>
          <a:bodyPr wrap="square">
            <a:spAutoFit/>
          </a:bodyPr>
          <a:lstStyle/>
          <a:p>
            <a:pPr algn="ctr"/>
            <a:r>
              <a:rPr lang="en-US" b="1">
                <a:solidFill>
                  <a:schemeClr val="bg1"/>
                </a:solidFill>
                <a:latin typeface="Lato" panose="020F0502020204030203" pitchFamily="34" charset="0"/>
                <a:ea typeface="Roboto" panose="02000000000000000000" pitchFamily="2" charset="0"/>
                <a:cs typeface="Lato" panose="020F0502020204030203" pitchFamily="34" charset="0"/>
              </a:rPr>
              <a:t>60%</a:t>
            </a:r>
            <a:endParaRPr lang="en-US">
              <a:solidFill>
                <a:schemeClr val="bg1"/>
              </a:solidFill>
              <a:latin typeface="Lato" panose="020F0502020204030203" pitchFamily="34" charset="0"/>
              <a:ea typeface="Roboto" panose="02000000000000000000" pitchFamily="2" charset="0"/>
              <a:cs typeface="Lato" panose="020F0502020204030203" pitchFamily="34" charset="0"/>
            </a:endParaRPr>
          </a:p>
          <a:p>
            <a:pPr algn="ctr"/>
            <a:r>
              <a:rPr lang="en-US" sz="900">
                <a:solidFill>
                  <a:schemeClr val="bg1"/>
                </a:solidFill>
                <a:latin typeface="Lato" panose="020F0502020204030203" pitchFamily="34" charset="0"/>
                <a:ea typeface="Roboto" panose="02000000000000000000" pitchFamily="2" charset="0"/>
                <a:cs typeface="Lato" panose="020F0502020204030203" pitchFamily="34" charset="0"/>
              </a:rPr>
              <a:t>Support</a:t>
            </a:r>
          </a:p>
        </p:txBody>
      </p:sp>
      <p:sp>
        <p:nvSpPr>
          <p:cNvPr id="35" name="Folded Corner 17">
            <a:extLst>
              <a:ext uri="{FF2B5EF4-FFF2-40B4-BE49-F238E27FC236}">
                <a16:creationId xmlns:a16="http://schemas.microsoft.com/office/drawing/2014/main" id="{C09ACC1D-01AD-4473-B0E1-19C063FAC0F2}"/>
              </a:ext>
            </a:extLst>
          </p:cNvPr>
          <p:cNvSpPr/>
          <p:nvPr/>
        </p:nvSpPr>
        <p:spPr>
          <a:xfrm rot="1226666">
            <a:off x="3255580" y="3936435"/>
            <a:ext cx="670737" cy="670737"/>
          </a:xfrm>
          <a:prstGeom prst="foldedCorner">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Rectangle 37">
            <a:extLst>
              <a:ext uri="{FF2B5EF4-FFF2-40B4-BE49-F238E27FC236}">
                <a16:creationId xmlns:a16="http://schemas.microsoft.com/office/drawing/2014/main" id="{DF5739F0-08F2-4A5E-9987-592F80403E41}"/>
              </a:ext>
            </a:extLst>
          </p:cNvPr>
          <p:cNvSpPr/>
          <p:nvPr/>
        </p:nvSpPr>
        <p:spPr>
          <a:xfrm>
            <a:off x="3117241" y="4758475"/>
            <a:ext cx="947412" cy="507831"/>
          </a:xfrm>
          <a:prstGeom prst="rect">
            <a:avLst/>
          </a:prstGeom>
        </p:spPr>
        <p:txBody>
          <a:bodyPr wrap="square">
            <a:spAutoFit/>
          </a:bodyPr>
          <a:lstStyle/>
          <a:p>
            <a:pPr algn="ctr"/>
            <a:r>
              <a:rPr lang="en-US" b="1">
                <a:solidFill>
                  <a:schemeClr val="bg1"/>
                </a:solidFill>
                <a:latin typeface="Lato" panose="020F0502020204030203" pitchFamily="34" charset="0"/>
                <a:ea typeface="Roboto" panose="02000000000000000000" pitchFamily="2" charset="0"/>
                <a:cs typeface="Lato" panose="020F0502020204030203" pitchFamily="34" charset="0"/>
              </a:rPr>
              <a:t>25%</a:t>
            </a:r>
            <a:endParaRPr lang="en-US">
              <a:solidFill>
                <a:schemeClr val="bg1"/>
              </a:solidFill>
              <a:latin typeface="Lato" panose="020F0502020204030203" pitchFamily="34" charset="0"/>
              <a:ea typeface="Roboto" panose="02000000000000000000" pitchFamily="2" charset="0"/>
              <a:cs typeface="Lato" panose="020F0502020204030203" pitchFamily="34" charset="0"/>
            </a:endParaRPr>
          </a:p>
          <a:p>
            <a:pPr algn="ctr"/>
            <a:r>
              <a:rPr lang="en-US" sz="900">
                <a:solidFill>
                  <a:schemeClr val="bg1"/>
                </a:solidFill>
                <a:latin typeface="Lato" panose="020F0502020204030203" pitchFamily="34" charset="0"/>
                <a:ea typeface="Roboto" panose="02000000000000000000" pitchFamily="2" charset="0"/>
                <a:cs typeface="Lato" panose="020F0502020204030203" pitchFamily="34" charset="0"/>
              </a:rPr>
              <a:t>Speed</a:t>
            </a:r>
          </a:p>
        </p:txBody>
      </p:sp>
      <p:sp>
        <p:nvSpPr>
          <p:cNvPr id="39" name="Folded Corner 19">
            <a:extLst>
              <a:ext uri="{FF2B5EF4-FFF2-40B4-BE49-F238E27FC236}">
                <a16:creationId xmlns:a16="http://schemas.microsoft.com/office/drawing/2014/main" id="{FA133BE7-4C72-4376-B435-A1248EFBE74E}"/>
              </a:ext>
            </a:extLst>
          </p:cNvPr>
          <p:cNvSpPr/>
          <p:nvPr/>
        </p:nvSpPr>
        <p:spPr>
          <a:xfrm rot="20989032">
            <a:off x="4498454" y="3936435"/>
            <a:ext cx="670737" cy="670737"/>
          </a:xfrm>
          <a:prstGeom prst="foldedCorner">
            <a:avLst/>
          </a:prstGeom>
          <a:solidFill>
            <a:schemeClr val="accent4"/>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Rectangle 39">
            <a:extLst>
              <a:ext uri="{FF2B5EF4-FFF2-40B4-BE49-F238E27FC236}">
                <a16:creationId xmlns:a16="http://schemas.microsoft.com/office/drawing/2014/main" id="{165494E8-D6A7-4211-B5DF-0271864C5BFF}"/>
              </a:ext>
            </a:extLst>
          </p:cNvPr>
          <p:cNvSpPr/>
          <p:nvPr/>
        </p:nvSpPr>
        <p:spPr>
          <a:xfrm>
            <a:off x="4360116" y="4758475"/>
            <a:ext cx="947412" cy="507831"/>
          </a:xfrm>
          <a:prstGeom prst="rect">
            <a:avLst/>
          </a:prstGeom>
        </p:spPr>
        <p:txBody>
          <a:bodyPr wrap="square">
            <a:spAutoFit/>
          </a:bodyPr>
          <a:lstStyle/>
          <a:p>
            <a:pPr algn="ctr"/>
            <a:r>
              <a:rPr lang="en-US" b="1">
                <a:solidFill>
                  <a:schemeClr val="bg1"/>
                </a:solidFill>
                <a:latin typeface="Lato" panose="020F0502020204030203" pitchFamily="34" charset="0"/>
                <a:ea typeface="Roboto" panose="02000000000000000000" pitchFamily="2" charset="0"/>
                <a:cs typeface="Lato" panose="020F0502020204030203" pitchFamily="34" charset="0"/>
              </a:rPr>
              <a:t>50%</a:t>
            </a:r>
            <a:endParaRPr lang="en-US">
              <a:solidFill>
                <a:schemeClr val="bg1"/>
              </a:solidFill>
              <a:latin typeface="Lato" panose="020F0502020204030203" pitchFamily="34" charset="0"/>
              <a:ea typeface="Roboto" panose="02000000000000000000" pitchFamily="2" charset="0"/>
              <a:cs typeface="Lato" panose="020F0502020204030203" pitchFamily="34" charset="0"/>
            </a:endParaRPr>
          </a:p>
          <a:p>
            <a:pPr algn="ctr"/>
            <a:r>
              <a:rPr lang="en-US" sz="900">
                <a:solidFill>
                  <a:schemeClr val="bg1"/>
                </a:solidFill>
                <a:latin typeface="Lato" panose="020F0502020204030203" pitchFamily="34" charset="0"/>
                <a:ea typeface="Roboto" panose="02000000000000000000" pitchFamily="2" charset="0"/>
                <a:cs typeface="Lato" panose="020F0502020204030203" pitchFamily="34" charset="0"/>
              </a:rPr>
              <a:t>Design</a:t>
            </a:r>
          </a:p>
        </p:txBody>
      </p:sp>
      <p:grpSp>
        <p:nvGrpSpPr>
          <p:cNvPr id="41" name="Group 40">
            <a:extLst>
              <a:ext uri="{FF2B5EF4-FFF2-40B4-BE49-F238E27FC236}">
                <a16:creationId xmlns:a16="http://schemas.microsoft.com/office/drawing/2014/main" id="{BF0EF347-8BE2-451E-8A7B-5D161EA315EE}"/>
              </a:ext>
            </a:extLst>
          </p:cNvPr>
          <p:cNvGrpSpPr/>
          <p:nvPr/>
        </p:nvGrpSpPr>
        <p:grpSpPr>
          <a:xfrm>
            <a:off x="4667170" y="4070190"/>
            <a:ext cx="287338" cy="287338"/>
            <a:chOff x="4319588" y="2492375"/>
            <a:chExt cx="287338" cy="287338"/>
          </a:xfrm>
          <a:solidFill>
            <a:schemeClr val="tx1">
              <a:lumMod val="85000"/>
              <a:lumOff val="15000"/>
            </a:schemeClr>
          </a:solidFill>
        </p:grpSpPr>
        <p:sp>
          <p:nvSpPr>
            <p:cNvPr id="42" name="Freeform 372">
              <a:extLst>
                <a:ext uri="{FF2B5EF4-FFF2-40B4-BE49-F238E27FC236}">
                  <a16:creationId xmlns:a16="http://schemas.microsoft.com/office/drawing/2014/main" id="{837BAF30-04A2-4BEC-A242-9A7119A9A5BB}"/>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Freeform 373">
              <a:extLst>
                <a:ext uri="{FF2B5EF4-FFF2-40B4-BE49-F238E27FC236}">
                  <a16:creationId xmlns:a16="http://schemas.microsoft.com/office/drawing/2014/main" id="{F6D082E2-0E52-457A-ACF6-8BDB1FEEADE6}"/>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44" name="Group 43">
            <a:extLst>
              <a:ext uri="{FF2B5EF4-FFF2-40B4-BE49-F238E27FC236}">
                <a16:creationId xmlns:a16="http://schemas.microsoft.com/office/drawing/2014/main" id="{38BAB0EC-7F56-4ADF-9D39-8CA4D156A8E5}"/>
              </a:ext>
            </a:extLst>
          </p:cNvPr>
          <p:cNvGrpSpPr/>
          <p:nvPr/>
        </p:nvGrpSpPr>
        <p:grpSpPr>
          <a:xfrm>
            <a:off x="3481547" y="4109083"/>
            <a:ext cx="285750" cy="287338"/>
            <a:chOff x="2025650" y="4786313"/>
            <a:chExt cx="285750" cy="287338"/>
          </a:xfrm>
          <a:solidFill>
            <a:schemeClr val="tx1">
              <a:lumMod val="85000"/>
              <a:lumOff val="15000"/>
            </a:schemeClr>
          </a:solidFill>
        </p:grpSpPr>
        <p:sp>
          <p:nvSpPr>
            <p:cNvPr id="45" name="Freeform 565">
              <a:extLst>
                <a:ext uri="{FF2B5EF4-FFF2-40B4-BE49-F238E27FC236}">
                  <a16:creationId xmlns:a16="http://schemas.microsoft.com/office/drawing/2014/main" id="{F6D502D7-6AEB-4066-B170-3B6D33995EFF}"/>
                </a:ext>
              </a:extLst>
            </p:cNvPr>
            <p:cNvSpPr>
              <a:spLocks noEditPoints="1"/>
            </p:cNvSpPr>
            <p:nvPr/>
          </p:nvSpPr>
          <p:spPr bwMode="auto">
            <a:xfrm>
              <a:off x="2025650" y="4786313"/>
              <a:ext cx="285750" cy="287338"/>
            </a:xfrm>
            <a:custGeom>
              <a:avLst/>
              <a:gdLst>
                <a:gd name="T0" fmla="*/ 812 w 903"/>
                <a:gd name="T1" fmla="*/ 500 h 903"/>
                <a:gd name="T2" fmla="*/ 810 w 903"/>
                <a:gd name="T3" fmla="*/ 505 h 903"/>
                <a:gd name="T4" fmla="*/ 806 w 903"/>
                <a:gd name="T5" fmla="*/ 509 h 903"/>
                <a:gd name="T6" fmla="*/ 800 w 903"/>
                <a:gd name="T7" fmla="*/ 511 h 903"/>
                <a:gd name="T8" fmla="*/ 105 w 903"/>
                <a:gd name="T9" fmla="*/ 511 h 903"/>
                <a:gd name="T10" fmla="*/ 99 w 903"/>
                <a:gd name="T11" fmla="*/ 510 h 903"/>
                <a:gd name="T12" fmla="*/ 95 w 903"/>
                <a:gd name="T13" fmla="*/ 507 h 903"/>
                <a:gd name="T14" fmla="*/ 92 w 903"/>
                <a:gd name="T15" fmla="*/ 502 h 903"/>
                <a:gd name="T16" fmla="*/ 90 w 903"/>
                <a:gd name="T17" fmla="*/ 496 h 903"/>
                <a:gd name="T18" fmla="*/ 90 w 903"/>
                <a:gd name="T19" fmla="*/ 105 h 903"/>
                <a:gd name="T20" fmla="*/ 92 w 903"/>
                <a:gd name="T21" fmla="*/ 100 h 903"/>
                <a:gd name="T22" fmla="*/ 95 w 903"/>
                <a:gd name="T23" fmla="*/ 94 h 903"/>
                <a:gd name="T24" fmla="*/ 99 w 903"/>
                <a:gd name="T25" fmla="*/ 91 h 903"/>
                <a:gd name="T26" fmla="*/ 105 w 903"/>
                <a:gd name="T27" fmla="*/ 90 h 903"/>
                <a:gd name="T28" fmla="*/ 800 w 903"/>
                <a:gd name="T29" fmla="*/ 90 h 903"/>
                <a:gd name="T30" fmla="*/ 806 w 903"/>
                <a:gd name="T31" fmla="*/ 92 h 903"/>
                <a:gd name="T32" fmla="*/ 810 w 903"/>
                <a:gd name="T33" fmla="*/ 96 h 903"/>
                <a:gd name="T34" fmla="*/ 812 w 903"/>
                <a:gd name="T35" fmla="*/ 102 h 903"/>
                <a:gd name="T36" fmla="*/ 813 w 903"/>
                <a:gd name="T37" fmla="*/ 496 h 903"/>
                <a:gd name="T38" fmla="*/ 15 w 903"/>
                <a:gd name="T39" fmla="*/ 0 h 903"/>
                <a:gd name="T40" fmla="*/ 9 w 903"/>
                <a:gd name="T41" fmla="*/ 1 h 903"/>
                <a:gd name="T42" fmla="*/ 5 w 903"/>
                <a:gd name="T43" fmla="*/ 4 h 903"/>
                <a:gd name="T44" fmla="*/ 1 w 903"/>
                <a:gd name="T45" fmla="*/ 8 h 903"/>
                <a:gd name="T46" fmla="*/ 0 w 903"/>
                <a:gd name="T47" fmla="*/ 15 h 903"/>
                <a:gd name="T48" fmla="*/ 0 w 903"/>
                <a:gd name="T49" fmla="*/ 590 h 903"/>
                <a:gd name="T50" fmla="*/ 2 w 903"/>
                <a:gd name="T51" fmla="*/ 595 h 903"/>
                <a:gd name="T52" fmla="*/ 7 w 903"/>
                <a:gd name="T53" fmla="*/ 599 h 903"/>
                <a:gd name="T54" fmla="*/ 12 w 903"/>
                <a:gd name="T55" fmla="*/ 602 h 903"/>
                <a:gd name="T56" fmla="*/ 437 w 903"/>
                <a:gd name="T57" fmla="*/ 602 h 903"/>
                <a:gd name="T58" fmla="*/ 260 w 903"/>
                <a:gd name="T59" fmla="*/ 877 h 903"/>
                <a:gd name="T60" fmla="*/ 257 w 903"/>
                <a:gd name="T61" fmla="*/ 883 h 903"/>
                <a:gd name="T62" fmla="*/ 256 w 903"/>
                <a:gd name="T63" fmla="*/ 888 h 903"/>
                <a:gd name="T64" fmla="*/ 257 w 903"/>
                <a:gd name="T65" fmla="*/ 893 h 903"/>
                <a:gd name="T66" fmla="*/ 260 w 903"/>
                <a:gd name="T67" fmla="*/ 899 h 903"/>
                <a:gd name="T68" fmla="*/ 265 w 903"/>
                <a:gd name="T69" fmla="*/ 902 h 903"/>
                <a:gd name="T70" fmla="*/ 271 w 903"/>
                <a:gd name="T71" fmla="*/ 903 h 903"/>
                <a:gd name="T72" fmla="*/ 277 w 903"/>
                <a:gd name="T73" fmla="*/ 902 h 903"/>
                <a:gd name="T74" fmla="*/ 281 w 903"/>
                <a:gd name="T75" fmla="*/ 899 h 903"/>
                <a:gd name="T76" fmla="*/ 621 w 903"/>
                <a:gd name="T77" fmla="*/ 899 h 903"/>
                <a:gd name="T78" fmla="*/ 627 w 903"/>
                <a:gd name="T79" fmla="*/ 902 h 903"/>
                <a:gd name="T80" fmla="*/ 632 w 903"/>
                <a:gd name="T81" fmla="*/ 903 h 903"/>
                <a:gd name="T82" fmla="*/ 637 w 903"/>
                <a:gd name="T83" fmla="*/ 902 h 903"/>
                <a:gd name="T84" fmla="*/ 643 w 903"/>
                <a:gd name="T85" fmla="*/ 899 h 903"/>
                <a:gd name="T86" fmla="*/ 646 w 903"/>
                <a:gd name="T87" fmla="*/ 893 h 903"/>
                <a:gd name="T88" fmla="*/ 647 w 903"/>
                <a:gd name="T89" fmla="*/ 888 h 903"/>
                <a:gd name="T90" fmla="*/ 646 w 903"/>
                <a:gd name="T91" fmla="*/ 883 h 903"/>
                <a:gd name="T92" fmla="*/ 643 w 903"/>
                <a:gd name="T93" fmla="*/ 877 h 903"/>
                <a:gd name="T94" fmla="*/ 467 w 903"/>
                <a:gd name="T95" fmla="*/ 602 h 903"/>
                <a:gd name="T96" fmla="*/ 892 w 903"/>
                <a:gd name="T97" fmla="*/ 602 h 903"/>
                <a:gd name="T98" fmla="*/ 897 w 903"/>
                <a:gd name="T99" fmla="*/ 599 h 903"/>
                <a:gd name="T100" fmla="*/ 900 w 903"/>
                <a:gd name="T101" fmla="*/ 595 h 903"/>
                <a:gd name="T102" fmla="*/ 902 w 903"/>
                <a:gd name="T103" fmla="*/ 590 h 903"/>
                <a:gd name="T104" fmla="*/ 903 w 903"/>
                <a:gd name="T105" fmla="*/ 15 h 903"/>
                <a:gd name="T106" fmla="*/ 902 w 903"/>
                <a:gd name="T107" fmla="*/ 8 h 903"/>
                <a:gd name="T108" fmla="*/ 899 w 903"/>
                <a:gd name="T109" fmla="*/ 4 h 903"/>
                <a:gd name="T110" fmla="*/ 894 w 903"/>
                <a:gd name="T111" fmla="*/ 1 h 903"/>
                <a:gd name="T112" fmla="*/ 888 w 903"/>
                <a:gd name="T113"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3" h="903">
                  <a:moveTo>
                    <a:pt x="813" y="496"/>
                  </a:moveTo>
                  <a:lnTo>
                    <a:pt x="812" y="500"/>
                  </a:lnTo>
                  <a:lnTo>
                    <a:pt x="811" y="502"/>
                  </a:lnTo>
                  <a:lnTo>
                    <a:pt x="810" y="505"/>
                  </a:lnTo>
                  <a:lnTo>
                    <a:pt x="808" y="507"/>
                  </a:lnTo>
                  <a:lnTo>
                    <a:pt x="806" y="509"/>
                  </a:lnTo>
                  <a:lnTo>
                    <a:pt x="804" y="510"/>
                  </a:lnTo>
                  <a:lnTo>
                    <a:pt x="800" y="511"/>
                  </a:lnTo>
                  <a:lnTo>
                    <a:pt x="797" y="511"/>
                  </a:lnTo>
                  <a:lnTo>
                    <a:pt x="105" y="511"/>
                  </a:lnTo>
                  <a:lnTo>
                    <a:pt x="102" y="511"/>
                  </a:lnTo>
                  <a:lnTo>
                    <a:pt x="99" y="510"/>
                  </a:lnTo>
                  <a:lnTo>
                    <a:pt x="97" y="509"/>
                  </a:lnTo>
                  <a:lnTo>
                    <a:pt x="95" y="507"/>
                  </a:lnTo>
                  <a:lnTo>
                    <a:pt x="93" y="505"/>
                  </a:lnTo>
                  <a:lnTo>
                    <a:pt x="92" y="502"/>
                  </a:lnTo>
                  <a:lnTo>
                    <a:pt x="90" y="500"/>
                  </a:lnTo>
                  <a:lnTo>
                    <a:pt x="90" y="496"/>
                  </a:lnTo>
                  <a:lnTo>
                    <a:pt x="90" y="316"/>
                  </a:lnTo>
                  <a:lnTo>
                    <a:pt x="90" y="105"/>
                  </a:lnTo>
                  <a:lnTo>
                    <a:pt x="90" y="102"/>
                  </a:lnTo>
                  <a:lnTo>
                    <a:pt x="92" y="100"/>
                  </a:lnTo>
                  <a:lnTo>
                    <a:pt x="93" y="96"/>
                  </a:lnTo>
                  <a:lnTo>
                    <a:pt x="95" y="94"/>
                  </a:lnTo>
                  <a:lnTo>
                    <a:pt x="97" y="92"/>
                  </a:lnTo>
                  <a:lnTo>
                    <a:pt x="99" y="91"/>
                  </a:lnTo>
                  <a:lnTo>
                    <a:pt x="102" y="90"/>
                  </a:lnTo>
                  <a:lnTo>
                    <a:pt x="105" y="90"/>
                  </a:lnTo>
                  <a:lnTo>
                    <a:pt x="798" y="90"/>
                  </a:lnTo>
                  <a:lnTo>
                    <a:pt x="800" y="90"/>
                  </a:lnTo>
                  <a:lnTo>
                    <a:pt x="804" y="91"/>
                  </a:lnTo>
                  <a:lnTo>
                    <a:pt x="806" y="92"/>
                  </a:lnTo>
                  <a:lnTo>
                    <a:pt x="808" y="94"/>
                  </a:lnTo>
                  <a:lnTo>
                    <a:pt x="810" y="96"/>
                  </a:lnTo>
                  <a:lnTo>
                    <a:pt x="811" y="100"/>
                  </a:lnTo>
                  <a:lnTo>
                    <a:pt x="812" y="102"/>
                  </a:lnTo>
                  <a:lnTo>
                    <a:pt x="813" y="105"/>
                  </a:lnTo>
                  <a:lnTo>
                    <a:pt x="813" y="496"/>
                  </a:lnTo>
                  <a:close/>
                  <a:moveTo>
                    <a:pt x="888" y="0"/>
                  </a:moveTo>
                  <a:lnTo>
                    <a:pt x="15" y="0"/>
                  </a:lnTo>
                  <a:lnTo>
                    <a:pt x="12" y="0"/>
                  </a:lnTo>
                  <a:lnTo>
                    <a:pt x="9" y="1"/>
                  </a:lnTo>
                  <a:lnTo>
                    <a:pt x="7" y="2"/>
                  </a:lnTo>
                  <a:lnTo>
                    <a:pt x="5" y="4"/>
                  </a:lnTo>
                  <a:lnTo>
                    <a:pt x="2" y="6"/>
                  </a:lnTo>
                  <a:lnTo>
                    <a:pt x="1" y="8"/>
                  </a:lnTo>
                  <a:lnTo>
                    <a:pt x="0" y="12"/>
                  </a:lnTo>
                  <a:lnTo>
                    <a:pt x="0" y="15"/>
                  </a:lnTo>
                  <a:lnTo>
                    <a:pt x="0" y="587"/>
                  </a:lnTo>
                  <a:lnTo>
                    <a:pt x="0" y="590"/>
                  </a:lnTo>
                  <a:lnTo>
                    <a:pt x="1" y="593"/>
                  </a:lnTo>
                  <a:lnTo>
                    <a:pt x="2" y="595"/>
                  </a:lnTo>
                  <a:lnTo>
                    <a:pt x="5" y="597"/>
                  </a:lnTo>
                  <a:lnTo>
                    <a:pt x="7" y="599"/>
                  </a:lnTo>
                  <a:lnTo>
                    <a:pt x="9" y="601"/>
                  </a:lnTo>
                  <a:lnTo>
                    <a:pt x="12" y="602"/>
                  </a:lnTo>
                  <a:lnTo>
                    <a:pt x="15" y="602"/>
                  </a:lnTo>
                  <a:lnTo>
                    <a:pt x="437" y="602"/>
                  </a:lnTo>
                  <a:lnTo>
                    <a:pt x="437" y="701"/>
                  </a:lnTo>
                  <a:lnTo>
                    <a:pt x="260" y="877"/>
                  </a:lnTo>
                  <a:lnTo>
                    <a:pt x="259" y="879"/>
                  </a:lnTo>
                  <a:lnTo>
                    <a:pt x="257" y="883"/>
                  </a:lnTo>
                  <a:lnTo>
                    <a:pt x="256" y="885"/>
                  </a:lnTo>
                  <a:lnTo>
                    <a:pt x="256" y="888"/>
                  </a:lnTo>
                  <a:lnTo>
                    <a:pt x="256" y="891"/>
                  </a:lnTo>
                  <a:lnTo>
                    <a:pt x="257" y="893"/>
                  </a:lnTo>
                  <a:lnTo>
                    <a:pt x="259" y="897"/>
                  </a:lnTo>
                  <a:lnTo>
                    <a:pt x="260" y="899"/>
                  </a:lnTo>
                  <a:lnTo>
                    <a:pt x="263" y="901"/>
                  </a:lnTo>
                  <a:lnTo>
                    <a:pt x="265" y="902"/>
                  </a:lnTo>
                  <a:lnTo>
                    <a:pt x="268" y="903"/>
                  </a:lnTo>
                  <a:lnTo>
                    <a:pt x="271" y="903"/>
                  </a:lnTo>
                  <a:lnTo>
                    <a:pt x="274" y="903"/>
                  </a:lnTo>
                  <a:lnTo>
                    <a:pt x="277" y="902"/>
                  </a:lnTo>
                  <a:lnTo>
                    <a:pt x="279" y="901"/>
                  </a:lnTo>
                  <a:lnTo>
                    <a:pt x="281" y="899"/>
                  </a:lnTo>
                  <a:lnTo>
                    <a:pt x="452" y="728"/>
                  </a:lnTo>
                  <a:lnTo>
                    <a:pt x="621" y="899"/>
                  </a:lnTo>
                  <a:lnTo>
                    <a:pt x="623" y="901"/>
                  </a:lnTo>
                  <a:lnTo>
                    <a:pt x="627" y="902"/>
                  </a:lnTo>
                  <a:lnTo>
                    <a:pt x="629" y="903"/>
                  </a:lnTo>
                  <a:lnTo>
                    <a:pt x="632" y="903"/>
                  </a:lnTo>
                  <a:lnTo>
                    <a:pt x="635" y="903"/>
                  </a:lnTo>
                  <a:lnTo>
                    <a:pt x="637" y="902"/>
                  </a:lnTo>
                  <a:lnTo>
                    <a:pt x="641" y="901"/>
                  </a:lnTo>
                  <a:lnTo>
                    <a:pt x="643" y="899"/>
                  </a:lnTo>
                  <a:lnTo>
                    <a:pt x="645" y="897"/>
                  </a:lnTo>
                  <a:lnTo>
                    <a:pt x="646" y="893"/>
                  </a:lnTo>
                  <a:lnTo>
                    <a:pt x="647" y="891"/>
                  </a:lnTo>
                  <a:lnTo>
                    <a:pt x="647" y="888"/>
                  </a:lnTo>
                  <a:lnTo>
                    <a:pt x="647" y="885"/>
                  </a:lnTo>
                  <a:lnTo>
                    <a:pt x="646" y="883"/>
                  </a:lnTo>
                  <a:lnTo>
                    <a:pt x="645" y="879"/>
                  </a:lnTo>
                  <a:lnTo>
                    <a:pt x="643" y="877"/>
                  </a:lnTo>
                  <a:lnTo>
                    <a:pt x="467" y="701"/>
                  </a:lnTo>
                  <a:lnTo>
                    <a:pt x="467" y="602"/>
                  </a:lnTo>
                  <a:lnTo>
                    <a:pt x="888" y="602"/>
                  </a:lnTo>
                  <a:lnTo>
                    <a:pt x="892" y="602"/>
                  </a:lnTo>
                  <a:lnTo>
                    <a:pt x="894" y="601"/>
                  </a:lnTo>
                  <a:lnTo>
                    <a:pt x="897" y="599"/>
                  </a:lnTo>
                  <a:lnTo>
                    <a:pt x="899" y="597"/>
                  </a:lnTo>
                  <a:lnTo>
                    <a:pt x="900" y="595"/>
                  </a:lnTo>
                  <a:lnTo>
                    <a:pt x="902" y="593"/>
                  </a:lnTo>
                  <a:lnTo>
                    <a:pt x="902" y="590"/>
                  </a:lnTo>
                  <a:lnTo>
                    <a:pt x="903" y="587"/>
                  </a:lnTo>
                  <a:lnTo>
                    <a:pt x="903" y="15"/>
                  </a:lnTo>
                  <a:lnTo>
                    <a:pt x="902" y="12"/>
                  </a:lnTo>
                  <a:lnTo>
                    <a:pt x="902" y="8"/>
                  </a:lnTo>
                  <a:lnTo>
                    <a:pt x="900" y="6"/>
                  </a:lnTo>
                  <a:lnTo>
                    <a:pt x="899" y="4"/>
                  </a:lnTo>
                  <a:lnTo>
                    <a:pt x="897" y="2"/>
                  </a:lnTo>
                  <a:lnTo>
                    <a:pt x="894" y="1"/>
                  </a:lnTo>
                  <a:lnTo>
                    <a:pt x="892" y="0"/>
                  </a:lnTo>
                  <a:lnTo>
                    <a:pt x="8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6" name="Freeform 566">
              <a:extLst>
                <a:ext uri="{FF2B5EF4-FFF2-40B4-BE49-F238E27FC236}">
                  <a16:creationId xmlns:a16="http://schemas.microsoft.com/office/drawing/2014/main" id="{9979B1E3-02D9-44B6-A61C-7977CDBB2CA7}"/>
                </a:ext>
              </a:extLst>
            </p:cNvPr>
            <p:cNvSpPr>
              <a:spLocks/>
            </p:cNvSpPr>
            <p:nvPr/>
          </p:nvSpPr>
          <p:spPr bwMode="auto">
            <a:xfrm>
              <a:off x="2054225" y="4843463"/>
              <a:ext cx="200025" cy="73025"/>
            </a:xfrm>
            <a:custGeom>
              <a:avLst/>
              <a:gdLst>
                <a:gd name="T0" fmla="*/ 151 w 632"/>
                <a:gd name="T1" fmla="*/ 151 h 226"/>
                <a:gd name="T2" fmla="*/ 157 w 632"/>
                <a:gd name="T3" fmla="*/ 149 h 226"/>
                <a:gd name="T4" fmla="*/ 161 w 632"/>
                <a:gd name="T5" fmla="*/ 146 h 226"/>
                <a:gd name="T6" fmla="*/ 288 w 632"/>
                <a:gd name="T7" fmla="*/ 217 h 226"/>
                <a:gd name="T8" fmla="*/ 292 w 632"/>
                <a:gd name="T9" fmla="*/ 223 h 226"/>
                <a:gd name="T10" fmla="*/ 299 w 632"/>
                <a:gd name="T11" fmla="*/ 226 h 226"/>
                <a:gd name="T12" fmla="*/ 302 w 632"/>
                <a:gd name="T13" fmla="*/ 226 h 226"/>
                <a:gd name="T14" fmla="*/ 307 w 632"/>
                <a:gd name="T15" fmla="*/ 225 h 226"/>
                <a:gd name="T16" fmla="*/ 313 w 632"/>
                <a:gd name="T17" fmla="*/ 222 h 226"/>
                <a:gd name="T18" fmla="*/ 471 w 632"/>
                <a:gd name="T19" fmla="*/ 191 h 226"/>
                <a:gd name="T20" fmla="*/ 477 w 632"/>
                <a:gd name="T21" fmla="*/ 195 h 226"/>
                <a:gd name="T22" fmla="*/ 483 w 632"/>
                <a:gd name="T23" fmla="*/ 196 h 226"/>
                <a:gd name="T24" fmla="*/ 488 w 632"/>
                <a:gd name="T25" fmla="*/ 194 h 226"/>
                <a:gd name="T26" fmla="*/ 494 w 632"/>
                <a:gd name="T27" fmla="*/ 191 h 226"/>
                <a:gd name="T28" fmla="*/ 631 w 632"/>
                <a:gd name="T29" fmla="*/ 23 h 226"/>
                <a:gd name="T30" fmla="*/ 632 w 632"/>
                <a:gd name="T31" fmla="*/ 16 h 226"/>
                <a:gd name="T32" fmla="*/ 632 w 632"/>
                <a:gd name="T33" fmla="*/ 11 h 226"/>
                <a:gd name="T34" fmla="*/ 629 w 632"/>
                <a:gd name="T35" fmla="*/ 5 h 226"/>
                <a:gd name="T36" fmla="*/ 625 w 632"/>
                <a:gd name="T37" fmla="*/ 2 h 226"/>
                <a:gd name="T38" fmla="*/ 619 w 632"/>
                <a:gd name="T39" fmla="*/ 0 h 226"/>
                <a:gd name="T40" fmla="*/ 613 w 632"/>
                <a:gd name="T41" fmla="*/ 1 h 226"/>
                <a:gd name="T42" fmla="*/ 607 w 632"/>
                <a:gd name="T43" fmla="*/ 3 h 226"/>
                <a:gd name="T44" fmla="*/ 481 w 632"/>
                <a:gd name="T45" fmla="*/ 159 h 226"/>
                <a:gd name="T46" fmla="*/ 415 w 632"/>
                <a:gd name="T47" fmla="*/ 93 h 226"/>
                <a:gd name="T48" fmla="*/ 409 w 632"/>
                <a:gd name="T49" fmla="*/ 91 h 226"/>
                <a:gd name="T50" fmla="*/ 404 w 632"/>
                <a:gd name="T51" fmla="*/ 91 h 226"/>
                <a:gd name="T52" fmla="*/ 398 w 632"/>
                <a:gd name="T53" fmla="*/ 93 h 226"/>
                <a:gd name="T54" fmla="*/ 307 w 632"/>
                <a:gd name="T55" fmla="*/ 185 h 226"/>
                <a:gd name="T56" fmla="*/ 247 w 632"/>
                <a:gd name="T57" fmla="*/ 39 h 226"/>
                <a:gd name="T58" fmla="*/ 242 w 632"/>
                <a:gd name="T59" fmla="*/ 34 h 226"/>
                <a:gd name="T60" fmla="*/ 234 w 632"/>
                <a:gd name="T61" fmla="*/ 33 h 226"/>
                <a:gd name="T62" fmla="*/ 227 w 632"/>
                <a:gd name="T63" fmla="*/ 35 h 226"/>
                <a:gd name="T64" fmla="*/ 144 w 632"/>
                <a:gd name="T65" fmla="*/ 121 h 226"/>
                <a:gd name="T66" fmla="*/ 12 w 632"/>
                <a:gd name="T67" fmla="*/ 121 h 226"/>
                <a:gd name="T68" fmla="*/ 7 w 632"/>
                <a:gd name="T69" fmla="*/ 123 h 226"/>
                <a:gd name="T70" fmla="*/ 3 w 632"/>
                <a:gd name="T71" fmla="*/ 128 h 226"/>
                <a:gd name="T72" fmla="*/ 0 w 632"/>
                <a:gd name="T73" fmla="*/ 133 h 226"/>
                <a:gd name="T74" fmla="*/ 0 w 632"/>
                <a:gd name="T75" fmla="*/ 138 h 226"/>
                <a:gd name="T76" fmla="*/ 3 w 632"/>
                <a:gd name="T77" fmla="*/ 144 h 226"/>
                <a:gd name="T78" fmla="*/ 7 w 632"/>
                <a:gd name="T79" fmla="*/ 148 h 226"/>
                <a:gd name="T80" fmla="*/ 12 w 632"/>
                <a:gd name="T81" fmla="*/ 150 h 226"/>
                <a:gd name="T82" fmla="*/ 15 w 632"/>
                <a:gd name="T83" fmla="*/ 15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2" h="226">
                  <a:moveTo>
                    <a:pt x="15" y="151"/>
                  </a:moveTo>
                  <a:lnTo>
                    <a:pt x="151" y="151"/>
                  </a:lnTo>
                  <a:lnTo>
                    <a:pt x="154" y="150"/>
                  </a:lnTo>
                  <a:lnTo>
                    <a:pt x="157" y="149"/>
                  </a:lnTo>
                  <a:lnTo>
                    <a:pt x="159" y="148"/>
                  </a:lnTo>
                  <a:lnTo>
                    <a:pt x="161" y="146"/>
                  </a:lnTo>
                  <a:lnTo>
                    <a:pt x="230" y="75"/>
                  </a:lnTo>
                  <a:lnTo>
                    <a:pt x="288" y="217"/>
                  </a:lnTo>
                  <a:lnTo>
                    <a:pt x="289" y="220"/>
                  </a:lnTo>
                  <a:lnTo>
                    <a:pt x="292" y="223"/>
                  </a:lnTo>
                  <a:lnTo>
                    <a:pt x="294" y="224"/>
                  </a:lnTo>
                  <a:lnTo>
                    <a:pt x="299" y="226"/>
                  </a:lnTo>
                  <a:lnTo>
                    <a:pt x="300" y="226"/>
                  </a:lnTo>
                  <a:lnTo>
                    <a:pt x="302" y="226"/>
                  </a:lnTo>
                  <a:lnTo>
                    <a:pt x="304" y="226"/>
                  </a:lnTo>
                  <a:lnTo>
                    <a:pt x="307" y="225"/>
                  </a:lnTo>
                  <a:lnTo>
                    <a:pt x="309" y="223"/>
                  </a:lnTo>
                  <a:lnTo>
                    <a:pt x="313" y="222"/>
                  </a:lnTo>
                  <a:lnTo>
                    <a:pt x="407" y="127"/>
                  </a:lnTo>
                  <a:lnTo>
                    <a:pt x="471" y="191"/>
                  </a:lnTo>
                  <a:lnTo>
                    <a:pt x="473" y="193"/>
                  </a:lnTo>
                  <a:lnTo>
                    <a:pt x="477" y="195"/>
                  </a:lnTo>
                  <a:lnTo>
                    <a:pt x="480" y="196"/>
                  </a:lnTo>
                  <a:lnTo>
                    <a:pt x="483" y="196"/>
                  </a:lnTo>
                  <a:lnTo>
                    <a:pt x="486" y="195"/>
                  </a:lnTo>
                  <a:lnTo>
                    <a:pt x="488" y="194"/>
                  </a:lnTo>
                  <a:lnTo>
                    <a:pt x="492" y="193"/>
                  </a:lnTo>
                  <a:lnTo>
                    <a:pt x="494" y="191"/>
                  </a:lnTo>
                  <a:lnTo>
                    <a:pt x="629" y="25"/>
                  </a:lnTo>
                  <a:lnTo>
                    <a:pt x="631" y="23"/>
                  </a:lnTo>
                  <a:lnTo>
                    <a:pt x="632" y="19"/>
                  </a:lnTo>
                  <a:lnTo>
                    <a:pt x="632" y="16"/>
                  </a:lnTo>
                  <a:lnTo>
                    <a:pt x="632" y="14"/>
                  </a:lnTo>
                  <a:lnTo>
                    <a:pt x="632" y="11"/>
                  </a:lnTo>
                  <a:lnTo>
                    <a:pt x="631" y="9"/>
                  </a:lnTo>
                  <a:lnTo>
                    <a:pt x="629" y="5"/>
                  </a:lnTo>
                  <a:lnTo>
                    <a:pt x="627" y="3"/>
                  </a:lnTo>
                  <a:lnTo>
                    <a:pt x="625" y="2"/>
                  </a:lnTo>
                  <a:lnTo>
                    <a:pt x="621" y="1"/>
                  </a:lnTo>
                  <a:lnTo>
                    <a:pt x="619" y="0"/>
                  </a:lnTo>
                  <a:lnTo>
                    <a:pt x="616" y="0"/>
                  </a:lnTo>
                  <a:lnTo>
                    <a:pt x="613" y="1"/>
                  </a:lnTo>
                  <a:lnTo>
                    <a:pt x="611" y="2"/>
                  </a:lnTo>
                  <a:lnTo>
                    <a:pt x="607" y="3"/>
                  </a:lnTo>
                  <a:lnTo>
                    <a:pt x="605" y="5"/>
                  </a:lnTo>
                  <a:lnTo>
                    <a:pt x="481" y="159"/>
                  </a:lnTo>
                  <a:lnTo>
                    <a:pt x="418" y="95"/>
                  </a:lnTo>
                  <a:lnTo>
                    <a:pt x="415" y="93"/>
                  </a:lnTo>
                  <a:lnTo>
                    <a:pt x="412" y="91"/>
                  </a:lnTo>
                  <a:lnTo>
                    <a:pt x="409" y="91"/>
                  </a:lnTo>
                  <a:lnTo>
                    <a:pt x="407" y="90"/>
                  </a:lnTo>
                  <a:lnTo>
                    <a:pt x="404" y="91"/>
                  </a:lnTo>
                  <a:lnTo>
                    <a:pt x="400" y="91"/>
                  </a:lnTo>
                  <a:lnTo>
                    <a:pt x="398" y="93"/>
                  </a:lnTo>
                  <a:lnTo>
                    <a:pt x="396" y="95"/>
                  </a:lnTo>
                  <a:lnTo>
                    <a:pt x="307" y="185"/>
                  </a:lnTo>
                  <a:lnTo>
                    <a:pt x="249" y="42"/>
                  </a:lnTo>
                  <a:lnTo>
                    <a:pt x="247" y="39"/>
                  </a:lnTo>
                  <a:lnTo>
                    <a:pt x="244" y="36"/>
                  </a:lnTo>
                  <a:lnTo>
                    <a:pt x="242" y="34"/>
                  </a:lnTo>
                  <a:lnTo>
                    <a:pt x="237" y="33"/>
                  </a:lnTo>
                  <a:lnTo>
                    <a:pt x="234" y="33"/>
                  </a:lnTo>
                  <a:lnTo>
                    <a:pt x="230" y="33"/>
                  </a:lnTo>
                  <a:lnTo>
                    <a:pt x="227" y="35"/>
                  </a:lnTo>
                  <a:lnTo>
                    <a:pt x="224" y="38"/>
                  </a:lnTo>
                  <a:lnTo>
                    <a:pt x="144" y="121"/>
                  </a:lnTo>
                  <a:lnTo>
                    <a:pt x="15" y="121"/>
                  </a:lnTo>
                  <a:lnTo>
                    <a:pt x="12" y="121"/>
                  </a:lnTo>
                  <a:lnTo>
                    <a:pt x="9" y="122"/>
                  </a:lnTo>
                  <a:lnTo>
                    <a:pt x="7" y="123"/>
                  </a:lnTo>
                  <a:lnTo>
                    <a:pt x="5" y="126"/>
                  </a:lnTo>
                  <a:lnTo>
                    <a:pt x="3" y="128"/>
                  </a:lnTo>
                  <a:lnTo>
                    <a:pt x="2" y="130"/>
                  </a:lnTo>
                  <a:lnTo>
                    <a:pt x="0" y="133"/>
                  </a:lnTo>
                  <a:lnTo>
                    <a:pt x="0" y="136"/>
                  </a:lnTo>
                  <a:lnTo>
                    <a:pt x="0" y="138"/>
                  </a:lnTo>
                  <a:lnTo>
                    <a:pt x="2" y="142"/>
                  </a:lnTo>
                  <a:lnTo>
                    <a:pt x="3" y="144"/>
                  </a:lnTo>
                  <a:lnTo>
                    <a:pt x="5" y="146"/>
                  </a:lnTo>
                  <a:lnTo>
                    <a:pt x="7" y="148"/>
                  </a:lnTo>
                  <a:lnTo>
                    <a:pt x="9" y="150"/>
                  </a:lnTo>
                  <a:lnTo>
                    <a:pt x="12" y="150"/>
                  </a:lnTo>
                  <a:lnTo>
                    <a:pt x="15" y="151"/>
                  </a:lnTo>
                  <a:lnTo>
                    <a:pt x="1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47" name="Freeform 3053">
            <a:extLst>
              <a:ext uri="{FF2B5EF4-FFF2-40B4-BE49-F238E27FC236}">
                <a16:creationId xmlns:a16="http://schemas.microsoft.com/office/drawing/2014/main" id="{D36AEAED-C4F3-429A-91E9-ABBDC8982823}"/>
              </a:ext>
            </a:extLst>
          </p:cNvPr>
          <p:cNvSpPr>
            <a:spLocks/>
          </p:cNvSpPr>
          <p:nvPr/>
        </p:nvSpPr>
        <p:spPr bwMode="auto">
          <a:xfrm>
            <a:off x="2182820" y="4129721"/>
            <a:ext cx="276225" cy="246063"/>
          </a:xfrm>
          <a:custGeom>
            <a:avLst/>
            <a:gdLst>
              <a:gd name="T0" fmla="*/ 694 w 695"/>
              <a:gd name="T1" fmla="*/ 285 h 621"/>
              <a:gd name="T2" fmla="*/ 684 w 695"/>
              <a:gd name="T3" fmla="*/ 264 h 621"/>
              <a:gd name="T4" fmla="*/ 658 w 695"/>
              <a:gd name="T5" fmla="*/ 242 h 621"/>
              <a:gd name="T6" fmla="*/ 641 w 695"/>
              <a:gd name="T7" fmla="*/ 238 h 621"/>
              <a:gd name="T8" fmla="*/ 417 w 695"/>
              <a:gd name="T9" fmla="*/ 207 h 621"/>
              <a:gd name="T10" fmla="*/ 430 w 695"/>
              <a:gd name="T11" fmla="*/ 122 h 621"/>
              <a:gd name="T12" fmla="*/ 431 w 695"/>
              <a:gd name="T13" fmla="*/ 71 h 621"/>
              <a:gd name="T14" fmla="*/ 426 w 695"/>
              <a:gd name="T15" fmla="*/ 45 h 621"/>
              <a:gd name="T16" fmla="*/ 417 w 695"/>
              <a:gd name="T17" fmla="*/ 25 h 621"/>
              <a:gd name="T18" fmla="*/ 404 w 695"/>
              <a:gd name="T19" fmla="*/ 10 h 621"/>
              <a:gd name="T20" fmla="*/ 388 w 695"/>
              <a:gd name="T21" fmla="*/ 2 h 621"/>
              <a:gd name="T22" fmla="*/ 371 w 695"/>
              <a:gd name="T23" fmla="*/ 0 h 621"/>
              <a:gd name="T24" fmla="*/ 344 w 695"/>
              <a:gd name="T25" fmla="*/ 7 h 621"/>
              <a:gd name="T26" fmla="*/ 327 w 695"/>
              <a:gd name="T27" fmla="*/ 27 h 621"/>
              <a:gd name="T28" fmla="*/ 323 w 695"/>
              <a:gd name="T29" fmla="*/ 66 h 621"/>
              <a:gd name="T30" fmla="*/ 306 w 695"/>
              <a:gd name="T31" fmla="*/ 129 h 621"/>
              <a:gd name="T32" fmla="*/ 272 w 695"/>
              <a:gd name="T33" fmla="*/ 189 h 621"/>
              <a:gd name="T34" fmla="*/ 224 w 695"/>
              <a:gd name="T35" fmla="*/ 238 h 621"/>
              <a:gd name="T36" fmla="*/ 175 w 695"/>
              <a:gd name="T37" fmla="*/ 269 h 621"/>
              <a:gd name="T38" fmla="*/ 142 w 695"/>
              <a:gd name="T39" fmla="*/ 279 h 621"/>
              <a:gd name="T40" fmla="*/ 107 w 695"/>
              <a:gd name="T41" fmla="*/ 285 h 621"/>
              <a:gd name="T42" fmla="*/ 7 w 695"/>
              <a:gd name="T43" fmla="*/ 286 h 621"/>
              <a:gd name="T44" fmla="*/ 0 w 695"/>
              <a:gd name="T45" fmla="*/ 297 h 621"/>
              <a:gd name="T46" fmla="*/ 4 w 695"/>
              <a:gd name="T47" fmla="*/ 570 h 621"/>
              <a:gd name="T48" fmla="*/ 61 w 695"/>
              <a:gd name="T49" fmla="*/ 573 h 621"/>
              <a:gd name="T50" fmla="*/ 166 w 695"/>
              <a:gd name="T51" fmla="*/ 583 h 621"/>
              <a:gd name="T52" fmla="*/ 229 w 695"/>
              <a:gd name="T53" fmla="*/ 597 h 621"/>
              <a:gd name="T54" fmla="*/ 292 w 695"/>
              <a:gd name="T55" fmla="*/ 615 h 621"/>
              <a:gd name="T56" fmla="*/ 337 w 695"/>
              <a:gd name="T57" fmla="*/ 621 h 621"/>
              <a:gd name="T58" fmla="*/ 558 w 695"/>
              <a:gd name="T59" fmla="*/ 619 h 621"/>
              <a:gd name="T60" fmla="*/ 582 w 695"/>
              <a:gd name="T61" fmla="*/ 609 h 621"/>
              <a:gd name="T62" fmla="*/ 596 w 695"/>
              <a:gd name="T63" fmla="*/ 589 h 621"/>
              <a:gd name="T64" fmla="*/ 600 w 695"/>
              <a:gd name="T65" fmla="*/ 573 h 621"/>
              <a:gd name="T66" fmla="*/ 594 w 695"/>
              <a:gd name="T67" fmla="*/ 543 h 621"/>
              <a:gd name="T68" fmla="*/ 608 w 695"/>
              <a:gd name="T69" fmla="*/ 529 h 621"/>
              <a:gd name="T70" fmla="*/ 628 w 695"/>
              <a:gd name="T71" fmla="*/ 509 h 621"/>
              <a:gd name="T72" fmla="*/ 636 w 695"/>
              <a:gd name="T73" fmla="*/ 477 h 621"/>
              <a:gd name="T74" fmla="*/ 631 w 695"/>
              <a:gd name="T75" fmla="*/ 457 h 621"/>
              <a:gd name="T76" fmla="*/ 644 w 695"/>
              <a:gd name="T77" fmla="*/ 442 h 621"/>
              <a:gd name="T78" fmla="*/ 664 w 695"/>
              <a:gd name="T79" fmla="*/ 421 h 621"/>
              <a:gd name="T80" fmla="*/ 671 w 695"/>
              <a:gd name="T81" fmla="*/ 393 h 621"/>
              <a:gd name="T82" fmla="*/ 668 w 695"/>
              <a:gd name="T83" fmla="*/ 378 h 621"/>
              <a:gd name="T84" fmla="*/ 651 w 695"/>
              <a:gd name="T85" fmla="*/ 355 h 621"/>
              <a:gd name="T86" fmla="*/ 676 w 695"/>
              <a:gd name="T87" fmla="*/ 340 h 621"/>
              <a:gd name="T88" fmla="*/ 691 w 695"/>
              <a:gd name="T89" fmla="*/ 316 h 621"/>
              <a:gd name="T90" fmla="*/ 695 w 695"/>
              <a:gd name="T91" fmla="*/ 29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5" h="621">
                <a:moveTo>
                  <a:pt x="695" y="297"/>
                </a:moveTo>
                <a:lnTo>
                  <a:pt x="695" y="291"/>
                </a:lnTo>
                <a:lnTo>
                  <a:pt x="694" y="285"/>
                </a:lnTo>
                <a:lnTo>
                  <a:pt x="693" y="280"/>
                </a:lnTo>
                <a:lnTo>
                  <a:pt x="690" y="275"/>
                </a:lnTo>
                <a:lnTo>
                  <a:pt x="684" y="264"/>
                </a:lnTo>
                <a:lnTo>
                  <a:pt x="677" y="255"/>
                </a:lnTo>
                <a:lnTo>
                  <a:pt x="668" y="248"/>
                </a:lnTo>
                <a:lnTo>
                  <a:pt x="658" y="242"/>
                </a:lnTo>
                <a:lnTo>
                  <a:pt x="652" y="240"/>
                </a:lnTo>
                <a:lnTo>
                  <a:pt x="647" y="239"/>
                </a:lnTo>
                <a:lnTo>
                  <a:pt x="641" y="238"/>
                </a:lnTo>
                <a:lnTo>
                  <a:pt x="636" y="238"/>
                </a:lnTo>
                <a:lnTo>
                  <a:pt x="411" y="238"/>
                </a:lnTo>
                <a:lnTo>
                  <a:pt x="417" y="207"/>
                </a:lnTo>
                <a:lnTo>
                  <a:pt x="424" y="166"/>
                </a:lnTo>
                <a:lnTo>
                  <a:pt x="426" y="144"/>
                </a:lnTo>
                <a:lnTo>
                  <a:pt x="430" y="122"/>
                </a:lnTo>
                <a:lnTo>
                  <a:pt x="431" y="101"/>
                </a:lnTo>
                <a:lnTo>
                  <a:pt x="432" y="82"/>
                </a:lnTo>
                <a:lnTo>
                  <a:pt x="431" y="71"/>
                </a:lnTo>
                <a:lnTo>
                  <a:pt x="430" y="62"/>
                </a:lnTo>
                <a:lnTo>
                  <a:pt x="429" y="53"/>
                </a:lnTo>
                <a:lnTo>
                  <a:pt x="426" y="45"/>
                </a:lnTo>
                <a:lnTo>
                  <a:pt x="424" y="38"/>
                </a:lnTo>
                <a:lnTo>
                  <a:pt x="420" y="31"/>
                </a:lnTo>
                <a:lnTo>
                  <a:pt x="417" y="25"/>
                </a:lnTo>
                <a:lnTo>
                  <a:pt x="413" y="19"/>
                </a:lnTo>
                <a:lnTo>
                  <a:pt x="408" y="14"/>
                </a:lnTo>
                <a:lnTo>
                  <a:pt x="404" y="10"/>
                </a:lnTo>
                <a:lnTo>
                  <a:pt x="399" y="7"/>
                </a:lnTo>
                <a:lnTo>
                  <a:pt x="393" y="5"/>
                </a:lnTo>
                <a:lnTo>
                  <a:pt x="388" y="2"/>
                </a:lnTo>
                <a:lnTo>
                  <a:pt x="382" y="1"/>
                </a:lnTo>
                <a:lnTo>
                  <a:pt x="376" y="0"/>
                </a:lnTo>
                <a:lnTo>
                  <a:pt x="371" y="0"/>
                </a:lnTo>
                <a:lnTo>
                  <a:pt x="361" y="0"/>
                </a:lnTo>
                <a:lnTo>
                  <a:pt x="352" y="3"/>
                </a:lnTo>
                <a:lnTo>
                  <a:pt x="344" y="7"/>
                </a:lnTo>
                <a:lnTo>
                  <a:pt x="337" y="13"/>
                </a:lnTo>
                <a:lnTo>
                  <a:pt x="332" y="20"/>
                </a:lnTo>
                <a:lnTo>
                  <a:pt x="327" y="27"/>
                </a:lnTo>
                <a:lnTo>
                  <a:pt x="325" y="37"/>
                </a:lnTo>
                <a:lnTo>
                  <a:pt x="324" y="46"/>
                </a:lnTo>
                <a:lnTo>
                  <a:pt x="323" y="66"/>
                </a:lnTo>
                <a:lnTo>
                  <a:pt x="319" y="88"/>
                </a:lnTo>
                <a:lnTo>
                  <a:pt x="313" y="108"/>
                </a:lnTo>
                <a:lnTo>
                  <a:pt x="306" y="129"/>
                </a:lnTo>
                <a:lnTo>
                  <a:pt x="297" y="150"/>
                </a:lnTo>
                <a:lnTo>
                  <a:pt x="285" y="170"/>
                </a:lnTo>
                <a:lnTo>
                  <a:pt x="272" y="189"/>
                </a:lnTo>
                <a:lnTo>
                  <a:pt x="257" y="207"/>
                </a:lnTo>
                <a:lnTo>
                  <a:pt x="241" y="223"/>
                </a:lnTo>
                <a:lnTo>
                  <a:pt x="224" y="238"/>
                </a:lnTo>
                <a:lnTo>
                  <a:pt x="205" y="252"/>
                </a:lnTo>
                <a:lnTo>
                  <a:pt x="185" y="263"/>
                </a:lnTo>
                <a:lnTo>
                  <a:pt x="175" y="269"/>
                </a:lnTo>
                <a:lnTo>
                  <a:pt x="164" y="272"/>
                </a:lnTo>
                <a:lnTo>
                  <a:pt x="154" y="277"/>
                </a:lnTo>
                <a:lnTo>
                  <a:pt x="142" y="279"/>
                </a:lnTo>
                <a:lnTo>
                  <a:pt x="131" y="282"/>
                </a:lnTo>
                <a:lnTo>
                  <a:pt x="119" y="284"/>
                </a:lnTo>
                <a:lnTo>
                  <a:pt x="107" y="285"/>
                </a:lnTo>
                <a:lnTo>
                  <a:pt x="97" y="285"/>
                </a:lnTo>
                <a:lnTo>
                  <a:pt x="12" y="285"/>
                </a:lnTo>
                <a:lnTo>
                  <a:pt x="7" y="286"/>
                </a:lnTo>
                <a:lnTo>
                  <a:pt x="4" y="289"/>
                </a:lnTo>
                <a:lnTo>
                  <a:pt x="2" y="292"/>
                </a:lnTo>
                <a:lnTo>
                  <a:pt x="0" y="297"/>
                </a:lnTo>
                <a:lnTo>
                  <a:pt x="0" y="561"/>
                </a:lnTo>
                <a:lnTo>
                  <a:pt x="2" y="566"/>
                </a:lnTo>
                <a:lnTo>
                  <a:pt x="4" y="570"/>
                </a:lnTo>
                <a:lnTo>
                  <a:pt x="7" y="572"/>
                </a:lnTo>
                <a:lnTo>
                  <a:pt x="12" y="573"/>
                </a:lnTo>
                <a:lnTo>
                  <a:pt x="61" y="573"/>
                </a:lnTo>
                <a:lnTo>
                  <a:pt x="101" y="575"/>
                </a:lnTo>
                <a:lnTo>
                  <a:pt x="136" y="579"/>
                </a:lnTo>
                <a:lnTo>
                  <a:pt x="166" y="583"/>
                </a:lnTo>
                <a:lnTo>
                  <a:pt x="191" y="587"/>
                </a:lnTo>
                <a:lnTo>
                  <a:pt x="211" y="592"/>
                </a:lnTo>
                <a:lnTo>
                  <a:pt x="229" y="597"/>
                </a:lnTo>
                <a:lnTo>
                  <a:pt x="245" y="603"/>
                </a:lnTo>
                <a:lnTo>
                  <a:pt x="268" y="609"/>
                </a:lnTo>
                <a:lnTo>
                  <a:pt x="292" y="615"/>
                </a:lnTo>
                <a:lnTo>
                  <a:pt x="306" y="617"/>
                </a:lnTo>
                <a:lnTo>
                  <a:pt x="320" y="619"/>
                </a:lnTo>
                <a:lnTo>
                  <a:pt x="337" y="621"/>
                </a:lnTo>
                <a:lnTo>
                  <a:pt x="355" y="621"/>
                </a:lnTo>
                <a:lnTo>
                  <a:pt x="551" y="621"/>
                </a:lnTo>
                <a:lnTo>
                  <a:pt x="558" y="619"/>
                </a:lnTo>
                <a:lnTo>
                  <a:pt x="567" y="618"/>
                </a:lnTo>
                <a:lnTo>
                  <a:pt x="574" y="614"/>
                </a:lnTo>
                <a:lnTo>
                  <a:pt x="582" y="609"/>
                </a:lnTo>
                <a:lnTo>
                  <a:pt x="589" y="602"/>
                </a:lnTo>
                <a:lnTo>
                  <a:pt x="594" y="593"/>
                </a:lnTo>
                <a:lnTo>
                  <a:pt x="596" y="589"/>
                </a:lnTo>
                <a:lnTo>
                  <a:pt x="597" y="584"/>
                </a:lnTo>
                <a:lnTo>
                  <a:pt x="599" y="579"/>
                </a:lnTo>
                <a:lnTo>
                  <a:pt x="600" y="573"/>
                </a:lnTo>
                <a:lnTo>
                  <a:pt x="599" y="562"/>
                </a:lnTo>
                <a:lnTo>
                  <a:pt x="596" y="553"/>
                </a:lnTo>
                <a:lnTo>
                  <a:pt x="594" y="543"/>
                </a:lnTo>
                <a:lnTo>
                  <a:pt x="589" y="536"/>
                </a:lnTo>
                <a:lnTo>
                  <a:pt x="600" y="533"/>
                </a:lnTo>
                <a:lnTo>
                  <a:pt x="608" y="529"/>
                </a:lnTo>
                <a:lnTo>
                  <a:pt x="616" y="523"/>
                </a:lnTo>
                <a:lnTo>
                  <a:pt x="624" y="517"/>
                </a:lnTo>
                <a:lnTo>
                  <a:pt x="628" y="509"/>
                </a:lnTo>
                <a:lnTo>
                  <a:pt x="632" y="499"/>
                </a:lnTo>
                <a:lnTo>
                  <a:pt x="634" y="489"/>
                </a:lnTo>
                <a:lnTo>
                  <a:pt x="636" y="477"/>
                </a:lnTo>
                <a:lnTo>
                  <a:pt x="634" y="470"/>
                </a:lnTo>
                <a:lnTo>
                  <a:pt x="633" y="462"/>
                </a:lnTo>
                <a:lnTo>
                  <a:pt x="631" y="457"/>
                </a:lnTo>
                <a:lnTo>
                  <a:pt x="627" y="451"/>
                </a:lnTo>
                <a:lnTo>
                  <a:pt x="636" y="447"/>
                </a:lnTo>
                <a:lnTo>
                  <a:pt x="644" y="442"/>
                </a:lnTo>
                <a:lnTo>
                  <a:pt x="652" y="436"/>
                </a:lnTo>
                <a:lnTo>
                  <a:pt x="658" y="429"/>
                </a:lnTo>
                <a:lnTo>
                  <a:pt x="664" y="421"/>
                </a:lnTo>
                <a:lnTo>
                  <a:pt x="668" y="413"/>
                </a:lnTo>
                <a:lnTo>
                  <a:pt x="670" y="403"/>
                </a:lnTo>
                <a:lnTo>
                  <a:pt x="671" y="393"/>
                </a:lnTo>
                <a:lnTo>
                  <a:pt x="671" y="388"/>
                </a:lnTo>
                <a:lnTo>
                  <a:pt x="670" y="383"/>
                </a:lnTo>
                <a:lnTo>
                  <a:pt x="668" y="378"/>
                </a:lnTo>
                <a:lnTo>
                  <a:pt x="665" y="372"/>
                </a:lnTo>
                <a:lnTo>
                  <a:pt x="659" y="364"/>
                </a:lnTo>
                <a:lnTo>
                  <a:pt x="651" y="355"/>
                </a:lnTo>
                <a:lnTo>
                  <a:pt x="661" y="352"/>
                </a:lnTo>
                <a:lnTo>
                  <a:pt x="669" y="346"/>
                </a:lnTo>
                <a:lnTo>
                  <a:pt x="676" y="340"/>
                </a:lnTo>
                <a:lnTo>
                  <a:pt x="682" y="333"/>
                </a:lnTo>
                <a:lnTo>
                  <a:pt x="688" y="326"/>
                </a:lnTo>
                <a:lnTo>
                  <a:pt x="691" y="316"/>
                </a:lnTo>
                <a:lnTo>
                  <a:pt x="694" y="307"/>
                </a:lnTo>
                <a:lnTo>
                  <a:pt x="695" y="297"/>
                </a:lnTo>
                <a:lnTo>
                  <a:pt x="695" y="297"/>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48" name="Group 47">
            <a:extLst>
              <a:ext uri="{FF2B5EF4-FFF2-40B4-BE49-F238E27FC236}">
                <a16:creationId xmlns:a16="http://schemas.microsoft.com/office/drawing/2014/main" id="{53C3D5CD-31C6-407E-BCAF-848E913A5D4B}"/>
              </a:ext>
            </a:extLst>
          </p:cNvPr>
          <p:cNvGrpSpPr/>
          <p:nvPr/>
        </p:nvGrpSpPr>
        <p:grpSpPr>
          <a:xfrm>
            <a:off x="949591" y="4129721"/>
            <a:ext cx="284163" cy="284163"/>
            <a:chOff x="3183185" y="4772729"/>
            <a:chExt cx="284163" cy="284163"/>
          </a:xfrm>
          <a:solidFill>
            <a:schemeClr val="tx1">
              <a:lumMod val="85000"/>
              <a:lumOff val="15000"/>
            </a:schemeClr>
          </a:solidFill>
        </p:grpSpPr>
        <p:sp>
          <p:nvSpPr>
            <p:cNvPr id="49" name="Freeform 4414">
              <a:extLst>
                <a:ext uri="{FF2B5EF4-FFF2-40B4-BE49-F238E27FC236}">
                  <a16:creationId xmlns:a16="http://schemas.microsoft.com/office/drawing/2014/main" id="{0D9C2EB5-4CD2-43EA-A7FC-B3B838192003}"/>
                </a:ext>
              </a:extLst>
            </p:cNvPr>
            <p:cNvSpPr>
              <a:spLocks noEditPoints="1"/>
            </p:cNvSpPr>
            <p:nvPr/>
          </p:nvSpPr>
          <p:spPr bwMode="auto">
            <a:xfrm>
              <a:off x="3183185" y="4772729"/>
              <a:ext cx="284163" cy="284163"/>
            </a:xfrm>
            <a:custGeom>
              <a:avLst/>
              <a:gdLst>
                <a:gd name="T0" fmla="*/ 723 w 896"/>
                <a:gd name="T1" fmla="*/ 446 h 897"/>
                <a:gd name="T2" fmla="*/ 716 w 896"/>
                <a:gd name="T3" fmla="*/ 433 h 897"/>
                <a:gd name="T4" fmla="*/ 723 w 896"/>
                <a:gd name="T5" fmla="*/ 421 h 897"/>
                <a:gd name="T6" fmla="*/ 810 w 896"/>
                <a:gd name="T7" fmla="*/ 418 h 897"/>
                <a:gd name="T8" fmla="*/ 820 w 896"/>
                <a:gd name="T9" fmla="*/ 428 h 897"/>
                <a:gd name="T10" fmla="*/ 818 w 896"/>
                <a:gd name="T11" fmla="*/ 442 h 897"/>
                <a:gd name="T12" fmla="*/ 806 w 896"/>
                <a:gd name="T13" fmla="*/ 448 h 897"/>
                <a:gd name="T14" fmla="*/ 702 w 896"/>
                <a:gd name="T15" fmla="*/ 716 h 897"/>
                <a:gd name="T16" fmla="*/ 637 w 896"/>
                <a:gd name="T17" fmla="*/ 659 h 897"/>
                <a:gd name="T18" fmla="*/ 633 w 896"/>
                <a:gd name="T19" fmla="*/ 646 h 897"/>
                <a:gd name="T20" fmla="*/ 643 w 896"/>
                <a:gd name="T21" fmla="*/ 634 h 897"/>
                <a:gd name="T22" fmla="*/ 657 w 896"/>
                <a:gd name="T23" fmla="*/ 637 h 897"/>
                <a:gd name="T24" fmla="*/ 716 w 896"/>
                <a:gd name="T25" fmla="*/ 699 h 897"/>
                <a:gd name="T26" fmla="*/ 712 w 896"/>
                <a:gd name="T27" fmla="*/ 711 h 897"/>
                <a:gd name="T28" fmla="*/ 478 w 896"/>
                <a:gd name="T29" fmla="*/ 817 h 897"/>
                <a:gd name="T30" fmla="*/ 464 w 896"/>
                <a:gd name="T31" fmla="*/ 822 h 897"/>
                <a:gd name="T32" fmla="*/ 453 w 896"/>
                <a:gd name="T33" fmla="*/ 813 h 897"/>
                <a:gd name="T34" fmla="*/ 453 w 896"/>
                <a:gd name="T35" fmla="*/ 725 h 897"/>
                <a:gd name="T36" fmla="*/ 464 w 896"/>
                <a:gd name="T37" fmla="*/ 717 h 897"/>
                <a:gd name="T38" fmla="*/ 478 w 896"/>
                <a:gd name="T39" fmla="*/ 721 h 897"/>
                <a:gd name="T40" fmla="*/ 482 w 896"/>
                <a:gd name="T41" fmla="*/ 807 h 897"/>
                <a:gd name="T42" fmla="*/ 707 w 896"/>
                <a:gd name="T43" fmla="*/ 181 h 897"/>
                <a:gd name="T44" fmla="*/ 717 w 896"/>
                <a:gd name="T45" fmla="*/ 195 h 897"/>
                <a:gd name="T46" fmla="*/ 659 w 896"/>
                <a:gd name="T47" fmla="*/ 259 h 897"/>
                <a:gd name="T48" fmla="*/ 645 w 896"/>
                <a:gd name="T49" fmla="*/ 262 h 897"/>
                <a:gd name="T50" fmla="*/ 634 w 896"/>
                <a:gd name="T51" fmla="*/ 254 h 897"/>
                <a:gd name="T52" fmla="*/ 635 w 896"/>
                <a:gd name="T53" fmla="*/ 240 h 897"/>
                <a:gd name="T54" fmla="*/ 201 w 896"/>
                <a:gd name="T55" fmla="*/ 715 h 897"/>
                <a:gd name="T56" fmla="*/ 187 w 896"/>
                <a:gd name="T57" fmla="*/ 714 h 897"/>
                <a:gd name="T58" fmla="*/ 179 w 896"/>
                <a:gd name="T59" fmla="*/ 702 h 897"/>
                <a:gd name="T60" fmla="*/ 237 w 896"/>
                <a:gd name="T61" fmla="*/ 639 h 897"/>
                <a:gd name="T62" fmla="*/ 251 w 896"/>
                <a:gd name="T63" fmla="*/ 634 h 897"/>
                <a:gd name="T64" fmla="*/ 262 w 896"/>
                <a:gd name="T65" fmla="*/ 643 h 897"/>
                <a:gd name="T66" fmla="*/ 261 w 896"/>
                <a:gd name="T67" fmla="*/ 657 h 897"/>
                <a:gd name="T68" fmla="*/ 454 w 896"/>
                <a:gd name="T69" fmla="*/ 2 h 897"/>
                <a:gd name="T70" fmla="*/ 448 w 896"/>
                <a:gd name="T71" fmla="*/ 15 h 897"/>
                <a:gd name="T72" fmla="*/ 6 w 896"/>
                <a:gd name="T73" fmla="*/ 421 h 897"/>
                <a:gd name="T74" fmla="*/ 0 w 896"/>
                <a:gd name="T75" fmla="*/ 433 h 897"/>
                <a:gd name="T76" fmla="*/ 14 w 896"/>
                <a:gd name="T77" fmla="*/ 548 h 897"/>
                <a:gd name="T78" fmla="*/ 54 w 896"/>
                <a:gd name="T79" fmla="*/ 653 h 897"/>
                <a:gd name="T80" fmla="*/ 117 w 896"/>
                <a:gd name="T81" fmla="*/ 744 h 897"/>
                <a:gd name="T82" fmla="*/ 199 w 896"/>
                <a:gd name="T83" fmla="*/ 816 h 897"/>
                <a:gd name="T84" fmla="*/ 296 w 896"/>
                <a:gd name="T85" fmla="*/ 869 h 897"/>
                <a:gd name="T86" fmla="*/ 403 w 896"/>
                <a:gd name="T87" fmla="*/ 894 h 897"/>
                <a:gd name="T88" fmla="*/ 517 w 896"/>
                <a:gd name="T89" fmla="*/ 891 h 897"/>
                <a:gd name="T90" fmla="*/ 622 w 896"/>
                <a:gd name="T91" fmla="*/ 861 h 897"/>
                <a:gd name="T92" fmla="*/ 717 w 896"/>
                <a:gd name="T93" fmla="*/ 808 h 897"/>
                <a:gd name="T94" fmla="*/ 794 w 896"/>
                <a:gd name="T95" fmla="*/ 733 h 897"/>
                <a:gd name="T96" fmla="*/ 853 w 896"/>
                <a:gd name="T97" fmla="*/ 642 h 897"/>
                <a:gd name="T98" fmla="*/ 888 w 896"/>
                <a:gd name="T99" fmla="*/ 538 h 897"/>
                <a:gd name="T100" fmla="*/ 896 w 896"/>
                <a:gd name="T101" fmla="*/ 426 h 897"/>
                <a:gd name="T102" fmla="*/ 877 w 896"/>
                <a:gd name="T103" fmla="*/ 317 h 897"/>
                <a:gd name="T104" fmla="*/ 833 w 896"/>
                <a:gd name="T105" fmla="*/ 217 h 897"/>
                <a:gd name="T106" fmla="*/ 768 w 896"/>
                <a:gd name="T107" fmla="*/ 133 h 897"/>
                <a:gd name="T108" fmla="*/ 686 w 896"/>
                <a:gd name="T109" fmla="*/ 65 h 897"/>
                <a:gd name="T110" fmla="*/ 590 w 896"/>
                <a:gd name="T111" fmla="*/ 20 h 897"/>
                <a:gd name="T112" fmla="*/ 484 w 896"/>
                <a:gd name="T11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6" h="897">
                  <a:moveTo>
                    <a:pt x="806" y="448"/>
                  </a:moveTo>
                  <a:lnTo>
                    <a:pt x="731" y="448"/>
                  </a:lnTo>
                  <a:lnTo>
                    <a:pt x="728" y="448"/>
                  </a:lnTo>
                  <a:lnTo>
                    <a:pt x="725" y="447"/>
                  </a:lnTo>
                  <a:lnTo>
                    <a:pt x="723" y="446"/>
                  </a:lnTo>
                  <a:lnTo>
                    <a:pt x="720" y="444"/>
                  </a:lnTo>
                  <a:lnTo>
                    <a:pt x="719" y="442"/>
                  </a:lnTo>
                  <a:lnTo>
                    <a:pt x="717" y="440"/>
                  </a:lnTo>
                  <a:lnTo>
                    <a:pt x="717" y="436"/>
                  </a:lnTo>
                  <a:lnTo>
                    <a:pt x="716" y="433"/>
                  </a:lnTo>
                  <a:lnTo>
                    <a:pt x="717" y="430"/>
                  </a:lnTo>
                  <a:lnTo>
                    <a:pt x="717" y="428"/>
                  </a:lnTo>
                  <a:lnTo>
                    <a:pt x="719" y="426"/>
                  </a:lnTo>
                  <a:lnTo>
                    <a:pt x="720" y="423"/>
                  </a:lnTo>
                  <a:lnTo>
                    <a:pt x="723" y="421"/>
                  </a:lnTo>
                  <a:lnTo>
                    <a:pt x="725" y="419"/>
                  </a:lnTo>
                  <a:lnTo>
                    <a:pt x="728" y="418"/>
                  </a:lnTo>
                  <a:lnTo>
                    <a:pt x="731" y="418"/>
                  </a:lnTo>
                  <a:lnTo>
                    <a:pt x="806" y="418"/>
                  </a:lnTo>
                  <a:lnTo>
                    <a:pt x="810" y="418"/>
                  </a:lnTo>
                  <a:lnTo>
                    <a:pt x="812" y="419"/>
                  </a:lnTo>
                  <a:lnTo>
                    <a:pt x="815" y="421"/>
                  </a:lnTo>
                  <a:lnTo>
                    <a:pt x="817" y="423"/>
                  </a:lnTo>
                  <a:lnTo>
                    <a:pt x="818" y="426"/>
                  </a:lnTo>
                  <a:lnTo>
                    <a:pt x="820" y="428"/>
                  </a:lnTo>
                  <a:lnTo>
                    <a:pt x="821" y="430"/>
                  </a:lnTo>
                  <a:lnTo>
                    <a:pt x="821" y="433"/>
                  </a:lnTo>
                  <a:lnTo>
                    <a:pt x="821" y="436"/>
                  </a:lnTo>
                  <a:lnTo>
                    <a:pt x="820" y="440"/>
                  </a:lnTo>
                  <a:lnTo>
                    <a:pt x="818" y="442"/>
                  </a:lnTo>
                  <a:lnTo>
                    <a:pt x="817" y="444"/>
                  </a:lnTo>
                  <a:lnTo>
                    <a:pt x="815" y="446"/>
                  </a:lnTo>
                  <a:lnTo>
                    <a:pt x="812" y="447"/>
                  </a:lnTo>
                  <a:lnTo>
                    <a:pt x="810" y="448"/>
                  </a:lnTo>
                  <a:lnTo>
                    <a:pt x="806" y="448"/>
                  </a:lnTo>
                  <a:close/>
                  <a:moveTo>
                    <a:pt x="712" y="711"/>
                  </a:moveTo>
                  <a:lnTo>
                    <a:pt x="709" y="714"/>
                  </a:lnTo>
                  <a:lnTo>
                    <a:pt x="707" y="715"/>
                  </a:lnTo>
                  <a:lnTo>
                    <a:pt x="704" y="716"/>
                  </a:lnTo>
                  <a:lnTo>
                    <a:pt x="702" y="716"/>
                  </a:lnTo>
                  <a:lnTo>
                    <a:pt x="698" y="716"/>
                  </a:lnTo>
                  <a:lnTo>
                    <a:pt x="696" y="715"/>
                  </a:lnTo>
                  <a:lnTo>
                    <a:pt x="693" y="714"/>
                  </a:lnTo>
                  <a:lnTo>
                    <a:pt x="691" y="711"/>
                  </a:lnTo>
                  <a:lnTo>
                    <a:pt x="637" y="659"/>
                  </a:lnTo>
                  <a:lnTo>
                    <a:pt x="635" y="657"/>
                  </a:lnTo>
                  <a:lnTo>
                    <a:pt x="634" y="654"/>
                  </a:lnTo>
                  <a:lnTo>
                    <a:pt x="633" y="652"/>
                  </a:lnTo>
                  <a:lnTo>
                    <a:pt x="633" y="648"/>
                  </a:lnTo>
                  <a:lnTo>
                    <a:pt x="633" y="646"/>
                  </a:lnTo>
                  <a:lnTo>
                    <a:pt x="634" y="643"/>
                  </a:lnTo>
                  <a:lnTo>
                    <a:pt x="635" y="641"/>
                  </a:lnTo>
                  <a:lnTo>
                    <a:pt x="637" y="639"/>
                  </a:lnTo>
                  <a:lnTo>
                    <a:pt x="640" y="637"/>
                  </a:lnTo>
                  <a:lnTo>
                    <a:pt x="643" y="634"/>
                  </a:lnTo>
                  <a:lnTo>
                    <a:pt x="645" y="634"/>
                  </a:lnTo>
                  <a:lnTo>
                    <a:pt x="648" y="633"/>
                  </a:lnTo>
                  <a:lnTo>
                    <a:pt x="651" y="634"/>
                  </a:lnTo>
                  <a:lnTo>
                    <a:pt x="653" y="634"/>
                  </a:lnTo>
                  <a:lnTo>
                    <a:pt x="657" y="637"/>
                  </a:lnTo>
                  <a:lnTo>
                    <a:pt x="659" y="639"/>
                  </a:lnTo>
                  <a:lnTo>
                    <a:pt x="712" y="690"/>
                  </a:lnTo>
                  <a:lnTo>
                    <a:pt x="713" y="693"/>
                  </a:lnTo>
                  <a:lnTo>
                    <a:pt x="716" y="695"/>
                  </a:lnTo>
                  <a:lnTo>
                    <a:pt x="716" y="699"/>
                  </a:lnTo>
                  <a:lnTo>
                    <a:pt x="717" y="702"/>
                  </a:lnTo>
                  <a:lnTo>
                    <a:pt x="716" y="704"/>
                  </a:lnTo>
                  <a:lnTo>
                    <a:pt x="716" y="707"/>
                  </a:lnTo>
                  <a:lnTo>
                    <a:pt x="713" y="709"/>
                  </a:lnTo>
                  <a:lnTo>
                    <a:pt x="712" y="711"/>
                  </a:lnTo>
                  <a:close/>
                  <a:moveTo>
                    <a:pt x="482" y="807"/>
                  </a:moveTo>
                  <a:lnTo>
                    <a:pt x="481" y="810"/>
                  </a:lnTo>
                  <a:lnTo>
                    <a:pt x="481" y="813"/>
                  </a:lnTo>
                  <a:lnTo>
                    <a:pt x="479" y="815"/>
                  </a:lnTo>
                  <a:lnTo>
                    <a:pt x="478" y="817"/>
                  </a:lnTo>
                  <a:lnTo>
                    <a:pt x="475" y="819"/>
                  </a:lnTo>
                  <a:lnTo>
                    <a:pt x="473" y="821"/>
                  </a:lnTo>
                  <a:lnTo>
                    <a:pt x="469" y="822"/>
                  </a:lnTo>
                  <a:lnTo>
                    <a:pt x="467" y="822"/>
                  </a:lnTo>
                  <a:lnTo>
                    <a:pt x="464" y="822"/>
                  </a:lnTo>
                  <a:lnTo>
                    <a:pt x="461" y="821"/>
                  </a:lnTo>
                  <a:lnTo>
                    <a:pt x="459" y="819"/>
                  </a:lnTo>
                  <a:lnTo>
                    <a:pt x="457" y="817"/>
                  </a:lnTo>
                  <a:lnTo>
                    <a:pt x="454" y="815"/>
                  </a:lnTo>
                  <a:lnTo>
                    <a:pt x="453" y="813"/>
                  </a:lnTo>
                  <a:lnTo>
                    <a:pt x="452" y="810"/>
                  </a:lnTo>
                  <a:lnTo>
                    <a:pt x="452" y="807"/>
                  </a:lnTo>
                  <a:lnTo>
                    <a:pt x="452" y="731"/>
                  </a:lnTo>
                  <a:lnTo>
                    <a:pt x="452" y="729"/>
                  </a:lnTo>
                  <a:lnTo>
                    <a:pt x="453" y="725"/>
                  </a:lnTo>
                  <a:lnTo>
                    <a:pt x="454" y="723"/>
                  </a:lnTo>
                  <a:lnTo>
                    <a:pt x="457" y="721"/>
                  </a:lnTo>
                  <a:lnTo>
                    <a:pt x="459" y="719"/>
                  </a:lnTo>
                  <a:lnTo>
                    <a:pt x="461" y="717"/>
                  </a:lnTo>
                  <a:lnTo>
                    <a:pt x="464" y="717"/>
                  </a:lnTo>
                  <a:lnTo>
                    <a:pt x="467" y="716"/>
                  </a:lnTo>
                  <a:lnTo>
                    <a:pt x="469" y="717"/>
                  </a:lnTo>
                  <a:lnTo>
                    <a:pt x="473" y="717"/>
                  </a:lnTo>
                  <a:lnTo>
                    <a:pt x="475" y="719"/>
                  </a:lnTo>
                  <a:lnTo>
                    <a:pt x="478" y="721"/>
                  </a:lnTo>
                  <a:lnTo>
                    <a:pt x="479" y="723"/>
                  </a:lnTo>
                  <a:lnTo>
                    <a:pt x="481" y="725"/>
                  </a:lnTo>
                  <a:lnTo>
                    <a:pt x="481" y="729"/>
                  </a:lnTo>
                  <a:lnTo>
                    <a:pt x="482" y="731"/>
                  </a:lnTo>
                  <a:lnTo>
                    <a:pt x="482" y="807"/>
                  </a:lnTo>
                  <a:close/>
                  <a:moveTo>
                    <a:pt x="637" y="237"/>
                  </a:moveTo>
                  <a:lnTo>
                    <a:pt x="691" y="184"/>
                  </a:lnTo>
                  <a:lnTo>
                    <a:pt x="696" y="181"/>
                  </a:lnTo>
                  <a:lnTo>
                    <a:pt x="702" y="180"/>
                  </a:lnTo>
                  <a:lnTo>
                    <a:pt x="707" y="181"/>
                  </a:lnTo>
                  <a:lnTo>
                    <a:pt x="712" y="184"/>
                  </a:lnTo>
                  <a:lnTo>
                    <a:pt x="713" y="186"/>
                  </a:lnTo>
                  <a:lnTo>
                    <a:pt x="716" y="188"/>
                  </a:lnTo>
                  <a:lnTo>
                    <a:pt x="716" y="191"/>
                  </a:lnTo>
                  <a:lnTo>
                    <a:pt x="717" y="195"/>
                  </a:lnTo>
                  <a:lnTo>
                    <a:pt x="716" y="198"/>
                  </a:lnTo>
                  <a:lnTo>
                    <a:pt x="716" y="201"/>
                  </a:lnTo>
                  <a:lnTo>
                    <a:pt x="713" y="203"/>
                  </a:lnTo>
                  <a:lnTo>
                    <a:pt x="712" y="206"/>
                  </a:lnTo>
                  <a:lnTo>
                    <a:pt x="659" y="259"/>
                  </a:lnTo>
                  <a:lnTo>
                    <a:pt x="657" y="260"/>
                  </a:lnTo>
                  <a:lnTo>
                    <a:pt x="653" y="262"/>
                  </a:lnTo>
                  <a:lnTo>
                    <a:pt x="651" y="262"/>
                  </a:lnTo>
                  <a:lnTo>
                    <a:pt x="648" y="263"/>
                  </a:lnTo>
                  <a:lnTo>
                    <a:pt x="645" y="262"/>
                  </a:lnTo>
                  <a:lnTo>
                    <a:pt x="643" y="262"/>
                  </a:lnTo>
                  <a:lnTo>
                    <a:pt x="640" y="260"/>
                  </a:lnTo>
                  <a:lnTo>
                    <a:pt x="637" y="259"/>
                  </a:lnTo>
                  <a:lnTo>
                    <a:pt x="635" y="256"/>
                  </a:lnTo>
                  <a:lnTo>
                    <a:pt x="634" y="254"/>
                  </a:lnTo>
                  <a:lnTo>
                    <a:pt x="633" y="250"/>
                  </a:lnTo>
                  <a:lnTo>
                    <a:pt x="633" y="248"/>
                  </a:lnTo>
                  <a:lnTo>
                    <a:pt x="633" y="245"/>
                  </a:lnTo>
                  <a:lnTo>
                    <a:pt x="634" y="243"/>
                  </a:lnTo>
                  <a:lnTo>
                    <a:pt x="635" y="240"/>
                  </a:lnTo>
                  <a:lnTo>
                    <a:pt x="637" y="237"/>
                  </a:lnTo>
                  <a:close/>
                  <a:moveTo>
                    <a:pt x="259" y="659"/>
                  </a:moveTo>
                  <a:lnTo>
                    <a:pt x="205" y="711"/>
                  </a:lnTo>
                  <a:lnTo>
                    <a:pt x="203" y="714"/>
                  </a:lnTo>
                  <a:lnTo>
                    <a:pt x="201" y="715"/>
                  </a:lnTo>
                  <a:lnTo>
                    <a:pt x="198" y="716"/>
                  </a:lnTo>
                  <a:lnTo>
                    <a:pt x="194" y="716"/>
                  </a:lnTo>
                  <a:lnTo>
                    <a:pt x="192" y="716"/>
                  </a:lnTo>
                  <a:lnTo>
                    <a:pt x="189" y="715"/>
                  </a:lnTo>
                  <a:lnTo>
                    <a:pt x="187" y="714"/>
                  </a:lnTo>
                  <a:lnTo>
                    <a:pt x="184" y="711"/>
                  </a:lnTo>
                  <a:lnTo>
                    <a:pt x="183" y="709"/>
                  </a:lnTo>
                  <a:lnTo>
                    <a:pt x="181" y="707"/>
                  </a:lnTo>
                  <a:lnTo>
                    <a:pt x="181" y="704"/>
                  </a:lnTo>
                  <a:lnTo>
                    <a:pt x="179" y="702"/>
                  </a:lnTo>
                  <a:lnTo>
                    <a:pt x="181" y="699"/>
                  </a:lnTo>
                  <a:lnTo>
                    <a:pt x="181" y="695"/>
                  </a:lnTo>
                  <a:lnTo>
                    <a:pt x="183" y="693"/>
                  </a:lnTo>
                  <a:lnTo>
                    <a:pt x="184" y="690"/>
                  </a:lnTo>
                  <a:lnTo>
                    <a:pt x="237" y="639"/>
                  </a:lnTo>
                  <a:lnTo>
                    <a:pt x="239" y="637"/>
                  </a:lnTo>
                  <a:lnTo>
                    <a:pt x="243" y="634"/>
                  </a:lnTo>
                  <a:lnTo>
                    <a:pt x="245" y="634"/>
                  </a:lnTo>
                  <a:lnTo>
                    <a:pt x="248" y="633"/>
                  </a:lnTo>
                  <a:lnTo>
                    <a:pt x="251" y="634"/>
                  </a:lnTo>
                  <a:lnTo>
                    <a:pt x="253" y="634"/>
                  </a:lnTo>
                  <a:lnTo>
                    <a:pt x="257" y="637"/>
                  </a:lnTo>
                  <a:lnTo>
                    <a:pt x="259" y="639"/>
                  </a:lnTo>
                  <a:lnTo>
                    <a:pt x="261" y="641"/>
                  </a:lnTo>
                  <a:lnTo>
                    <a:pt x="262" y="643"/>
                  </a:lnTo>
                  <a:lnTo>
                    <a:pt x="263" y="646"/>
                  </a:lnTo>
                  <a:lnTo>
                    <a:pt x="263" y="648"/>
                  </a:lnTo>
                  <a:lnTo>
                    <a:pt x="263" y="652"/>
                  </a:lnTo>
                  <a:lnTo>
                    <a:pt x="262" y="654"/>
                  </a:lnTo>
                  <a:lnTo>
                    <a:pt x="261" y="657"/>
                  </a:lnTo>
                  <a:lnTo>
                    <a:pt x="259" y="659"/>
                  </a:lnTo>
                  <a:close/>
                  <a:moveTo>
                    <a:pt x="463" y="0"/>
                  </a:moveTo>
                  <a:lnTo>
                    <a:pt x="460" y="0"/>
                  </a:lnTo>
                  <a:lnTo>
                    <a:pt x="458" y="1"/>
                  </a:lnTo>
                  <a:lnTo>
                    <a:pt x="454" y="2"/>
                  </a:lnTo>
                  <a:lnTo>
                    <a:pt x="452" y="4"/>
                  </a:lnTo>
                  <a:lnTo>
                    <a:pt x="450" y="6"/>
                  </a:lnTo>
                  <a:lnTo>
                    <a:pt x="449" y="9"/>
                  </a:lnTo>
                  <a:lnTo>
                    <a:pt x="448" y="12"/>
                  </a:lnTo>
                  <a:lnTo>
                    <a:pt x="448" y="15"/>
                  </a:lnTo>
                  <a:lnTo>
                    <a:pt x="448" y="418"/>
                  </a:lnTo>
                  <a:lnTo>
                    <a:pt x="15" y="418"/>
                  </a:lnTo>
                  <a:lnTo>
                    <a:pt x="11" y="418"/>
                  </a:lnTo>
                  <a:lnTo>
                    <a:pt x="8" y="419"/>
                  </a:lnTo>
                  <a:lnTo>
                    <a:pt x="6" y="421"/>
                  </a:lnTo>
                  <a:lnTo>
                    <a:pt x="4" y="423"/>
                  </a:lnTo>
                  <a:lnTo>
                    <a:pt x="2" y="426"/>
                  </a:lnTo>
                  <a:lnTo>
                    <a:pt x="1" y="428"/>
                  </a:lnTo>
                  <a:lnTo>
                    <a:pt x="0" y="430"/>
                  </a:lnTo>
                  <a:lnTo>
                    <a:pt x="0" y="433"/>
                  </a:lnTo>
                  <a:lnTo>
                    <a:pt x="0" y="457"/>
                  </a:lnTo>
                  <a:lnTo>
                    <a:pt x="2" y="480"/>
                  </a:lnTo>
                  <a:lnTo>
                    <a:pt x="5" y="503"/>
                  </a:lnTo>
                  <a:lnTo>
                    <a:pt x="8" y="525"/>
                  </a:lnTo>
                  <a:lnTo>
                    <a:pt x="14" y="548"/>
                  </a:lnTo>
                  <a:lnTo>
                    <a:pt x="20" y="569"/>
                  </a:lnTo>
                  <a:lnTo>
                    <a:pt x="28" y="591"/>
                  </a:lnTo>
                  <a:lnTo>
                    <a:pt x="35" y="612"/>
                  </a:lnTo>
                  <a:lnTo>
                    <a:pt x="45" y="632"/>
                  </a:lnTo>
                  <a:lnTo>
                    <a:pt x="54" y="653"/>
                  </a:lnTo>
                  <a:lnTo>
                    <a:pt x="65" y="672"/>
                  </a:lnTo>
                  <a:lnTo>
                    <a:pt x="77" y="690"/>
                  </a:lnTo>
                  <a:lnTo>
                    <a:pt x="90" y="708"/>
                  </a:lnTo>
                  <a:lnTo>
                    <a:pt x="104" y="726"/>
                  </a:lnTo>
                  <a:lnTo>
                    <a:pt x="117" y="744"/>
                  </a:lnTo>
                  <a:lnTo>
                    <a:pt x="132" y="760"/>
                  </a:lnTo>
                  <a:lnTo>
                    <a:pt x="148" y="775"/>
                  </a:lnTo>
                  <a:lnTo>
                    <a:pt x="164" y="790"/>
                  </a:lnTo>
                  <a:lnTo>
                    <a:pt x="182" y="803"/>
                  </a:lnTo>
                  <a:lnTo>
                    <a:pt x="199" y="816"/>
                  </a:lnTo>
                  <a:lnTo>
                    <a:pt x="218" y="829"/>
                  </a:lnTo>
                  <a:lnTo>
                    <a:pt x="236" y="840"/>
                  </a:lnTo>
                  <a:lnTo>
                    <a:pt x="255" y="851"/>
                  </a:lnTo>
                  <a:lnTo>
                    <a:pt x="276" y="860"/>
                  </a:lnTo>
                  <a:lnTo>
                    <a:pt x="296" y="869"/>
                  </a:lnTo>
                  <a:lnTo>
                    <a:pt x="316" y="875"/>
                  </a:lnTo>
                  <a:lnTo>
                    <a:pt x="338" y="882"/>
                  </a:lnTo>
                  <a:lnTo>
                    <a:pt x="359" y="887"/>
                  </a:lnTo>
                  <a:lnTo>
                    <a:pt x="381" y="891"/>
                  </a:lnTo>
                  <a:lnTo>
                    <a:pt x="403" y="894"/>
                  </a:lnTo>
                  <a:lnTo>
                    <a:pt x="426" y="897"/>
                  </a:lnTo>
                  <a:lnTo>
                    <a:pt x="448" y="897"/>
                  </a:lnTo>
                  <a:lnTo>
                    <a:pt x="472" y="897"/>
                  </a:lnTo>
                  <a:lnTo>
                    <a:pt x="494" y="894"/>
                  </a:lnTo>
                  <a:lnTo>
                    <a:pt x="517" y="891"/>
                  </a:lnTo>
                  <a:lnTo>
                    <a:pt x="538" y="888"/>
                  </a:lnTo>
                  <a:lnTo>
                    <a:pt x="560" y="883"/>
                  </a:lnTo>
                  <a:lnTo>
                    <a:pt x="582" y="876"/>
                  </a:lnTo>
                  <a:lnTo>
                    <a:pt x="602" y="870"/>
                  </a:lnTo>
                  <a:lnTo>
                    <a:pt x="622" y="861"/>
                  </a:lnTo>
                  <a:lnTo>
                    <a:pt x="643" y="853"/>
                  </a:lnTo>
                  <a:lnTo>
                    <a:pt x="662" y="843"/>
                  </a:lnTo>
                  <a:lnTo>
                    <a:pt x="680" y="831"/>
                  </a:lnTo>
                  <a:lnTo>
                    <a:pt x="698" y="819"/>
                  </a:lnTo>
                  <a:lnTo>
                    <a:pt x="717" y="808"/>
                  </a:lnTo>
                  <a:lnTo>
                    <a:pt x="734" y="794"/>
                  </a:lnTo>
                  <a:lnTo>
                    <a:pt x="750" y="780"/>
                  </a:lnTo>
                  <a:lnTo>
                    <a:pt x="765" y="765"/>
                  </a:lnTo>
                  <a:lnTo>
                    <a:pt x="780" y="750"/>
                  </a:lnTo>
                  <a:lnTo>
                    <a:pt x="794" y="733"/>
                  </a:lnTo>
                  <a:lnTo>
                    <a:pt x="808" y="716"/>
                  </a:lnTo>
                  <a:lnTo>
                    <a:pt x="820" y="699"/>
                  </a:lnTo>
                  <a:lnTo>
                    <a:pt x="832" y="680"/>
                  </a:lnTo>
                  <a:lnTo>
                    <a:pt x="843" y="661"/>
                  </a:lnTo>
                  <a:lnTo>
                    <a:pt x="853" y="642"/>
                  </a:lnTo>
                  <a:lnTo>
                    <a:pt x="861" y="623"/>
                  </a:lnTo>
                  <a:lnTo>
                    <a:pt x="870" y="602"/>
                  </a:lnTo>
                  <a:lnTo>
                    <a:pt x="876" y="581"/>
                  </a:lnTo>
                  <a:lnTo>
                    <a:pt x="882" y="560"/>
                  </a:lnTo>
                  <a:lnTo>
                    <a:pt x="888" y="538"/>
                  </a:lnTo>
                  <a:lnTo>
                    <a:pt x="891" y="517"/>
                  </a:lnTo>
                  <a:lnTo>
                    <a:pt x="894" y="494"/>
                  </a:lnTo>
                  <a:lnTo>
                    <a:pt x="896" y="472"/>
                  </a:lnTo>
                  <a:lnTo>
                    <a:pt x="896" y="448"/>
                  </a:lnTo>
                  <a:lnTo>
                    <a:pt x="896" y="426"/>
                  </a:lnTo>
                  <a:lnTo>
                    <a:pt x="894" y="403"/>
                  </a:lnTo>
                  <a:lnTo>
                    <a:pt x="892" y="381"/>
                  </a:lnTo>
                  <a:lnTo>
                    <a:pt x="888" y="359"/>
                  </a:lnTo>
                  <a:lnTo>
                    <a:pt x="882" y="337"/>
                  </a:lnTo>
                  <a:lnTo>
                    <a:pt x="877" y="317"/>
                  </a:lnTo>
                  <a:lnTo>
                    <a:pt x="870" y="295"/>
                  </a:lnTo>
                  <a:lnTo>
                    <a:pt x="862" y="275"/>
                  </a:lnTo>
                  <a:lnTo>
                    <a:pt x="854" y="256"/>
                  </a:lnTo>
                  <a:lnTo>
                    <a:pt x="844" y="236"/>
                  </a:lnTo>
                  <a:lnTo>
                    <a:pt x="833" y="217"/>
                  </a:lnTo>
                  <a:lnTo>
                    <a:pt x="821" y="199"/>
                  </a:lnTo>
                  <a:lnTo>
                    <a:pt x="810" y="182"/>
                  </a:lnTo>
                  <a:lnTo>
                    <a:pt x="796" y="165"/>
                  </a:lnTo>
                  <a:lnTo>
                    <a:pt x="783" y="149"/>
                  </a:lnTo>
                  <a:lnTo>
                    <a:pt x="768" y="133"/>
                  </a:lnTo>
                  <a:lnTo>
                    <a:pt x="753" y="118"/>
                  </a:lnTo>
                  <a:lnTo>
                    <a:pt x="737" y="104"/>
                  </a:lnTo>
                  <a:lnTo>
                    <a:pt x="721" y="90"/>
                  </a:lnTo>
                  <a:lnTo>
                    <a:pt x="704" y="77"/>
                  </a:lnTo>
                  <a:lnTo>
                    <a:pt x="686" y="65"/>
                  </a:lnTo>
                  <a:lnTo>
                    <a:pt x="667" y="55"/>
                  </a:lnTo>
                  <a:lnTo>
                    <a:pt x="649" y="45"/>
                  </a:lnTo>
                  <a:lnTo>
                    <a:pt x="630" y="35"/>
                  </a:lnTo>
                  <a:lnTo>
                    <a:pt x="611" y="28"/>
                  </a:lnTo>
                  <a:lnTo>
                    <a:pt x="590" y="20"/>
                  </a:lnTo>
                  <a:lnTo>
                    <a:pt x="570" y="14"/>
                  </a:lnTo>
                  <a:lnTo>
                    <a:pt x="549" y="9"/>
                  </a:lnTo>
                  <a:lnTo>
                    <a:pt x="528" y="5"/>
                  </a:lnTo>
                  <a:lnTo>
                    <a:pt x="507" y="2"/>
                  </a:lnTo>
                  <a:lnTo>
                    <a:pt x="484" y="0"/>
                  </a:lnTo>
                  <a:lnTo>
                    <a:pt x="4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50" name="Freeform 4415">
              <a:extLst>
                <a:ext uri="{FF2B5EF4-FFF2-40B4-BE49-F238E27FC236}">
                  <a16:creationId xmlns:a16="http://schemas.microsoft.com/office/drawing/2014/main" id="{BEE34262-D8F4-4372-9267-524226047454}"/>
                </a:ext>
              </a:extLst>
            </p:cNvPr>
            <p:cNvSpPr>
              <a:spLocks/>
            </p:cNvSpPr>
            <p:nvPr/>
          </p:nvSpPr>
          <p:spPr bwMode="auto">
            <a:xfrm>
              <a:off x="3240335" y="4829879"/>
              <a:ext cx="26988" cy="26988"/>
            </a:xfrm>
            <a:custGeom>
              <a:avLst/>
              <a:gdLst>
                <a:gd name="T0" fmla="*/ 58 w 84"/>
                <a:gd name="T1" fmla="*/ 79 h 83"/>
                <a:gd name="T2" fmla="*/ 60 w 84"/>
                <a:gd name="T3" fmla="*/ 80 h 83"/>
                <a:gd name="T4" fmla="*/ 64 w 84"/>
                <a:gd name="T5" fmla="*/ 82 h 83"/>
                <a:gd name="T6" fmla="*/ 66 w 84"/>
                <a:gd name="T7" fmla="*/ 82 h 83"/>
                <a:gd name="T8" fmla="*/ 69 w 84"/>
                <a:gd name="T9" fmla="*/ 83 h 83"/>
                <a:gd name="T10" fmla="*/ 72 w 84"/>
                <a:gd name="T11" fmla="*/ 82 h 83"/>
                <a:gd name="T12" fmla="*/ 74 w 84"/>
                <a:gd name="T13" fmla="*/ 82 h 83"/>
                <a:gd name="T14" fmla="*/ 78 w 84"/>
                <a:gd name="T15" fmla="*/ 80 h 83"/>
                <a:gd name="T16" fmla="*/ 80 w 84"/>
                <a:gd name="T17" fmla="*/ 79 h 83"/>
                <a:gd name="T18" fmla="*/ 82 w 84"/>
                <a:gd name="T19" fmla="*/ 76 h 83"/>
                <a:gd name="T20" fmla="*/ 83 w 84"/>
                <a:gd name="T21" fmla="*/ 74 h 83"/>
                <a:gd name="T22" fmla="*/ 84 w 84"/>
                <a:gd name="T23" fmla="*/ 70 h 83"/>
                <a:gd name="T24" fmla="*/ 84 w 84"/>
                <a:gd name="T25" fmla="*/ 68 h 83"/>
                <a:gd name="T26" fmla="*/ 84 w 84"/>
                <a:gd name="T27" fmla="*/ 65 h 83"/>
                <a:gd name="T28" fmla="*/ 83 w 84"/>
                <a:gd name="T29" fmla="*/ 63 h 83"/>
                <a:gd name="T30" fmla="*/ 82 w 84"/>
                <a:gd name="T31" fmla="*/ 60 h 83"/>
                <a:gd name="T32" fmla="*/ 80 w 84"/>
                <a:gd name="T33" fmla="*/ 57 h 83"/>
                <a:gd name="T34" fmla="*/ 26 w 84"/>
                <a:gd name="T35" fmla="*/ 4 h 83"/>
                <a:gd name="T36" fmla="*/ 22 w 84"/>
                <a:gd name="T37" fmla="*/ 1 h 83"/>
                <a:gd name="T38" fmla="*/ 15 w 84"/>
                <a:gd name="T39" fmla="*/ 0 h 83"/>
                <a:gd name="T40" fmla="*/ 10 w 84"/>
                <a:gd name="T41" fmla="*/ 1 h 83"/>
                <a:gd name="T42" fmla="*/ 5 w 84"/>
                <a:gd name="T43" fmla="*/ 4 h 83"/>
                <a:gd name="T44" fmla="*/ 4 w 84"/>
                <a:gd name="T45" fmla="*/ 6 h 83"/>
                <a:gd name="T46" fmla="*/ 2 w 84"/>
                <a:gd name="T47" fmla="*/ 8 h 83"/>
                <a:gd name="T48" fmla="*/ 2 w 84"/>
                <a:gd name="T49" fmla="*/ 11 h 83"/>
                <a:gd name="T50" fmla="*/ 0 w 84"/>
                <a:gd name="T51" fmla="*/ 15 h 83"/>
                <a:gd name="T52" fmla="*/ 2 w 84"/>
                <a:gd name="T53" fmla="*/ 18 h 83"/>
                <a:gd name="T54" fmla="*/ 2 w 84"/>
                <a:gd name="T55" fmla="*/ 21 h 83"/>
                <a:gd name="T56" fmla="*/ 4 w 84"/>
                <a:gd name="T57" fmla="*/ 23 h 83"/>
                <a:gd name="T58" fmla="*/ 5 w 84"/>
                <a:gd name="T59" fmla="*/ 26 h 83"/>
                <a:gd name="T60" fmla="*/ 58 w 84"/>
                <a:gd name="T61"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83">
                  <a:moveTo>
                    <a:pt x="58" y="79"/>
                  </a:moveTo>
                  <a:lnTo>
                    <a:pt x="60" y="80"/>
                  </a:lnTo>
                  <a:lnTo>
                    <a:pt x="64" y="82"/>
                  </a:lnTo>
                  <a:lnTo>
                    <a:pt x="66" y="82"/>
                  </a:lnTo>
                  <a:lnTo>
                    <a:pt x="69" y="83"/>
                  </a:lnTo>
                  <a:lnTo>
                    <a:pt x="72" y="82"/>
                  </a:lnTo>
                  <a:lnTo>
                    <a:pt x="74" y="82"/>
                  </a:lnTo>
                  <a:lnTo>
                    <a:pt x="78" y="80"/>
                  </a:lnTo>
                  <a:lnTo>
                    <a:pt x="80" y="79"/>
                  </a:lnTo>
                  <a:lnTo>
                    <a:pt x="82" y="76"/>
                  </a:lnTo>
                  <a:lnTo>
                    <a:pt x="83" y="74"/>
                  </a:lnTo>
                  <a:lnTo>
                    <a:pt x="84" y="70"/>
                  </a:lnTo>
                  <a:lnTo>
                    <a:pt x="84" y="68"/>
                  </a:lnTo>
                  <a:lnTo>
                    <a:pt x="84" y="65"/>
                  </a:lnTo>
                  <a:lnTo>
                    <a:pt x="83" y="63"/>
                  </a:lnTo>
                  <a:lnTo>
                    <a:pt x="82" y="60"/>
                  </a:lnTo>
                  <a:lnTo>
                    <a:pt x="80" y="57"/>
                  </a:lnTo>
                  <a:lnTo>
                    <a:pt x="26" y="4"/>
                  </a:lnTo>
                  <a:lnTo>
                    <a:pt x="22" y="1"/>
                  </a:lnTo>
                  <a:lnTo>
                    <a:pt x="15" y="0"/>
                  </a:lnTo>
                  <a:lnTo>
                    <a:pt x="10" y="1"/>
                  </a:lnTo>
                  <a:lnTo>
                    <a:pt x="5" y="4"/>
                  </a:lnTo>
                  <a:lnTo>
                    <a:pt x="4" y="6"/>
                  </a:lnTo>
                  <a:lnTo>
                    <a:pt x="2" y="8"/>
                  </a:lnTo>
                  <a:lnTo>
                    <a:pt x="2" y="11"/>
                  </a:lnTo>
                  <a:lnTo>
                    <a:pt x="0" y="15"/>
                  </a:lnTo>
                  <a:lnTo>
                    <a:pt x="2" y="18"/>
                  </a:lnTo>
                  <a:lnTo>
                    <a:pt x="2" y="21"/>
                  </a:lnTo>
                  <a:lnTo>
                    <a:pt x="4" y="23"/>
                  </a:lnTo>
                  <a:lnTo>
                    <a:pt x="5" y="26"/>
                  </a:lnTo>
                  <a:lnTo>
                    <a:pt x="58"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51" name="TextBox 50">
            <a:extLst>
              <a:ext uri="{FF2B5EF4-FFF2-40B4-BE49-F238E27FC236}">
                <a16:creationId xmlns:a16="http://schemas.microsoft.com/office/drawing/2014/main" id="{BE834F2A-0166-427D-8EAB-F9E8271379F7}"/>
              </a:ext>
            </a:extLst>
          </p:cNvPr>
          <p:cNvSpPr txBox="1"/>
          <p:nvPr/>
        </p:nvSpPr>
        <p:spPr>
          <a:xfrm>
            <a:off x="7902579" y="4989529"/>
            <a:ext cx="2274341" cy="1015663"/>
          </a:xfrm>
          <a:prstGeom prst="rect">
            <a:avLst/>
          </a:prstGeom>
          <a:noFill/>
        </p:spPr>
        <p:txBody>
          <a:bodyPr wrap="none" rtlCol="0">
            <a:spAutoFit/>
          </a:bodyPr>
          <a:lstStyle/>
          <a:p>
            <a:r>
              <a:rPr lang="id-ID" sz="6000" b="1" dirty="0">
                <a:gradFill>
                  <a:gsLst>
                    <a:gs pos="0">
                      <a:schemeClr val="accent4"/>
                    </a:gs>
                    <a:gs pos="100000">
                      <a:schemeClr val="accent6"/>
                    </a:gs>
                  </a:gsLst>
                  <a:lin ang="2700000" scaled="1"/>
                </a:gradFill>
                <a:latin typeface="+mj-lt"/>
              </a:rPr>
              <a:t>create.</a:t>
            </a:r>
            <a:endParaRPr lang="en-US" sz="6000" b="1" dirty="0">
              <a:gradFill>
                <a:gsLst>
                  <a:gs pos="0">
                    <a:schemeClr val="accent4"/>
                  </a:gs>
                  <a:gs pos="100000">
                    <a:schemeClr val="accent6"/>
                  </a:gs>
                </a:gsLst>
                <a:lin ang="2700000" scaled="1"/>
              </a:gradFill>
              <a:latin typeface="+mj-lt"/>
            </a:endParaRPr>
          </a:p>
        </p:txBody>
      </p:sp>
      <p:sp>
        <p:nvSpPr>
          <p:cNvPr id="52" name="TextBox 51">
            <a:extLst>
              <a:ext uri="{FF2B5EF4-FFF2-40B4-BE49-F238E27FC236}">
                <a16:creationId xmlns:a16="http://schemas.microsoft.com/office/drawing/2014/main" id="{091DFD28-F64E-4522-97E2-D320C4FDDE36}"/>
              </a:ext>
            </a:extLst>
          </p:cNvPr>
          <p:cNvSpPr txBox="1"/>
          <p:nvPr/>
        </p:nvSpPr>
        <p:spPr>
          <a:xfrm>
            <a:off x="7874583" y="5726392"/>
            <a:ext cx="2541080" cy="646331"/>
          </a:xfrm>
          <a:prstGeom prst="rect">
            <a:avLst/>
          </a:prstGeom>
          <a:noFill/>
        </p:spPr>
        <p:txBody>
          <a:bodyPr wrap="none" rtlCol="0">
            <a:spAutoFit/>
          </a:bodyPr>
          <a:lstStyle/>
          <a:p>
            <a:r>
              <a:rPr lang="en-US" sz="3600" dirty="0">
                <a:solidFill>
                  <a:schemeClr val="bg1"/>
                </a:solidFill>
                <a:latin typeface="+mj-lt"/>
              </a:rPr>
              <a:t>presentation</a:t>
            </a:r>
          </a:p>
        </p:txBody>
      </p:sp>
      <p:sp>
        <p:nvSpPr>
          <p:cNvPr id="53" name="TextBox 52">
            <a:extLst>
              <a:ext uri="{FF2B5EF4-FFF2-40B4-BE49-F238E27FC236}">
                <a16:creationId xmlns:a16="http://schemas.microsoft.com/office/drawing/2014/main" id="{D53EB070-EDB4-4A8C-8B1C-6D4EB40EF36F}"/>
              </a:ext>
            </a:extLst>
          </p:cNvPr>
          <p:cNvSpPr txBox="1"/>
          <p:nvPr/>
        </p:nvSpPr>
        <p:spPr>
          <a:xfrm>
            <a:off x="7902579" y="4931598"/>
            <a:ext cx="1314399" cy="307777"/>
          </a:xfrm>
          <a:prstGeom prst="rect">
            <a:avLst/>
          </a:prstGeom>
          <a:noFill/>
        </p:spPr>
        <p:txBody>
          <a:bodyPr wrap="none" rtlCol="0">
            <a:spAutoFit/>
          </a:bodyPr>
          <a:lstStyle/>
          <a:p>
            <a:r>
              <a:rPr lang="en-US" sz="1400" dirty="0">
                <a:solidFill>
                  <a:schemeClr val="bg1"/>
                </a:solidFill>
                <a:latin typeface="+mj-lt"/>
              </a:rPr>
              <a:t>welcome to our</a:t>
            </a:r>
          </a:p>
        </p:txBody>
      </p:sp>
    </p:spTree>
    <p:extLst>
      <p:ext uri="{BB962C8B-B14F-4D97-AF65-F5344CB8AC3E}">
        <p14:creationId xmlns:p14="http://schemas.microsoft.com/office/powerpoint/2010/main" val="118359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B9A06F2-3AD2-4278-8C0A-2AC78BE0999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2774" b="22774"/>
          <a:stretch>
            <a:fillRect/>
          </a:stretch>
        </p:blipFill>
        <p:spPr/>
      </p:pic>
      <p:sp>
        <p:nvSpPr>
          <p:cNvPr id="7" name="Rectangle 6">
            <a:extLst>
              <a:ext uri="{FF2B5EF4-FFF2-40B4-BE49-F238E27FC236}">
                <a16:creationId xmlns:a16="http://schemas.microsoft.com/office/drawing/2014/main" id="{725C593A-382D-4BCC-9990-CF3D061C91D2}"/>
              </a:ext>
            </a:extLst>
          </p:cNvPr>
          <p:cNvSpPr/>
          <p:nvPr/>
        </p:nvSpPr>
        <p:spPr>
          <a:xfrm>
            <a:off x="753502" y="2964734"/>
            <a:ext cx="10684998" cy="3271980"/>
          </a:xfrm>
          <a:prstGeom prst="rect">
            <a:avLst/>
          </a:prstGeom>
          <a:solidFill>
            <a:srgbClr val="0515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2" name="Rectangle 41">
            <a:extLst>
              <a:ext uri="{FF2B5EF4-FFF2-40B4-BE49-F238E27FC236}">
                <a16:creationId xmlns:a16="http://schemas.microsoft.com/office/drawing/2014/main" id="{582B8287-BABE-402E-B2A7-56B613E0E9B0}"/>
              </a:ext>
            </a:extLst>
          </p:cNvPr>
          <p:cNvSpPr/>
          <p:nvPr/>
        </p:nvSpPr>
        <p:spPr>
          <a:xfrm>
            <a:off x="6930374" y="2592749"/>
            <a:ext cx="1346633" cy="1315886"/>
          </a:xfrm>
          <a:prstGeom prst="rect">
            <a:avLst/>
          </a:prstGeom>
          <a:gradFill flip="none" rotWithShape="1">
            <a:gsLst>
              <a:gs pos="0">
                <a:schemeClr val="accent1"/>
              </a:gs>
              <a:gs pos="98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5A73E4C-DFEE-4702-9BDD-44ACD863021C}"/>
              </a:ext>
            </a:extLst>
          </p:cNvPr>
          <p:cNvSpPr txBox="1"/>
          <p:nvPr/>
        </p:nvSpPr>
        <p:spPr>
          <a:xfrm>
            <a:off x="7183684" y="2640875"/>
            <a:ext cx="859210" cy="1107996"/>
          </a:xfrm>
          <a:prstGeom prst="rect">
            <a:avLst/>
          </a:prstGeom>
          <a:noFill/>
        </p:spPr>
        <p:txBody>
          <a:bodyPr wrap="none" lIns="0" rIns="0" rtlCol="0">
            <a:spAutoFit/>
          </a:bodyPr>
          <a:lstStyle/>
          <a:p>
            <a:r>
              <a:rPr lang="en-US" sz="6600" dirty="0">
                <a:solidFill>
                  <a:schemeClr val="bg1"/>
                </a:solidFill>
              </a:rPr>
              <a:t>12</a:t>
            </a:r>
          </a:p>
        </p:txBody>
      </p:sp>
      <p:sp>
        <p:nvSpPr>
          <p:cNvPr id="60" name="TextBox 59">
            <a:extLst>
              <a:ext uri="{FF2B5EF4-FFF2-40B4-BE49-F238E27FC236}">
                <a16:creationId xmlns:a16="http://schemas.microsoft.com/office/drawing/2014/main" id="{A21FCFDD-F57B-4EDA-8BD0-7E922D10BD6A}"/>
              </a:ext>
            </a:extLst>
          </p:cNvPr>
          <p:cNvSpPr txBox="1"/>
          <p:nvPr/>
        </p:nvSpPr>
        <p:spPr>
          <a:xfrm>
            <a:off x="7231809" y="3559732"/>
            <a:ext cx="695011" cy="276999"/>
          </a:xfrm>
          <a:prstGeom prst="rect">
            <a:avLst/>
          </a:prstGeom>
          <a:noFill/>
        </p:spPr>
        <p:txBody>
          <a:bodyPr wrap="square" lIns="0" rIns="0" rtlCol="0">
            <a:spAutoFit/>
          </a:bodyPr>
          <a:lstStyle/>
          <a:p>
            <a:r>
              <a:rPr lang="en-US" sz="1200" dirty="0">
                <a:solidFill>
                  <a:schemeClr val="bg1"/>
                </a:solidFill>
              </a:rPr>
              <a:t>Hours</a:t>
            </a:r>
          </a:p>
        </p:txBody>
      </p:sp>
      <p:sp>
        <p:nvSpPr>
          <p:cNvPr id="61" name="Rectangle 60">
            <a:extLst>
              <a:ext uri="{FF2B5EF4-FFF2-40B4-BE49-F238E27FC236}">
                <a16:creationId xmlns:a16="http://schemas.microsoft.com/office/drawing/2014/main" id="{13F10835-333D-48F8-9279-85A188575B5B}"/>
              </a:ext>
            </a:extLst>
          </p:cNvPr>
          <p:cNvSpPr/>
          <p:nvPr/>
        </p:nvSpPr>
        <p:spPr>
          <a:xfrm>
            <a:off x="8527162" y="2609727"/>
            <a:ext cx="1346633" cy="1315886"/>
          </a:xfrm>
          <a:prstGeom prst="rect">
            <a:avLst/>
          </a:prstGeom>
          <a:gradFill>
            <a:gsLst>
              <a:gs pos="0">
                <a:schemeClr val="accent2"/>
              </a:gs>
              <a:gs pos="98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CC1885A2-2D49-4AA7-BDB3-75F7E4D6424F}"/>
              </a:ext>
            </a:extLst>
          </p:cNvPr>
          <p:cNvSpPr txBox="1"/>
          <p:nvPr/>
        </p:nvSpPr>
        <p:spPr>
          <a:xfrm>
            <a:off x="8780472" y="2657853"/>
            <a:ext cx="859210" cy="1107996"/>
          </a:xfrm>
          <a:prstGeom prst="rect">
            <a:avLst/>
          </a:prstGeom>
          <a:noFill/>
        </p:spPr>
        <p:txBody>
          <a:bodyPr wrap="square" lIns="0" rIns="0" rtlCol="0">
            <a:spAutoFit/>
          </a:bodyPr>
          <a:lstStyle/>
          <a:p>
            <a:r>
              <a:rPr lang="en-US" sz="6600" dirty="0">
                <a:solidFill>
                  <a:schemeClr val="bg1"/>
                </a:solidFill>
              </a:rPr>
              <a:t>21</a:t>
            </a:r>
          </a:p>
        </p:txBody>
      </p:sp>
      <p:sp>
        <p:nvSpPr>
          <p:cNvPr id="63" name="TextBox 62">
            <a:extLst>
              <a:ext uri="{FF2B5EF4-FFF2-40B4-BE49-F238E27FC236}">
                <a16:creationId xmlns:a16="http://schemas.microsoft.com/office/drawing/2014/main" id="{658B0F7E-A87F-4522-9605-4284DA090FE6}"/>
              </a:ext>
            </a:extLst>
          </p:cNvPr>
          <p:cNvSpPr txBox="1"/>
          <p:nvPr/>
        </p:nvSpPr>
        <p:spPr>
          <a:xfrm>
            <a:off x="8828597" y="3576710"/>
            <a:ext cx="464627" cy="276999"/>
          </a:xfrm>
          <a:prstGeom prst="rect">
            <a:avLst/>
          </a:prstGeom>
          <a:noFill/>
        </p:spPr>
        <p:txBody>
          <a:bodyPr wrap="square" lIns="0" rIns="0" rtlCol="0">
            <a:spAutoFit/>
          </a:bodyPr>
          <a:lstStyle/>
          <a:p>
            <a:r>
              <a:rPr lang="en-US" sz="1200" dirty="0">
                <a:solidFill>
                  <a:schemeClr val="bg1"/>
                </a:solidFill>
              </a:rPr>
              <a:t>Min</a:t>
            </a:r>
          </a:p>
        </p:txBody>
      </p:sp>
      <p:sp>
        <p:nvSpPr>
          <p:cNvPr id="64" name="Rectangle 63">
            <a:extLst>
              <a:ext uri="{FF2B5EF4-FFF2-40B4-BE49-F238E27FC236}">
                <a16:creationId xmlns:a16="http://schemas.microsoft.com/office/drawing/2014/main" id="{F2CE6830-A5CC-4AFF-9180-C97484560864}"/>
              </a:ext>
            </a:extLst>
          </p:cNvPr>
          <p:cNvSpPr/>
          <p:nvPr/>
        </p:nvSpPr>
        <p:spPr>
          <a:xfrm>
            <a:off x="10091866" y="2609727"/>
            <a:ext cx="1346633" cy="1315886"/>
          </a:xfrm>
          <a:prstGeom prst="rect">
            <a:avLst/>
          </a:prstGeom>
          <a:gradFill>
            <a:gsLst>
              <a:gs pos="0">
                <a:schemeClr val="accent4">
                  <a:lumMod val="60000"/>
                  <a:lumOff val="40000"/>
                </a:schemeClr>
              </a:gs>
              <a:gs pos="98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C2F00A34-8B75-4A7A-980B-A74F62BFF400}"/>
              </a:ext>
            </a:extLst>
          </p:cNvPr>
          <p:cNvSpPr txBox="1"/>
          <p:nvPr/>
        </p:nvSpPr>
        <p:spPr>
          <a:xfrm>
            <a:off x="10345176" y="2657853"/>
            <a:ext cx="859210" cy="1107996"/>
          </a:xfrm>
          <a:prstGeom prst="rect">
            <a:avLst/>
          </a:prstGeom>
          <a:noFill/>
        </p:spPr>
        <p:txBody>
          <a:bodyPr wrap="none" lIns="0" rIns="0" rtlCol="0">
            <a:spAutoFit/>
          </a:bodyPr>
          <a:lstStyle/>
          <a:p>
            <a:r>
              <a:rPr lang="en-US" sz="6600" dirty="0">
                <a:solidFill>
                  <a:schemeClr val="bg1"/>
                </a:solidFill>
              </a:rPr>
              <a:t>18</a:t>
            </a:r>
          </a:p>
        </p:txBody>
      </p:sp>
      <p:sp>
        <p:nvSpPr>
          <p:cNvPr id="66" name="TextBox 65">
            <a:extLst>
              <a:ext uri="{FF2B5EF4-FFF2-40B4-BE49-F238E27FC236}">
                <a16:creationId xmlns:a16="http://schemas.microsoft.com/office/drawing/2014/main" id="{0445C74D-3F26-4C16-B168-0EDFF91FEE07}"/>
              </a:ext>
            </a:extLst>
          </p:cNvPr>
          <p:cNvSpPr txBox="1"/>
          <p:nvPr/>
        </p:nvSpPr>
        <p:spPr>
          <a:xfrm>
            <a:off x="10393301" y="3576710"/>
            <a:ext cx="401271" cy="276999"/>
          </a:xfrm>
          <a:prstGeom prst="rect">
            <a:avLst/>
          </a:prstGeom>
          <a:noFill/>
        </p:spPr>
        <p:txBody>
          <a:bodyPr wrap="square" lIns="0" rIns="0" rtlCol="0">
            <a:spAutoFit/>
          </a:bodyPr>
          <a:lstStyle/>
          <a:p>
            <a:r>
              <a:rPr lang="en-US" sz="1200" dirty="0">
                <a:solidFill>
                  <a:schemeClr val="bg1"/>
                </a:solidFill>
              </a:rPr>
              <a:t>Sec</a:t>
            </a:r>
          </a:p>
        </p:txBody>
      </p:sp>
      <p:sp>
        <p:nvSpPr>
          <p:cNvPr id="67" name="TextBox 66">
            <a:extLst>
              <a:ext uri="{FF2B5EF4-FFF2-40B4-BE49-F238E27FC236}">
                <a16:creationId xmlns:a16="http://schemas.microsoft.com/office/drawing/2014/main" id="{73F7F266-A958-48AC-80E7-13D0B48320D4}"/>
              </a:ext>
            </a:extLst>
          </p:cNvPr>
          <p:cNvSpPr txBox="1"/>
          <p:nvPr/>
        </p:nvSpPr>
        <p:spPr>
          <a:xfrm>
            <a:off x="926652" y="912244"/>
            <a:ext cx="2483309" cy="1107996"/>
          </a:xfrm>
          <a:prstGeom prst="rect">
            <a:avLst/>
          </a:prstGeom>
          <a:noFill/>
        </p:spPr>
        <p:txBody>
          <a:bodyPr wrap="none" rtlCol="0">
            <a:spAutoFit/>
          </a:bodyPr>
          <a:lstStyle/>
          <a:p>
            <a:r>
              <a:rPr lang="id-ID" sz="6600" b="1" dirty="0">
                <a:gradFill>
                  <a:gsLst>
                    <a:gs pos="0">
                      <a:schemeClr val="accent4"/>
                    </a:gs>
                    <a:gs pos="100000">
                      <a:schemeClr val="accent6"/>
                    </a:gs>
                  </a:gsLst>
                  <a:lin ang="2700000" scaled="1"/>
                </a:gradFill>
                <a:latin typeface="+mj-lt"/>
              </a:rPr>
              <a:t>create.</a:t>
            </a:r>
            <a:endParaRPr lang="en-US" sz="6600" b="1" dirty="0">
              <a:gradFill>
                <a:gsLst>
                  <a:gs pos="0">
                    <a:schemeClr val="accent4"/>
                  </a:gs>
                  <a:gs pos="100000">
                    <a:schemeClr val="accent6"/>
                  </a:gs>
                </a:gsLst>
                <a:lin ang="2700000" scaled="1"/>
              </a:gradFill>
              <a:latin typeface="+mj-lt"/>
            </a:endParaRPr>
          </a:p>
        </p:txBody>
      </p:sp>
      <p:sp>
        <p:nvSpPr>
          <p:cNvPr id="68" name="TextBox 67">
            <a:extLst>
              <a:ext uri="{FF2B5EF4-FFF2-40B4-BE49-F238E27FC236}">
                <a16:creationId xmlns:a16="http://schemas.microsoft.com/office/drawing/2014/main" id="{F67D9209-D47E-4916-A88B-6177A60EBF35}"/>
              </a:ext>
            </a:extLst>
          </p:cNvPr>
          <p:cNvSpPr txBox="1"/>
          <p:nvPr/>
        </p:nvSpPr>
        <p:spPr>
          <a:xfrm>
            <a:off x="941166" y="1592501"/>
            <a:ext cx="3064942" cy="769441"/>
          </a:xfrm>
          <a:prstGeom prst="rect">
            <a:avLst/>
          </a:prstGeom>
          <a:noFill/>
        </p:spPr>
        <p:txBody>
          <a:bodyPr wrap="none" rtlCol="0">
            <a:spAutoFit/>
          </a:bodyPr>
          <a:lstStyle/>
          <a:p>
            <a:r>
              <a:rPr lang="en-US" sz="4400" dirty="0">
                <a:solidFill>
                  <a:schemeClr val="bg1"/>
                </a:solidFill>
                <a:latin typeface="+mj-lt"/>
              </a:rPr>
              <a:t>presentation</a:t>
            </a:r>
          </a:p>
        </p:txBody>
      </p:sp>
      <p:sp>
        <p:nvSpPr>
          <p:cNvPr id="69" name="TextBox 68">
            <a:extLst>
              <a:ext uri="{FF2B5EF4-FFF2-40B4-BE49-F238E27FC236}">
                <a16:creationId xmlns:a16="http://schemas.microsoft.com/office/drawing/2014/main" id="{F1E75101-FAD6-4FE5-8C85-E137E92C72AF}"/>
              </a:ext>
            </a:extLst>
          </p:cNvPr>
          <p:cNvSpPr txBox="1"/>
          <p:nvPr/>
        </p:nvSpPr>
        <p:spPr>
          <a:xfrm>
            <a:off x="969162" y="833630"/>
            <a:ext cx="1526380" cy="338554"/>
          </a:xfrm>
          <a:prstGeom prst="rect">
            <a:avLst/>
          </a:prstGeom>
          <a:noFill/>
        </p:spPr>
        <p:txBody>
          <a:bodyPr wrap="none" rtlCol="0">
            <a:spAutoFit/>
          </a:bodyPr>
          <a:lstStyle/>
          <a:p>
            <a:r>
              <a:rPr lang="en-US" sz="1600" dirty="0">
                <a:solidFill>
                  <a:schemeClr val="bg1"/>
                </a:solidFill>
                <a:latin typeface="+mj-lt"/>
              </a:rPr>
              <a:t>welcome to our</a:t>
            </a:r>
          </a:p>
        </p:txBody>
      </p:sp>
      <p:sp>
        <p:nvSpPr>
          <p:cNvPr id="70" name="Shape 913">
            <a:extLst>
              <a:ext uri="{FF2B5EF4-FFF2-40B4-BE49-F238E27FC236}">
                <a16:creationId xmlns:a16="http://schemas.microsoft.com/office/drawing/2014/main" id="{7524B361-CBBB-4A59-85F2-F160EDF2B440}"/>
              </a:ext>
            </a:extLst>
          </p:cNvPr>
          <p:cNvSpPr/>
          <p:nvPr/>
        </p:nvSpPr>
        <p:spPr>
          <a:xfrm>
            <a:off x="4773351" y="1421447"/>
            <a:ext cx="6665147" cy="69980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50000"/>
              </a:lnSpc>
              <a:defRPr sz="1400">
                <a:solidFill>
                  <a:srgbClr val="FFFFFF"/>
                </a:solidFill>
                <a:latin typeface="San Francisco Display Light"/>
                <a:ea typeface="San Francisco Display Light"/>
                <a:cs typeface="San Francisco Display Light"/>
                <a:sym typeface="San Francisco Display Light"/>
              </a:defRPr>
            </a:lvl1pPr>
          </a:lstStyle>
          <a:p>
            <a:pPr algn="just"/>
            <a:r>
              <a:rPr sz="1050" dirty="0">
                <a:latin typeface="+mj-lt"/>
              </a:rPr>
              <a:t>Appropriately supply web-enabled leadership through client based relationships. Efficiently whiteboard B2B leadership for sticky potentialities.</a:t>
            </a:r>
            <a:r>
              <a:rPr lang="en-US" sz="1050" dirty="0">
                <a:latin typeface="+mj-lt"/>
              </a:rPr>
              <a:t> sticky potentialities. Appropriately supply web-enabled leadership through client based relationships. Efficiently. based relationships. Efficiently.</a:t>
            </a:r>
          </a:p>
        </p:txBody>
      </p:sp>
      <p:sp>
        <p:nvSpPr>
          <p:cNvPr id="71" name="Content Placeholder 2">
            <a:extLst>
              <a:ext uri="{FF2B5EF4-FFF2-40B4-BE49-F238E27FC236}">
                <a16:creationId xmlns:a16="http://schemas.microsoft.com/office/drawing/2014/main" id="{E2C1B9F7-1F9B-4EC1-A994-461CC705372F}"/>
              </a:ext>
            </a:extLst>
          </p:cNvPr>
          <p:cNvSpPr txBox="1">
            <a:spLocks/>
          </p:cNvSpPr>
          <p:nvPr/>
        </p:nvSpPr>
        <p:spPr>
          <a:xfrm>
            <a:off x="4683552" y="869500"/>
            <a:ext cx="2500132" cy="519183"/>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id-ID" sz="1600" b="1" dirty="0">
                <a:solidFill>
                  <a:schemeClr val="bg1"/>
                </a:solidFill>
                <a:ea typeface="Open Sans Light" panose="020B0306030504020204" pitchFamily="34" charset="0"/>
                <a:cs typeface="Lato" panose="020F0502020204030203" pitchFamily="34" charset="0"/>
              </a:rPr>
              <a:t>BEST SERVICE OF US</a:t>
            </a:r>
          </a:p>
        </p:txBody>
      </p:sp>
      <p:sp>
        <p:nvSpPr>
          <p:cNvPr id="72" name="Shape 773">
            <a:extLst>
              <a:ext uri="{FF2B5EF4-FFF2-40B4-BE49-F238E27FC236}">
                <a16:creationId xmlns:a16="http://schemas.microsoft.com/office/drawing/2014/main" id="{83C5F4C9-EF4C-466F-9F20-7CA8971F350D}"/>
              </a:ext>
            </a:extLst>
          </p:cNvPr>
          <p:cNvSpPr/>
          <p:nvPr/>
        </p:nvSpPr>
        <p:spPr>
          <a:xfrm>
            <a:off x="1101122" y="5213658"/>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dirty="0">
                <a:latin typeface="+mj-lt"/>
              </a:rPr>
              <a:t>17,805$ </a:t>
            </a:r>
            <a:r>
              <a:rPr sz="1600" dirty="0" err="1">
                <a:latin typeface="+mj-lt"/>
              </a:rPr>
              <a:t>Bn</a:t>
            </a:r>
            <a:endParaRPr sz="1600" dirty="0">
              <a:latin typeface="+mj-lt"/>
            </a:endParaRP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Business Strategies</a:t>
            </a:r>
          </a:p>
        </p:txBody>
      </p:sp>
      <p:sp>
        <p:nvSpPr>
          <p:cNvPr id="73" name="Shape 774">
            <a:extLst>
              <a:ext uri="{FF2B5EF4-FFF2-40B4-BE49-F238E27FC236}">
                <a16:creationId xmlns:a16="http://schemas.microsoft.com/office/drawing/2014/main" id="{34800131-873C-49C3-95F1-5E4D1EEFFBA4}"/>
              </a:ext>
            </a:extLst>
          </p:cNvPr>
          <p:cNvSpPr/>
          <p:nvPr/>
        </p:nvSpPr>
        <p:spPr>
          <a:xfrm>
            <a:off x="2965038" y="5213658"/>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74" name="Shape 775">
            <a:extLst>
              <a:ext uri="{FF2B5EF4-FFF2-40B4-BE49-F238E27FC236}">
                <a16:creationId xmlns:a16="http://schemas.microsoft.com/office/drawing/2014/main" id="{8BC0B325-99C1-4131-A48C-DA0B755FC164}"/>
              </a:ext>
            </a:extLst>
          </p:cNvPr>
          <p:cNvSpPr/>
          <p:nvPr/>
        </p:nvSpPr>
        <p:spPr>
          <a:xfrm>
            <a:off x="4828953" y="5213658"/>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75" name="Shape 776">
            <a:extLst>
              <a:ext uri="{FF2B5EF4-FFF2-40B4-BE49-F238E27FC236}">
                <a16:creationId xmlns:a16="http://schemas.microsoft.com/office/drawing/2014/main" id="{7B3A48DE-A837-4A1D-AD0C-217A4022DA5F}"/>
              </a:ext>
            </a:extLst>
          </p:cNvPr>
          <p:cNvSpPr/>
          <p:nvPr/>
        </p:nvSpPr>
        <p:spPr>
          <a:xfrm>
            <a:off x="1101123" y="4762970"/>
            <a:ext cx="338969" cy="338943"/>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76" name="Shape 777">
            <a:extLst>
              <a:ext uri="{FF2B5EF4-FFF2-40B4-BE49-F238E27FC236}">
                <a16:creationId xmlns:a16="http://schemas.microsoft.com/office/drawing/2014/main" id="{C05CC1CB-0884-4BA6-809A-048963AE06DB}"/>
              </a:ext>
            </a:extLst>
          </p:cNvPr>
          <p:cNvSpPr/>
          <p:nvPr/>
        </p:nvSpPr>
        <p:spPr>
          <a:xfrm>
            <a:off x="4828954" y="4793768"/>
            <a:ext cx="338970" cy="308145"/>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77" name="Shape 778">
            <a:extLst>
              <a:ext uri="{FF2B5EF4-FFF2-40B4-BE49-F238E27FC236}">
                <a16:creationId xmlns:a16="http://schemas.microsoft.com/office/drawing/2014/main" id="{972D7781-8689-4667-84D9-DE3ADDA0FD43}"/>
              </a:ext>
            </a:extLst>
          </p:cNvPr>
          <p:cNvSpPr/>
          <p:nvPr/>
        </p:nvSpPr>
        <p:spPr>
          <a:xfrm>
            <a:off x="2965039" y="4762970"/>
            <a:ext cx="338969" cy="338943"/>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78" name="Shape 779">
            <a:extLst>
              <a:ext uri="{FF2B5EF4-FFF2-40B4-BE49-F238E27FC236}">
                <a16:creationId xmlns:a16="http://schemas.microsoft.com/office/drawing/2014/main" id="{5650A3B1-F793-4AA9-B8EF-3C3B2D64171D}"/>
              </a:ext>
            </a:extLst>
          </p:cNvPr>
          <p:cNvSpPr/>
          <p:nvPr/>
        </p:nvSpPr>
        <p:spPr>
          <a:xfrm flipV="1">
            <a:off x="2580105" y="5255188"/>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sp>
        <p:nvSpPr>
          <p:cNvPr id="79" name="Shape 780">
            <a:extLst>
              <a:ext uri="{FF2B5EF4-FFF2-40B4-BE49-F238E27FC236}">
                <a16:creationId xmlns:a16="http://schemas.microsoft.com/office/drawing/2014/main" id="{059E0352-B9ED-45D8-AFB7-02225CE31CA1}"/>
              </a:ext>
            </a:extLst>
          </p:cNvPr>
          <p:cNvSpPr/>
          <p:nvPr/>
        </p:nvSpPr>
        <p:spPr>
          <a:xfrm flipV="1">
            <a:off x="4444020" y="5255188"/>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spTree>
    <p:extLst>
      <p:ext uri="{BB962C8B-B14F-4D97-AF65-F5344CB8AC3E}">
        <p14:creationId xmlns:p14="http://schemas.microsoft.com/office/powerpoint/2010/main" val="177027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5C593A-382D-4BCC-9990-CF3D061C91D2}"/>
              </a:ext>
            </a:extLst>
          </p:cNvPr>
          <p:cNvSpPr/>
          <p:nvPr/>
        </p:nvSpPr>
        <p:spPr>
          <a:xfrm>
            <a:off x="0" y="-1"/>
            <a:ext cx="4963885" cy="4571999"/>
          </a:xfrm>
          <a:prstGeom prst="rect">
            <a:avLst/>
          </a:prstGeom>
          <a:solidFill>
            <a:srgbClr val="05151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Rectangle 2">
            <a:extLst>
              <a:ext uri="{FF2B5EF4-FFF2-40B4-BE49-F238E27FC236}">
                <a16:creationId xmlns:a16="http://schemas.microsoft.com/office/drawing/2014/main" id="{D52A86DC-734A-453E-B247-2D938305061E}"/>
              </a:ext>
            </a:extLst>
          </p:cNvPr>
          <p:cNvSpPr/>
          <p:nvPr/>
        </p:nvSpPr>
        <p:spPr>
          <a:xfrm>
            <a:off x="-8059" y="4300212"/>
            <a:ext cx="2612571" cy="2557789"/>
          </a:xfrm>
          <a:prstGeom prst="rect">
            <a:avLst/>
          </a:prstGeom>
          <a:gradFill>
            <a:gsLst>
              <a:gs pos="0">
                <a:schemeClr val="accent4"/>
              </a:gs>
              <a:gs pos="100000">
                <a:schemeClr val="accent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Rectangle 25">
            <a:extLst>
              <a:ext uri="{FF2B5EF4-FFF2-40B4-BE49-F238E27FC236}">
                <a16:creationId xmlns:a16="http://schemas.microsoft.com/office/drawing/2014/main" id="{6F72FB66-027D-4DBF-8D6B-59D8E46DFE5B}"/>
              </a:ext>
            </a:extLst>
          </p:cNvPr>
          <p:cNvSpPr/>
          <p:nvPr/>
        </p:nvSpPr>
        <p:spPr>
          <a:xfrm>
            <a:off x="2520736" y="4300213"/>
            <a:ext cx="9579430" cy="2557788"/>
          </a:xfrm>
          <a:prstGeom prst="rect">
            <a:avLst/>
          </a:prstGeom>
          <a:solidFill>
            <a:srgbClr val="061A24"/>
          </a:solidFill>
          <a:ln>
            <a:no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TextBox 9">
            <a:extLst>
              <a:ext uri="{FF2B5EF4-FFF2-40B4-BE49-F238E27FC236}">
                <a16:creationId xmlns:a16="http://schemas.microsoft.com/office/drawing/2014/main" id="{0662648F-98AB-4B5A-837C-9B3B37421E77}"/>
              </a:ext>
            </a:extLst>
          </p:cNvPr>
          <p:cNvSpPr txBox="1"/>
          <p:nvPr/>
        </p:nvSpPr>
        <p:spPr>
          <a:xfrm>
            <a:off x="7756208" y="5045413"/>
            <a:ext cx="3820177" cy="1061829"/>
          </a:xfrm>
          <a:prstGeom prst="rect">
            <a:avLst/>
          </a:prstGeom>
          <a:noFill/>
        </p:spPr>
        <p:txBody>
          <a:bodyPr wrap="square" rtlCol="0">
            <a:spAutoFit/>
          </a:bodyPr>
          <a:lstStyle/>
          <a:p>
            <a:pPr>
              <a:lnSpc>
                <a:spcPct val="150000"/>
              </a:lnSpc>
            </a:pPr>
            <a:r>
              <a:rPr lang="en-US" sz="1400" dirty="0">
                <a:solidFill>
                  <a:schemeClr val="bg1"/>
                </a:solidFill>
                <a:latin typeface="+mj-lt"/>
                <a:cs typeface="Aharoni" panose="02010803020104030203" pitchFamily="2" charset="-79"/>
              </a:rPr>
              <a:t>“Lorem ipsum dolor sit </a:t>
            </a:r>
            <a:r>
              <a:rPr lang="en-US" sz="1400" dirty="0" err="1">
                <a:solidFill>
                  <a:schemeClr val="bg1"/>
                </a:solidFill>
                <a:latin typeface="+mj-lt"/>
                <a:cs typeface="Aharoni" panose="02010803020104030203" pitchFamily="2" charset="-79"/>
              </a:rPr>
              <a:t>amet</a:t>
            </a:r>
            <a:r>
              <a:rPr lang="en-US" sz="1400" dirty="0">
                <a:solidFill>
                  <a:schemeClr val="bg1"/>
                </a:solidFill>
                <a:latin typeface="+mj-lt"/>
                <a:cs typeface="Aharoni" panose="02010803020104030203" pitchFamily="2" charset="-79"/>
              </a:rPr>
              <a:t>, cons </a:t>
            </a:r>
            <a:r>
              <a:rPr lang="en-US" sz="1400" dirty="0" err="1">
                <a:solidFill>
                  <a:schemeClr val="bg1"/>
                </a:solidFill>
                <a:latin typeface="+mj-lt"/>
                <a:cs typeface="Aharoni" panose="02010803020104030203" pitchFamily="2" charset="-79"/>
              </a:rPr>
              <a:t>ectetur</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adipis</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cing</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elit</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sed</a:t>
            </a:r>
            <a:r>
              <a:rPr lang="en-US" sz="1400" dirty="0">
                <a:solidFill>
                  <a:schemeClr val="bg1"/>
                </a:solidFill>
                <a:latin typeface="+mj-lt"/>
                <a:cs typeface="Aharoni" panose="02010803020104030203" pitchFamily="2" charset="-79"/>
              </a:rPr>
              <a:t> do </a:t>
            </a:r>
            <a:r>
              <a:rPr lang="en-US" sz="1400" dirty="0" err="1">
                <a:solidFill>
                  <a:schemeClr val="bg1"/>
                </a:solidFill>
                <a:latin typeface="+mj-lt"/>
                <a:cs typeface="Aharoni" panose="02010803020104030203" pitchFamily="2" charset="-79"/>
              </a:rPr>
              <a:t>eiusmod</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tempor</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incidi</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adipis</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cing</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elit</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sed</a:t>
            </a:r>
            <a:r>
              <a:rPr lang="en-US" sz="1400" dirty="0">
                <a:solidFill>
                  <a:schemeClr val="bg1"/>
                </a:solidFill>
                <a:latin typeface="+mj-lt"/>
                <a:cs typeface="Aharoni" panose="02010803020104030203" pitchFamily="2" charset="-79"/>
              </a:rPr>
              <a:t> do </a:t>
            </a:r>
            <a:r>
              <a:rPr lang="en-US" sz="1400" dirty="0" err="1">
                <a:solidFill>
                  <a:schemeClr val="bg1"/>
                </a:solidFill>
                <a:latin typeface="+mj-lt"/>
                <a:cs typeface="Aharoni" panose="02010803020104030203" pitchFamily="2" charset="-79"/>
              </a:rPr>
              <a:t>eiusmod</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tempor</a:t>
            </a:r>
            <a:r>
              <a:rPr lang="en-US" sz="1400" dirty="0">
                <a:solidFill>
                  <a:schemeClr val="bg1"/>
                </a:solidFill>
                <a:latin typeface="+mj-lt"/>
                <a:cs typeface="Aharoni" panose="02010803020104030203" pitchFamily="2" charset="-79"/>
              </a:rPr>
              <a:t> </a:t>
            </a:r>
            <a:r>
              <a:rPr lang="en-US" sz="1400" dirty="0" err="1">
                <a:solidFill>
                  <a:schemeClr val="bg1"/>
                </a:solidFill>
                <a:latin typeface="+mj-lt"/>
                <a:cs typeface="Aharoni" panose="02010803020104030203" pitchFamily="2" charset="-79"/>
              </a:rPr>
              <a:t>incidi</a:t>
            </a:r>
            <a:endParaRPr lang="en-US" sz="1400" dirty="0">
              <a:solidFill>
                <a:schemeClr val="bg1"/>
              </a:solidFill>
              <a:latin typeface="+mj-lt"/>
              <a:cs typeface="Aharoni" panose="02010803020104030203" pitchFamily="2" charset="-79"/>
            </a:endParaRPr>
          </a:p>
        </p:txBody>
      </p:sp>
      <p:sp>
        <p:nvSpPr>
          <p:cNvPr id="27" name="TextBox 26">
            <a:extLst>
              <a:ext uri="{FF2B5EF4-FFF2-40B4-BE49-F238E27FC236}">
                <a16:creationId xmlns:a16="http://schemas.microsoft.com/office/drawing/2014/main" id="{8739390E-0265-4E3C-A68E-BAF851B1F307}"/>
              </a:ext>
            </a:extLst>
          </p:cNvPr>
          <p:cNvSpPr txBox="1"/>
          <p:nvPr/>
        </p:nvSpPr>
        <p:spPr>
          <a:xfrm>
            <a:off x="534205" y="5128159"/>
            <a:ext cx="1528043" cy="400110"/>
          </a:xfrm>
          <a:prstGeom prst="rect">
            <a:avLst/>
          </a:prstGeom>
          <a:noFill/>
        </p:spPr>
        <p:txBody>
          <a:bodyPr wrap="square" rtlCol="0">
            <a:spAutoFit/>
          </a:bodyPr>
          <a:lstStyle/>
          <a:p>
            <a:pPr algn="ctr"/>
            <a:r>
              <a:rPr lang="en-US" sz="2000" dirty="0">
                <a:solidFill>
                  <a:schemeClr val="bg1"/>
                </a:solidFill>
                <a:latin typeface="+mj-lt"/>
              </a:rPr>
              <a:t>287</a:t>
            </a:r>
          </a:p>
        </p:txBody>
      </p:sp>
      <p:sp>
        <p:nvSpPr>
          <p:cNvPr id="28" name="TextBox 27">
            <a:extLst>
              <a:ext uri="{FF2B5EF4-FFF2-40B4-BE49-F238E27FC236}">
                <a16:creationId xmlns:a16="http://schemas.microsoft.com/office/drawing/2014/main" id="{2561CB93-551F-45CC-AFF8-1E0FFA0AF368}"/>
              </a:ext>
            </a:extLst>
          </p:cNvPr>
          <p:cNvSpPr txBox="1"/>
          <p:nvPr/>
        </p:nvSpPr>
        <p:spPr>
          <a:xfrm>
            <a:off x="357758" y="5505605"/>
            <a:ext cx="1880936" cy="400110"/>
          </a:xfrm>
          <a:prstGeom prst="rect">
            <a:avLst/>
          </a:prstGeom>
          <a:noFill/>
        </p:spPr>
        <p:txBody>
          <a:bodyPr wrap="square" rtlCol="0">
            <a:spAutoFit/>
          </a:bodyPr>
          <a:lstStyle/>
          <a:p>
            <a:pPr algn="ctr"/>
            <a:r>
              <a:rPr lang="en-US" sz="2000" dirty="0">
                <a:solidFill>
                  <a:schemeClr val="bg1"/>
                </a:solidFill>
                <a:latin typeface="+mj-lt"/>
              </a:rPr>
              <a:t>Subtitle Here</a:t>
            </a:r>
          </a:p>
        </p:txBody>
      </p:sp>
      <p:sp>
        <p:nvSpPr>
          <p:cNvPr id="41" name="TextBox 40">
            <a:extLst>
              <a:ext uri="{FF2B5EF4-FFF2-40B4-BE49-F238E27FC236}">
                <a16:creationId xmlns:a16="http://schemas.microsoft.com/office/drawing/2014/main" id="{DD1373F7-ECA0-45F2-89A3-D0A1A271C1C9}"/>
              </a:ext>
            </a:extLst>
          </p:cNvPr>
          <p:cNvSpPr txBox="1"/>
          <p:nvPr/>
        </p:nvSpPr>
        <p:spPr>
          <a:xfrm>
            <a:off x="6052552" y="3250107"/>
            <a:ext cx="5066692" cy="382092"/>
          </a:xfrm>
          <a:prstGeom prst="rect">
            <a:avLst/>
          </a:prstGeom>
          <a:noFill/>
        </p:spPr>
        <p:txBody>
          <a:bodyPr wrap="square" rtlCol="0">
            <a:spAutoFit/>
          </a:bodyPr>
          <a:lstStyle/>
          <a:p>
            <a:pPr>
              <a:lnSpc>
                <a:spcPct val="150000"/>
              </a:lnSpc>
            </a:pPr>
            <a:r>
              <a:rPr lang="en-US" sz="1400" i="1" dirty="0">
                <a:solidFill>
                  <a:schemeClr val="bg1"/>
                </a:solidFill>
                <a:latin typeface="+mj-lt"/>
                <a:cs typeface="Aharoni" panose="02010803020104030203" pitchFamily="2" charset="-79"/>
              </a:rPr>
              <a:t>“Lorem ipsum dolor sit </a:t>
            </a:r>
            <a:r>
              <a:rPr lang="en-US" sz="1400" i="1" dirty="0" err="1">
                <a:solidFill>
                  <a:schemeClr val="bg1"/>
                </a:solidFill>
                <a:latin typeface="+mj-lt"/>
                <a:cs typeface="Aharoni" panose="02010803020104030203" pitchFamily="2" charset="-79"/>
              </a:rPr>
              <a:t>amet</a:t>
            </a:r>
            <a:r>
              <a:rPr lang="en-US" sz="1400" i="1" dirty="0">
                <a:solidFill>
                  <a:schemeClr val="bg1"/>
                </a:solidFill>
                <a:latin typeface="+mj-lt"/>
                <a:cs typeface="Aharoni" panose="02010803020104030203" pitchFamily="2" charset="-79"/>
              </a:rPr>
              <a:t>, cons </a:t>
            </a:r>
            <a:r>
              <a:rPr lang="en-US" sz="1400" i="1" dirty="0" err="1">
                <a:solidFill>
                  <a:schemeClr val="bg1"/>
                </a:solidFill>
                <a:latin typeface="+mj-lt"/>
                <a:cs typeface="Aharoni" panose="02010803020104030203" pitchFamily="2" charset="-79"/>
              </a:rPr>
              <a:t>ectetur</a:t>
            </a:r>
            <a:r>
              <a:rPr lang="en-US" sz="1400" i="1" dirty="0">
                <a:solidFill>
                  <a:schemeClr val="bg1"/>
                </a:solidFill>
                <a:latin typeface="+mj-lt"/>
                <a:cs typeface="Aharoni" panose="02010803020104030203" pitchFamily="2" charset="-79"/>
              </a:rPr>
              <a:t> </a:t>
            </a:r>
            <a:r>
              <a:rPr lang="en-US" sz="1400" i="1" dirty="0" err="1">
                <a:solidFill>
                  <a:schemeClr val="bg1"/>
                </a:solidFill>
                <a:latin typeface="+mj-lt"/>
                <a:cs typeface="Aharoni" panose="02010803020104030203" pitchFamily="2" charset="-79"/>
              </a:rPr>
              <a:t>adipis</a:t>
            </a:r>
            <a:r>
              <a:rPr lang="en-US" sz="1400" i="1" dirty="0">
                <a:solidFill>
                  <a:schemeClr val="bg1"/>
                </a:solidFill>
                <a:latin typeface="+mj-lt"/>
                <a:cs typeface="Aharoni" panose="02010803020104030203" pitchFamily="2" charset="-79"/>
              </a:rPr>
              <a:t> </a:t>
            </a:r>
            <a:r>
              <a:rPr lang="en-US" sz="1400" i="1" dirty="0" err="1">
                <a:solidFill>
                  <a:schemeClr val="bg1"/>
                </a:solidFill>
                <a:latin typeface="+mj-lt"/>
                <a:cs typeface="Aharoni" panose="02010803020104030203" pitchFamily="2" charset="-79"/>
              </a:rPr>
              <a:t>cing</a:t>
            </a:r>
            <a:r>
              <a:rPr lang="en-US" sz="1400" i="1" dirty="0">
                <a:solidFill>
                  <a:schemeClr val="bg1"/>
                </a:solidFill>
                <a:latin typeface="+mj-lt"/>
                <a:cs typeface="Aharoni" panose="02010803020104030203" pitchFamily="2" charset="-79"/>
              </a:rPr>
              <a:t> </a:t>
            </a:r>
            <a:r>
              <a:rPr lang="en-US" sz="1400" i="1" dirty="0" err="1">
                <a:solidFill>
                  <a:schemeClr val="bg1"/>
                </a:solidFill>
                <a:latin typeface="+mj-lt"/>
                <a:cs typeface="Aharoni" panose="02010803020104030203" pitchFamily="2" charset="-79"/>
              </a:rPr>
              <a:t>elit</a:t>
            </a:r>
            <a:r>
              <a:rPr lang="en-US" sz="1400" i="1" dirty="0">
                <a:solidFill>
                  <a:schemeClr val="bg1"/>
                </a:solidFill>
                <a:latin typeface="+mj-lt"/>
                <a:cs typeface="Aharoni" panose="02010803020104030203" pitchFamily="2" charset="-79"/>
              </a:rPr>
              <a:t>, </a:t>
            </a:r>
            <a:r>
              <a:rPr lang="en-US" sz="1400" i="1" dirty="0" err="1">
                <a:solidFill>
                  <a:schemeClr val="bg1"/>
                </a:solidFill>
                <a:latin typeface="+mj-lt"/>
                <a:cs typeface="Aharoni" panose="02010803020104030203" pitchFamily="2" charset="-79"/>
              </a:rPr>
              <a:t>sed</a:t>
            </a:r>
            <a:r>
              <a:rPr lang="en-US" sz="1400" i="1" dirty="0">
                <a:solidFill>
                  <a:schemeClr val="bg1"/>
                </a:solidFill>
                <a:latin typeface="+mj-lt"/>
                <a:cs typeface="Aharoni" panose="02010803020104030203" pitchFamily="2" charset="-79"/>
              </a:rPr>
              <a:t> do</a:t>
            </a:r>
          </a:p>
        </p:txBody>
      </p:sp>
      <p:sp>
        <p:nvSpPr>
          <p:cNvPr id="43" name="TextBox 42"/>
          <p:cNvSpPr txBox="1"/>
          <p:nvPr/>
        </p:nvSpPr>
        <p:spPr>
          <a:xfrm>
            <a:off x="1136639" y="1758114"/>
            <a:ext cx="2690608" cy="1200329"/>
          </a:xfrm>
          <a:prstGeom prst="rect">
            <a:avLst/>
          </a:prstGeom>
          <a:noFill/>
        </p:spPr>
        <p:txBody>
          <a:bodyPr wrap="none" rtlCol="0">
            <a:spAutoFit/>
          </a:bodyPr>
          <a:lstStyle/>
          <a:p>
            <a:pPr algn="ctr"/>
            <a:r>
              <a:rPr lang="id-ID" sz="7200" b="1" dirty="0">
                <a:gradFill>
                  <a:gsLst>
                    <a:gs pos="0">
                      <a:schemeClr val="accent1"/>
                    </a:gs>
                    <a:gs pos="100000">
                      <a:schemeClr val="accent1">
                        <a:lumMod val="75000"/>
                      </a:schemeClr>
                    </a:gs>
                  </a:gsLst>
                  <a:lin ang="2700000" scaled="1"/>
                </a:gradFill>
                <a:latin typeface="+mj-lt"/>
              </a:rPr>
              <a:t>create.</a:t>
            </a:r>
            <a:endParaRPr lang="en-US" sz="7200" b="1" dirty="0">
              <a:gradFill>
                <a:gsLst>
                  <a:gs pos="0">
                    <a:schemeClr val="accent1"/>
                  </a:gs>
                  <a:gs pos="100000">
                    <a:schemeClr val="accent1">
                      <a:lumMod val="75000"/>
                    </a:schemeClr>
                  </a:gs>
                </a:gsLst>
                <a:lin ang="2700000" scaled="1"/>
              </a:gradFill>
              <a:latin typeface="+mj-lt"/>
            </a:endParaRPr>
          </a:p>
        </p:txBody>
      </p:sp>
      <p:sp>
        <p:nvSpPr>
          <p:cNvPr id="44" name="TextBox 43"/>
          <p:cNvSpPr txBox="1"/>
          <p:nvPr/>
        </p:nvSpPr>
        <p:spPr>
          <a:xfrm>
            <a:off x="1733532" y="1661996"/>
            <a:ext cx="1496820" cy="338554"/>
          </a:xfrm>
          <a:prstGeom prst="rect">
            <a:avLst/>
          </a:prstGeom>
          <a:noFill/>
        </p:spPr>
        <p:txBody>
          <a:bodyPr wrap="none" rtlCol="0">
            <a:spAutoFit/>
          </a:bodyPr>
          <a:lstStyle/>
          <a:p>
            <a:pPr algn="ctr"/>
            <a:r>
              <a:rPr lang="en-US" sz="1600" dirty="0">
                <a:solidFill>
                  <a:schemeClr val="bg1"/>
                </a:solidFill>
                <a:latin typeface="+mj-lt"/>
              </a:rPr>
              <a:t>welcome to our</a:t>
            </a:r>
          </a:p>
        </p:txBody>
      </p:sp>
      <p:sp>
        <p:nvSpPr>
          <p:cNvPr id="45" name="Shape 773"/>
          <p:cNvSpPr/>
          <p:nvPr/>
        </p:nvSpPr>
        <p:spPr>
          <a:xfrm>
            <a:off x="3468270" y="5838115"/>
            <a:ext cx="1348603" cy="590931"/>
          </a:xfrm>
          <a:prstGeom prst="rect">
            <a:avLst/>
          </a:prstGeom>
          <a:ln w="12700">
            <a:miter lim="400000"/>
          </a:ln>
          <a:extLst>
            <a:ext uri="{C572A759-6A51-4108-AA02-DFA0A04FC94B}">
              <ma14:wrappingTextBoxFlag xmlns:ma14="http://schemas.microsoft.com/office/mac/drawingml/2011/main" xmlns="" val="1"/>
            </a:ext>
          </a:extLst>
        </p:spPr>
        <p:txBody>
          <a:bodyPr wrap="squar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dirty="0">
                <a:latin typeface="+mj-lt"/>
              </a:rPr>
              <a:t>17,805$ </a:t>
            </a:r>
            <a:r>
              <a:rPr sz="1600" dirty="0" err="1">
                <a:latin typeface="+mj-lt"/>
              </a:rPr>
              <a:t>Bn</a:t>
            </a:r>
            <a:endParaRPr sz="1600" dirty="0">
              <a:latin typeface="+mj-lt"/>
            </a:endParaRP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Business Strategies</a:t>
            </a:r>
          </a:p>
        </p:txBody>
      </p:sp>
      <p:sp>
        <p:nvSpPr>
          <p:cNvPr id="46" name="Shape 774"/>
          <p:cNvSpPr/>
          <p:nvPr/>
        </p:nvSpPr>
        <p:spPr>
          <a:xfrm>
            <a:off x="5332186" y="5838115"/>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47" name="Shape 779"/>
          <p:cNvSpPr/>
          <p:nvPr/>
        </p:nvSpPr>
        <p:spPr>
          <a:xfrm flipV="1">
            <a:off x="4947253" y="5879645"/>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sp>
        <p:nvSpPr>
          <p:cNvPr id="49" name="Shape 688"/>
          <p:cNvSpPr/>
          <p:nvPr/>
        </p:nvSpPr>
        <p:spPr>
          <a:xfrm>
            <a:off x="3326829" y="4723608"/>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25%</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50" name="Shape 689"/>
          <p:cNvSpPr/>
          <p:nvPr/>
        </p:nvSpPr>
        <p:spPr>
          <a:xfrm>
            <a:off x="4460746" y="4723608"/>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a:latin typeface="+mj-lt"/>
              </a:rPr>
              <a:t>30%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Description </a:t>
            </a:r>
          </a:p>
        </p:txBody>
      </p:sp>
      <p:sp>
        <p:nvSpPr>
          <p:cNvPr id="51" name="Shape 690"/>
          <p:cNvSpPr/>
          <p:nvPr/>
        </p:nvSpPr>
        <p:spPr>
          <a:xfrm>
            <a:off x="5454460" y="4723608"/>
            <a:ext cx="684483" cy="40626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nSpc>
                <a:spcPct val="120000"/>
              </a:lnSpc>
              <a:defRPr sz="1400">
                <a:solidFill>
                  <a:srgbClr val="FFFFFF"/>
                </a:solidFill>
                <a:latin typeface="San Francisco Display Bold"/>
                <a:ea typeface="San Francisco Display Bold"/>
                <a:cs typeface="San Francisco Display Bold"/>
                <a:sym typeface="San Francisco Display Bold"/>
              </a:defRPr>
            </a:pPr>
            <a:r>
              <a:rPr sz="1100" dirty="0">
                <a:latin typeface="+mj-lt"/>
              </a:rPr>
              <a:t>40%</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Description </a:t>
            </a:r>
          </a:p>
        </p:txBody>
      </p:sp>
      <p:sp>
        <p:nvSpPr>
          <p:cNvPr id="53" name="Shape 684"/>
          <p:cNvSpPr/>
          <p:nvPr/>
        </p:nvSpPr>
        <p:spPr>
          <a:xfrm>
            <a:off x="5007833" y="5228166"/>
            <a:ext cx="1618884" cy="282512"/>
          </a:xfrm>
          <a:prstGeom prst="rect">
            <a:avLst/>
          </a:prstGeom>
          <a:gradFill>
            <a:gsLst>
              <a:gs pos="0">
                <a:schemeClr val="accent1"/>
              </a:gs>
              <a:gs pos="100000">
                <a:schemeClr val="accent1">
                  <a:lumMod val="50000"/>
                </a:schemeClr>
              </a:gs>
            </a:gsLst>
            <a:lin ang="20498872" scaled="0"/>
          </a:gradFill>
          <a:ln w="12700">
            <a:miter lim="400000"/>
          </a:ln>
        </p:spPr>
        <p:txBody>
          <a:bodyPr lIns="45719" rIns="45719" anchor="ctr"/>
          <a:lstStyle/>
          <a:p>
            <a:endParaRPr>
              <a:latin typeface="+mj-lt"/>
            </a:endParaRPr>
          </a:p>
        </p:txBody>
      </p:sp>
      <p:sp>
        <p:nvSpPr>
          <p:cNvPr id="54" name="Shape 685"/>
          <p:cNvSpPr/>
          <p:nvPr/>
        </p:nvSpPr>
        <p:spPr>
          <a:xfrm>
            <a:off x="4184834" y="5228166"/>
            <a:ext cx="1236309" cy="282512"/>
          </a:xfrm>
          <a:prstGeom prst="rect">
            <a:avLst/>
          </a:prstGeom>
          <a:solidFill>
            <a:schemeClr val="tx2">
              <a:lumMod val="75000"/>
            </a:schemeClr>
          </a:solidFill>
          <a:ln w="12700">
            <a:miter lim="400000"/>
          </a:ln>
        </p:spPr>
        <p:txBody>
          <a:bodyPr lIns="45719" rIns="45719" anchor="ctr"/>
          <a:lstStyle/>
          <a:p>
            <a:endParaRPr>
              <a:latin typeface="+mj-lt"/>
            </a:endParaRPr>
          </a:p>
        </p:txBody>
      </p:sp>
      <p:sp>
        <p:nvSpPr>
          <p:cNvPr id="55" name="Shape 686"/>
          <p:cNvSpPr/>
          <p:nvPr/>
        </p:nvSpPr>
        <p:spPr>
          <a:xfrm>
            <a:off x="3321295" y="5228166"/>
            <a:ext cx="1143816" cy="282512"/>
          </a:xfrm>
          <a:prstGeom prst="rect">
            <a:avLst/>
          </a:prstGeom>
          <a:gradFill>
            <a:gsLst>
              <a:gs pos="1000">
                <a:schemeClr val="accent2"/>
              </a:gs>
              <a:gs pos="100000">
                <a:schemeClr val="accent3"/>
              </a:gs>
            </a:gsLst>
            <a:lin ang="20498872" scaled="0"/>
          </a:gradFill>
          <a:ln w="12700">
            <a:miter lim="400000"/>
          </a:ln>
        </p:spPr>
        <p:txBody>
          <a:bodyPr lIns="45719" rIns="45719" anchor="ctr"/>
          <a:lstStyle/>
          <a:p>
            <a:endParaRPr>
              <a:latin typeface="+mj-lt"/>
            </a:endParaRPr>
          </a:p>
        </p:txBody>
      </p:sp>
      <p:sp>
        <p:nvSpPr>
          <p:cNvPr id="56" name="Shape 692"/>
          <p:cNvSpPr/>
          <p:nvPr/>
        </p:nvSpPr>
        <p:spPr>
          <a:xfrm>
            <a:off x="4528840" y="5297980"/>
            <a:ext cx="142894" cy="142883"/>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57" name="Shape 693"/>
          <p:cNvSpPr/>
          <p:nvPr/>
        </p:nvSpPr>
        <p:spPr>
          <a:xfrm>
            <a:off x="3821755" y="5299604"/>
            <a:ext cx="142894" cy="13963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58" name="Shape 694"/>
          <p:cNvSpPr/>
          <p:nvPr/>
        </p:nvSpPr>
        <p:spPr>
          <a:xfrm>
            <a:off x="5489842" y="5310969"/>
            <a:ext cx="142894" cy="116905"/>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rgbClr val="FFFFFF"/>
          </a:solidFill>
          <a:ln w="12700">
            <a:miter lim="400000"/>
          </a:ln>
        </p:spPr>
        <p:txBody>
          <a:bodyPr lIns="45719" rIns="45719" anchor="ctr"/>
          <a:lstStyle/>
          <a:p>
            <a:pPr algn="ctr" defTabSz="438901">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latin typeface="+mj-lt"/>
            </a:endParaRPr>
          </a:p>
        </p:txBody>
      </p:sp>
      <p:sp>
        <p:nvSpPr>
          <p:cNvPr id="59" name="Shape 705"/>
          <p:cNvSpPr/>
          <p:nvPr/>
        </p:nvSpPr>
        <p:spPr>
          <a:xfrm>
            <a:off x="6121416" y="736798"/>
            <a:ext cx="4660692" cy="50783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nSpc>
                <a:spcPct val="15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Appropriately supply web-enabled leadership through client based relationships. Efficiently whiteboard B2B leadership </a:t>
            </a:r>
            <a:r>
              <a:rPr lang="en-US" sz="1100" dirty="0">
                <a:latin typeface="+mj-lt"/>
              </a:rPr>
              <a:t> </a:t>
            </a:r>
            <a:r>
              <a:rPr sz="1100" dirty="0">
                <a:latin typeface="+mj-lt"/>
              </a:rPr>
              <a:t>or sticky potentialities.</a:t>
            </a:r>
          </a:p>
        </p:txBody>
      </p:sp>
      <p:sp>
        <p:nvSpPr>
          <p:cNvPr id="42" name="Shape 773"/>
          <p:cNvSpPr/>
          <p:nvPr/>
        </p:nvSpPr>
        <p:spPr>
          <a:xfrm>
            <a:off x="6121416" y="2163575"/>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dirty="0">
                <a:latin typeface="+mj-lt"/>
              </a:rPr>
              <a:t>17,805$ </a:t>
            </a:r>
            <a:r>
              <a:rPr sz="1600" dirty="0" err="1">
                <a:latin typeface="+mj-lt"/>
              </a:rPr>
              <a:t>Bn</a:t>
            </a:r>
            <a:endParaRPr sz="1600" dirty="0">
              <a:latin typeface="+mj-lt"/>
            </a:endParaRP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dirty="0">
                <a:latin typeface="+mj-lt"/>
              </a:rPr>
              <a:t>Business Strategies</a:t>
            </a:r>
          </a:p>
        </p:txBody>
      </p:sp>
      <p:sp>
        <p:nvSpPr>
          <p:cNvPr id="52" name="Shape 774"/>
          <p:cNvSpPr/>
          <p:nvPr/>
        </p:nvSpPr>
        <p:spPr>
          <a:xfrm>
            <a:off x="7985332" y="2163575"/>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60" name="Shape 775"/>
          <p:cNvSpPr/>
          <p:nvPr/>
        </p:nvSpPr>
        <p:spPr>
          <a:xfrm>
            <a:off x="9849247" y="2163575"/>
            <a:ext cx="1145999" cy="590931"/>
          </a:xfrm>
          <a:prstGeom prst="rect">
            <a:avLst/>
          </a:prstGeom>
          <a:ln w="12700">
            <a:miter lim="400000"/>
          </a:ln>
          <a:extLst>
            <a:ext uri="{C572A759-6A51-4108-AA02-DFA0A04FC94B}">
              <ma14:wrappingTextBoxFlag xmlns:ma14="http://schemas.microsoft.com/office/mac/drawingml/2011/main" xmlns="" val="1"/>
            </a:ext>
          </a:extLst>
        </p:spPr>
        <p:txBody>
          <a:bodyPr wrap="none" lIns="27708" rIns="27708">
            <a:spAutoFit/>
          </a:bodyPr>
          <a:lstStyle/>
          <a:p>
            <a:pPr>
              <a:lnSpc>
                <a:spcPct val="120000"/>
              </a:lnSpc>
              <a:defRPr sz="1800">
                <a:solidFill>
                  <a:srgbClr val="FFFFFF"/>
                </a:solidFill>
                <a:latin typeface="San Francisco Display Bold"/>
                <a:ea typeface="San Francisco Display Bold"/>
                <a:cs typeface="San Francisco Display Bold"/>
                <a:sym typeface="San Francisco Display Bold"/>
              </a:defRPr>
            </a:pPr>
            <a:r>
              <a:rPr sz="1600">
                <a:latin typeface="+mj-lt"/>
              </a:rPr>
              <a:t>17,805$ Bn</a:t>
            </a:r>
          </a:p>
          <a:p>
            <a:pPr>
              <a:lnSpc>
                <a:spcPct val="120000"/>
              </a:lnSpc>
              <a:defRPr sz="1400">
                <a:solidFill>
                  <a:srgbClr val="FFFFFF"/>
                </a:solidFill>
                <a:latin typeface="San Francisco Display Light"/>
                <a:ea typeface="San Francisco Display Light"/>
                <a:cs typeface="San Francisco Display Light"/>
                <a:sym typeface="San Francisco Display Light"/>
              </a:defRPr>
            </a:pPr>
            <a:r>
              <a:rPr sz="1100">
                <a:latin typeface="+mj-lt"/>
              </a:rPr>
              <a:t>Business Strategies</a:t>
            </a:r>
          </a:p>
        </p:txBody>
      </p:sp>
      <p:sp>
        <p:nvSpPr>
          <p:cNvPr id="61" name="Shape 776"/>
          <p:cNvSpPr/>
          <p:nvPr/>
        </p:nvSpPr>
        <p:spPr>
          <a:xfrm>
            <a:off x="6121417" y="1763305"/>
            <a:ext cx="288547" cy="28852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62" name="Shape 777"/>
          <p:cNvSpPr/>
          <p:nvPr/>
        </p:nvSpPr>
        <p:spPr>
          <a:xfrm>
            <a:off x="9849248" y="1789522"/>
            <a:ext cx="288548" cy="262308"/>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63" name="Shape 778"/>
          <p:cNvSpPr/>
          <p:nvPr/>
        </p:nvSpPr>
        <p:spPr>
          <a:xfrm>
            <a:off x="7985333" y="1763305"/>
            <a:ext cx="288547" cy="28852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gradFill>
            <a:gsLst>
              <a:gs pos="0">
                <a:schemeClr val="accent6"/>
              </a:gs>
              <a:gs pos="100000">
                <a:schemeClr val="accent4"/>
              </a:gs>
            </a:gsLst>
            <a:lin ang="17796922" scaled="0"/>
          </a:gradFill>
          <a:ln w="12700">
            <a:miter lim="400000"/>
          </a:ln>
        </p:spPr>
        <p:txBody>
          <a:bodyPr lIns="27708" rIns="27708" anchor="ctr"/>
          <a:lstStyle/>
          <a:p>
            <a:pPr algn="ctr" defTabSz="266018">
              <a:defRPr sz="300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3200">
              <a:latin typeface="+mj-lt"/>
            </a:endParaRPr>
          </a:p>
        </p:txBody>
      </p:sp>
      <p:sp>
        <p:nvSpPr>
          <p:cNvPr id="64" name="Shape 779"/>
          <p:cNvSpPr/>
          <p:nvPr/>
        </p:nvSpPr>
        <p:spPr>
          <a:xfrm flipV="1">
            <a:off x="7600399" y="2205105"/>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sp>
        <p:nvSpPr>
          <p:cNvPr id="65" name="Shape 780"/>
          <p:cNvSpPr/>
          <p:nvPr/>
        </p:nvSpPr>
        <p:spPr>
          <a:xfrm flipV="1">
            <a:off x="9464314" y="2205105"/>
            <a:ext cx="1" cy="289473"/>
          </a:xfrm>
          <a:prstGeom prst="line">
            <a:avLst/>
          </a:prstGeom>
          <a:ln w="12700">
            <a:solidFill>
              <a:srgbClr val="B9C6D1">
                <a:alpha val="63997"/>
              </a:srgbClr>
            </a:solidFill>
            <a:custDash>
              <a:ds d="200000" sp="200000"/>
            </a:custDash>
            <a:miter lim="400000"/>
          </a:ln>
        </p:spPr>
        <p:txBody>
          <a:bodyPr lIns="27708" rIns="27708"/>
          <a:lstStyle/>
          <a:p>
            <a:endParaRPr sz="1600">
              <a:latin typeface="+mj-lt"/>
            </a:endParaRPr>
          </a:p>
        </p:txBody>
      </p:sp>
      <p:pic>
        <p:nvPicPr>
          <p:cNvPr id="5" name="Picture Placeholder 4">
            <a:extLst>
              <a:ext uri="{FF2B5EF4-FFF2-40B4-BE49-F238E27FC236}">
                <a16:creationId xmlns:a16="http://schemas.microsoft.com/office/drawing/2014/main" id="{2CB5282B-5769-4FC0-B576-42E27ACAF3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760" r="13760"/>
          <a:stretch>
            <a:fillRect/>
          </a:stretch>
        </p:blipFill>
        <p:spPr/>
      </p:pic>
    </p:spTree>
    <p:extLst>
      <p:ext uri="{BB962C8B-B14F-4D97-AF65-F5344CB8AC3E}">
        <p14:creationId xmlns:p14="http://schemas.microsoft.com/office/powerpoint/2010/main" val="332655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17D3B11-CF3A-4F7A-A404-0B9551ABBED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579" b="24579"/>
          <a:stretch>
            <a:fillRect/>
          </a:stretch>
        </p:blipFill>
        <p:spPr/>
      </p:pic>
      <p:sp>
        <p:nvSpPr>
          <p:cNvPr id="19" name="Rectangle 18">
            <a:extLst>
              <a:ext uri="{FF2B5EF4-FFF2-40B4-BE49-F238E27FC236}">
                <a16:creationId xmlns:a16="http://schemas.microsoft.com/office/drawing/2014/main" id="{4C853D28-F23F-4CE9-AC28-BBA7649F5DC9}"/>
              </a:ext>
            </a:extLst>
          </p:cNvPr>
          <p:cNvSpPr/>
          <p:nvPr/>
        </p:nvSpPr>
        <p:spPr>
          <a:xfrm>
            <a:off x="706826" y="674050"/>
            <a:ext cx="9334500" cy="3140709"/>
          </a:xfrm>
          <a:prstGeom prst="rect">
            <a:avLst/>
          </a:prstGeom>
          <a:solidFill>
            <a:srgbClr val="061A2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6DE8CB-25CB-413D-9CE4-7D6B1B971750}"/>
              </a:ext>
            </a:extLst>
          </p:cNvPr>
          <p:cNvSpPr/>
          <p:nvPr/>
        </p:nvSpPr>
        <p:spPr>
          <a:xfrm>
            <a:off x="706826" y="3814763"/>
            <a:ext cx="3105150" cy="2371725"/>
          </a:xfrm>
          <a:prstGeom prst="rect">
            <a:avLst/>
          </a:prstGeom>
          <a:gradFill>
            <a:gsLst>
              <a:gs pos="100000">
                <a:schemeClr val="accent2">
                  <a:alpha val="80000"/>
                </a:schemeClr>
              </a:gs>
              <a:gs pos="0">
                <a:schemeClr val="accent3">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067903-75B9-4188-AF91-AB18BEC390E5}"/>
              </a:ext>
            </a:extLst>
          </p:cNvPr>
          <p:cNvSpPr/>
          <p:nvPr/>
        </p:nvSpPr>
        <p:spPr>
          <a:xfrm>
            <a:off x="3811975" y="3814763"/>
            <a:ext cx="4759079" cy="2371725"/>
          </a:xfrm>
          <a:prstGeom prst="rect">
            <a:avLst/>
          </a:prstGeom>
          <a:solidFill>
            <a:srgbClr val="061A24"/>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3BB605-AE2B-4D39-93F1-605A6DA2B329}"/>
              </a:ext>
            </a:extLst>
          </p:cNvPr>
          <p:cNvSpPr/>
          <p:nvPr/>
        </p:nvSpPr>
        <p:spPr>
          <a:xfrm>
            <a:off x="8355962" y="3600200"/>
            <a:ext cx="3129213" cy="2586288"/>
          </a:xfrm>
          <a:prstGeom prst="rect">
            <a:avLst/>
          </a:prstGeom>
          <a:gradFill>
            <a:gsLst>
              <a:gs pos="0">
                <a:schemeClr val="accent4"/>
              </a:gs>
              <a:gs pos="100000">
                <a:schemeClr val="accent6"/>
              </a:gs>
            </a:gsLst>
            <a:lin ang="2700000" scaled="1"/>
          </a:gradFill>
          <a:ln>
            <a:noFill/>
          </a:ln>
          <a:effectLst>
            <a:outerShdw blurRad="406400" sx="102000" sy="102000" algn="ctr"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0CC62FE-EE69-421F-A743-50F6DDA99D46}"/>
              </a:ext>
            </a:extLst>
          </p:cNvPr>
          <p:cNvSpPr txBox="1"/>
          <p:nvPr/>
        </p:nvSpPr>
        <p:spPr>
          <a:xfrm>
            <a:off x="1172762" y="4308127"/>
            <a:ext cx="2246242" cy="1015663"/>
          </a:xfrm>
          <a:prstGeom prst="rect">
            <a:avLst/>
          </a:prstGeom>
          <a:noFill/>
        </p:spPr>
        <p:txBody>
          <a:bodyPr wrap="square" rtlCol="0">
            <a:spAutoFit/>
          </a:bodyPr>
          <a:lstStyle/>
          <a:p>
            <a:r>
              <a:rPr lang="en-US" sz="2000" spc="-150" dirty="0">
                <a:solidFill>
                  <a:schemeClr val="bg1"/>
                </a:solidFill>
              </a:rPr>
              <a:t>We Create Design For Your Next Project </a:t>
            </a:r>
          </a:p>
        </p:txBody>
      </p:sp>
      <p:sp>
        <p:nvSpPr>
          <p:cNvPr id="33" name="TextBox 32">
            <a:extLst>
              <a:ext uri="{FF2B5EF4-FFF2-40B4-BE49-F238E27FC236}">
                <a16:creationId xmlns:a16="http://schemas.microsoft.com/office/drawing/2014/main" id="{66A30840-90B7-42AE-B3B0-42454ACB0861}"/>
              </a:ext>
            </a:extLst>
          </p:cNvPr>
          <p:cNvSpPr txBox="1"/>
          <p:nvPr/>
        </p:nvSpPr>
        <p:spPr>
          <a:xfrm>
            <a:off x="8999305" y="3820842"/>
            <a:ext cx="1801904" cy="400110"/>
          </a:xfrm>
          <a:prstGeom prst="rect">
            <a:avLst/>
          </a:prstGeom>
          <a:noFill/>
        </p:spPr>
        <p:txBody>
          <a:bodyPr wrap="none" rtlCol="0">
            <a:spAutoFit/>
          </a:bodyPr>
          <a:lstStyle/>
          <a:p>
            <a:r>
              <a:rPr lang="en-US" sz="2000" dirty="0">
                <a:solidFill>
                  <a:schemeClr val="bg1"/>
                </a:solidFill>
              </a:rPr>
              <a:t>Insert title here</a:t>
            </a:r>
          </a:p>
        </p:txBody>
      </p:sp>
      <p:sp>
        <p:nvSpPr>
          <p:cNvPr id="34" name="TextBox 33">
            <a:extLst>
              <a:ext uri="{FF2B5EF4-FFF2-40B4-BE49-F238E27FC236}">
                <a16:creationId xmlns:a16="http://schemas.microsoft.com/office/drawing/2014/main" id="{9DE96EF9-786C-40A8-B581-C7D22A65C5B6}"/>
              </a:ext>
            </a:extLst>
          </p:cNvPr>
          <p:cNvSpPr txBox="1"/>
          <p:nvPr/>
        </p:nvSpPr>
        <p:spPr>
          <a:xfrm>
            <a:off x="8999305" y="4277574"/>
            <a:ext cx="2352732" cy="485839"/>
          </a:xfrm>
          <a:prstGeom prst="rect">
            <a:avLst/>
          </a:prstGeom>
          <a:noFill/>
        </p:spPr>
        <p:txBody>
          <a:bodyPr wrap="square" rtlCol="0">
            <a:spAutoFit/>
          </a:bodyPr>
          <a:lstStyle/>
          <a:p>
            <a:pPr>
              <a:lnSpc>
                <a:spcPct val="110000"/>
              </a:lnSpc>
            </a:pPr>
            <a:r>
              <a:rPr lang="en-US" sz="1200" dirty="0">
                <a:solidFill>
                  <a:schemeClr val="bg1"/>
                </a:solidFill>
              </a:rPr>
              <a:t>Sed perspiciatis unde omnis iste natus error </a:t>
            </a:r>
            <a:r>
              <a:rPr lang="en-US" sz="1200" dirty="0" err="1">
                <a:solidFill>
                  <a:schemeClr val="bg1"/>
                </a:solidFill>
              </a:rPr>
              <a:t>volupta</a:t>
            </a:r>
            <a:endParaRPr lang="en-US" sz="1200" dirty="0">
              <a:solidFill>
                <a:schemeClr val="bg1"/>
              </a:solidFill>
            </a:endParaRPr>
          </a:p>
        </p:txBody>
      </p:sp>
      <p:sp>
        <p:nvSpPr>
          <p:cNvPr id="35" name="TextBox 34">
            <a:extLst>
              <a:ext uri="{FF2B5EF4-FFF2-40B4-BE49-F238E27FC236}">
                <a16:creationId xmlns:a16="http://schemas.microsoft.com/office/drawing/2014/main" id="{2CCF29F1-1EC7-458D-A580-F91FBCBF463C}"/>
              </a:ext>
            </a:extLst>
          </p:cNvPr>
          <p:cNvSpPr txBox="1"/>
          <p:nvPr/>
        </p:nvSpPr>
        <p:spPr>
          <a:xfrm>
            <a:off x="8964025" y="4909817"/>
            <a:ext cx="1801904" cy="400110"/>
          </a:xfrm>
          <a:prstGeom prst="rect">
            <a:avLst/>
          </a:prstGeom>
          <a:noFill/>
        </p:spPr>
        <p:txBody>
          <a:bodyPr wrap="none" rtlCol="0">
            <a:spAutoFit/>
          </a:bodyPr>
          <a:lstStyle/>
          <a:p>
            <a:r>
              <a:rPr lang="en-US" sz="2000" dirty="0">
                <a:solidFill>
                  <a:schemeClr val="bg1"/>
                </a:solidFill>
              </a:rPr>
              <a:t>Insert title here</a:t>
            </a:r>
          </a:p>
        </p:txBody>
      </p:sp>
      <p:sp>
        <p:nvSpPr>
          <p:cNvPr id="36" name="TextBox 35">
            <a:extLst>
              <a:ext uri="{FF2B5EF4-FFF2-40B4-BE49-F238E27FC236}">
                <a16:creationId xmlns:a16="http://schemas.microsoft.com/office/drawing/2014/main" id="{74CB0BA3-56C6-4318-9C5D-277525824026}"/>
              </a:ext>
            </a:extLst>
          </p:cNvPr>
          <p:cNvSpPr txBox="1"/>
          <p:nvPr/>
        </p:nvSpPr>
        <p:spPr>
          <a:xfrm>
            <a:off x="8964025" y="5366549"/>
            <a:ext cx="2352732" cy="485839"/>
          </a:xfrm>
          <a:prstGeom prst="rect">
            <a:avLst/>
          </a:prstGeom>
          <a:noFill/>
        </p:spPr>
        <p:txBody>
          <a:bodyPr wrap="square" rtlCol="0">
            <a:spAutoFit/>
          </a:bodyPr>
          <a:lstStyle/>
          <a:p>
            <a:pPr>
              <a:lnSpc>
                <a:spcPct val="110000"/>
              </a:lnSpc>
            </a:pPr>
            <a:r>
              <a:rPr lang="en-US" sz="1200" dirty="0">
                <a:solidFill>
                  <a:schemeClr val="bg1"/>
                </a:solidFill>
              </a:rPr>
              <a:t>Sed perspiciatis unde omnis iste natus error </a:t>
            </a:r>
            <a:r>
              <a:rPr lang="en-US" sz="1200" dirty="0" err="1">
                <a:solidFill>
                  <a:schemeClr val="bg1"/>
                </a:solidFill>
              </a:rPr>
              <a:t>volupta</a:t>
            </a:r>
            <a:endParaRPr lang="en-US" sz="1200" dirty="0">
              <a:solidFill>
                <a:schemeClr val="bg1"/>
              </a:solidFill>
            </a:endParaRPr>
          </a:p>
        </p:txBody>
      </p:sp>
      <p:sp>
        <p:nvSpPr>
          <p:cNvPr id="37" name="Oval 36">
            <a:extLst>
              <a:ext uri="{FF2B5EF4-FFF2-40B4-BE49-F238E27FC236}">
                <a16:creationId xmlns:a16="http://schemas.microsoft.com/office/drawing/2014/main" id="{36A5629C-AE9F-4284-BCA5-04129F04F0AB}"/>
              </a:ext>
            </a:extLst>
          </p:cNvPr>
          <p:cNvSpPr/>
          <p:nvPr/>
        </p:nvSpPr>
        <p:spPr>
          <a:xfrm>
            <a:off x="8750935" y="3948398"/>
            <a:ext cx="153429" cy="153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252A72-1404-48BB-98C4-73ECA1F83E65}"/>
              </a:ext>
            </a:extLst>
          </p:cNvPr>
          <p:cNvSpPr/>
          <p:nvPr/>
        </p:nvSpPr>
        <p:spPr>
          <a:xfrm>
            <a:off x="8750934" y="5033157"/>
            <a:ext cx="153429" cy="153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Chart 43">
            <a:extLst>
              <a:ext uri="{FF2B5EF4-FFF2-40B4-BE49-F238E27FC236}">
                <a16:creationId xmlns:a16="http://schemas.microsoft.com/office/drawing/2014/main" id="{F9CCF826-CC79-4B7B-A50C-BBC4A2E1EE28}"/>
              </a:ext>
            </a:extLst>
          </p:cNvPr>
          <p:cNvGraphicFramePr/>
          <p:nvPr>
            <p:extLst>
              <p:ext uri="{D42A27DB-BD31-4B8C-83A1-F6EECF244321}">
                <p14:modId xmlns:p14="http://schemas.microsoft.com/office/powerpoint/2010/main" val="1007171910"/>
              </p:ext>
            </p:extLst>
          </p:nvPr>
        </p:nvGraphicFramePr>
        <p:xfrm>
          <a:off x="4047481" y="4107329"/>
          <a:ext cx="4019487" cy="1786590"/>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4072342" y="1846491"/>
            <a:ext cx="2776016" cy="1200329"/>
          </a:xfrm>
          <a:prstGeom prst="rect">
            <a:avLst/>
          </a:prstGeom>
          <a:noFill/>
        </p:spPr>
        <p:txBody>
          <a:bodyPr wrap="none" rtlCol="0">
            <a:spAutoFit/>
          </a:bodyPr>
          <a:lstStyle/>
          <a:p>
            <a:pPr algn="ctr"/>
            <a:r>
              <a:rPr lang="id-ID" sz="7200" dirty="0">
                <a:gradFill>
                  <a:gsLst>
                    <a:gs pos="0">
                      <a:schemeClr val="accent1"/>
                    </a:gs>
                    <a:gs pos="100000">
                      <a:schemeClr val="accent1">
                        <a:lumMod val="75000"/>
                      </a:schemeClr>
                    </a:gs>
                  </a:gsLst>
                  <a:lin ang="2700000" scaled="1"/>
                </a:gradFill>
              </a:rPr>
              <a:t>create.</a:t>
            </a:r>
            <a:endParaRPr lang="en-US" sz="7200" dirty="0">
              <a:gradFill>
                <a:gsLst>
                  <a:gs pos="0">
                    <a:schemeClr val="accent1"/>
                  </a:gs>
                  <a:gs pos="100000">
                    <a:schemeClr val="accent1">
                      <a:lumMod val="75000"/>
                    </a:schemeClr>
                  </a:gs>
                </a:gsLst>
                <a:lin ang="2700000" scaled="1"/>
              </a:gradFill>
            </a:endParaRPr>
          </a:p>
        </p:txBody>
      </p:sp>
      <p:sp>
        <p:nvSpPr>
          <p:cNvPr id="40" name="TextBox 39"/>
          <p:cNvSpPr txBox="1"/>
          <p:nvPr/>
        </p:nvSpPr>
        <p:spPr>
          <a:xfrm>
            <a:off x="4711938" y="1754113"/>
            <a:ext cx="1496820" cy="338554"/>
          </a:xfrm>
          <a:prstGeom prst="rect">
            <a:avLst/>
          </a:prstGeom>
          <a:noFill/>
        </p:spPr>
        <p:txBody>
          <a:bodyPr wrap="none" rtlCol="0">
            <a:spAutoFit/>
          </a:bodyPr>
          <a:lstStyle/>
          <a:p>
            <a:pPr algn="ctr"/>
            <a:r>
              <a:rPr lang="en-US" sz="1600" dirty="0">
                <a:solidFill>
                  <a:schemeClr val="bg1"/>
                </a:solidFill>
              </a:rPr>
              <a:t>welcome to our</a:t>
            </a:r>
          </a:p>
        </p:txBody>
      </p:sp>
      <p:sp>
        <p:nvSpPr>
          <p:cNvPr id="41" name="TextBox 40"/>
          <p:cNvSpPr txBox="1"/>
          <p:nvPr/>
        </p:nvSpPr>
        <p:spPr>
          <a:xfrm rot="5400000">
            <a:off x="9783372" y="1634908"/>
            <a:ext cx="2162772" cy="1015663"/>
          </a:xfrm>
          <a:prstGeom prst="rect">
            <a:avLst/>
          </a:prstGeom>
          <a:noFill/>
        </p:spPr>
        <p:txBody>
          <a:bodyPr wrap="none" rtlCol="0">
            <a:spAutoFit/>
          </a:bodyPr>
          <a:lstStyle/>
          <a:p>
            <a:pPr algn="ctr"/>
            <a:r>
              <a:rPr lang="id-ID" sz="6000" dirty="0">
                <a:solidFill>
                  <a:schemeClr val="tx2">
                    <a:lumMod val="75000"/>
                  </a:schemeClr>
                </a:solidFill>
              </a:rPr>
              <a:t>colour</a:t>
            </a:r>
            <a:endParaRPr lang="en-US" sz="6000" dirty="0">
              <a:solidFill>
                <a:schemeClr val="tx2">
                  <a:lumMod val="75000"/>
                </a:schemeClr>
              </a:solidFill>
            </a:endParaRPr>
          </a:p>
        </p:txBody>
      </p:sp>
    </p:spTree>
    <p:extLst>
      <p:ext uri="{BB962C8B-B14F-4D97-AF65-F5344CB8AC3E}">
        <p14:creationId xmlns:p14="http://schemas.microsoft.com/office/powerpoint/2010/main" val="2370435623"/>
      </p:ext>
    </p:extLst>
  </p:cSld>
  <p:clrMapOvr>
    <a:masterClrMapping/>
  </p:clrMapOvr>
</p:sld>
</file>

<file path=ppt/theme/theme1.xml><?xml version="1.0" encoding="utf-8"?>
<a:theme xmlns:a="http://schemas.openxmlformats.org/drawingml/2006/main" name="Office Theme">
  <a:themeElements>
    <a:clrScheme name="Custom 126">
      <a:dk1>
        <a:sysClr val="windowText" lastClr="000000"/>
      </a:dk1>
      <a:lt1>
        <a:sysClr val="window" lastClr="FFFFFF"/>
      </a:lt1>
      <a:dk2>
        <a:srgbClr val="44546A"/>
      </a:dk2>
      <a:lt2>
        <a:srgbClr val="E7E6E6"/>
      </a:lt2>
      <a:accent1>
        <a:srgbClr val="00B0F0"/>
      </a:accent1>
      <a:accent2>
        <a:srgbClr val="00B050"/>
      </a:accent2>
      <a:accent3>
        <a:srgbClr val="92D050"/>
      </a:accent3>
      <a:accent4>
        <a:srgbClr val="FF6600"/>
      </a:accent4>
      <a:accent5>
        <a:srgbClr val="FFC000"/>
      </a:accent5>
      <a:accent6>
        <a:srgbClr val="FF0066"/>
      </a:accent6>
      <a:hlink>
        <a:srgbClr val="0563C1"/>
      </a:hlink>
      <a:folHlink>
        <a:srgbClr val="954F72"/>
      </a:folHlink>
    </a:clrScheme>
    <a:fontScheme name="Custom 3">
      <a:majorFont>
        <a:latin typeface="Montserrat"/>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2009</TotalTime>
  <Words>1482</Words>
  <Application>Microsoft Office PowerPoint</Application>
  <PresentationFormat>Widescreen</PresentationFormat>
  <Paragraphs>351</Paragraphs>
  <Slides>24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Dense</vt:lpstr>
      <vt:lpstr>Gill Sans</vt:lpstr>
      <vt:lpstr>Lato</vt:lpstr>
      <vt:lpstr>Montserrat</vt:lpstr>
      <vt:lpstr>Montserrat Medium</vt:lpstr>
      <vt:lpstr>Questrial</vt:lpstr>
      <vt:lpstr>San Francisco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maranita</dc:creator>
  <cp:lastModifiedBy>Wolverine</cp:lastModifiedBy>
  <cp:revision>68</cp:revision>
  <dcterms:created xsi:type="dcterms:W3CDTF">2018-07-13T06:35:46Z</dcterms:created>
  <dcterms:modified xsi:type="dcterms:W3CDTF">2019-10-15T14:13:52Z</dcterms:modified>
</cp:coreProperties>
</file>