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8" r:id="rId9"/>
    <p:sldId id="265" r:id="rId10"/>
    <p:sldId id="266" r:id="rId11"/>
    <p:sldId id="256" r:id="rId12"/>
  </p:sldIdLst>
  <p:sldSz cx="12192000" cy="6858000"/>
  <p:notesSz cx="6858000" cy="91440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8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6B-E44B-817B-F93109C6B4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6B-E44B-817B-F93109C6B4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6B-E44B-817B-F93109C6B4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5064272"/>
        <c:axId val="1675065952"/>
      </c:barChart>
      <c:catAx>
        <c:axId val="167506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065952"/>
        <c:crosses val="autoZero"/>
        <c:auto val="1"/>
        <c:lblAlgn val="ctr"/>
        <c:lblOffset val="100"/>
        <c:noMultiLvlLbl val="0"/>
      </c:catAx>
      <c:valAx>
        <c:axId val="167506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064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754E74-86BC-FF42-BB12-2448BAC190C1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F4AE681C-3E9D-044D-BF0C-853421EDABFA}">
      <dgm:prSet phldrT="[Text]"/>
      <dgm:spPr/>
      <dgm:t>
        <a:bodyPr/>
        <a:lstStyle/>
        <a:p>
          <a:r>
            <a:rPr lang="en-US" dirty="0" err="1"/>
            <a:t>uno</a:t>
          </a:r>
          <a:endParaRPr lang="en-US" dirty="0"/>
        </a:p>
      </dgm:t>
    </dgm:pt>
    <dgm:pt modelId="{2FEA2852-E698-D04E-94EB-AD114FD63B43}" type="parTrans" cxnId="{62996012-6795-2F47-B09F-F4F3FA39ABAC}">
      <dgm:prSet/>
      <dgm:spPr/>
      <dgm:t>
        <a:bodyPr/>
        <a:lstStyle/>
        <a:p>
          <a:endParaRPr lang="en-US"/>
        </a:p>
      </dgm:t>
    </dgm:pt>
    <dgm:pt modelId="{2FB23E8C-CE82-134A-B5E7-89F69758DBB5}" type="sibTrans" cxnId="{62996012-6795-2F47-B09F-F4F3FA39ABAC}">
      <dgm:prSet/>
      <dgm:spPr/>
      <dgm:t>
        <a:bodyPr/>
        <a:lstStyle/>
        <a:p>
          <a:endParaRPr lang="en-US"/>
        </a:p>
      </dgm:t>
    </dgm:pt>
    <dgm:pt modelId="{049D05D5-6246-3843-9BC4-3133B44FCB84}">
      <dgm:prSet phldrT="[Text]"/>
      <dgm:spPr/>
      <dgm:t>
        <a:bodyPr/>
        <a:lstStyle/>
        <a:p>
          <a:r>
            <a:rPr lang="en-US" dirty="0" err="1"/>
            <a:t>tres</a:t>
          </a:r>
          <a:endParaRPr lang="en-US" dirty="0"/>
        </a:p>
      </dgm:t>
    </dgm:pt>
    <dgm:pt modelId="{77068A76-E928-4848-B2E5-0F0A62B48DFC}" type="parTrans" cxnId="{113481DA-9287-6F49-9496-15253B2E8C6A}">
      <dgm:prSet/>
      <dgm:spPr/>
      <dgm:t>
        <a:bodyPr/>
        <a:lstStyle/>
        <a:p>
          <a:endParaRPr lang="en-US"/>
        </a:p>
      </dgm:t>
    </dgm:pt>
    <dgm:pt modelId="{575BDCFB-692F-284F-AF84-B2330268057C}" type="sibTrans" cxnId="{113481DA-9287-6F49-9496-15253B2E8C6A}">
      <dgm:prSet/>
      <dgm:spPr/>
      <dgm:t>
        <a:bodyPr/>
        <a:lstStyle/>
        <a:p>
          <a:endParaRPr lang="en-US"/>
        </a:p>
      </dgm:t>
    </dgm:pt>
    <dgm:pt modelId="{505F5ADB-8771-9348-96A5-23CC298DED4E}">
      <dgm:prSet phldrT="[Text]"/>
      <dgm:spPr/>
      <dgm:t>
        <a:bodyPr/>
        <a:lstStyle/>
        <a:p>
          <a:r>
            <a:rPr lang="en-US" dirty="0"/>
            <a:t>dos</a:t>
          </a:r>
        </a:p>
      </dgm:t>
    </dgm:pt>
    <dgm:pt modelId="{B50FAC59-A3BB-7240-AE1A-1007509F3E64}" type="parTrans" cxnId="{52A04A17-F114-FC49-8F2B-50F5AAAB4513}">
      <dgm:prSet/>
      <dgm:spPr/>
      <dgm:t>
        <a:bodyPr/>
        <a:lstStyle/>
        <a:p>
          <a:endParaRPr lang="en-US"/>
        </a:p>
      </dgm:t>
    </dgm:pt>
    <dgm:pt modelId="{E26B6650-C305-4C42-BDB0-B1DD9586E6B4}" type="sibTrans" cxnId="{52A04A17-F114-FC49-8F2B-50F5AAAB4513}">
      <dgm:prSet/>
      <dgm:spPr/>
      <dgm:t>
        <a:bodyPr/>
        <a:lstStyle/>
        <a:p>
          <a:endParaRPr lang="en-US"/>
        </a:p>
      </dgm:t>
    </dgm:pt>
    <dgm:pt modelId="{1B0D8E2F-5DD3-0E41-87E7-A1EE6739765E}" type="pres">
      <dgm:prSet presAssocID="{B9754E74-86BC-FF42-BB12-2448BAC190C1}" presName="compositeShape" presStyleCnt="0">
        <dgm:presLayoutVars>
          <dgm:chMax val="7"/>
          <dgm:dir/>
          <dgm:resizeHandles val="exact"/>
        </dgm:presLayoutVars>
      </dgm:prSet>
      <dgm:spPr/>
    </dgm:pt>
    <dgm:pt modelId="{6C68EC66-9DF4-2B4C-8088-359379B51DD1}" type="pres">
      <dgm:prSet presAssocID="{F4AE681C-3E9D-044D-BF0C-853421EDABFA}" presName="circ1" presStyleLbl="vennNode1" presStyleIdx="0" presStyleCnt="3"/>
      <dgm:spPr/>
    </dgm:pt>
    <dgm:pt modelId="{7FE029A0-8D6E-4247-A17D-312A1C1C42A5}" type="pres">
      <dgm:prSet presAssocID="{F4AE681C-3E9D-044D-BF0C-853421EDABF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BC67918-8435-DD42-86D1-D64FC3741008}" type="pres">
      <dgm:prSet presAssocID="{049D05D5-6246-3843-9BC4-3133B44FCB84}" presName="circ2" presStyleLbl="vennNode1" presStyleIdx="1" presStyleCnt="3"/>
      <dgm:spPr/>
    </dgm:pt>
    <dgm:pt modelId="{139E8963-9D08-5143-BACC-29A4D7A20254}" type="pres">
      <dgm:prSet presAssocID="{049D05D5-6246-3843-9BC4-3133B44FCB8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B2E856F-8B74-EE47-A189-1C1BA687197D}" type="pres">
      <dgm:prSet presAssocID="{505F5ADB-8771-9348-96A5-23CC298DED4E}" presName="circ3" presStyleLbl="vennNode1" presStyleIdx="2" presStyleCnt="3"/>
      <dgm:spPr/>
    </dgm:pt>
    <dgm:pt modelId="{6243EAAD-0610-5E4F-90AB-DF5D0BEAC1DF}" type="pres">
      <dgm:prSet presAssocID="{505F5ADB-8771-9348-96A5-23CC298DED4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2996012-6795-2F47-B09F-F4F3FA39ABAC}" srcId="{B9754E74-86BC-FF42-BB12-2448BAC190C1}" destId="{F4AE681C-3E9D-044D-BF0C-853421EDABFA}" srcOrd="0" destOrd="0" parTransId="{2FEA2852-E698-D04E-94EB-AD114FD63B43}" sibTransId="{2FB23E8C-CE82-134A-B5E7-89F69758DBB5}"/>
    <dgm:cxn modelId="{52A04A17-F114-FC49-8F2B-50F5AAAB4513}" srcId="{B9754E74-86BC-FF42-BB12-2448BAC190C1}" destId="{505F5ADB-8771-9348-96A5-23CC298DED4E}" srcOrd="2" destOrd="0" parTransId="{B50FAC59-A3BB-7240-AE1A-1007509F3E64}" sibTransId="{E26B6650-C305-4C42-BDB0-B1DD9586E6B4}"/>
    <dgm:cxn modelId="{EC01AF32-D942-A841-81B9-8B2BF8A122F1}" type="presOf" srcId="{505F5ADB-8771-9348-96A5-23CC298DED4E}" destId="{1B2E856F-8B74-EE47-A189-1C1BA687197D}" srcOrd="0" destOrd="0" presId="urn:microsoft.com/office/officeart/2005/8/layout/venn1"/>
    <dgm:cxn modelId="{A4A67C3F-73D1-EA4B-8C55-0763C1ECF681}" type="presOf" srcId="{F4AE681C-3E9D-044D-BF0C-853421EDABFA}" destId="{7FE029A0-8D6E-4247-A17D-312A1C1C42A5}" srcOrd="1" destOrd="0" presId="urn:microsoft.com/office/officeart/2005/8/layout/venn1"/>
    <dgm:cxn modelId="{A95E1A50-589A-864E-96D4-F87CEF839D94}" type="presOf" srcId="{049D05D5-6246-3843-9BC4-3133B44FCB84}" destId="{FBC67918-8435-DD42-86D1-D64FC3741008}" srcOrd="0" destOrd="0" presId="urn:microsoft.com/office/officeart/2005/8/layout/venn1"/>
    <dgm:cxn modelId="{4007D1A8-FA35-4D4C-AB66-1242B953E1EE}" type="presOf" srcId="{F4AE681C-3E9D-044D-BF0C-853421EDABFA}" destId="{6C68EC66-9DF4-2B4C-8088-359379B51DD1}" srcOrd="0" destOrd="0" presId="urn:microsoft.com/office/officeart/2005/8/layout/venn1"/>
    <dgm:cxn modelId="{6A1853AB-9CDF-614D-A11F-600C8CBE0771}" type="presOf" srcId="{B9754E74-86BC-FF42-BB12-2448BAC190C1}" destId="{1B0D8E2F-5DD3-0E41-87E7-A1EE6739765E}" srcOrd="0" destOrd="0" presId="urn:microsoft.com/office/officeart/2005/8/layout/venn1"/>
    <dgm:cxn modelId="{AA7BE6B0-E32F-C84B-9410-34DEF096F6FB}" type="presOf" srcId="{505F5ADB-8771-9348-96A5-23CC298DED4E}" destId="{6243EAAD-0610-5E4F-90AB-DF5D0BEAC1DF}" srcOrd="1" destOrd="0" presId="urn:microsoft.com/office/officeart/2005/8/layout/venn1"/>
    <dgm:cxn modelId="{CA7CACC0-F288-574A-9CB4-D18D7634F7D5}" type="presOf" srcId="{049D05D5-6246-3843-9BC4-3133B44FCB84}" destId="{139E8963-9D08-5143-BACC-29A4D7A20254}" srcOrd="1" destOrd="0" presId="urn:microsoft.com/office/officeart/2005/8/layout/venn1"/>
    <dgm:cxn modelId="{113481DA-9287-6F49-9496-15253B2E8C6A}" srcId="{B9754E74-86BC-FF42-BB12-2448BAC190C1}" destId="{049D05D5-6246-3843-9BC4-3133B44FCB84}" srcOrd="1" destOrd="0" parTransId="{77068A76-E928-4848-B2E5-0F0A62B48DFC}" sibTransId="{575BDCFB-692F-284F-AF84-B2330268057C}"/>
    <dgm:cxn modelId="{BCA4659C-8CEF-AF4B-ACB9-CE65E8C2A587}" type="presParOf" srcId="{1B0D8E2F-5DD3-0E41-87E7-A1EE6739765E}" destId="{6C68EC66-9DF4-2B4C-8088-359379B51DD1}" srcOrd="0" destOrd="0" presId="urn:microsoft.com/office/officeart/2005/8/layout/venn1"/>
    <dgm:cxn modelId="{C6E027C8-77D5-F544-8C26-8A5FFD2D63BE}" type="presParOf" srcId="{1B0D8E2F-5DD3-0E41-87E7-A1EE6739765E}" destId="{7FE029A0-8D6E-4247-A17D-312A1C1C42A5}" srcOrd="1" destOrd="0" presId="urn:microsoft.com/office/officeart/2005/8/layout/venn1"/>
    <dgm:cxn modelId="{EE83941E-37A8-1840-A559-D18D30725EAB}" type="presParOf" srcId="{1B0D8E2F-5DD3-0E41-87E7-A1EE6739765E}" destId="{FBC67918-8435-DD42-86D1-D64FC3741008}" srcOrd="2" destOrd="0" presId="urn:microsoft.com/office/officeart/2005/8/layout/venn1"/>
    <dgm:cxn modelId="{49E6681B-6B27-2D41-B35C-F7C2CDB4AEE3}" type="presParOf" srcId="{1B0D8E2F-5DD3-0E41-87E7-A1EE6739765E}" destId="{139E8963-9D08-5143-BACC-29A4D7A20254}" srcOrd="3" destOrd="0" presId="urn:microsoft.com/office/officeart/2005/8/layout/venn1"/>
    <dgm:cxn modelId="{C229100C-E839-8243-9860-B8FA315BF2EB}" type="presParOf" srcId="{1B0D8E2F-5DD3-0E41-87E7-A1EE6739765E}" destId="{1B2E856F-8B74-EE47-A189-1C1BA687197D}" srcOrd="4" destOrd="0" presId="urn:microsoft.com/office/officeart/2005/8/layout/venn1"/>
    <dgm:cxn modelId="{DE5B7EC6-DE70-C642-A204-48C5C31E09BA}" type="presParOf" srcId="{1B0D8E2F-5DD3-0E41-87E7-A1EE6739765E}" destId="{6243EAAD-0610-5E4F-90AB-DF5D0BEAC1D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8EC66-9DF4-2B4C-8088-359379B51DD1}">
      <dsp:nvSpPr>
        <dsp:cNvPr id="0" name=""/>
        <dsp:cNvSpPr/>
      </dsp:nvSpPr>
      <dsp:spPr>
        <a:xfrm>
          <a:off x="2280602" y="78144"/>
          <a:ext cx="3750945" cy="37509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uno</a:t>
          </a:r>
          <a:endParaRPr lang="en-US" sz="6500" kern="1200" dirty="0"/>
        </a:p>
      </dsp:txBody>
      <dsp:txXfrm>
        <a:off x="2780728" y="734560"/>
        <a:ext cx="2750693" cy="1687925"/>
      </dsp:txXfrm>
    </dsp:sp>
    <dsp:sp modelId="{FBC67918-8435-DD42-86D1-D64FC3741008}">
      <dsp:nvSpPr>
        <dsp:cNvPr id="0" name=""/>
        <dsp:cNvSpPr/>
      </dsp:nvSpPr>
      <dsp:spPr>
        <a:xfrm>
          <a:off x="3634068" y="2422485"/>
          <a:ext cx="3750945" cy="37509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tres</a:t>
          </a:r>
          <a:endParaRPr lang="en-US" sz="6500" kern="1200" dirty="0"/>
        </a:p>
      </dsp:txBody>
      <dsp:txXfrm>
        <a:off x="4781232" y="3391479"/>
        <a:ext cx="2250567" cy="2063019"/>
      </dsp:txXfrm>
    </dsp:sp>
    <dsp:sp modelId="{1B2E856F-8B74-EE47-A189-1C1BA687197D}">
      <dsp:nvSpPr>
        <dsp:cNvPr id="0" name=""/>
        <dsp:cNvSpPr/>
      </dsp:nvSpPr>
      <dsp:spPr>
        <a:xfrm>
          <a:off x="927136" y="2422485"/>
          <a:ext cx="3750945" cy="37509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dos</a:t>
          </a:r>
        </a:p>
      </dsp:txBody>
      <dsp:txXfrm>
        <a:off x="1280350" y="3391479"/>
        <a:ext cx="2250567" cy="2063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BFF3CD0-6A65-B34F-B0FA-07860DD326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52000" y="0"/>
            <a:ext cx="8640000" cy="6858000"/>
          </a:xfrm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7960D6-A86B-FF4F-A6BE-6E9534C1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73" y="909000"/>
            <a:ext cx="5040000" cy="5040000"/>
          </a:xfrm>
          <a:solidFill>
            <a:schemeClr val="accent1"/>
          </a:solidFill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E0D0DE0-853A-C64A-BE08-18640DD9A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473" y="4859079"/>
            <a:ext cx="5040000" cy="105802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946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F37A2E29-5DCB-4431-993E-1AFC83E9310D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646967" y="303181"/>
            <a:ext cx="8311301" cy="625163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SmartArt graphic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EA936F-4C89-BD43-8CEE-540B0F15A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32" y="303180"/>
            <a:ext cx="3240000" cy="356707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17FAE58-E942-874B-8694-17218D7B1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732" y="3870250"/>
            <a:ext cx="3240000" cy="2684569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37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9344DD-9774-41C7-8E55-674A169C50DB}"/>
              </a:ext>
            </a:extLst>
          </p:cNvPr>
          <p:cNvSpPr txBox="1"/>
          <p:nvPr userDrawn="1"/>
        </p:nvSpPr>
        <p:spPr>
          <a:xfrm>
            <a:off x="322997" y="218363"/>
            <a:ext cx="11546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4000" b="1" dirty="0">
                <a:solidFill>
                  <a:srgbClr val="000000"/>
                </a:solidFill>
                <a:latin typeface="+mj-lt"/>
              </a:rPr>
              <a:t>DESIGN REFERENCE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92FC9-E9E7-40D2-9738-605A8AADF8C4}"/>
              </a:ext>
            </a:extLst>
          </p:cNvPr>
          <p:cNvSpPr txBox="1"/>
          <p:nvPr userDrawn="1"/>
        </p:nvSpPr>
        <p:spPr>
          <a:xfrm>
            <a:off x="322997" y="926249"/>
            <a:ext cx="577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b="1" dirty="0">
                <a:solidFill>
                  <a:srgbClr val="000000"/>
                </a:solidFill>
                <a:latin typeface="+mj-lt"/>
              </a:rPr>
              <a:t>FONTS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C430C2-C2D1-4DE0-95DA-1534DAC9FB6D}"/>
              </a:ext>
            </a:extLst>
          </p:cNvPr>
          <p:cNvSpPr txBox="1"/>
          <p:nvPr userDrawn="1"/>
        </p:nvSpPr>
        <p:spPr>
          <a:xfrm>
            <a:off x="322997" y="1511024"/>
            <a:ext cx="6114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>
                <a:solidFill>
                  <a:srgbClr val="000000"/>
                </a:solidFill>
                <a:latin typeface="+mj-lt"/>
              </a:rPr>
              <a:t>HEADER // CENTURY GOTHIC BOLD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D055F-D285-4FC3-B889-74648528C381}"/>
              </a:ext>
            </a:extLst>
          </p:cNvPr>
          <p:cNvSpPr txBox="1"/>
          <p:nvPr userDrawn="1"/>
        </p:nvSpPr>
        <p:spPr>
          <a:xfrm>
            <a:off x="322996" y="1966453"/>
            <a:ext cx="611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dirty="0">
                <a:solidFill>
                  <a:srgbClr val="000000"/>
                </a:solidFill>
                <a:latin typeface="+mn-lt"/>
              </a:rPr>
              <a:t>BODY // CENTURY GOTHIC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81F00-6CB2-4437-BAB1-0E5CC221BBAE}"/>
              </a:ext>
            </a:extLst>
          </p:cNvPr>
          <p:cNvSpPr txBox="1"/>
          <p:nvPr userDrawn="1"/>
        </p:nvSpPr>
        <p:spPr>
          <a:xfrm>
            <a:off x="322997" y="2883547"/>
            <a:ext cx="577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b="1" dirty="0">
                <a:solidFill>
                  <a:srgbClr val="000000"/>
                </a:solidFill>
                <a:latin typeface="+mj-lt"/>
              </a:rPr>
              <a:t>SWATCHES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5C65E5-09F5-4651-A9FD-82C7F244100A}"/>
              </a:ext>
            </a:extLst>
          </p:cNvPr>
          <p:cNvSpPr/>
          <p:nvPr userDrawn="1"/>
        </p:nvSpPr>
        <p:spPr>
          <a:xfrm>
            <a:off x="322996" y="3536560"/>
            <a:ext cx="982639" cy="9826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FB664E-34C4-499E-BB88-8131AB41A214}"/>
              </a:ext>
            </a:extLst>
          </p:cNvPr>
          <p:cNvSpPr txBox="1"/>
          <p:nvPr userDrawn="1"/>
        </p:nvSpPr>
        <p:spPr>
          <a:xfrm>
            <a:off x="1305635" y="3658548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826A1-BE68-4CB8-9293-81B93E27AC27}"/>
              </a:ext>
            </a:extLst>
          </p:cNvPr>
          <p:cNvSpPr txBox="1"/>
          <p:nvPr userDrawn="1"/>
        </p:nvSpPr>
        <p:spPr>
          <a:xfrm>
            <a:off x="1665024" y="3658549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69 97 109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837D48-EDB7-4E96-9C60-6E35757BAEC9}"/>
              </a:ext>
            </a:extLst>
          </p:cNvPr>
          <p:cNvSpPr/>
          <p:nvPr userDrawn="1"/>
        </p:nvSpPr>
        <p:spPr>
          <a:xfrm>
            <a:off x="2397458" y="3536560"/>
            <a:ext cx="982639" cy="9826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EBAF46-8770-4CF0-9E2E-F237EA0727A5}"/>
              </a:ext>
            </a:extLst>
          </p:cNvPr>
          <p:cNvSpPr txBox="1"/>
          <p:nvPr userDrawn="1"/>
        </p:nvSpPr>
        <p:spPr>
          <a:xfrm>
            <a:off x="3380097" y="3658548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AAB5B-76DD-4E73-9450-18A622CE1DB0}"/>
              </a:ext>
            </a:extLst>
          </p:cNvPr>
          <p:cNvSpPr txBox="1"/>
          <p:nvPr userDrawn="1"/>
        </p:nvSpPr>
        <p:spPr>
          <a:xfrm>
            <a:off x="3739486" y="3658549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203 202 202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5A1F7-396E-4EAB-BD69-F8B2096D8404}"/>
              </a:ext>
            </a:extLst>
          </p:cNvPr>
          <p:cNvSpPr/>
          <p:nvPr userDrawn="1"/>
        </p:nvSpPr>
        <p:spPr>
          <a:xfrm>
            <a:off x="4471917" y="3536560"/>
            <a:ext cx="982639" cy="9826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A9E8BD-5610-4B41-8984-C2E45004702D}"/>
              </a:ext>
            </a:extLst>
          </p:cNvPr>
          <p:cNvSpPr txBox="1"/>
          <p:nvPr userDrawn="1"/>
        </p:nvSpPr>
        <p:spPr>
          <a:xfrm>
            <a:off x="5454556" y="3658548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408117-840F-4169-A916-45AA4421E285}"/>
              </a:ext>
            </a:extLst>
          </p:cNvPr>
          <p:cNvSpPr txBox="1"/>
          <p:nvPr userDrawn="1"/>
        </p:nvSpPr>
        <p:spPr>
          <a:xfrm>
            <a:off x="5813945" y="3658549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183 152 124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8E8C0A4-E9E7-4E90-8FCF-1E2DC6EE8162}"/>
              </a:ext>
            </a:extLst>
          </p:cNvPr>
          <p:cNvSpPr/>
          <p:nvPr userDrawn="1"/>
        </p:nvSpPr>
        <p:spPr>
          <a:xfrm>
            <a:off x="322996" y="4736213"/>
            <a:ext cx="982639" cy="9826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FE52D9-6701-4DE9-8EFA-C89D4BE6BC88}"/>
              </a:ext>
            </a:extLst>
          </p:cNvPr>
          <p:cNvSpPr txBox="1"/>
          <p:nvPr userDrawn="1"/>
        </p:nvSpPr>
        <p:spPr>
          <a:xfrm>
            <a:off x="1305635" y="4858201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70D1AD-F62D-45E4-97DF-C76B3660E981}"/>
              </a:ext>
            </a:extLst>
          </p:cNvPr>
          <p:cNvSpPr txBox="1"/>
          <p:nvPr userDrawn="1"/>
        </p:nvSpPr>
        <p:spPr>
          <a:xfrm>
            <a:off x="1665024" y="4858202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148 102 68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5A7B881-E7DC-4647-A6AB-B0C07D1FA9CA}"/>
              </a:ext>
            </a:extLst>
          </p:cNvPr>
          <p:cNvSpPr/>
          <p:nvPr userDrawn="1"/>
        </p:nvSpPr>
        <p:spPr>
          <a:xfrm>
            <a:off x="2397458" y="4736213"/>
            <a:ext cx="982639" cy="9826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D21121-DE27-40FF-9569-5D767BE46E51}"/>
              </a:ext>
            </a:extLst>
          </p:cNvPr>
          <p:cNvSpPr txBox="1"/>
          <p:nvPr userDrawn="1"/>
        </p:nvSpPr>
        <p:spPr>
          <a:xfrm>
            <a:off x="3380097" y="4858201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9631B1-9C96-4EF6-96A5-8793AEE55C64}"/>
              </a:ext>
            </a:extLst>
          </p:cNvPr>
          <p:cNvSpPr txBox="1"/>
          <p:nvPr userDrawn="1"/>
        </p:nvSpPr>
        <p:spPr>
          <a:xfrm>
            <a:off x="3739486" y="4858202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113 50 41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771B40E-F3E9-48A2-95FC-F53E026AA40A}"/>
              </a:ext>
            </a:extLst>
          </p:cNvPr>
          <p:cNvSpPr/>
          <p:nvPr userDrawn="1"/>
        </p:nvSpPr>
        <p:spPr>
          <a:xfrm>
            <a:off x="4471917" y="4736213"/>
            <a:ext cx="982639" cy="9826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5B455-18CB-4C96-81D0-EC1123BB143A}"/>
              </a:ext>
            </a:extLst>
          </p:cNvPr>
          <p:cNvSpPr txBox="1"/>
          <p:nvPr userDrawn="1"/>
        </p:nvSpPr>
        <p:spPr>
          <a:xfrm>
            <a:off x="5454556" y="4858201"/>
            <a:ext cx="48222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sz="1400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sz="1400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DFD528-1FA0-4479-8115-809EEAEAEABD}"/>
              </a:ext>
            </a:extLst>
          </p:cNvPr>
          <p:cNvSpPr txBox="1"/>
          <p:nvPr userDrawn="1"/>
        </p:nvSpPr>
        <p:spPr>
          <a:xfrm>
            <a:off x="5813945" y="4858202"/>
            <a:ext cx="623250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sz="1400" dirty="0">
                <a:solidFill>
                  <a:srgbClr val="000000"/>
                </a:solidFill>
              </a:rPr>
              <a:t>65 50 48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508195-F2EE-472C-979F-8DCAABC0D601}"/>
              </a:ext>
            </a:extLst>
          </p:cNvPr>
          <p:cNvSpPr txBox="1"/>
          <p:nvPr userDrawn="1"/>
        </p:nvSpPr>
        <p:spPr>
          <a:xfrm>
            <a:off x="6096000" y="6332561"/>
            <a:ext cx="5773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200" dirty="0">
                <a:solidFill>
                  <a:srgbClr val="A6A6A6"/>
                </a:solidFill>
              </a:rPr>
              <a:t>PowerPoint Presentation Template by Regina Suarez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C966194B-974A-431E-B0D9-C797D13C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2996" y="6332561"/>
            <a:ext cx="1034956" cy="365125"/>
          </a:xfrm>
        </p:spPr>
        <p:txBody>
          <a:bodyPr/>
          <a:lstStyle/>
          <a:p>
            <a:fld id="{4F9EC162-BA84-48D9-9A6E-3FD00020E31A}" type="datetimeFigureOut">
              <a:rPr lang="en-PH" smtClean="0"/>
              <a:t>23/07/2019</a:t>
            </a:fld>
            <a:endParaRPr lang="en-PH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50DF729D-4749-4C02-8BA0-2D46885D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8325" y="6332561"/>
            <a:ext cx="1552434" cy="365125"/>
          </a:xfrm>
        </p:spPr>
        <p:txBody>
          <a:bodyPr/>
          <a:lstStyle/>
          <a:p>
            <a:endParaRPr lang="en-PH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12128B50-07FC-4105-8470-1F27FD01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0759" y="6332561"/>
            <a:ext cx="1034956" cy="365125"/>
          </a:xfrm>
        </p:spPr>
        <p:txBody>
          <a:bodyPr/>
          <a:lstStyle/>
          <a:p>
            <a:fld id="{895DA59C-A7D6-42E7-8586-DAFEB5759D2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385383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FFC5-B934-42A9-87C6-6F0876421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B1841-78AF-4A75-AE00-382CDA1F4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3094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2838-FA42-4440-8EFF-ADD8DC1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8414E-A108-4296-A5A1-F2B7C8EF4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53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7FE26A-6052-4E82-A99C-2E34426D4E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1725" y="1825625"/>
            <a:ext cx="5172075" cy="435133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7A82C-283A-4BFF-8F44-30C1CD758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13812-68F4-44D5-9724-F8F05C85E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83291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D646-876C-48D1-8035-E1DF8678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2767B-E271-48CB-AA14-166A26419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A57E8-16E4-4298-9AFD-371310FBD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F70A1-374E-4365-90A6-9555172A3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699D9-6E7E-4968-897B-B4F8004BD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20178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F8C8C-E2F6-4DAD-9CDC-8C6D7BF1D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684A4-D606-4426-A78B-43CAF62C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C8EB-042C-4F8C-999D-B88364A8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553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2838-FA42-4440-8EFF-ADD8DC1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50" y="909000"/>
            <a:ext cx="5040000" cy="5040000"/>
          </a:xfrm>
          <a:solidFill>
            <a:schemeClr val="accent2"/>
          </a:solidFill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8414E-A108-4296-A5A1-F2B7C8EF4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650" y="4859079"/>
            <a:ext cx="5040000" cy="105802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1E1D8F-7B89-9948-919B-1C9E401384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2350" y="908363"/>
            <a:ext cx="5040000" cy="5040000"/>
          </a:xfrm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493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4402-7820-4CF8-96BB-A78B9423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48" y="173739"/>
            <a:ext cx="3600000" cy="3600000"/>
          </a:xfrm>
          <a:solidFill>
            <a:schemeClr val="accent3"/>
          </a:solidFill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2D97-B973-41CF-AB58-9F458D574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2149" y="173739"/>
            <a:ext cx="8121503" cy="65035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E4C01E-9FD1-4BE6-B6F2-C3E7F8F80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348" y="3804567"/>
            <a:ext cx="3600000" cy="2872680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93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7FE26A-6052-4E82-A99C-2E34426D4E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89743" y="180753"/>
            <a:ext cx="8133909" cy="359298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13812-68F4-44D5-9724-F8F05C85E2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9743" y="3804567"/>
            <a:ext cx="8133909" cy="28726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F133FE-B256-AA42-86C1-E0A9E8428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48" y="173739"/>
            <a:ext cx="3600000" cy="3600000"/>
          </a:xfrm>
          <a:solidFill>
            <a:schemeClr val="accent3"/>
          </a:solidFill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3DBCA2D-9E8A-B640-BCB1-60A421366E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348" y="3804567"/>
            <a:ext cx="3600000" cy="2872680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78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2767B-E271-48CB-AA14-166A26419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0699" y="173739"/>
            <a:ext cx="8142953" cy="464214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A57E8-16E4-4298-9AFD-371310FBD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80698" y="637953"/>
            <a:ext cx="8142953" cy="2736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FEFB2A-C8D5-614C-A443-253A62D7E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48" y="173739"/>
            <a:ext cx="3600000" cy="3600000"/>
          </a:xfrm>
          <a:solidFill>
            <a:schemeClr val="accent3"/>
          </a:solidFill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0C05AAD-71F3-E544-9B59-6BFA97DD0B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348" y="3804567"/>
            <a:ext cx="3600000" cy="2872680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08A116D-8656-A044-9AA9-8EBAABE1A39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880699" y="3477033"/>
            <a:ext cx="8142953" cy="464214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D55F7A9-173B-5E4C-B2EB-4FCC51EC1AB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880698" y="3941247"/>
            <a:ext cx="8142953" cy="2736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4866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F8C8C-E2F6-4DAD-9CDC-8C6D7BF1D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016" y="290037"/>
            <a:ext cx="8176867" cy="6264782"/>
          </a:xfr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54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684A4-D606-4426-A78B-43CAF62C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5983" y="303180"/>
            <a:ext cx="3240000" cy="356707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C8EB-042C-4F8C-999D-B88364A8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75983" y="3870250"/>
            <a:ext cx="3240000" cy="2684569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F34156E-7BE2-EE41-A297-52A32EB3CCB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76015" y="5932967"/>
            <a:ext cx="8176867" cy="621852"/>
          </a:xfrm>
        </p:spPr>
        <p:txBody>
          <a:bodyPr anchor="b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42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8863E-490D-469B-A6F7-1C8A845D0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0"/>
            <a:ext cx="8559209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B234BC-E1BE-934B-98CB-D1BB5A448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5983" y="303180"/>
            <a:ext cx="3240000" cy="356707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241A987-FDD3-F14B-B256-43B25F1B0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75983" y="3870250"/>
            <a:ext cx="3240000" cy="2684569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329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8863E-490D-469B-A6F7-1C8A845D0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8C47C90-F68A-674C-AB66-759AED04C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6435" y="130248"/>
            <a:ext cx="2824332" cy="3168504"/>
          </a:xfrm>
        </p:spPr>
        <p:txBody>
          <a:bodyPr anchor="t"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82E795D-15A6-B649-A085-4372ECD20E0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30492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FBD888D-9333-354E-ACCF-DD3AB4DC02EC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095999" y="3429000"/>
            <a:ext cx="3049200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C4FC371-E2E9-AD46-97B0-9E959969FF8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9145201" y="3429000"/>
            <a:ext cx="3046799" cy="342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156514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3F55C6C-72CA-40EC-AD94-3029B82D11C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646967" y="303181"/>
            <a:ext cx="8311301" cy="625163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606868-8805-A34F-A71D-7B4DCEF6E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32" y="303180"/>
            <a:ext cx="3240000" cy="35670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5B9272A-503C-214F-B1C8-6E2EE9397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732" y="3870250"/>
            <a:ext cx="3240000" cy="2684569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640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BFA5C-212E-4D97-BD2D-6B7CC632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D2118-E345-4CA8-AD5B-F4BF52F82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D210-723C-4263-A1D7-876EB623B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EC162-BA84-48D9-9A6E-3FD00020E31A}" type="datetimeFigureOut">
              <a:rPr lang="en-PH" smtClean="0"/>
              <a:t>23/07/2019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A1F07-DADC-476B-A384-5325A19A9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6BF5E-C934-4858-8702-D294C4113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DA59C-A7D6-42E7-8586-DAFEB5759D2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4825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5" r:id="rId3"/>
    <p:sldLayoutId id="2147483661" r:id="rId4"/>
    <p:sldLayoutId id="2147483653" r:id="rId5"/>
    <p:sldLayoutId id="2147483656" r:id="rId6"/>
    <p:sldLayoutId id="2147483657" r:id="rId7"/>
    <p:sldLayoutId id="2147483666" r:id="rId8"/>
    <p:sldLayoutId id="2147483663" r:id="rId9"/>
    <p:sldLayoutId id="2147483664" r:id="rId10"/>
    <p:sldLayoutId id="2147483660" r:id="rId11"/>
    <p:sldLayoutId id="2147483667" r:id="rId12"/>
    <p:sldLayoutId id="2147483668" r:id="rId13"/>
    <p:sldLayoutId id="2147483670" r:id="rId14"/>
    <p:sldLayoutId id="2147483671" r:id="rId15"/>
    <p:sldLayoutId id="214748367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7B414AF-D838-0A4B-BC30-1144B3921F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9" b="23539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1BA98-B2AB-4B0A-ADE0-E49555591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A9A28-3F83-47A0-B5B3-788EAFCA2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/>
              <a:t>Integer </a:t>
            </a:r>
            <a:r>
              <a:rPr lang="en-PH" dirty="0" err="1"/>
              <a:t>interdum</a:t>
            </a:r>
            <a:r>
              <a:rPr lang="en-PH" dirty="0"/>
              <a:t> </a:t>
            </a:r>
            <a:r>
              <a:rPr lang="en-PH" dirty="0" err="1"/>
              <a:t>nisl</a:t>
            </a:r>
            <a:r>
              <a:rPr lang="en-PH" dirty="0"/>
              <a:t> at </a:t>
            </a:r>
            <a:r>
              <a:rPr lang="en-PH" dirty="0" err="1"/>
              <a:t>sem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</a:t>
            </a:r>
            <a:r>
              <a:rPr lang="en-PH" dirty="0" err="1"/>
              <a:t>consectetur</a:t>
            </a:r>
            <a:r>
              <a:rPr lang="en-PH" dirty="0"/>
              <a:t> non </a:t>
            </a:r>
            <a:r>
              <a:rPr lang="en-PH" dirty="0" err="1"/>
              <a:t>facilisis</a:t>
            </a:r>
            <a:r>
              <a:rPr lang="en-PH" dirty="0"/>
              <a:t> magna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449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martArt Placeholder 4">
            <a:extLst>
              <a:ext uri="{FF2B5EF4-FFF2-40B4-BE49-F238E27FC236}">
                <a16:creationId xmlns:a16="http://schemas.microsoft.com/office/drawing/2014/main" id="{B86EE324-0DEE-F24E-9F30-8E585CC9FCDD}"/>
              </a:ext>
            </a:extLst>
          </p:cNvPr>
          <p:cNvGraphicFramePr>
            <a:graphicFrameLocks noGrp="1"/>
          </p:cNvGraphicFramePr>
          <p:nvPr>
            <p:ph type="dgm" sz="quarter" idx="10"/>
            <p:extLst/>
          </p:nvPr>
        </p:nvGraphicFramePr>
        <p:xfrm>
          <a:off x="3646488" y="303213"/>
          <a:ext cx="8312150" cy="6251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76B1302-B28D-419C-9431-FA753557A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SmartArt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BF714-5BAE-46F9-8423-9BA18A85B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Suspendisse</a:t>
            </a:r>
            <a:r>
              <a:rPr lang="en-PH" dirty="0"/>
              <a:t> in dui </a:t>
            </a:r>
            <a:r>
              <a:rPr lang="en-PH" dirty="0" err="1"/>
              <a:t>tristique</a:t>
            </a:r>
            <a:r>
              <a:rPr lang="en-PH" dirty="0"/>
              <a:t>, </a:t>
            </a:r>
            <a:r>
              <a:rPr lang="en-PH" dirty="0" err="1"/>
              <a:t>blandit</a:t>
            </a:r>
            <a:r>
              <a:rPr lang="en-PH" dirty="0"/>
              <a:t> ipsum id, pharetra </a:t>
            </a:r>
            <a:r>
              <a:rPr lang="en-PH" dirty="0" err="1"/>
              <a:t>enim</a:t>
            </a:r>
            <a:r>
              <a:rPr lang="en-PH" dirty="0"/>
              <a:t>. Duis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. </a:t>
            </a:r>
            <a:r>
              <a:rPr lang="en-PH" dirty="0" err="1"/>
              <a:t>Quisque</a:t>
            </a:r>
            <a:r>
              <a:rPr lang="en-PH" dirty="0"/>
              <a:t> </a:t>
            </a:r>
            <a:r>
              <a:rPr lang="en-PH" dirty="0" err="1"/>
              <a:t>tempor</a:t>
            </a:r>
            <a:r>
              <a:rPr lang="en-PH" dirty="0"/>
              <a:t> </a:t>
            </a:r>
            <a:r>
              <a:rPr lang="en-PH" dirty="0" err="1"/>
              <a:t>augue</a:t>
            </a:r>
            <a:r>
              <a:rPr lang="en-PH" dirty="0"/>
              <a:t>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imperdiet</a:t>
            </a:r>
            <a:r>
              <a:rPr lang="en-PH" dirty="0"/>
              <a:t>. </a:t>
            </a:r>
            <a:r>
              <a:rPr lang="en-PH" dirty="0" err="1"/>
              <a:t>Mauris</a:t>
            </a:r>
            <a:r>
              <a:rPr lang="en-PH" dirty="0"/>
              <a:t> et </a:t>
            </a:r>
            <a:r>
              <a:rPr lang="en-PH" dirty="0" err="1"/>
              <a:t>urna</a:t>
            </a:r>
            <a:r>
              <a:rPr lang="en-PH" dirty="0"/>
              <a:t> </a:t>
            </a:r>
            <a:r>
              <a:rPr lang="en-PH" dirty="0" err="1"/>
              <a:t>tellus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3290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13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4D350-C4FA-4EB2-BC59-5B42E885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Slide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92F42-FAEB-48B5-847A-1A7F2FA5B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 err="1"/>
              <a:t>Praesent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nisi </a:t>
            </a:r>
            <a:r>
              <a:rPr lang="en-PH" dirty="0" err="1"/>
              <a:t>sagittis</a:t>
            </a:r>
            <a:r>
              <a:rPr lang="en-PH" dirty="0"/>
              <a:t>, </a:t>
            </a:r>
            <a:r>
              <a:rPr lang="en-PH" dirty="0" err="1"/>
              <a:t>scelerisque</a:t>
            </a:r>
            <a:r>
              <a:rPr lang="en-PH" dirty="0"/>
              <a:t> dolor </a:t>
            </a:r>
            <a:r>
              <a:rPr lang="en-PH" dirty="0" err="1"/>
              <a:t>ut</a:t>
            </a:r>
            <a:r>
              <a:rPr lang="en-PH" dirty="0"/>
              <a:t>, </a:t>
            </a:r>
            <a:r>
              <a:rPr lang="en-PH" dirty="0" err="1"/>
              <a:t>vulputate</a:t>
            </a:r>
            <a:r>
              <a:rPr lang="en-PH" dirty="0"/>
              <a:t> ipsum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AE6C1A0-0C8E-234C-941C-5CD11BEA37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1773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A737-A593-4AA9-8E6C-DF506AEE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Content Slide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74EC0-6373-43BD-9388-285FB1448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Praesent</a:t>
            </a:r>
            <a:r>
              <a:rPr lang="en-PH" dirty="0"/>
              <a:t> ac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fringilla</a:t>
            </a:r>
            <a:r>
              <a:rPr lang="en-PH" dirty="0"/>
              <a:t>,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risus</a:t>
            </a:r>
            <a:r>
              <a:rPr lang="en-PH" dirty="0"/>
              <a:t> et, </a:t>
            </a:r>
            <a:r>
              <a:rPr lang="en-PH" dirty="0" err="1"/>
              <a:t>suscipit</a:t>
            </a:r>
            <a:r>
              <a:rPr lang="en-PH" dirty="0"/>
              <a:t> ligula. </a:t>
            </a:r>
            <a:r>
              <a:rPr lang="en-PH" dirty="0" err="1"/>
              <a:t>Aenean</a:t>
            </a:r>
            <a:r>
              <a:rPr lang="en-PH" dirty="0"/>
              <a:t> </a:t>
            </a:r>
            <a:r>
              <a:rPr lang="en-PH" dirty="0" err="1"/>
              <a:t>elit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, </a:t>
            </a:r>
            <a:r>
              <a:rPr lang="en-PH" dirty="0" err="1"/>
              <a:t>placerat</a:t>
            </a:r>
            <a:r>
              <a:rPr lang="en-PH" dirty="0"/>
              <a:t> </a:t>
            </a:r>
            <a:r>
              <a:rPr lang="en-PH" dirty="0" err="1"/>
              <a:t>varius</a:t>
            </a:r>
            <a:r>
              <a:rPr lang="en-PH" dirty="0"/>
              <a:t> </a:t>
            </a:r>
            <a:r>
              <a:rPr lang="en-PH" dirty="0" err="1"/>
              <a:t>elit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, </a:t>
            </a:r>
            <a:r>
              <a:rPr lang="en-PH" dirty="0" err="1"/>
              <a:t>suscipit</a:t>
            </a:r>
            <a:r>
              <a:rPr lang="en-PH" dirty="0"/>
              <a:t> pharetra </a:t>
            </a:r>
            <a:r>
              <a:rPr lang="en-PH" dirty="0" err="1"/>
              <a:t>purus</a:t>
            </a:r>
            <a:r>
              <a:rPr lang="en-PH" dirty="0"/>
              <a:t>.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dictum </a:t>
            </a:r>
            <a:r>
              <a:rPr lang="en-PH" dirty="0" err="1"/>
              <a:t>justo</a:t>
            </a:r>
            <a:r>
              <a:rPr lang="en-PH" dirty="0"/>
              <a:t>, in </a:t>
            </a:r>
            <a:r>
              <a:rPr lang="en-PH" dirty="0" err="1"/>
              <a:t>viverra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ut.</a:t>
            </a:r>
            <a:r>
              <a:rPr lang="en-PH" dirty="0"/>
              <a:t> Cras </a:t>
            </a:r>
            <a:r>
              <a:rPr lang="en-PH" dirty="0" err="1"/>
              <a:t>nisl</a:t>
            </a:r>
            <a:r>
              <a:rPr lang="en-PH" dirty="0"/>
              <a:t> </a:t>
            </a:r>
            <a:r>
              <a:rPr lang="en-PH" dirty="0" err="1"/>
              <a:t>neque</a:t>
            </a:r>
            <a:r>
              <a:rPr lang="en-PH" dirty="0"/>
              <a:t>, </a:t>
            </a:r>
            <a:r>
              <a:rPr lang="en-PH" dirty="0" err="1"/>
              <a:t>ultricies</a:t>
            </a:r>
            <a:r>
              <a:rPr lang="en-PH" dirty="0"/>
              <a:t> id </a:t>
            </a:r>
            <a:r>
              <a:rPr lang="en-PH" dirty="0" err="1"/>
              <a:t>massa</a:t>
            </a:r>
            <a:r>
              <a:rPr lang="en-PH" dirty="0"/>
              <a:t> </a:t>
            </a:r>
            <a:r>
              <a:rPr lang="en-PH" dirty="0" err="1"/>
              <a:t>quis</a:t>
            </a:r>
            <a:r>
              <a:rPr lang="en-PH" dirty="0"/>
              <a:t>, </a:t>
            </a:r>
            <a:r>
              <a:rPr lang="en-PH" dirty="0" err="1"/>
              <a:t>sagittis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enim</a:t>
            </a:r>
            <a:r>
              <a:rPr lang="en-PH" dirty="0"/>
              <a:t>. </a:t>
            </a:r>
            <a:r>
              <a:rPr lang="en-PH" dirty="0" err="1"/>
              <a:t>Aliquam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sagittis</a:t>
            </a:r>
            <a:r>
              <a:rPr lang="en-PH" dirty="0"/>
              <a:t> ligula. Integer </a:t>
            </a:r>
            <a:r>
              <a:rPr lang="en-PH" dirty="0" err="1"/>
              <a:t>justo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, </a:t>
            </a:r>
            <a:r>
              <a:rPr lang="en-PH" dirty="0" err="1"/>
              <a:t>molestie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massa</a:t>
            </a:r>
            <a:r>
              <a:rPr lang="en-PH" dirty="0"/>
              <a:t> at, </a:t>
            </a:r>
            <a:r>
              <a:rPr lang="en-PH" dirty="0" err="1"/>
              <a:t>lacinia</a:t>
            </a:r>
            <a:r>
              <a:rPr lang="en-PH" dirty="0"/>
              <a:t> </a:t>
            </a:r>
            <a:r>
              <a:rPr lang="en-PH" dirty="0" err="1"/>
              <a:t>molestie</a:t>
            </a:r>
            <a:r>
              <a:rPr lang="en-PH" dirty="0"/>
              <a:t> </a:t>
            </a:r>
            <a:r>
              <a:rPr lang="en-PH" dirty="0" err="1"/>
              <a:t>arcu</a:t>
            </a:r>
            <a:r>
              <a:rPr lang="en-PH" dirty="0"/>
              <a:t>. </a:t>
            </a:r>
            <a:r>
              <a:rPr lang="en-PH" dirty="0" err="1"/>
              <a:t>Etiam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 tempus </a:t>
            </a:r>
            <a:r>
              <a:rPr lang="en-PH" dirty="0" err="1"/>
              <a:t>risus</a:t>
            </a:r>
            <a:r>
              <a:rPr lang="en-PH" dirty="0"/>
              <a:t>. In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consectetur</a:t>
            </a:r>
            <a:r>
              <a:rPr lang="en-PH" dirty="0"/>
              <a:t> pharetra.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DBB1E-EAE2-4067-9CB5-0F6CF82C1B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PH" dirty="0"/>
              <a:t>Integer </a:t>
            </a:r>
            <a:r>
              <a:rPr lang="en-PH" dirty="0" err="1"/>
              <a:t>vestibulum</a:t>
            </a:r>
            <a:r>
              <a:rPr lang="en-PH" dirty="0"/>
              <a:t> </a:t>
            </a:r>
            <a:r>
              <a:rPr lang="en-PH" dirty="0" err="1"/>
              <a:t>ultricies</a:t>
            </a:r>
            <a:r>
              <a:rPr lang="en-PH" dirty="0"/>
              <a:t> </a:t>
            </a:r>
            <a:r>
              <a:rPr lang="en-PH" dirty="0" err="1"/>
              <a:t>quam</a:t>
            </a:r>
            <a:r>
              <a:rPr lang="en-PH" dirty="0"/>
              <a:t>. Nunc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non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3688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78FC1C9-303A-1A41-8061-344E0ABDDB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8" b="27918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B0639-A91E-41C3-B915-AC41F6BD7D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Curabitur</a:t>
            </a:r>
            <a:r>
              <a:rPr lang="en-PH" dirty="0"/>
              <a:t> </a:t>
            </a:r>
            <a:r>
              <a:rPr lang="en-PH" dirty="0" err="1"/>
              <a:t>commodo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faucibus</a:t>
            </a:r>
            <a:r>
              <a:rPr lang="en-PH" dirty="0"/>
              <a:t>. </a:t>
            </a:r>
            <a:r>
              <a:rPr lang="en-PH" dirty="0" err="1"/>
              <a:t>Praesent</a:t>
            </a:r>
            <a:r>
              <a:rPr lang="en-PH" dirty="0"/>
              <a:t> </a:t>
            </a:r>
            <a:r>
              <a:rPr lang="en-PH" dirty="0" err="1"/>
              <a:t>congue</a:t>
            </a:r>
            <a:r>
              <a:rPr lang="en-PH" dirty="0"/>
              <a:t> a </a:t>
            </a:r>
            <a:r>
              <a:rPr lang="en-PH" dirty="0" err="1"/>
              <a:t>erat</a:t>
            </a:r>
            <a:r>
              <a:rPr lang="en-PH" dirty="0"/>
              <a:t>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suscipit</a:t>
            </a:r>
            <a:r>
              <a:rPr lang="en-PH" dirty="0"/>
              <a:t>. </a:t>
            </a: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hendrerit</a:t>
            </a:r>
            <a:r>
              <a:rPr lang="en-PH" dirty="0"/>
              <a:t> </a:t>
            </a:r>
            <a:r>
              <a:rPr lang="en-PH" dirty="0" err="1"/>
              <a:t>egestas</a:t>
            </a:r>
            <a:r>
              <a:rPr lang="en-PH" dirty="0"/>
              <a:t> </a:t>
            </a:r>
            <a:r>
              <a:rPr lang="en-PH" dirty="0" err="1"/>
              <a:t>tortor</a:t>
            </a:r>
            <a:r>
              <a:rPr lang="en-PH" dirty="0"/>
              <a:t> et </a:t>
            </a:r>
            <a:r>
              <a:rPr lang="en-PH" dirty="0" err="1"/>
              <a:t>fermentum</a:t>
            </a:r>
            <a:r>
              <a:rPr lang="en-PH" dirty="0"/>
              <a:t>. Integer </a:t>
            </a:r>
            <a:r>
              <a:rPr lang="en-PH" dirty="0" err="1"/>
              <a:t>auctor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quis</a:t>
            </a:r>
            <a:r>
              <a:rPr lang="en-PH" dirty="0"/>
              <a:t> nisi pulvinar </a:t>
            </a:r>
            <a:r>
              <a:rPr lang="en-PH" dirty="0" err="1"/>
              <a:t>rutrum</a:t>
            </a:r>
            <a:r>
              <a:rPr lang="en-PH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78EAF3-13FD-4F05-89A0-5AF4ED0C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Photo &amp; Content Slide</a:t>
            </a:r>
            <a:endParaRPr lang="en-P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C6D4E9-2A57-E24D-99CD-68FD1B1097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PH" dirty="0"/>
              <a:t>Integer vestibulum </a:t>
            </a:r>
            <a:r>
              <a:rPr lang="en-PH" dirty="0" err="1"/>
              <a:t>ultricies</a:t>
            </a:r>
            <a:r>
              <a:rPr lang="en-PH" dirty="0"/>
              <a:t> </a:t>
            </a:r>
            <a:r>
              <a:rPr lang="en-PH" dirty="0" err="1"/>
              <a:t>quam</a:t>
            </a:r>
            <a:r>
              <a:rPr lang="en-PH" dirty="0"/>
              <a:t>. Nunc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non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640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EF978-EDBE-4E1A-BD84-840D34A99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b="0" dirty="0"/>
              <a:t>Integer </a:t>
            </a:r>
            <a:r>
              <a:rPr lang="en-PH" b="0" dirty="0" err="1"/>
              <a:t>scelerisque</a:t>
            </a:r>
            <a:endParaRPr lang="en-P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49CDF-A9A2-4DC2-ACDA-08AD9F8FF8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Phasellus</a:t>
            </a:r>
            <a:r>
              <a:rPr lang="en-PH" dirty="0"/>
              <a:t> gravida nisi ac </a:t>
            </a:r>
            <a:r>
              <a:rPr lang="en-PH" dirty="0" err="1"/>
              <a:t>sollicitudin</a:t>
            </a:r>
            <a:r>
              <a:rPr lang="en-PH" dirty="0"/>
              <a:t> semper. </a:t>
            </a:r>
            <a:r>
              <a:rPr lang="en-PH" dirty="0" err="1"/>
              <a:t>Ut</a:t>
            </a:r>
            <a:r>
              <a:rPr lang="en-PH" dirty="0"/>
              <a:t> dictum, </a:t>
            </a:r>
            <a:r>
              <a:rPr lang="en-PH" dirty="0" err="1"/>
              <a:t>erat</a:t>
            </a:r>
            <a:r>
              <a:rPr lang="en-PH" dirty="0"/>
              <a:t> </a:t>
            </a:r>
            <a:r>
              <a:rPr lang="en-PH" dirty="0" err="1"/>
              <a:t>pretium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mattis</a:t>
            </a:r>
            <a:r>
              <a:rPr lang="en-PH" dirty="0"/>
              <a:t>, </a:t>
            </a:r>
            <a:r>
              <a:rPr lang="en-PH" dirty="0" err="1"/>
              <a:t>justo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scelerisque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, et </a:t>
            </a:r>
            <a:r>
              <a:rPr lang="en-PH" dirty="0" err="1"/>
              <a:t>tempor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nisi </a:t>
            </a:r>
            <a:r>
              <a:rPr lang="en-PH" dirty="0" err="1"/>
              <a:t>eu</a:t>
            </a:r>
            <a:r>
              <a:rPr lang="en-PH" dirty="0"/>
              <a:t> ex.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83FF2-6AC2-4FD7-985B-2620A73F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Sub-headers &amp; 2-Content Slide</a:t>
            </a:r>
            <a:endParaRPr lang="en-P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A029DA-3677-43EE-9F86-CC60DB4F60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PH" dirty="0"/>
              <a:t>Integer vestibulum </a:t>
            </a:r>
            <a:r>
              <a:rPr lang="en-PH" dirty="0" err="1"/>
              <a:t>ultricies</a:t>
            </a:r>
            <a:r>
              <a:rPr lang="en-PH" dirty="0"/>
              <a:t> </a:t>
            </a:r>
            <a:r>
              <a:rPr lang="en-PH" dirty="0" err="1"/>
              <a:t>quam</a:t>
            </a:r>
            <a:r>
              <a:rPr lang="en-PH" dirty="0"/>
              <a:t>. Nunc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non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.</a:t>
            </a:r>
          </a:p>
          <a:p>
            <a:endParaRPr lang="en-P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199876-0C85-6F4E-8A8B-B9B31CFD653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PH" dirty="0"/>
              <a:t>Justo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mollis</a:t>
            </a:r>
            <a:r>
              <a:rPr lang="en-PH" dirty="0"/>
              <a:t> </a:t>
            </a:r>
            <a:r>
              <a:rPr lang="en-PH" dirty="0" err="1"/>
              <a:t>ultrices</a:t>
            </a:r>
            <a:endParaRPr lang="en-P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D7A85-A4B8-4A62-BE37-62AC931AEBCB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Fusce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id mi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molestie</a:t>
            </a:r>
            <a:r>
              <a:rPr lang="en-PH" dirty="0"/>
              <a:t>. </a:t>
            </a:r>
            <a:r>
              <a:rPr lang="en-PH" dirty="0" err="1"/>
              <a:t>Nullam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libero vitae ex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. </a:t>
            </a:r>
            <a:r>
              <a:rPr lang="en-PH" dirty="0" err="1"/>
              <a:t>Suspendisse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, vitae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nulla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2218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6C93E4-258C-42AF-AC65-23A9EF098F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PH" dirty="0"/>
              <a:t>In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vestibulum</a:t>
            </a:r>
            <a:r>
              <a:rPr lang="en-PH" dirty="0"/>
              <a:t> </a:t>
            </a:r>
            <a:r>
              <a:rPr lang="en-PH" dirty="0" err="1"/>
              <a:t>vulputate</a:t>
            </a:r>
            <a:r>
              <a:rPr lang="en-PH" dirty="0"/>
              <a:t>. </a:t>
            </a:r>
            <a:r>
              <a:rPr lang="en-PH" dirty="0" err="1"/>
              <a:t>Sed</a:t>
            </a:r>
            <a:r>
              <a:rPr lang="en-PH" dirty="0"/>
              <a:t> gravida </a:t>
            </a:r>
            <a:r>
              <a:rPr lang="en-PH" dirty="0" err="1"/>
              <a:t>enim</a:t>
            </a:r>
            <a:r>
              <a:rPr lang="en-PH" dirty="0"/>
              <a:t> ac </a:t>
            </a:r>
            <a:r>
              <a:rPr lang="en-PH" dirty="0" err="1"/>
              <a:t>varius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1D6110-2075-45F8-9996-33A4B3C0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Text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581B8-BCE5-4729-8799-BC5EA54AA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Ut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mattis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. Nunc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nulla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 </a:t>
            </a:r>
            <a:r>
              <a:rPr lang="en-PH" dirty="0" err="1"/>
              <a:t>erat</a:t>
            </a:r>
            <a:r>
              <a:rPr lang="en-PH" dirty="0"/>
              <a:t>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auctor</a:t>
            </a:r>
            <a:r>
              <a:rPr lang="en-PH" dirty="0"/>
              <a:t>. Duis tempus libero </a:t>
            </a:r>
            <a:r>
              <a:rPr lang="en-PH" dirty="0" err="1"/>
              <a:t>tellus</a:t>
            </a:r>
            <a:r>
              <a:rPr lang="en-PH" dirty="0"/>
              <a:t>, a </a:t>
            </a:r>
            <a:r>
              <a:rPr lang="en-PH" dirty="0" err="1"/>
              <a:t>placerat</a:t>
            </a:r>
            <a:r>
              <a:rPr lang="en-PH" dirty="0"/>
              <a:t> </a:t>
            </a:r>
            <a:r>
              <a:rPr lang="en-PH" dirty="0" err="1"/>
              <a:t>turpis</a:t>
            </a:r>
            <a:r>
              <a:rPr lang="en-PH" dirty="0"/>
              <a:t> </a:t>
            </a:r>
            <a:r>
              <a:rPr lang="en-PH" dirty="0" err="1"/>
              <a:t>vehicula</a:t>
            </a:r>
            <a:r>
              <a:rPr lang="en-PH" dirty="0"/>
              <a:t> et.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vehicula</a:t>
            </a:r>
            <a:r>
              <a:rPr lang="en-PH" dirty="0"/>
              <a:t> </a:t>
            </a:r>
            <a:r>
              <a:rPr lang="en-PH" dirty="0" err="1"/>
              <a:t>urna</a:t>
            </a:r>
            <a:r>
              <a:rPr lang="en-PH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3EE8F8-C42E-DB47-A128-CCA80D3EB341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PH" dirty="0"/>
              <a:t>Integer vestibulum </a:t>
            </a:r>
            <a:r>
              <a:rPr lang="en-PH" dirty="0" err="1"/>
              <a:t>ultricies</a:t>
            </a:r>
            <a:r>
              <a:rPr lang="en-PH" dirty="0"/>
              <a:t> </a:t>
            </a:r>
            <a:r>
              <a:rPr lang="en-PH" dirty="0" err="1"/>
              <a:t>quam</a:t>
            </a:r>
            <a:r>
              <a:rPr lang="en-PH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6644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1C7C0-4357-4C75-AE97-BC05EED2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Photo Slide</a:t>
            </a:r>
            <a:endParaRPr lang="en-PH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821A8AC-09E4-EB41-8963-C42C9E5131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r="839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B9311-1553-4FC4-94AF-D1FBEE640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vel</a:t>
            </a:r>
            <a:r>
              <a:rPr lang="en-PH" dirty="0"/>
              <a:t> </a:t>
            </a: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vestibulum</a:t>
            </a:r>
            <a:r>
              <a:rPr lang="en-PH" dirty="0"/>
              <a:t>. </a:t>
            </a:r>
            <a:r>
              <a:rPr lang="en-PH" dirty="0" err="1"/>
              <a:t>Vestibulum</a:t>
            </a:r>
            <a:r>
              <a:rPr lang="en-PH" dirty="0"/>
              <a:t> ante ipsum </a:t>
            </a:r>
            <a:r>
              <a:rPr lang="en-PH" dirty="0" err="1"/>
              <a:t>primis</a:t>
            </a:r>
            <a:r>
              <a:rPr lang="en-PH" dirty="0"/>
              <a:t> in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luctus</a:t>
            </a:r>
            <a:r>
              <a:rPr lang="en-PH" dirty="0"/>
              <a:t> et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posuere</a:t>
            </a:r>
            <a:r>
              <a:rPr lang="en-PH" dirty="0"/>
              <a:t> </a:t>
            </a:r>
            <a:r>
              <a:rPr lang="en-PH" dirty="0" err="1"/>
              <a:t>cubilia</a:t>
            </a:r>
            <a:r>
              <a:rPr lang="en-PH" dirty="0"/>
              <a:t> </a:t>
            </a:r>
            <a:r>
              <a:rPr lang="en-PH" dirty="0" err="1"/>
              <a:t>Curae</a:t>
            </a:r>
            <a:r>
              <a:rPr lang="en-PH" dirty="0"/>
              <a:t>; Nunc </a:t>
            </a:r>
            <a:r>
              <a:rPr lang="en-PH" dirty="0" err="1"/>
              <a:t>congue</a:t>
            </a:r>
            <a:r>
              <a:rPr lang="en-PH" dirty="0"/>
              <a:t> maximus dolor,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id.</a:t>
            </a:r>
          </a:p>
        </p:txBody>
      </p:sp>
    </p:spTree>
    <p:extLst>
      <p:ext uri="{BB962C8B-B14F-4D97-AF65-F5344CB8AC3E}">
        <p14:creationId xmlns:p14="http://schemas.microsoft.com/office/powerpoint/2010/main" val="1838485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067E7AE-F5C3-BC4B-854B-4813BB49F6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C8F9C-0A63-3541-8DB1-2F49763D6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/>
              <a:t>Integer vestibulum </a:t>
            </a:r>
            <a:r>
              <a:rPr lang="en-PH" dirty="0" err="1"/>
              <a:t>ultricies</a:t>
            </a:r>
            <a:r>
              <a:rPr lang="en-PH" dirty="0"/>
              <a:t> </a:t>
            </a:r>
            <a:r>
              <a:rPr lang="en-PH" dirty="0" err="1"/>
              <a:t>quam</a:t>
            </a:r>
            <a:r>
              <a:rPr lang="en-PH" dirty="0"/>
              <a:t>. Nunc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non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.</a:t>
            </a:r>
          </a:p>
          <a:p>
            <a:endParaRPr lang="en-PH" dirty="0"/>
          </a:p>
          <a:p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E7CE9C6-A9CA-4F4B-BFC6-617E7009DCF8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r="19698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EA14D45-D9FB-734D-9D0A-5746F7DF07F9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r="16611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CE4D396-3D09-9741-A853-CA1DC7E46BC2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6" r="203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4929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Placeholder 4">
            <a:extLst>
              <a:ext uri="{FF2B5EF4-FFF2-40B4-BE49-F238E27FC236}">
                <a16:creationId xmlns:a16="http://schemas.microsoft.com/office/drawing/2014/main" id="{D0034258-FF2D-1548-8E51-AF44C241D475}"/>
              </a:ext>
            </a:extLst>
          </p:cNvPr>
          <p:cNvGraphicFramePr>
            <a:graphicFrameLocks noGrp="1"/>
          </p:cNvGraphicFramePr>
          <p:nvPr>
            <p:ph type="chart" sz="quarter" idx="10"/>
            <p:extLst/>
          </p:nvPr>
        </p:nvGraphicFramePr>
        <p:xfrm>
          <a:off x="3646488" y="303213"/>
          <a:ext cx="8312150" cy="6251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8D56D80-FC3A-43E8-9E90-798F30EC0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Chart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CE0A7-9FD4-4563-82FF-DBB463A87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turpis</a:t>
            </a:r>
            <a:r>
              <a:rPr lang="en-PH" dirty="0"/>
              <a:t> non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ullamcorper</a:t>
            </a:r>
            <a:r>
              <a:rPr lang="en-PH" dirty="0"/>
              <a:t> </a:t>
            </a:r>
            <a:r>
              <a:rPr lang="en-PH" dirty="0" err="1"/>
              <a:t>pretium</a:t>
            </a:r>
            <a:r>
              <a:rPr lang="en-PH" dirty="0"/>
              <a:t>. In sit </a:t>
            </a:r>
            <a:r>
              <a:rPr lang="en-PH" dirty="0" err="1"/>
              <a:t>amet</a:t>
            </a:r>
            <a:r>
              <a:rPr lang="en-PH" dirty="0"/>
              <a:t> convallis nisi,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elementum</a:t>
            </a:r>
            <a:r>
              <a:rPr lang="en-PH" dirty="0"/>
              <a:t> </a:t>
            </a:r>
            <a:r>
              <a:rPr lang="en-PH" dirty="0" err="1"/>
              <a:t>justo</a:t>
            </a:r>
            <a:r>
              <a:rPr lang="en-PH" dirty="0"/>
              <a:t>. </a:t>
            </a:r>
            <a:r>
              <a:rPr lang="en-PH" dirty="0" err="1"/>
              <a:t>Fusce</a:t>
            </a:r>
            <a:r>
              <a:rPr lang="en-PH" dirty="0"/>
              <a:t> in </a:t>
            </a:r>
            <a:r>
              <a:rPr lang="en-PH" dirty="0" err="1"/>
              <a:t>eleifend</a:t>
            </a:r>
            <a:r>
              <a:rPr lang="en-PH" dirty="0"/>
              <a:t> sem.</a:t>
            </a:r>
          </a:p>
        </p:txBody>
      </p:sp>
    </p:spTree>
    <p:extLst>
      <p:ext uri="{BB962C8B-B14F-4D97-AF65-F5344CB8AC3E}">
        <p14:creationId xmlns:p14="http://schemas.microsoft.com/office/powerpoint/2010/main" val="1249329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IENT6786 8">
      <a:dk1>
        <a:srgbClr val="424242"/>
      </a:dk1>
      <a:lt1>
        <a:srgbClr val="FFFFFF"/>
      </a:lt1>
      <a:dk2>
        <a:srgbClr val="D5D5D5"/>
      </a:dk2>
      <a:lt2>
        <a:srgbClr val="FEFFFF"/>
      </a:lt2>
      <a:accent1>
        <a:srgbClr val="3D616E"/>
      </a:accent1>
      <a:accent2>
        <a:srgbClr val="CBC9C9"/>
      </a:accent2>
      <a:accent3>
        <a:srgbClr val="BC9677"/>
      </a:accent3>
      <a:accent4>
        <a:srgbClr val="9B633D"/>
      </a:accent4>
      <a:accent5>
        <a:srgbClr val="792D25"/>
      </a:accent5>
      <a:accent6>
        <a:srgbClr val="43312F"/>
      </a:accent6>
      <a:hlink>
        <a:srgbClr val="BC9576"/>
      </a:hlink>
      <a:folHlink>
        <a:srgbClr val="BB9576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E4C7A303-C6AB-7D41-A856-EA0287354365}" vid="{B7B9B4A2-6425-EF4E-92C1-5D604A0BC1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445</Words>
  <Application>Microsoft Macintosh PowerPoint</Application>
  <PresentationFormat>Widescreen</PresentationFormat>
  <Paragraphs>31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Office Theme</vt:lpstr>
      <vt:lpstr>Title Slide</vt:lpstr>
      <vt:lpstr>Section Slide</vt:lpstr>
      <vt:lpstr>Header, Caption &amp; Content Slide</vt:lpstr>
      <vt:lpstr>Header, Photo &amp; Content Slide</vt:lpstr>
      <vt:lpstr>Header, Sub-headers &amp; 2-Content Slide</vt:lpstr>
      <vt:lpstr>Header, Caption &amp; Text Slide</vt:lpstr>
      <vt:lpstr>Header, Caption &amp; Photo Slide</vt:lpstr>
      <vt:lpstr>PowerPoint Presentation</vt:lpstr>
      <vt:lpstr>Header, Caption &amp; Chart Slide</vt:lpstr>
      <vt:lpstr>Header, Caption &amp; SmartArt Slide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Microsoft Office User</dc:creator>
  <cp:lastModifiedBy>Microsoft Office User</cp:lastModifiedBy>
  <cp:revision>1</cp:revision>
  <dcterms:created xsi:type="dcterms:W3CDTF">2019-07-23T09:17:38Z</dcterms:created>
  <dcterms:modified xsi:type="dcterms:W3CDTF">2019-07-23T09:23:33Z</dcterms:modified>
</cp:coreProperties>
</file>