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58" r:id="rId8"/>
    <p:sldId id="265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53"/>
    <a:srgbClr val="1A1C2E"/>
    <a:srgbClr val="42455C"/>
    <a:srgbClr val="008E87"/>
    <a:srgbClr val="007E79"/>
    <a:srgbClr val="272A45"/>
    <a:srgbClr val="323658"/>
    <a:srgbClr val="008A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816" y="15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B3DAA5A3-E2E5-41C5-B774-924E1DBA12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424863" cy="6052059"/>
          </a:xfrm>
          <a:custGeom>
            <a:avLst/>
            <a:gdLst>
              <a:gd name="connsiteX0" fmla="*/ 0 w 13104811"/>
              <a:gd name="connsiteY0" fmla="*/ 0 h 12344400"/>
              <a:gd name="connsiteX1" fmla="*/ 12168149 w 13104811"/>
              <a:gd name="connsiteY1" fmla="*/ 0 h 12344400"/>
              <a:gd name="connsiteX2" fmla="*/ 12269238 w 13104811"/>
              <a:gd name="connsiteY2" fmla="*/ 197373 h 12344400"/>
              <a:gd name="connsiteX3" fmla="*/ 13104811 w 13104811"/>
              <a:gd name="connsiteY3" fmla="*/ 3870960 h 12344400"/>
              <a:gd name="connsiteX4" fmla="*/ 4631372 w 13104811"/>
              <a:gd name="connsiteY4" fmla="*/ 12344400 h 12344400"/>
              <a:gd name="connsiteX5" fmla="*/ 237584 w 13104811"/>
              <a:gd name="connsiteY5" fmla="*/ 11117672 h 12344400"/>
              <a:gd name="connsiteX6" fmla="*/ 0 w 13104811"/>
              <a:gd name="connsiteY6" fmla="*/ 10965359 h 12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04811" h="12344400">
                <a:moveTo>
                  <a:pt x="0" y="0"/>
                </a:moveTo>
                <a:lnTo>
                  <a:pt x="12168149" y="0"/>
                </a:lnTo>
                <a:lnTo>
                  <a:pt x="12269238" y="197373"/>
                </a:lnTo>
                <a:cubicBezTo>
                  <a:pt x="12804724" y="1308689"/>
                  <a:pt x="13104811" y="2554780"/>
                  <a:pt x="13104811" y="3870960"/>
                </a:cubicBezTo>
                <a:cubicBezTo>
                  <a:pt x="13104811" y="8550712"/>
                  <a:pt x="9311123" y="12344400"/>
                  <a:pt x="4631372" y="12344400"/>
                </a:cubicBezTo>
                <a:cubicBezTo>
                  <a:pt x="3022707" y="12344400"/>
                  <a:pt x="1518743" y="11896122"/>
                  <a:pt x="237584" y="11117672"/>
                </a:cubicBezTo>
                <a:lnTo>
                  <a:pt x="0" y="109653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8257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77174-8A6F-4960-8A3A-E2FD90D8AE97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85C947-C6CD-4A1F-BBFB-0AA200213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77174-8A6F-4960-8A3A-E2FD90D8AE97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85C947-C6CD-4A1F-BBFB-0AA200213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4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F0A8752D-79E7-4C3F-8D10-FB8BC2E3F7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15440" y="0"/>
            <a:ext cx="4320540" cy="5962650"/>
          </a:xfrm>
          <a:custGeom>
            <a:avLst/>
            <a:gdLst>
              <a:gd name="connsiteX0" fmla="*/ 324060 w 4320540"/>
              <a:gd name="connsiteY0" fmla="*/ 0 h 5962650"/>
              <a:gd name="connsiteX1" fmla="*/ 4320540 w 4320540"/>
              <a:gd name="connsiteY1" fmla="*/ 0 h 5962650"/>
              <a:gd name="connsiteX2" fmla="*/ 4320540 w 4320540"/>
              <a:gd name="connsiteY2" fmla="*/ 5962650 h 5962650"/>
              <a:gd name="connsiteX3" fmla="*/ 3878791 w 4320540"/>
              <a:gd name="connsiteY3" fmla="*/ 5940344 h 5962650"/>
              <a:gd name="connsiteX4" fmla="*/ 0 w 4320540"/>
              <a:gd name="connsiteY4" fmla="*/ 1642109 h 5962650"/>
              <a:gd name="connsiteX5" fmla="*/ 299687 w 4320540"/>
              <a:gd name="connsiteY5" fmla="*/ 57875 h 596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0540" h="5962650">
                <a:moveTo>
                  <a:pt x="324060" y="0"/>
                </a:moveTo>
                <a:lnTo>
                  <a:pt x="4320540" y="0"/>
                </a:lnTo>
                <a:lnTo>
                  <a:pt x="4320540" y="5962650"/>
                </a:lnTo>
                <a:lnTo>
                  <a:pt x="3878791" y="5940344"/>
                </a:lnTo>
                <a:cubicBezTo>
                  <a:pt x="1700132" y="5719089"/>
                  <a:pt x="0" y="3879143"/>
                  <a:pt x="0" y="1642109"/>
                </a:cubicBezTo>
                <a:cubicBezTo>
                  <a:pt x="0" y="1082851"/>
                  <a:pt x="106258" y="548410"/>
                  <a:pt x="299687" y="578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801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51648" y="0"/>
            <a:ext cx="4805082" cy="6858000"/>
          </a:xfrm>
          <a:custGeom>
            <a:avLst/>
            <a:gdLst>
              <a:gd name="connsiteX0" fmla="*/ 0 w 4805082"/>
              <a:gd name="connsiteY0" fmla="*/ 2752858 h 6858000"/>
              <a:gd name="connsiteX1" fmla="*/ 1432332 w 4805082"/>
              <a:gd name="connsiteY1" fmla="*/ 2752858 h 6858000"/>
              <a:gd name="connsiteX2" fmla="*/ 2726798 w 4805082"/>
              <a:gd name="connsiteY2" fmla="*/ 6858000 h 6858000"/>
              <a:gd name="connsiteX3" fmla="*/ 1294466 w 4805082"/>
              <a:gd name="connsiteY3" fmla="*/ 6858000 h 6858000"/>
              <a:gd name="connsiteX4" fmla="*/ 1039142 w 4805082"/>
              <a:gd name="connsiteY4" fmla="*/ 1376429 h 6858000"/>
              <a:gd name="connsiteX5" fmla="*/ 2471474 w 4805082"/>
              <a:gd name="connsiteY5" fmla="*/ 1376429 h 6858000"/>
              <a:gd name="connsiteX6" fmla="*/ 3765940 w 4805082"/>
              <a:gd name="connsiteY6" fmla="*/ 5481571 h 6858000"/>
              <a:gd name="connsiteX7" fmla="*/ 2333608 w 4805082"/>
              <a:gd name="connsiteY7" fmla="*/ 5481571 h 6858000"/>
              <a:gd name="connsiteX8" fmla="*/ 2078284 w 4805082"/>
              <a:gd name="connsiteY8" fmla="*/ 0 h 6858000"/>
              <a:gd name="connsiteX9" fmla="*/ 3510616 w 4805082"/>
              <a:gd name="connsiteY9" fmla="*/ 0 h 6858000"/>
              <a:gd name="connsiteX10" fmla="*/ 4805082 w 4805082"/>
              <a:gd name="connsiteY10" fmla="*/ 4105142 h 6858000"/>
              <a:gd name="connsiteX11" fmla="*/ 3372750 w 4805082"/>
              <a:gd name="connsiteY11" fmla="*/ 41051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05082" h="6858000">
                <a:moveTo>
                  <a:pt x="0" y="2752858"/>
                </a:moveTo>
                <a:lnTo>
                  <a:pt x="1432332" y="2752858"/>
                </a:lnTo>
                <a:lnTo>
                  <a:pt x="2726798" y="6858000"/>
                </a:lnTo>
                <a:lnTo>
                  <a:pt x="1294466" y="6858000"/>
                </a:lnTo>
                <a:close/>
                <a:moveTo>
                  <a:pt x="1039142" y="1376429"/>
                </a:moveTo>
                <a:lnTo>
                  <a:pt x="2471474" y="1376429"/>
                </a:lnTo>
                <a:lnTo>
                  <a:pt x="3765940" y="5481571"/>
                </a:lnTo>
                <a:lnTo>
                  <a:pt x="2333608" y="5481571"/>
                </a:lnTo>
                <a:close/>
                <a:moveTo>
                  <a:pt x="2078284" y="0"/>
                </a:moveTo>
                <a:lnTo>
                  <a:pt x="3510616" y="0"/>
                </a:lnTo>
                <a:lnTo>
                  <a:pt x="4805082" y="4105142"/>
                </a:lnTo>
                <a:lnTo>
                  <a:pt x="3372750" y="410514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5204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4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8">
            <a:extLst>
              <a:ext uri="{FF2B5EF4-FFF2-40B4-BE49-F238E27FC236}">
                <a16:creationId xmlns:a16="http://schemas.microsoft.com/office/drawing/2014/main" id="{268478DD-AC5E-457B-A541-972AAD7C1A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9315" y="975360"/>
            <a:ext cx="6030312" cy="4907280"/>
          </a:xfrm>
          <a:custGeom>
            <a:avLst/>
            <a:gdLst>
              <a:gd name="connsiteX0" fmla="*/ 3457595 w 6558454"/>
              <a:gd name="connsiteY0" fmla="*/ 3265414 h 5337066"/>
              <a:gd name="connsiteX1" fmla="*/ 5982188 w 6558454"/>
              <a:gd name="connsiteY1" fmla="*/ 3265414 h 5337066"/>
              <a:gd name="connsiteX2" fmla="*/ 5982188 w 6558454"/>
              <a:gd name="connsiteY2" fmla="*/ 5013196 h 5337066"/>
              <a:gd name="connsiteX3" fmla="*/ 3457595 w 6558454"/>
              <a:gd name="connsiteY3" fmla="*/ 5013196 h 5337066"/>
              <a:gd name="connsiteX4" fmla="*/ 0 w 6558454"/>
              <a:gd name="connsiteY4" fmla="*/ 3009857 h 5337066"/>
              <a:gd name="connsiteX5" fmla="*/ 3361551 w 6558454"/>
              <a:gd name="connsiteY5" fmla="*/ 3009857 h 5337066"/>
              <a:gd name="connsiteX6" fmla="*/ 3361551 w 6558454"/>
              <a:gd name="connsiteY6" fmla="*/ 5337066 h 5337066"/>
              <a:gd name="connsiteX7" fmla="*/ 0 w 6558454"/>
              <a:gd name="connsiteY7" fmla="*/ 5337066 h 5337066"/>
              <a:gd name="connsiteX8" fmla="*/ 3457595 w 6558454"/>
              <a:gd name="connsiteY8" fmla="*/ 1404834 h 5337066"/>
              <a:gd name="connsiteX9" fmla="*/ 6558454 w 6558454"/>
              <a:gd name="connsiteY9" fmla="*/ 1404834 h 5337066"/>
              <a:gd name="connsiteX10" fmla="*/ 6558454 w 6558454"/>
              <a:gd name="connsiteY10" fmla="*/ 3152616 h 5337066"/>
              <a:gd name="connsiteX11" fmla="*/ 3457595 w 6558454"/>
              <a:gd name="connsiteY11" fmla="*/ 3152616 h 5337066"/>
              <a:gd name="connsiteX12" fmla="*/ 1003321 w 6558454"/>
              <a:gd name="connsiteY12" fmla="*/ 806766 h 5337066"/>
              <a:gd name="connsiteX13" fmla="*/ 3361551 w 6558454"/>
              <a:gd name="connsiteY13" fmla="*/ 806766 h 5337066"/>
              <a:gd name="connsiteX14" fmla="*/ 3361551 w 6558454"/>
              <a:gd name="connsiteY14" fmla="*/ 2890805 h 5337066"/>
              <a:gd name="connsiteX15" fmla="*/ 1003321 w 6558454"/>
              <a:gd name="connsiteY15" fmla="*/ 2890805 h 5337066"/>
              <a:gd name="connsiteX16" fmla="*/ 3457595 w 6558454"/>
              <a:gd name="connsiteY16" fmla="*/ 0 h 5337066"/>
              <a:gd name="connsiteX17" fmla="*/ 5488246 w 6558454"/>
              <a:gd name="connsiteY17" fmla="*/ 0 h 5337066"/>
              <a:gd name="connsiteX18" fmla="*/ 5488246 w 6558454"/>
              <a:gd name="connsiteY18" fmla="*/ 1292036 h 5337066"/>
              <a:gd name="connsiteX19" fmla="*/ 3457595 w 6558454"/>
              <a:gd name="connsiteY19" fmla="*/ 1292036 h 533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558454" h="5337066">
                <a:moveTo>
                  <a:pt x="3457595" y="3265414"/>
                </a:moveTo>
                <a:lnTo>
                  <a:pt x="5982188" y="3265414"/>
                </a:lnTo>
                <a:lnTo>
                  <a:pt x="5982188" y="5013196"/>
                </a:lnTo>
                <a:lnTo>
                  <a:pt x="3457595" y="5013196"/>
                </a:lnTo>
                <a:close/>
                <a:moveTo>
                  <a:pt x="0" y="3009857"/>
                </a:moveTo>
                <a:lnTo>
                  <a:pt x="3361551" y="3009857"/>
                </a:lnTo>
                <a:lnTo>
                  <a:pt x="3361551" y="5337066"/>
                </a:lnTo>
                <a:lnTo>
                  <a:pt x="0" y="5337066"/>
                </a:lnTo>
                <a:close/>
                <a:moveTo>
                  <a:pt x="3457595" y="1404834"/>
                </a:moveTo>
                <a:lnTo>
                  <a:pt x="6558454" y="1404834"/>
                </a:lnTo>
                <a:lnTo>
                  <a:pt x="6558454" y="3152616"/>
                </a:lnTo>
                <a:lnTo>
                  <a:pt x="3457595" y="3152616"/>
                </a:lnTo>
                <a:close/>
                <a:moveTo>
                  <a:pt x="1003321" y="806766"/>
                </a:moveTo>
                <a:lnTo>
                  <a:pt x="3361551" y="806766"/>
                </a:lnTo>
                <a:lnTo>
                  <a:pt x="3361551" y="2890805"/>
                </a:lnTo>
                <a:lnTo>
                  <a:pt x="1003321" y="2890805"/>
                </a:lnTo>
                <a:close/>
                <a:moveTo>
                  <a:pt x="3457595" y="0"/>
                </a:moveTo>
                <a:lnTo>
                  <a:pt x="5488246" y="0"/>
                </a:lnTo>
                <a:lnTo>
                  <a:pt x="5488246" y="1292036"/>
                </a:lnTo>
                <a:lnTo>
                  <a:pt x="3457595" y="1292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185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77174-8A6F-4960-8A3A-E2FD90D8AE97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85C947-C6CD-4A1F-BBFB-0AA200213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77174-8A6F-4960-8A3A-E2FD90D8AE97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85C947-C6CD-4A1F-BBFB-0AA200213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2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F1E1E2-E9DD-4FC4-AAA8-7214FB1396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0092" y="761007"/>
            <a:ext cx="2079590" cy="2079589"/>
          </a:xfrm>
          <a:custGeom>
            <a:avLst/>
            <a:gdLst>
              <a:gd name="connsiteX0" fmla="*/ 1616040 w 3232079"/>
              <a:gd name="connsiteY0" fmla="*/ 0 h 3232078"/>
              <a:gd name="connsiteX1" fmla="*/ 1914528 w 3232079"/>
              <a:gd name="connsiteY1" fmla="*/ 123637 h 3232078"/>
              <a:gd name="connsiteX2" fmla="*/ 3108442 w 3232079"/>
              <a:gd name="connsiteY2" fmla="*/ 1317552 h 3232078"/>
              <a:gd name="connsiteX3" fmla="*/ 3108442 w 3232079"/>
              <a:gd name="connsiteY3" fmla="*/ 1914527 h 3232078"/>
              <a:gd name="connsiteX4" fmla="*/ 1914528 w 3232079"/>
              <a:gd name="connsiteY4" fmla="*/ 3108441 h 3232078"/>
              <a:gd name="connsiteX5" fmla="*/ 1317553 w 3232079"/>
              <a:gd name="connsiteY5" fmla="*/ 3108441 h 3232078"/>
              <a:gd name="connsiteX6" fmla="*/ 123638 w 3232079"/>
              <a:gd name="connsiteY6" fmla="*/ 1914527 h 3232078"/>
              <a:gd name="connsiteX7" fmla="*/ 123638 w 3232079"/>
              <a:gd name="connsiteY7" fmla="*/ 1317552 h 3232078"/>
              <a:gd name="connsiteX8" fmla="*/ 1317553 w 3232079"/>
              <a:gd name="connsiteY8" fmla="*/ 123637 h 3232078"/>
              <a:gd name="connsiteX9" fmla="*/ 1616040 w 3232079"/>
              <a:gd name="connsiteY9" fmla="*/ 0 h 323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2079" h="3232078">
                <a:moveTo>
                  <a:pt x="1616040" y="0"/>
                </a:moveTo>
                <a:cubicBezTo>
                  <a:pt x="1724072" y="0"/>
                  <a:pt x="1832103" y="41212"/>
                  <a:pt x="1914528" y="123637"/>
                </a:cubicBezTo>
                <a:lnTo>
                  <a:pt x="3108442" y="1317552"/>
                </a:lnTo>
                <a:cubicBezTo>
                  <a:pt x="3273292" y="1482402"/>
                  <a:pt x="3273292" y="1749677"/>
                  <a:pt x="3108442" y="1914527"/>
                </a:cubicBezTo>
                <a:lnTo>
                  <a:pt x="1914528" y="3108441"/>
                </a:lnTo>
                <a:cubicBezTo>
                  <a:pt x="1749678" y="3273291"/>
                  <a:pt x="1482403" y="3273291"/>
                  <a:pt x="1317553" y="3108441"/>
                </a:cubicBezTo>
                <a:lnTo>
                  <a:pt x="123638" y="1914527"/>
                </a:lnTo>
                <a:cubicBezTo>
                  <a:pt x="-41212" y="1749677"/>
                  <a:pt x="-41212" y="1482402"/>
                  <a:pt x="123638" y="1317552"/>
                </a:cubicBezTo>
                <a:lnTo>
                  <a:pt x="1317553" y="123637"/>
                </a:lnTo>
                <a:cubicBezTo>
                  <a:pt x="1399978" y="41212"/>
                  <a:pt x="1508009" y="0"/>
                  <a:pt x="1616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A72A263F-1B8B-40BF-BF7D-8D443AEF37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092" y="4024993"/>
            <a:ext cx="2079590" cy="2079589"/>
          </a:xfrm>
          <a:custGeom>
            <a:avLst/>
            <a:gdLst>
              <a:gd name="connsiteX0" fmla="*/ 1616040 w 3232079"/>
              <a:gd name="connsiteY0" fmla="*/ 0 h 3232078"/>
              <a:gd name="connsiteX1" fmla="*/ 1914528 w 3232079"/>
              <a:gd name="connsiteY1" fmla="*/ 123637 h 3232078"/>
              <a:gd name="connsiteX2" fmla="*/ 3108442 w 3232079"/>
              <a:gd name="connsiteY2" fmla="*/ 1317552 h 3232078"/>
              <a:gd name="connsiteX3" fmla="*/ 3108442 w 3232079"/>
              <a:gd name="connsiteY3" fmla="*/ 1914527 h 3232078"/>
              <a:gd name="connsiteX4" fmla="*/ 1914528 w 3232079"/>
              <a:gd name="connsiteY4" fmla="*/ 3108441 h 3232078"/>
              <a:gd name="connsiteX5" fmla="*/ 1317553 w 3232079"/>
              <a:gd name="connsiteY5" fmla="*/ 3108441 h 3232078"/>
              <a:gd name="connsiteX6" fmla="*/ 123638 w 3232079"/>
              <a:gd name="connsiteY6" fmla="*/ 1914527 h 3232078"/>
              <a:gd name="connsiteX7" fmla="*/ 123638 w 3232079"/>
              <a:gd name="connsiteY7" fmla="*/ 1317552 h 3232078"/>
              <a:gd name="connsiteX8" fmla="*/ 1317553 w 3232079"/>
              <a:gd name="connsiteY8" fmla="*/ 123637 h 3232078"/>
              <a:gd name="connsiteX9" fmla="*/ 1616040 w 3232079"/>
              <a:gd name="connsiteY9" fmla="*/ 0 h 323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2079" h="3232078">
                <a:moveTo>
                  <a:pt x="1616040" y="0"/>
                </a:moveTo>
                <a:cubicBezTo>
                  <a:pt x="1724072" y="0"/>
                  <a:pt x="1832103" y="41212"/>
                  <a:pt x="1914528" y="123637"/>
                </a:cubicBezTo>
                <a:lnTo>
                  <a:pt x="3108442" y="1317552"/>
                </a:lnTo>
                <a:cubicBezTo>
                  <a:pt x="3273292" y="1482402"/>
                  <a:pt x="3273292" y="1749677"/>
                  <a:pt x="3108442" y="1914527"/>
                </a:cubicBezTo>
                <a:lnTo>
                  <a:pt x="1914528" y="3108441"/>
                </a:lnTo>
                <a:cubicBezTo>
                  <a:pt x="1749678" y="3273291"/>
                  <a:pt x="1482403" y="3273291"/>
                  <a:pt x="1317553" y="3108441"/>
                </a:cubicBezTo>
                <a:lnTo>
                  <a:pt x="123638" y="1914527"/>
                </a:lnTo>
                <a:cubicBezTo>
                  <a:pt x="-41212" y="1749677"/>
                  <a:pt x="-41212" y="1482402"/>
                  <a:pt x="123638" y="1317552"/>
                </a:cubicBezTo>
                <a:lnTo>
                  <a:pt x="1317553" y="123637"/>
                </a:lnTo>
                <a:cubicBezTo>
                  <a:pt x="1399978" y="41212"/>
                  <a:pt x="1508009" y="0"/>
                  <a:pt x="1616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7DF70C73-30FE-44B0-98F0-936E00E621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53191" y="4136154"/>
            <a:ext cx="3232079" cy="3232078"/>
          </a:xfrm>
          <a:custGeom>
            <a:avLst/>
            <a:gdLst>
              <a:gd name="connsiteX0" fmla="*/ 1616040 w 3232079"/>
              <a:gd name="connsiteY0" fmla="*/ 0 h 3232078"/>
              <a:gd name="connsiteX1" fmla="*/ 1914528 w 3232079"/>
              <a:gd name="connsiteY1" fmla="*/ 123637 h 3232078"/>
              <a:gd name="connsiteX2" fmla="*/ 3108442 w 3232079"/>
              <a:gd name="connsiteY2" fmla="*/ 1317552 h 3232078"/>
              <a:gd name="connsiteX3" fmla="*/ 3108442 w 3232079"/>
              <a:gd name="connsiteY3" fmla="*/ 1914527 h 3232078"/>
              <a:gd name="connsiteX4" fmla="*/ 1914528 w 3232079"/>
              <a:gd name="connsiteY4" fmla="*/ 3108441 h 3232078"/>
              <a:gd name="connsiteX5" fmla="*/ 1317553 w 3232079"/>
              <a:gd name="connsiteY5" fmla="*/ 3108441 h 3232078"/>
              <a:gd name="connsiteX6" fmla="*/ 123638 w 3232079"/>
              <a:gd name="connsiteY6" fmla="*/ 1914527 h 3232078"/>
              <a:gd name="connsiteX7" fmla="*/ 123638 w 3232079"/>
              <a:gd name="connsiteY7" fmla="*/ 1317552 h 3232078"/>
              <a:gd name="connsiteX8" fmla="*/ 1317553 w 3232079"/>
              <a:gd name="connsiteY8" fmla="*/ 123637 h 3232078"/>
              <a:gd name="connsiteX9" fmla="*/ 1616040 w 3232079"/>
              <a:gd name="connsiteY9" fmla="*/ 0 h 323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2079" h="3232078">
                <a:moveTo>
                  <a:pt x="1616040" y="0"/>
                </a:moveTo>
                <a:cubicBezTo>
                  <a:pt x="1724072" y="0"/>
                  <a:pt x="1832103" y="41212"/>
                  <a:pt x="1914528" y="123637"/>
                </a:cubicBezTo>
                <a:lnTo>
                  <a:pt x="3108442" y="1317552"/>
                </a:lnTo>
                <a:cubicBezTo>
                  <a:pt x="3273292" y="1482402"/>
                  <a:pt x="3273292" y="1749677"/>
                  <a:pt x="3108442" y="1914527"/>
                </a:cubicBezTo>
                <a:lnTo>
                  <a:pt x="1914528" y="3108441"/>
                </a:lnTo>
                <a:cubicBezTo>
                  <a:pt x="1749678" y="3273291"/>
                  <a:pt x="1482403" y="3273291"/>
                  <a:pt x="1317553" y="3108441"/>
                </a:cubicBezTo>
                <a:lnTo>
                  <a:pt x="123638" y="1914527"/>
                </a:lnTo>
                <a:cubicBezTo>
                  <a:pt x="-41212" y="1749677"/>
                  <a:pt x="-41212" y="1482402"/>
                  <a:pt x="123638" y="1317552"/>
                </a:cubicBezTo>
                <a:lnTo>
                  <a:pt x="1317553" y="123637"/>
                </a:lnTo>
                <a:cubicBezTo>
                  <a:pt x="1399978" y="41212"/>
                  <a:pt x="1508009" y="0"/>
                  <a:pt x="1616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765974-F628-4D03-9943-220835BB56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53191" y="-531181"/>
            <a:ext cx="3232079" cy="3232078"/>
          </a:xfrm>
          <a:custGeom>
            <a:avLst/>
            <a:gdLst>
              <a:gd name="connsiteX0" fmla="*/ 1616040 w 3232079"/>
              <a:gd name="connsiteY0" fmla="*/ 0 h 3232078"/>
              <a:gd name="connsiteX1" fmla="*/ 1914528 w 3232079"/>
              <a:gd name="connsiteY1" fmla="*/ 123637 h 3232078"/>
              <a:gd name="connsiteX2" fmla="*/ 3108442 w 3232079"/>
              <a:gd name="connsiteY2" fmla="*/ 1317552 h 3232078"/>
              <a:gd name="connsiteX3" fmla="*/ 3108442 w 3232079"/>
              <a:gd name="connsiteY3" fmla="*/ 1914527 h 3232078"/>
              <a:gd name="connsiteX4" fmla="*/ 1914528 w 3232079"/>
              <a:gd name="connsiteY4" fmla="*/ 3108441 h 3232078"/>
              <a:gd name="connsiteX5" fmla="*/ 1317553 w 3232079"/>
              <a:gd name="connsiteY5" fmla="*/ 3108441 h 3232078"/>
              <a:gd name="connsiteX6" fmla="*/ 123638 w 3232079"/>
              <a:gd name="connsiteY6" fmla="*/ 1914527 h 3232078"/>
              <a:gd name="connsiteX7" fmla="*/ 123638 w 3232079"/>
              <a:gd name="connsiteY7" fmla="*/ 1317552 h 3232078"/>
              <a:gd name="connsiteX8" fmla="*/ 1317553 w 3232079"/>
              <a:gd name="connsiteY8" fmla="*/ 123637 h 3232078"/>
              <a:gd name="connsiteX9" fmla="*/ 1616040 w 3232079"/>
              <a:gd name="connsiteY9" fmla="*/ 0 h 323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2079" h="3232078">
                <a:moveTo>
                  <a:pt x="1616040" y="0"/>
                </a:moveTo>
                <a:cubicBezTo>
                  <a:pt x="1724072" y="0"/>
                  <a:pt x="1832103" y="41212"/>
                  <a:pt x="1914528" y="123637"/>
                </a:cubicBezTo>
                <a:lnTo>
                  <a:pt x="3108442" y="1317552"/>
                </a:lnTo>
                <a:cubicBezTo>
                  <a:pt x="3273292" y="1482402"/>
                  <a:pt x="3273292" y="1749677"/>
                  <a:pt x="3108442" y="1914527"/>
                </a:cubicBezTo>
                <a:lnTo>
                  <a:pt x="1914528" y="3108441"/>
                </a:lnTo>
                <a:cubicBezTo>
                  <a:pt x="1749678" y="3273291"/>
                  <a:pt x="1482403" y="3273291"/>
                  <a:pt x="1317553" y="3108441"/>
                </a:cubicBezTo>
                <a:lnTo>
                  <a:pt x="123638" y="1914527"/>
                </a:lnTo>
                <a:cubicBezTo>
                  <a:pt x="-41212" y="1749677"/>
                  <a:pt x="-41212" y="1482402"/>
                  <a:pt x="123638" y="1317552"/>
                </a:cubicBezTo>
                <a:lnTo>
                  <a:pt x="1317553" y="123637"/>
                </a:lnTo>
                <a:cubicBezTo>
                  <a:pt x="1399978" y="41212"/>
                  <a:pt x="1508009" y="0"/>
                  <a:pt x="1616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337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D549208B-7C45-47FF-9A56-40F3F0FEDC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10355" y="2344710"/>
            <a:ext cx="1410394" cy="2168580"/>
          </a:xfrm>
          <a:custGeom>
            <a:avLst/>
            <a:gdLst>
              <a:gd name="connsiteX0" fmla="*/ 29004 w 2738833"/>
              <a:gd name="connsiteY0" fmla="*/ 0 h 4211148"/>
              <a:gd name="connsiteX1" fmla="*/ 2709829 w 2738833"/>
              <a:gd name="connsiteY1" fmla="*/ 0 h 4211148"/>
              <a:gd name="connsiteX2" fmla="*/ 2738833 w 2738833"/>
              <a:gd name="connsiteY2" fmla="*/ 29004 h 4211148"/>
              <a:gd name="connsiteX3" fmla="*/ 2738833 w 2738833"/>
              <a:gd name="connsiteY3" fmla="*/ 4182144 h 4211148"/>
              <a:gd name="connsiteX4" fmla="*/ 2709829 w 2738833"/>
              <a:gd name="connsiteY4" fmla="*/ 4211148 h 4211148"/>
              <a:gd name="connsiteX5" fmla="*/ 29004 w 2738833"/>
              <a:gd name="connsiteY5" fmla="*/ 4211148 h 4211148"/>
              <a:gd name="connsiteX6" fmla="*/ 0 w 2738833"/>
              <a:gd name="connsiteY6" fmla="*/ 4182144 h 4211148"/>
              <a:gd name="connsiteX7" fmla="*/ 0 w 2738833"/>
              <a:gd name="connsiteY7" fmla="*/ 29004 h 4211148"/>
              <a:gd name="connsiteX8" fmla="*/ 29004 w 2738833"/>
              <a:gd name="connsiteY8" fmla="*/ 0 h 421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8833" h="4211148">
                <a:moveTo>
                  <a:pt x="29004" y="0"/>
                </a:moveTo>
                <a:lnTo>
                  <a:pt x="2709829" y="0"/>
                </a:lnTo>
                <a:cubicBezTo>
                  <a:pt x="2725847" y="0"/>
                  <a:pt x="2738833" y="12986"/>
                  <a:pt x="2738833" y="29004"/>
                </a:cubicBezTo>
                <a:lnTo>
                  <a:pt x="2738833" y="4182144"/>
                </a:lnTo>
                <a:cubicBezTo>
                  <a:pt x="2738833" y="4198162"/>
                  <a:pt x="2725847" y="4211148"/>
                  <a:pt x="2709829" y="4211148"/>
                </a:cubicBezTo>
                <a:lnTo>
                  <a:pt x="29004" y="4211148"/>
                </a:lnTo>
                <a:cubicBezTo>
                  <a:pt x="12986" y="4211148"/>
                  <a:pt x="0" y="4198162"/>
                  <a:pt x="0" y="4182144"/>
                </a:cubicBezTo>
                <a:lnTo>
                  <a:pt x="0" y="29004"/>
                </a:lnTo>
                <a:cubicBezTo>
                  <a:pt x="0" y="12986"/>
                  <a:pt x="12986" y="0"/>
                  <a:pt x="290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600"/>
            </a:lvl1pPr>
          </a:lstStyle>
          <a:p>
            <a:endParaRPr lang="id-ID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11B06004-8CA4-464E-B9CE-601E35786F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64079" y="2101784"/>
            <a:ext cx="1726383" cy="2654432"/>
          </a:xfrm>
          <a:custGeom>
            <a:avLst/>
            <a:gdLst>
              <a:gd name="connsiteX0" fmla="*/ 29004 w 2738833"/>
              <a:gd name="connsiteY0" fmla="*/ 0 h 4211148"/>
              <a:gd name="connsiteX1" fmla="*/ 2709829 w 2738833"/>
              <a:gd name="connsiteY1" fmla="*/ 0 h 4211148"/>
              <a:gd name="connsiteX2" fmla="*/ 2738833 w 2738833"/>
              <a:gd name="connsiteY2" fmla="*/ 29004 h 4211148"/>
              <a:gd name="connsiteX3" fmla="*/ 2738833 w 2738833"/>
              <a:gd name="connsiteY3" fmla="*/ 4182144 h 4211148"/>
              <a:gd name="connsiteX4" fmla="*/ 2709829 w 2738833"/>
              <a:gd name="connsiteY4" fmla="*/ 4211148 h 4211148"/>
              <a:gd name="connsiteX5" fmla="*/ 29004 w 2738833"/>
              <a:gd name="connsiteY5" fmla="*/ 4211148 h 4211148"/>
              <a:gd name="connsiteX6" fmla="*/ 0 w 2738833"/>
              <a:gd name="connsiteY6" fmla="*/ 4182144 h 4211148"/>
              <a:gd name="connsiteX7" fmla="*/ 0 w 2738833"/>
              <a:gd name="connsiteY7" fmla="*/ 29004 h 4211148"/>
              <a:gd name="connsiteX8" fmla="*/ 29004 w 2738833"/>
              <a:gd name="connsiteY8" fmla="*/ 0 h 421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8833" h="4211148">
                <a:moveTo>
                  <a:pt x="29004" y="0"/>
                </a:moveTo>
                <a:lnTo>
                  <a:pt x="2709829" y="0"/>
                </a:lnTo>
                <a:cubicBezTo>
                  <a:pt x="2725847" y="0"/>
                  <a:pt x="2738833" y="12986"/>
                  <a:pt x="2738833" y="29004"/>
                </a:cubicBezTo>
                <a:lnTo>
                  <a:pt x="2738833" y="4182144"/>
                </a:lnTo>
                <a:cubicBezTo>
                  <a:pt x="2738833" y="4198162"/>
                  <a:pt x="2725847" y="4211148"/>
                  <a:pt x="2709829" y="4211148"/>
                </a:cubicBezTo>
                <a:lnTo>
                  <a:pt x="29004" y="4211148"/>
                </a:lnTo>
                <a:cubicBezTo>
                  <a:pt x="12986" y="4211148"/>
                  <a:pt x="0" y="4198162"/>
                  <a:pt x="0" y="4182144"/>
                </a:cubicBezTo>
                <a:lnTo>
                  <a:pt x="0" y="29004"/>
                </a:lnTo>
                <a:cubicBezTo>
                  <a:pt x="0" y="12986"/>
                  <a:pt x="12986" y="0"/>
                  <a:pt x="290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952500" dir="10800000" sx="60000" sy="60000" algn="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600"/>
            </a:lvl1pPr>
          </a:lstStyle>
          <a:p>
            <a:endParaRPr lang="id-ID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DD9B6801-6405-49E6-AA8C-B0006CEA1C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33794" y="1740617"/>
            <a:ext cx="2196169" cy="3376767"/>
          </a:xfrm>
          <a:custGeom>
            <a:avLst/>
            <a:gdLst>
              <a:gd name="connsiteX0" fmla="*/ 29004 w 2738833"/>
              <a:gd name="connsiteY0" fmla="*/ 0 h 4211148"/>
              <a:gd name="connsiteX1" fmla="*/ 2709829 w 2738833"/>
              <a:gd name="connsiteY1" fmla="*/ 0 h 4211148"/>
              <a:gd name="connsiteX2" fmla="*/ 2738833 w 2738833"/>
              <a:gd name="connsiteY2" fmla="*/ 29004 h 4211148"/>
              <a:gd name="connsiteX3" fmla="*/ 2738833 w 2738833"/>
              <a:gd name="connsiteY3" fmla="*/ 4182144 h 4211148"/>
              <a:gd name="connsiteX4" fmla="*/ 2709829 w 2738833"/>
              <a:gd name="connsiteY4" fmla="*/ 4211148 h 4211148"/>
              <a:gd name="connsiteX5" fmla="*/ 29004 w 2738833"/>
              <a:gd name="connsiteY5" fmla="*/ 4211148 h 4211148"/>
              <a:gd name="connsiteX6" fmla="*/ 0 w 2738833"/>
              <a:gd name="connsiteY6" fmla="*/ 4182144 h 4211148"/>
              <a:gd name="connsiteX7" fmla="*/ 0 w 2738833"/>
              <a:gd name="connsiteY7" fmla="*/ 29004 h 4211148"/>
              <a:gd name="connsiteX8" fmla="*/ 29004 w 2738833"/>
              <a:gd name="connsiteY8" fmla="*/ 0 h 421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8833" h="4211148">
                <a:moveTo>
                  <a:pt x="29004" y="0"/>
                </a:moveTo>
                <a:lnTo>
                  <a:pt x="2709829" y="0"/>
                </a:lnTo>
                <a:cubicBezTo>
                  <a:pt x="2725847" y="0"/>
                  <a:pt x="2738833" y="12986"/>
                  <a:pt x="2738833" y="29004"/>
                </a:cubicBezTo>
                <a:lnTo>
                  <a:pt x="2738833" y="4182144"/>
                </a:lnTo>
                <a:cubicBezTo>
                  <a:pt x="2738833" y="4198162"/>
                  <a:pt x="2725847" y="4211148"/>
                  <a:pt x="2709829" y="4211148"/>
                </a:cubicBezTo>
                <a:lnTo>
                  <a:pt x="29004" y="4211148"/>
                </a:lnTo>
                <a:cubicBezTo>
                  <a:pt x="12986" y="4211148"/>
                  <a:pt x="0" y="4198162"/>
                  <a:pt x="0" y="4182144"/>
                </a:cubicBezTo>
                <a:lnTo>
                  <a:pt x="0" y="29004"/>
                </a:lnTo>
                <a:cubicBezTo>
                  <a:pt x="0" y="12986"/>
                  <a:pt x="12986" y="0"/>
                  <a:pt x="290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952500" dir="10800000" sx="65000" sy="65000" algn="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600"/>
            </a:lvl1pPr>
          </a:lstStyle>
          <a:p>
            <a:endParaRPr lang="id-ID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4369834B-1E14-430D-B07A-FF130A57A1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3295" y="1323426"/>
            <a:ext cx="2738833" cy="4211148"/>
          </a:xfrm>
          <a:custGeom>
            <a:avLst/>
            <a:gdLst>
              <a:gd name="connsiteX0" fmla="*/ 29004 w 2738833"/>
              <a:gd name="connsiteY0" fmla="*/ 0 h 4211148"/>
              <a:gd name="connsiteX1" fmla="*/ 2709829 w 2738833"/>
              <a:gd name="connsiteY1" fmla="*/ 0 h 4211148"/>
              <a:gd name="connsiteX2" fmla="*/ 2738833 w 2738833"/>
              <a:gd name="connsiteY2" fmla="*/ 29004 h 4211148"/>
              <a:gd name="connsiteX3" fmla="*/ 2738833 w 2738833"/>
              <a:gd name="connsiteY3" fmla="*/ 4182144 h 4211148"/>
              <a:gd name="connsiteX4" fmla="*/ 2709829 w 2738833"/>
              <a:gd name="connsiteY4" fmla="*/ 4211148 h 4211148"/>
              <a:gd name="connsiteX5" fmla="*/ 29004 w 2738833"/>
              <a:gd name="connsiteY5" fmla="*/ 4211148 h 4211148"/>
              <a:gd name="connsiteX6" fmla="*/ 0 w 2738833"/>
              <a:gd name="connsiteY6" fmla="*/ 4182144 h 4211148"/>
              <a:gd name="connsiteX7" fmla="*/ 0 w 2738833"/>
              <a:gd name="connsiteY7" fmla="*/ 29004 h 4211148"/>
              <a:gd name="connsiteX8" fmla="*/ 29004 w 2738833"/>
              <a:gd name="connsiteY8" fmla="*/ 0 h 421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8833" h="4211148">
                <a:moveTo>
                  <a:pt x="29004" y="0"/>
                </a:moveTo>
                <a:lnTo>
                  <a:pt x="2709829" y="0"/>
                </a:lnTo>
                <a:cubicBezTo>
                  <a:pt x="2725847" y="0"/>
                  <a:pt x="2738833" y="12986"/>
                  <a:pt x="2738833" y="29004"/>
                </a:cubicBezTo>
                <a:lnTo>
                  <a:pt x="2738833" y="4182144"/>
                </a:lnTo>
                <a:cubicBezTo>
                  <a:pt x="2738833" y="4198162"/>
                  <a:pt x="2725847" y="4211148"/>
                  <a:pt x="2709829" y="4211148"/>
                </a:cubicBezTo>
                <a:lnTo>
                  <a:pt x="29004" y="4211148"/>
                </a:lnTo>
                <a:cubicBezTo>
                  <a:pt x="12986" y="4211148"/>
                  <a:pt x="0" y="4198162"/>
                  <a:pt x="0" y="4182144"/>
                </a:cubicBezTo>
                <a:lnTo>
                  <a:pt x="0" y="29004"/>
                </a:lnTo>
                <a:cubicBezTo>
                  <a:pt x="0" y="12986"/>
                  <a:pt x="12986" y="0"/>
                  <a:pt x="290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952500" dir="10800000" sx="70000" sy="70000" algn="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708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8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7296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orient="horz" pos="3984" userDrawn="1">
          <p15:clr>
            <a:srgbClr val="F26B43"/>
          </p15:clr>
        </p15:guide>
        <p15:guide id="6" orient="horz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4">
            <a:extLst>
              <a:ext uri="{FF2B5EF4-FFF2-40B4-BE49-F238E27FC236}">
                <a16:creationId xmlns:a16="http://schemas.microsoft.com/office/drawing/2014/main" id="{FC0CE4EE-EA68-4425-B3B3-11BBEC7393FC}"/>
              </a:ext>
            </a:extLst>
          </p:cNvPr>
          <p:cNvSpPr/>
          <p:nvPr/>
        </p:nvSpPr>
        <p:spPr>
          <a:xfrm>
            <a:off x="-1" y="0"/>
            <a:ext cx="6781801" cy="6388284"/>
          </a:xfrm>
          <a:custGeom>
            <a:avLst/>
            <a:gdLst>
              <a:gd name="connsiteX0" fmla="*/ 0 w 13104812"/>
              <a:gd name="connsiteY0" fmla="*/ 0 h 12344400"/>
              <a:gd name="connsiteX1" fmla="*/ 12168148 w 13104812"/>
              <a:gd name="connsiteY1" fmla="*/ 0 h 12344400"/>
              <a:gd name="connsiteX2" fmla="*/ 12269238 w 13104812"/>
              <a:gd name="connsiteY2" fmla="*/ 197373 h 12344400"/>
              <a:gd name="connsiteX3" fmla="*/ 13104812 w 13104812"/>
              <a:gd name="connsiteY3" fmla="*/ 3870961 h 12344400"/>
              <a:gd name="connsiteX4" fmla="*/ 4631372 w 13104812"/>
              <a:gd name="connsiteY4" fmla="*/ 12344400 h 12344400"/>
              <a:gd name="connsiteX5" fmla="*/ 237584 w 13104812"/>
              <a:gd name="connsiteY5" fmla="*/ 11117672 h 12344400"/>
              <a:gd name="connsiteX6" fmla="*/ 0 w 13104812"/>
              <a:gd name="connsiteY6" fmla="*/ 10965359 h 12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04812" h="12344400">
                <a:moveTo>
                  <a:pt x="0" y="0"/>
                </a:moveTo>
                <a:lnTo>
                  <a:pt x="12168148" y="0"/>
                </a:lnTo>
                <a:lnTo>
                  <a:pt x="12269238" y="197373"/>
                </a:lnTo>
                <a:cubicBezTo>
                  <a:pt x="12804724" y="1308689"/>
                  <a:pt x="13104812" y="2554780"/>
                  <a:pt x="13104812" y="3870961"/>
                </a:cubicBezTo>
                <a:cubicBezTo>
                  <a:pt x="13104812" y="8550712"/>
                  <a:pt x="9311124" y="12344400"/>
                  <a:pt x="4631372" y="12344400"/>
                </a:cubicBezTo>
                <a:cubicBezTo>
                  <a:pt x="3022707" y="12344400"/>
                  <a:pt x="1518743" y="11896122"/>
                  <a:pt x="237584" y="11117672"/>
                </a:cubicBezTo>
                <a:lnTo>
                  <a:pt x="0" y="10965359"/>
                </a:lnTo>
                <a:close/>
              </a:path>
            </a:pathLst>
          </a:custGeom>
          <a:solidFill>
            <a:srgbClr val="007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Freeform: Shape 37">
            <a:extLst>
              <a:ext uri="{FF2B5EF4-FFF2-40B4-BE49-F238E27FC236}">
                <a16:creationId xmlns:a16="http://schemas.microsoft.com/office/drawing/2014/main" id="{2D68C0DC-7899-4FFC-AB3A-2953514793FE}"/>
              </a:ext>
            </a:extLst>
          </p:cNvPr>
          <p:cNvSpPr/>
          <p:nvPr/>
        </p:nvSpPr>
        <p:spPr>
          <a:xfrm>
            <a:off x="-1" y="0"/>
            <a:ext cx="6424864" cy="6052059"/>
          </a:xfrm>
          <a:custGeom>
            <a:avLst/>
            <a:gdLst>
              <a:gd name="connsiteX0" fmla="*/ 0 w 13104812"/>
              <a:gd name="connsiteY0" fmla="*/ 0 h 12344400"/>
              <a:gd name="connsiteX1" fmla="*/ 12168148 w 13104812"/>
              <a:gd name="connsiteY1" fmla="*/ 0 h 12344400"/>
              <a:gd name="connsiteX2" fmla="*/ 12269238 w 13104812"/>
              <a:gd name="connsiteY2" fmla="*/ 197373 h 12344400"/>
              <a:gd name="connsiteX3" fmla="*/ 13104812 w 13104812"/>
              <a:gd name="connsiteY3" fmla="*/ 3870961 h 12344400"/>
              <a:gd name="connsiteX4" fmla="*/ 4631372 w 13104812"/>
              <a:gd name="connsiteY4" fmla="*/ 12344400 h 12344400"/>
              <a:gd name="connsiteX5" fmla="*/ 237584 w 13104812"/>
              <a:gd name="connsiteY5" fmla="*/ 11117672 h 12344400"/>
              <a:gd name="connsiteX6" fmla="*/ 0 w 13104812"/>
              <a:gd name="connsiteY6" fmla="*/ 10965359 h 12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04812" h="12344400">
                <a:moveTo>
                  <a:pt x="0" y="0"/>
                </a:moveTo>
                <a:lnTo>
                  <a:pt x="12168148" y="0"/>
                </a:lnTo>
                <a:lnTo>
                  <a:pt x="12269238" y="197373"/>
                </a:lnTo>
                <a:cubicBezTo>
                  <a:pt x="12804724" y="1308689"/>
                  <a:pt x="13104812" y="2554780"/>
                  <a:pt x="13104812" y="3870961"/>
                </a:cubicBezTo>
                <a:cubicBezTo>
                  <a:pt x="13104812" y="8550712"/>
                  <a:pt x="9311124" y="12344400"/>
                  <a:pt x="4631372" y="12344400"/>
                </a:cubicBezTo>
                <a:cubicBezTo>
                  <a:pt x="3022707" y="12344400"/>
                  <a:pt x="1518743" y="11896122"/>
                  <a:pt x="237584" y="11117672"/>
                </a:cubicBezTo>
                <a:lnTo>
                  <a:pt x="0" y="1096535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762000" dist="444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5" r="14435"/>
          <a:stretch>
            <a:fillRect/>
          </a:stretch>
        </p:blipFill>
        <p:spPr>
          <a:xfrm>
            <a:off x="0" y="0"/>
            <a:ext cx="6424613" cy="6051550"/>
          </a:xfrm>
        </p:spPr>
      </p:pic>
      <p:sp>
        <p:nvSpPr>
          <p:cNvPr id="6" name="TextBox 5"/>
          <p:cNvSpPr txBox="1"/>
          <p:nvPr/>
        </p:nvSpPr>
        <p:spPr>
          <a:xfrm>
            <a:off x="7300685" y="4006942"/>
            <a:ext cx="4034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1A1C2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MODERN</a:t>
            </a:r>
          </a:p>
          <a:p>
            <a:r>
              <a:rPr lang="en-US" sz="4000" b="1" dirty="0" smtClean="0">
                <a:solidFill>
                  <a:srgbClr val="1A1C2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POWERPOINT PRESENTATION</a:t>
            </a:r>
            <a:endParaRPr lang="en-US" sz="4000" b="1" dirty="0">
              <a:solidFill>
                <a:srgbClr val="1A1C2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322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" b="7821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428689" y="1785257"/>
            <a:ext cx="3321784" cy="3321784"/>
            <a:chOff x="4022704" y="1379272"/>
            <a:chExt cx="4133754" cy="4133754"/>
          </a:xfrm>
        </p:grpSpPr>
        <p:sp>
          <p:nvSpPr>
            <p:cNvPr id="5" name="Rounded Rectangle 4"/>
            <p:cNvSpPr/>
            <p:nvPr/>
          </p:nvSpPr>
          <p:spPr>
            <a:xfrm rot="2711431">
              <a:off x="4022704" y="1379272"/>
              <a:ext cx="4133754" cy="4133754"/>
            </a:xfrm>
            <a:prstGeom prst="roundRect">
              <a:avLst>
                <a:gd name="adj" fmla="val 2287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 rot="2711431">
              <a:off x="4182405" y="1525299"/>
              <a:ext cx="3827186" cy="3827186"/>
            </a:xfrm>
            <a:prstGeom prst="roundRect">
              <a:avLst>
                <a:gd name="adj" fmla="val 2287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06388" y="3075057"/>
            <a:ext cx="3180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THANK YOU</a:t>
            </a:r>
            <a:endParaRPr lang="en-US" sz="40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41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5" r="26175"/>
          <a:stretch>
            <a:fillRect/>
          </a:stretch>
        </p:blipFill>
        <p:spPr/>
      </p:pic>
      <p:sp>
        <p:nvSpPr>
          <p:cNvPr id="7" name="Freeform: Shape 13">
            <a:extLst>
              <a:ext uri="{FF2B5EF4-FFF2-40B4-BE49-F238E27FC236}">
                <a16:creationId xmlns:a16="http://schemas.microsoft.com/office/drawing/2014/main" id="{BC722FD7-772F-4EA1-B2F9-816FF5F2DC59}"/>
              </a:ext>
            </a:extLst>
          </p:cNvPr>
          <p:cNvSpPr/>
          <p:nvPr/>
        </p:nvSpPr>
        <p:spPr>
          <a:xfrm flipH="1" flipV="1">
            <a:off x="6096000" y="895350"/>
            <a:ext cx="4320540" cy="5962650"/>
          </a:xfrm>
          <a:custGeom>
            <a:avLst/>
            <a:gdLst>
              <a:gd name="connsiteX0" fmla="*/ 324060 w 4320540"/>
              <a:gd name="connsiteY0" fmla="*/ 0 h 5962650"/>
              <a:gd name="connsiteX1" fmla="*/ 4320540 w 4320540"/>
              <a:gd name="connsiteY1" fmla="*/ 0 h 5962650"/>
              <a:gd name="connsiteX2" fmla="*/ 4320540 w 4320540"/>
              <a:gd name="connsiteY2" fmla="*/ 5962650 h 5962650"/>
              <a:gd name="connsiteX3" fmla="*/ 3878791 w 4320540"/>
              <a:gd name="connsiteY3" fmla="*/ 5940344 h 5962650"/>
              <a:gd name="connsiteX4" fmla="*/ 0 w 4320540"/>
              <a:gd name="connsiteY4" fmla="*/ 1642109 h 5962650"/>
              <a:gd name="connsiteX5" fmla="*/ 299687 w 4320540"/>
              <a:gd name="connsiteY5" fmla="*/ 57875 h 5962650"/>
              <a:gd name="connsiteX6" fmla="*/ 324060 w 4320540"/>
              <a:gd name="connsiteY6" fmla="*/ 0 h 596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0540" h="5962650">
                <a:moveTo>
                  <a:pt x="324060" y="0"/>
                </a:moveTo>
                <a:lnTo>
                  <a:pt x="4320540" y="0"/>
                </a:lnTo>
                <a:lnTo>
                  <a:pt x="4320540" y="5962650"/>
                </a:lnTo>
                <a:lnTo>
                  <a:pt x="3878791" y="5940344"/>
                </a:lnTo>
                <a:cubicBezTo>
                  <a:pt x="1700132" y="5719089"/>
                  <a:pt x="0" y="3879143"/>
                  <a:pt x="0" y="1642109"/>
                </a:cubicBezTo>
                <a:cubicBezTo>
                  <a:pt x="0" y="1082851"/>
                  <a:pt x="106258" y="548410"/>
                  <a:pt x="299687" y="57875"/>
                </a:cubicBezTo>
                <a:lnTo>
                  <a:pt x="324060" y="0"/>
                </a:lnTo>
                <a:close/>
              </a:path>
            </a:pathLst>
          </a:custGeom>
          <a:solidFill>
            <a:srgbClr val="005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C694FF2-3B80-48FF-9C2D-AA0EF032C8E9}"/>
              </a:ext>
            </a:extLst>
          </p:cNvPr>
          <p:cNvGrpSpPr/>
          <p:nvPr/>
        </p:nvGrpSpPr>
        <p:grpSpPr>
          <a:xfrm>
            <a:off x="4335762" y="4012518"/>
            <a:ext cx="5406780" cy="858852"/>
            <a:chOff x="4335762" y="4012518"/>
            <a:chExt cx="5406780" cy="85885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E80073E-2C0F-40F4-AE41-5944B28F5C53}"/>
                </a:ext>
              </a:extLst>
            </p:cNvPr>
            <p:cNvGrpSpPr/>
            <p:nvPr/>
          </p:nvGrpSpPr>
          <p:grpSpPr>
            <a:xfrm>
              <a:off x="4335762" y="4012518"/>
              <a:ext cx="5406780" cy="858852"/>
              <a:chOff x="1476373" y="3565925"/>
              <a:chExt cx="5406780" cy="1036093"/>
            </a:xfrm>
          </p:grpSpPr>
          <p:sp>
            <p:nvSpPr>
              <p:cNvPr id="15" name="Rectangle: Top Corners Rounded 19">
                <a:extLst>
                  <a:ext uri="{FF2B5EF4-FFF2-40B4-BE49-F238E27FC236}">
                    <a16:creationId xmlns:a16="http://schemas.microsoft.com/office/drawing/2014/main" id="{82F31574-8EFE-41D5-900B-A2C4B570F9C6}"/>
                  </a:ext>
                </a:extLst>
              </p:cNvPr>
              <p:cNvSpPr/>
              <p:nvPr/>
            </p:nvSpPr>
            <p:spPr>
              <a:xfrm rot="5400000">
                <a:off x="3688038" y="1406903"/>
                <a:ext cx="1036092" cy="5354138"/>
              </a:xfrm>
              <a:prstGeom prst="round2SameRect">
                <a:avLst>
                  <a:gd name="adj1" fmla="val 3704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0" dist="508000" dir="5400000" sx="90000" sy="90000" algn="t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dirty="0"/>
              </a:p>
            </p:txBody>
          </p:sp>
          <p:sp>
            <p:nvSpPr>
              <p:cNvPr id="16" name="Rectangle: Top Corners Rounded 20">
                <a:extLst>
                  <a:ext uri="{FF2B5EF4-FFF2-40B4-BE49-F238E27FC236}">
                    <a16:creationId xmlns:a16="http://schemas.microsoft.com/office/drawing/2014/main" id="{922FDA91-CA8F-470B-A83B-BB8988FC9DDC}"/>
                  </a:ext>
                </a:extLst>
              </p:cNvPr>
              <p:cNvSpPr/>
              <p:nvPr/>
            </p:nvSpPr>
            <p:spPr>
              <a:xfrm rot="16200000" flipH="1">
                <a:off x="986360" y="4055938"/>
                <a:ext cx="1036090" cy="56063"/>
              </a:xfrm>
              <a:prstGeom prst="round2SameRect">
                <a:avLst>
                  <a:gd name="adj1" fmla="val 7299"/>
                  <a:gd name="adj2" fmla="val 0"/>
                </a:avLst>
              </a:prstGeom>
              <a:solidFill>
                <a:srgbClr val="1A1C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B25DA88-FD33-4B2D-8C85-650ADB853E10}"/>
                </a:ext>
              </a:extLst>
            </p:cNvPr>
            <p:cNvSpPr/>
            <p:nvPr/>
          </p:nvSpPr>
          <p:spPr>
            <a:xfrm>
              <a:off x="4524318" y="4292721"/>
              <a:ext cx="5082308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20% Anti Oxidant Content For </a:t>
              </a:r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Presentation</a:t>
              </a:r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 </a:t>
              </a:r>
              <a:endParaRPr lang="id-ID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3F2EADB-31EA-4C89-A37D-9B08ED0CC2AF}"/>
              </a:ext>
            </a:extLst>
          </p:cNvPr>
          <p:cNvSpPr/>
          <p:nvPr/>
        </p:nvSpPr>
        <p:spPr>
          <a:xfrm>
            <a:off x="6513781" y="5311735"/>
            <a:ext cx="3577277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ea typeface="Roboto Medium" panose="02000000000000000000" pitchFamily="2" charset="0"/>
                <a:cs typeface="Poppins" panose="00000500000000000000" pitchFamily="2" charset="0"/>
              </a:rPr>
              <a:t>A wonderful serenity has taken </a:t>
            </a:r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possession of my entire soul, like these sweet mornings of spring which I enjoy with my whole heart. I am alone, and feel the charm of existence in this spot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513781" y="1970513"/>
            <a:ext cx="3420981" cy="1811360"/>
            <a:chOff x="6513781" y="1970513"/>
            <a:chExt cx="3420981" cy="181136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1618D99-BAC8-4580-A29C-481DA7B972DF}"/>
                </a:ext>
              </a:extLst>
            </p:cNvPr>
            <p:cNvGrpSpPr/>
            <p:nvPr/>
          </p:nvGrpSpPr>
          <p:grpSpPr>
            <a:xfrm>
              <a:off x="6513781" y="1970513"/>
              <a:ext cx="3420981" cy="1440424"/>
              <a:chOff x="1121673" y="1972566"/>
              <a:chExt cx="3420981" cy="1440424"/>
            </a:xfrm>
          </p:grpSpPr>
          <p:sp>
            <p:nvSpPr>
              <p:cNvPr id="23" name="Text Placeholder 2">
                <a:extLst>
                  <a:ext uri="{FF2B5EF4-FFF2-40B4-BE49-F238E27FC236}">
                    <a16:creationId xmlns:a16="http://schemas.microsoft.com/office/drawing/2014/main" id="{94B9321C-78F1-4135-949C-B355426CE6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1673" y="2293388"/>
                <a:ext cx="3420981" cy="1119602"/>
              </a:xfrm>
              <a:prstGeom prst="rect">
                <a:avLst/>
              </a:prstGeom>
            </p:spPr>
            <p:txBody>
              <a:bodyPr/>
              <a:lstStyle>
                <a:lvl1pPr marL="0" indent="0" algn="ctr" defTabSz="1460754" rtl="0" eaLnBrk="1" latinLnBrk="0" hangingPunct="1">
                  <a:lnSpc>
                    <a:spcPct val="90000"/>
                  </a:lnSpc>
                  <a:spcBef>
                    <a:spcPts val="1598"/>
                  </a:spcBef>
                  <a:buFont typeface="Arial" panose="020B0604020202020204" pitchFamily="34" charset="0"/>
                  <a:buNone/>
                  <a:defRPr sz="4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1095566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83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5943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1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556320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86697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17074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747451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477828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208205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pc="300" dirty="0" smtClean="0">
                    <a:solidFill>
                      <a:schemeClr val="bg1"/>
                    </a:solidFill>
                    <a:latin typeface="Poppins" panose="00000500000000000000" pitchFamily="2" charset="0"/>
                    <a:ea typeface="Roboto Light" panose="02000000000000000000" pitchFamily="2" charset="0"/>
                    <a:cs typeface="Poppins" panose="00000500000000000000" pitchFamily="2" charset="0"/>
                  </a:rPr>
                  <a:t>Lorem</a:t>
                </a:r>
                <a:endParaRPr lang="en-US" spc="300" dirty="0">
                  <a:solidFill>
                    <a:schemeClr val="bg1"/>
                  </a:solidFill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endParaRPr>
              </a:p>
              <a:p>
                <a:pPr algn="l"/>
                <a:r>
                  <a:rPr lang="en-US" spc="300" dirty="0" err="1" smtClean="0">
                    <a:solidFill>
                      <a:schemeClr val="bg1"/>
                    </a:solidFill>
                    <a:latin typeface="Poppins" panose="00000500000000000000" pitchFamily="2" charset="0"/>
                    <a:ea typeface="Roboto Light" panose="02000000000000000000" pitchFamily="2" charset="0"/>
                    <a:cs typeface="Poppins" panose="00000500000000000000" pitchFamily="2" charset="0"/>
                  </a:rPr>
                  <a:t>Ispum</a:t>
                </a:r>
                <a:endParaRPr lang="en-US" spc="300" dirty="0" smtClean="0">
                  <a:solidFill>
                    <a:schemeClr val="bg1"/>
                  </a:solidFill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24" name="Text Placeholder 2">
                <a:extLst>
                  <a:ext uri="{FF2B5EF4-FFF2-40B4-BE49-F238E27FC236}">
                    <a16:creationId xmlns:a16="http://schemas.microsoft.com/office/drawing/2014/main" id="{D84B53F6-DC0A-47F5-8EF6-48429DC477C1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1121673" y="1972566"/>
                <a:ext cx="3420981" cy="475747"/>
              </a:xfrm>
              <a:prstGeom prst="rect">
                <a:avLst/>
              </a:prstGeom>
            </p:spPr>
            <p:txBody>
              <a:bodyPr/>
              <a:lstStyle>
                <a:lvl1pPr marL="0" indent="0" algn="ctr" defTabSz="1460754" rtl="0" eaLnBrk="1" latinLnBrk="0" hangingPunct="1">
                  <a:lnSpc>
                    <a:spcPct val="90000"/>
                  </a:lnSpc>
                  <a:spcBef>
                    <a:spcPts val="1598"/>
                  </a:spcBef>
                  <a:buFont typeface="Arial" panose="020B0604020202020204" pitchFamily="34" charset="0"/>
                  <a:buNone/>
                  <a:defRPr sz="4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1095566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83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5943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1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556320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86697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17074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747451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477828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208205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400" dirty="0">
                    <a:solidFill>
                      <a:schemeClr val="bg1"/>
                    </a:solidFill>
                    <a:latin typeface="Poppins" panose="00000500000000000000" pitchFamily="2" charset="0"/>
                    <a:ea typeface="Roboto Light" panose="02000000000000000000" pitchFamily="2" charset="0"/>
                    <a:cs typeface="Poppins" panose="00000500000000000000" pitchFamily="2" charset="0"/>
                  </a:rPr>
                  <a:t>Type Awesome Title</a:t>
                </a:r>
                <a:endParaRPr lang="id-ID" sz="1400" dirty="0">
                  <a:solidFill>
                    <a:schemeClr val="bg1"/>
                  </a:solidFill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06133A2-D783-4D45-B1EB-7829D46BEB96}"/>
                </a:ext>
              </a:extLst>
            </p:cNvPr>
            <p:cNvGrpSpPr/>
            <p:nvPr/>
          </p:nvGrpSpPr>
          <p:grpSpPr>
            <a:xfrm flipH="1">
              <a:off x="6513781" y="3731759"/>
              <a:ext cx="357190" cy="50114"/>
              <a:chOff x="9072742" y="259789"/>
              <a:chExt cx="1860271" cy="260996"/>
            </a:xfr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1"/>
            </a:gradFill>
          </p:grpSpPr>
          <p:sp>
            <p:nvSpPr>
              <p:cNvPr id="21" name="Rectangle: Rounded Corners 46">
                <a:extLst>
                  <a:ext uri="{FF2B5EF4-FFF2-40B4-BE49-F238E27FC236}">
                    <a16:creationId xmlns:a16="http://schemas.microsoft.com/office/drawing/2014/main" id="{3BD5E1EA-EA4F-4E61-A62C-05193889E949}"/>
                  </a:ext>
                </a:extLst>
              </p:cNvPr>
              <p:cNvSpPr/>
              <p:nvPr/>
            </p:nvSpPr>
            <p:spPr>
              <a:xfrm>
                <a:off x="9433088" y="259789"/>
                <a:ext cx="1499925" cy="260996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0" sx="90000" sy="90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3E4A5BF-2DCF-4DC7-BF2F-F4EFE4380B46}"/>
                  </a:ext>
                </a:extLst>
              </p:cNvPr>
              <p:cNvSpPr/>
              <p:nvPr/>
            </p:nvSpPr>
            <p:spPr>
              <a:xfrm>
                <a:off x="9072742" y="259789"/>
                <a:ext cx="260998" cy="26099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334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9" r="26709"/>
          <a:stretch>
            <a:fillRect/>
          </a:stretch>
        </p:blipFill>
        <p:spPr/>
      </p:pic>
      <p:grpSp>
        <p:nvGrpSpPr>
          <p:cNvPr id="7" name="Group 6"/>
          <p:cNvGrpSpPr/>
          <p:nvPr/>
        </p:nvGrpSpPr>
        <p:grpSpPr>
          <a:xfrm>
            <a:off x="6574973" y="2187937"/>
            <a:ext cx="4891314" cy="2482832"/>
            <a:chOff x="6589487" y="1854108"/>
            <a:chExt cx="4891314" cy="2482832"/>
          </a:xfrm>
        </p:grpSpPr>
        <p:sp>
          <p:nvSpPr>
            <p:cNvPr id="5" name="Rectangle 4"/>
            <p:cNvSpPr/>
            <p:nvPr/>
          </p:nvSpPr>
          <p:spPr>
            <a:xfrm>
              <a:off x="6589487" y="1854108"/>
              <a:ext cx="395332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Lorem </a:t>
              </a:r>
              <a:r>
                <a:rPr lang="en-US" sz="4400" b="1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Ispum</a:t>
              </a:r>
              <a:endParaRPr lang="en-US" sz="4400" b="1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589487" y="2767280"/>
              <a:ext cx="489131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effectLst/>
                  <a:latin typeface="Poppins" panose="00000500000000000000" pitchFamily="2" charset="0"/>
                  <a:cs typeface="Poppins" panose="00000500000000000000" pitchFamily="2" charset="0"/>
                </a:rPr>
  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  </a:r>
              <a:endParaRPr lang="en-US" sz="16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1159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822011" y="1553032"/>
            <a:ext cx="8561177" cy="4640942"/>
            <a:chOff x="1822011" y="1553032"/>
            <a:chExt cx="8561177" cy="4640942"/>
          </a:xfrm>
        </p:grpSpPr>
        <p:sp>
          <p:nvSpPr>
            <p:cNvPr id="12" name="Arc 11"/>
            <p:cNvSpPr/>
            <p:nvPr/>
          </p:nvSpPr>
          <p:spPr>
            <a:xfrm rot="14400000">
              <a:off x="6504972" y="1726850"/>
              <a:ext cx="2024366" cy="2167380"/>
            </a:xfrm>
            <a:prstGeom prst="arc">
              <a:avLst>
                <a:gd name="adj1" fmla="val 20698475"/>
                <a:gd name="adj2" fmla="val 1353259"/>
              </a:avLst>
            </a:prstGeom>
            <a:noFill/>
            <a:ln w="28575">
              <a:solidFill>
                <a:schemeClr val="tx1"/>
              </a:solidFill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822011" y="1553032"/>
              <a:ext cx="8561177" cy="4640942"/>
              <a:chOff x="1865553" y="1553032"/>
              <a:chExt cx="8561177" cy="4640942"/>
            </a:xfrm>
          </p:grpSpPr>
          <p:sp>
            <p:nvSpPr>
              <p:cNvPr id="2" name="Arc 1">
                <a:extLst>
                  <a:ext uri="{FF2B5EF4-FFF2-40B4-BE49-F238E27FC236}">
                    <a16:creationId xmlns:a16="http://schemas.microsoft.com/office/drawing/2014/main" id="{218C65AC-E1CB-4B8E-B432-6E63C3496F94}"/>
                  </a:ext>
                </a:extLst>
              </p:cNvPr>
              <p:cNvSpPr/>
              <p:nvPr/>
            </p:nvSpPr>
            <p:spPr>
              <a:xfrm rot="17100000">
                <a:off x="8330857" y="4056583"/>
                <a:ext cx="2024366" cy="2167380"/>
              </a:xfrm>
              <a:prstGeom prst="arc">
                <a:avLst>
                  <a:gd name="adj1" fmla="val 20698475"/>
                  <a:gd name="adj2" fmla="val 3862268"/>
                </a:avLst>
              </a:prstGeom>
              <a:noFill/>
              <a:ln w="28575">
                <a:solidFill>
                  <a:schemeClr val="tx1"/>
                </a:solidFill>
                <a:prstDash val="sysDas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Oval 3"/>
              <p:cNvSpPr>
                <a:spLocks noChangeAspect="1"/>
              </p:cNvSpPr>
              <p:nvPr/>
            </p:nvSpPr>
            <p:spPr>
              <a:xfrm>
                <a:off x="7153439" y="3216388"/>
                <a:ext cx="1922828" cy="1922828"/>
              </a:xfrm>
              <a:prstGeom prst="ellipse">
                <a:avLst/>
              </a:prstGeom>
              <a:solidFill>
                <a:srgbClr val="008E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" name="Oval 4"/>
              <p:cNvSpPr>
                <a:spLocks noChangeAspect="1"/>
              </p:cNvSpPr>
              <p:nvPr/>
            </p:nvSpPr>
            <p:spPr>
              <a:xfrm>
                <a:off x="7146716" y="3117328"/>
                <a:ext cx="1922828" cy="1922828"/>
              </a:xfrm>
              <a:prstGeom prst="ellipse">
                <a:avLst/>
              </a:prstGeom>
              <a:solidFill>
                <a:srgbClr val="0056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6" name="Oval 5"/>
              <p:cNvSpPr>
                <a:spLocks noChangeAspect="1"/>
              </p:cNvSpPr>
              <p:nvPr/>
            </p:nvSpPr>
            <p:spPr>
              <a:xfrm>
                <a:off x="3029155" y="3202931"/>
                <a:ext cx="1922828" cy="1922828"/>
              </a:xfrm>
              <a:prstGeom prst="ellipse">
                <a:avLst/>
              </a:prstGeom>
              <a:solidFill>
                <a:srgbClr val="4245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7" name="Oval 6"/>
              <p:cNvSpPr>
                <a:spLocks noChangeAspect="1"/>
              </p:cNvSpPr>
              <p:nvPr/>
            </p:nvSpPr>
            <p:spPr>
              <a:xfrm>
                <a:off x="3029155" y="3117328"/>
                <a:ext cx="1922828" cy="1922828"/>
              </a:xfrm>
              <a:prstGeom prst="ellipse">
                <a:avLst/>
              </a:prstGeom>
              <a:solidFill>
                <a:srgbClr val="1A1C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4815607" y="2038817"/>
                <a:ext cx="1922828" cy="1922828"/>
              </a:xfrm>
              <a:prstGeom prst="ellipse">
                <a:avLst/>
              </a:prstGeom>
              <a:solidFill>
                <a:srgbClr val="008E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9" name="Oval 8"/>
              <p:cNvSpPr>
                <a:spLocks noChangeAspect="1"/>
              </p:cNvSpPr>
              <p:nvPr/>
            </p:nvSpPr>
            <p:spPr>
              <a:xfrm>
                <a:off x="4815607" y="1965158"/>
                <a:ext cx="1922828" cy="1922828"/>
              </a:xfrm>
              <a:prstGeom prst="ellipse">
                <a:avLst/>
              </a:prstGeom>
              <a:solidFill>
                <a:srgbClr val="0056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0" name="Oval 9"/>
              <p:cNvSpPr>
                <a:spLocks noChangeAspect="1"/>
              </p:cNvSpPr>
              <p:nvPr/>
            </p:nvSpPr>
            <p:spPr>
              <a:xfrm>
                <a:off x="5277717" y="4026594"/>
                <a:ext cx="1922828" cy="1922828"/>
              </a:xfrm>
              <a:prstGeom prst="ellipse">
                <a:avLst/>
              </a:prstGeom>
              <a:solidFill>
                <a:srgbClr val="4245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" name="Oval 10"/>
              <p:cNvSpPr>
                <a:spLocks noChangeAspect="1"/>
              </p:cNvSpPr>
              <p:nvPr/>
            </p:nvSpPr>
            <p:spPr>
              <a:xfrm>
                <a:off x="5277717" y="3949027"/>
                <a:ext cx="1922828" cy="1922828"/>
              </a:xfrm>
              <a:prstGeom prst="ellipse">
                <a:avLst/>
              </a:prstGeom>
              <a:solidFill>
                <a:srgbClr val="1A1C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399ADE-6766-4074-A75F-0E1E50B107E2}"/>
                  </a:ext>
                </a:extLst>
              </p:cNvPr>
              <p:cNvSpPr txBox="1"/>
              <p:nvPr/>
            </p:nvSpPr>
            <p:spPr>
              <a:xfrm>
                <a:off x="7636366" y="1553032"/>
                <a:ext cx="15517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hangingPunct="0"/>
                <a:r>
                  <a:rPr lang="en-IE" b="1" dirty="0" smtClean="0">
                    <a:latin typeface="Roboto" panose="02000000000000000000" pitchFamily="2" charset="0"/>
                    <a:ea typeface="Roboto" panose="02000000000000000000" pitchFamily="2" charset="0"/>
                    <a:sym typeface="Calibri"/>
                  </a:rPr>
                  <a:t>LOREM ISPUM</a:t>
                </a:r>
                <a:endParaRPr lang="en-IE" b="1" dirty="0">
                  <a:latin typeface="Roboto" panose="02000000000000000000" pitchFamily="2" charset="0"/>
                  <a:ea typeface="Roboto" panose="02000000000000000000" pitchFamily="2" charset="0"/>
                  <a:sym typeface="Calibri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D3EA7FF-6A9C-4CE7-ADA8-15E88176CBBE}"/>
                  </a:ext>
                </a:extLst>
              </p:cNvPr>
              <p:cNvSpPr txBox="1"/>
              <p:nvPr/>
            </p:nvSpPr>
            <p:spPr>
              <a:xfrm>
                <a:off x="8687527" y="5238276"/>
                <a:ext cx="15517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hangingPunct="0"/>
                <a:r>
                  <a:rPr lang="en-IE" b="1" dirty="0" smtClean="0">
                    <a:latin typeface="Roboto" panose="02000000000000000000" pitchFamily="2" charset="0"/>
                    <a:ea typeface="Roboto" panose="02000000000000000000" pitchFamily="2" charset="0"/>
                    <a:sym typeface="Calibri"/>
                  </a:rPr>
                  <a:t>LOREM ISPUM</a:t>
                </a:r>
                <a:endParaRPr lang="en-IE" b="1" dirty="0">
                  <a:latin typeface="Roboto" panose="02000000000000000000" pitchFamily="2" charset="0"/>
                  <a:ea typeface="Roboto" panose="02000000000000000000" pitchFamily="2" charset="0"/>
                  <a:sym typeface="Calibri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3FC648-48F9-49B1-B030-93B9D0B7AB79}"/>
                  </a:ext>
                </a:extLst>
              </p:cNvPr>
              <p:cNvSpPr txBox="1"/>
              <p:nvPr/>
            </p:nvSpPr>
            <p:spPr>
              <a:xfrm flipH="1">
                <a:off x="1865553" y="1734643"/>
                <a:ext cx="15517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hangingPunct="0"/>
                <a:r>
                  <a:rPr lang="en-IE" b="1" dirty="0" smtClean="0">
                    <a:latin typeface="Roboto" panose="02000000000000000000" pitchFamily="2" charset="0"/>
                    <a:ea typeface="Roboto" panose="02000000000000000000" pitchFamily="2" charset="0"/>
                    <a:sym typeface="Calibri"/>
                  </a:rPr>
                  <a:t>LOREM ISPUM</a:t>
                </a:r>
                <a:endParaRPr lang="en-IE" b="1" dirty="0">
                  <a:latin typeface="Roboto" panose="02000000000000000000" pitchFamily="2" charset="0"/>
                  <a:ea typeface="Roboto" panose="02000000000000000000" pitchFamily="2" charset="0"/>
                  <a:sym typeface="Calibri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510045-CA5A-495B-820E-F05A5A898F0D}"/>
                  </a:ext>
                </a:extLst>
              </p:cNvPr>
              <p:cNvSpPr txBox="1"/>
              <p:nvPr/>
            </p:nvSpPr>
            <p:spPr>
              <a:xfrm flipH="1">
                <a:off x="2606774" y="5443540"/>
                <a:ext cx="15517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 hangingPunct="0"/>
                <a:r>
                  <a:rPr lang="en-IE" b="1" dirty="0" smtClean="0">
                    <a:latin typeface="Roboto" panose="02000000000000000000" pitchFamily="2" charset="0"/>
                    <a:ea typeface="Roboto" panose="02000000000000000000" pitchFamily="2" charset="0"/>
                    <a:sym typeface="Calibri"/>
                  </a:rPr>
                  <a:t>LOREM ISPUM</a:t>
                </a:r>
                <a:endParaRPr lang="en-IE" b="1" dirty="0">
                  <a:latin typeface="Roboto" panose="02000000000000000000" pitchFamily="2" charset="0"/>
                  <a:ea typeface="Roboto" panose="02000000000000000000" pitchFamily="2" charset="0"/>
                  <a:sym typeface="Calibri"/>
                </a:endParaRPr>
              </a:p>
            </p:txBody>
          </p:sp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id="{8B8D18F9-FD0A-46D3-A377-BFA2B205F2E0}"/>
                  </a:ext>
                </a:extLst>
              </p:cNvPr>
              <p:cNvSpPr/>
              <p:nvPr/>
            </p:nvSpPr>
            <p:spPr>
              <a:xfrm rot="7200000" flipH="1">
                <a:off x="2222643" y="1851465"/>
                <a:ext cx="2024366" cy="2167380"/>
              </a:xfrm>
              <a:prstGeom prst="arc">
                <a:avLst>
                  <a:gd name="adj1" fmla="val 17538584"/>
                  <a:gd name="adj2" fmla="val 833661"/>
                </a:avLst>
              </a:prstGeom>
              <a:noFill/>
              <a:ln w="28575">
                <a:solidFill>
                  <a:schemeClr val="tx1"/>
                </a:solidFill>
                <a:prstDash val="sysDas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Arc 17">
                <a:extLst>
                  <a:ext uri="{FF2B5EF4-FFF2-40B4-BE49-F238E27FC236}">
                    <a16:creationId xmlns:a16="http://schemas.microsoft.com/office/drawing/2014/main" id="{6E6C9386-E4AD-468C-97DD-BC6EA943D4CD}"/>
                  </a:ext>
                </a:extLst>
              </p:cNvPr>
              <p:cNvSpPr/>
              <p:nvPr/>
            </p:nvSpPr>
            <p:spPr>
              <a:xfrm flipH="1">
                <a:off x="4265534" y="4026594"/>
                <a:ext cx="2024365" cy="2167380"/>
              </a:xfrm>
              <a:prstGeom prst="arc">
                <a:avLst>
                  <a:gd name="adj1" fmla="val 1977153"/>
                  <a:gd name="adj2" fmla="val 7130312"/>
                </a:avLst>
              </a:prstGeom>
              <a:noFill/>
              <a:ln w="28575">
                <a:solidFill>
                  <a:schemeClr val="tx1"/>
                </a:solidFill>
                <a:prstDash val="sysDas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88090" y="3857762"/>
                <a:ext cx="640080" cy="64008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5199" y="3760417"/>
                <a:ext cx="640080" cy="640080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1621" y="4590401"/>
                <a:ext cx="640080" cy="640080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6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6981" y="2606532"/>
                <a:ext cx="640080" cy="640080"/>
              </a:xfrm>
              <a:prstGeom prst="rect">
                <a:avLst/>
              </a:prstGeom>
            </p:spPr>
          </p:pic>
        </p:grpSp>
      </p:grpSp>
      <p:sp>
        <p:nvSpPr>
          <p:cNvPr id="23" name="TextBox 22"/>
          <p:cNvSpPr txBox="1"/>
          <p:nvPr/>
        </p:nvSpPr>
        <p:spPr>
          <a:xfrm>
            <a:off x="4360106" y="551544"/>
            <a:ext cx="3485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Poppins" panose="00000500000000000000" pitchFamily="2" charset="0"/>
                <a:cs typeface="Poppins" panose="00000500000000000000" pitchFamily="2" charset="0"/>
              </a:rPr>
              <a:t>INFO-GRAPHICS</a:t>
            </a:r>
            <a:endParaRPr lang="en-US" sz="32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" name="Freeform 29"/>
          <p:cNvSpPr/>
          <p:nvPr/>
        </p:nvSpPr>
        <p:spPr>
          <a:xfrm rot="16200000">
            <a:off x="11403838" y="6083483"/>
            <a:ext cx="826319" cy="750007"/>
          </a:xfrm>
          <a:custGeom>
            <a:avLst/>
            <a:gdLst>
              <a:gd name="connsiteX0" fmla="*/ 959469 w 959469"/>
              <a:gd name="connsiteY0" fmla="*/ 725714 h 870860"/>
              <a:gd name="connsiteX1" fmla="*/ 955722 w 959469"/>
              <a:gd name="connsiteY1" fmla="*/ 799914 h 870860"/>
              <a:gd name="connsiteX2" fmla="*/ 944894 w 959469"/>
              <a:gd name="connsiteY2" fmla="*/ 870860 h 870860"/>
              <a:gd name="connsiteX3" fmla="*/ 0 w 959469"/>
              <a:gd name="connsiteY3" fmla="*/ 870860 h 870860"/>
              <a:gd name="connsiteX4" fmla="*/ 0 w 959469"/>
              <a:gd name="connsiteY4" fmla="*/ 41905 h 870860"/>
              <a:gd name="connsiteX5" fmla="*/ 87498 w 959469"/>
              <a:gd name="connsiteY5" fmla="*/ 14744 h 870860"/>
              <a:gd name="connsiteX6" fmla="*/ 233755 w 959469"/>
              <a:gd name="connsiteY6" fmla="*/ 0 h 870860"/>
              <a:gd name="connsiteX7" fmla="*/ 959469 w 959469"/>
              <a:gd name="connsiteY7" fmla="*/ 725714 h 87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9469" h="870860">
                <a:moveTo>
                  <a:pt x="959469" y="725714"/>
                </a:moveTo>
                <a:cubicBezTo>
                  <a:pt x="959469" y="750764"/>
                  <a:pt x="958200" y="775518"/>
                  <a:pt x="955722" y="799914"/>
                </a:cubicBezTo>
                <a:lnTo>
                  <a:pt x="944894" y="870860"/>
                </a:lnTo>
                <a:lnTo>
                  <a:pt x="0" y="870860"/>
                </a:lnTo>
                <a:lnTo>
                  <a:pt x="0" y="41905"/>
                </a:lnTo>
                <a:lnTo>
                  <a:pt x="87498" y="14744"/>
                </a:lnTo>
                <a:cubicBezTo>
                  <a:pt x="134740" y="5077"/>
                  <a:pt x="183655" y="0"/>
                  <a:pt x="233755" y="0"/>
                </a:cubicBezTo>
                <a:cubicBezTo>
                  <a:pt x="634556" y="0"/>
                  <a:pt x="959469" y="324913"/>
                  <a:pt x="959469" y="725714"/>
                </a:cubicBezTo>
                <a:close/>
              </a:path>
            </a:pathLst>
          </a:custGeom>
          <a:solidFill>
            <a:srgbClr val="005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48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87000"/>
                </a:schemeClr>
              </a:gs>
              <a:gs pos="85000">
                <a:schemeClr val="tx1">
                  <a:alpha val="5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936210" y="2456547"/>
            <a:ext cx="26404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BREAK </a:t>
            </a:r>
          </a:p>
          <a:p>
            <a:pPr algn="r"/>
            <a:r>
              <a:rPr lang="en-US" sz="60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SLIDE</a:t>
            </a:r>
            <a:endParaRPr lang="en-US" sz="6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244121" y="2046516"/>
            <a:ext cx="4034971" cy="2772228"/>
          </a:xfrm>
          <a:prstGeom prst="roundRect">
            <a:avLst>
              <a:gd name="adj" fmla="val 2531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83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4" r="9004"/>
          <a:stretch>
            <a:fillRect/>
          </a:stretch>
        </p:blipFill>
        <p:spPr/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D7CBAA-DB40-4A63-976B-3BE2A5F07822}"/>
              </a:ext>
            </a:extLst>
          </p:cNvPr>
          <p:cNvSpPr/>
          <p:nvPr/>
        </p:nvSpPr>
        <p:spPr>
          <a:xfrm>
            <a:off x="994545" y="2446326"/>
            <a:ext cx="4532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Lorem Ipsum is simply dummy text of the printing and typesetting industry. Lorem Ipsum has been the industry's standard dummy text ever since the 1500s, when an unknown printer took a galley of type.</a:t>
            </a:r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EEB713-1F93-491D-92E7-4D4D9AEEB8EE}"/>
              </a:ext>
            </a:extLst>
          </p:cNvPr>
          <p:cNvGrpSpPr/>
          <p:nvPr/>
        </p:nvGrpSpPr>
        <p:grpSpPr>
          <a:xfrm>
            <a:off x="994545" y="1138562"/>
            <a:ext cx="5410201" cy="1440424"/>
            <a:chOff x="1070745" y="1219200"/>
            <a:chExt cx="5410201" cy="144042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C3D8E92-8A18-41CD-A628-C9D11CAED833}"/>
                </a:ext>
              </a:extLst>
            </p:cNvPr>
            <p:cNvGrpSpPr/>
            <p:nvPr/>
          </p:nvGrpSpPr>
          <p:grpSpPr>
            <a:xfrm>
              <a:off x="1070745" y="1219200"/>
              <a:ext cx="5410201" cy="1440424"/>
              <a:chOff x="1121673" y="2564678"/>
              <a:chExt cx="5410201" cy="1440424"/>
            </a:xfrm>
          </p:grpSpPr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4091FBBC-5E4F-4A7B-BB1F-B99E3CA6A8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1673" y="2885500"/>
                <a:ext cx="5410201" cy="1119602"/>
              </a:xfrm>
              <a:prstGeom prst="rect">
                <a:avLst/>
              </a:prstGeom>
            </p:spPr>
            <p:txBody>
              <a:bodyPr/>
              <a:lstStyle>
                <a:lvl1pPr marL="0" indent="0" algn="ctr" defTabSz="1460754" rtl="0" eaLnBrk="1" latinLnBrk="0" hangingPunct="1">
                  <a:lnSpc>
                    <a:spcPct val="90000"/>
                  </a:lnSpc>
                  <a:spcBef>
                    <a:spcPts val="1598"/>
                  </a:spcBef>
                  <a:buFont typeface="Arial" panose="020B0604020202020204" pitchFamily="34" charset="0"/>
                  <a:buNone/>
                  <a:defRPr sz="4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1095566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83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5943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1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556320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86697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17074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747451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477828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208205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dirty="0" smtClean="0">
                    <a:solidFill>
                      <a:schemeClr val="tx1"/>
                    </a:solidFill>
                    <a:latin typeface="Poppins" panose="00000500000000000000" pitchFamily="2" charset="0"/>
                    <a:ea typeface="Roboto Light" panose="02000000000000000000" pitchFamily="2" charset="0"/>
                    <a:cs typeface="Poppins" panose="00000500000000000000" pitchFamily="2" charset="0"/>
                  </a:rPr>
                  <a:t>Lorem </a:t>
                </a:r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Roboto Light" panose="02000000000000000000" pitchFamily="2" charset="0"/>
                    <a:cs typeface="Poppins" panose="00000500000000000000" pitchFamily="2" charset="0"/>
                  </a:rPr>
                  <a:t>Tips</a:t>
                </a:r>
                <a:endParaRPr lang="id-ID" dirty="0">
                  <a:solidFill>
                    <a:schemeClr val="tx1"/>
                  </a:solidFill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10" name="Text Placeholder 2">
                <a:extLst>
                  <a:ext uri="{FF2B5EF4-FFF2-40B4-BE49-F238E27FC236}">
                    <a16:creationId xmlns:a16="http://schemas.microsoft.com/office/drawing/2014/main" id="{A09639C1-F51D-487B-8603-2BA3673A356F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1121673" y="2564678"/>
                <a:ext cx="3420981" cy="475747"/>
              </a:xfrm>
              <a:prstGeom prst="rect">
                <a:avLst/>
              </a:prstGeom>
            </p:spPr>
            <p:txBody>
              <a:bodyPr/>
              <a:lstStyle>
                <a:lvl1pPr marL="0" indent="0" algn="ctr" defTabSz="1460754" rtl="0" eaLnBrk="1" latinLnBrk="0" hangingPunct="1">
                  <a:lnSpc>
                    <a:spcPct val="90000"/>
                  </a:lnSpc>
                  <a:spcBef>
                    <a:spcPts val="1598"/>
                  </a:spcBef>
                  <a:buFont typeface="Arial" panose="020B0604020202020204" pitchFamily="34" charset="0"/>
                  <a:buNone/>
                  <a:defRPr sz="4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1095566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83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5943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1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556320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86697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17074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747451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477828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208205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400" dirty="0">
                    <a:solidFill>
                      <a:schemeClr val="tx1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Type Awesome Title</a:t>
                </a:r>
                <a:endParaRPr lang="id-ID" sz="1400" dirty="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C008F67-EA2A-470C-B000-569F312B36F0}"/>
                </a:ext>
              </a:extLst>
            </p:cNvPr>
            <p:cNvGrpSpPr/>
            <p:nvPr/>
          </p:nvGrpSpPr>
          <p:grpSpPr>
            <a:xfrm flipH="1">
              <a:off x="1195384" y="2272213"/>
              <a:ext cx="357190" cy="50114"/>
              <a:chOff x="9072742" y="259789"/>
              <a:chExt cx="1860271" cy="260996"/>
            </a:xfr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1"/>
            </a:gradFill>
          </p:grpSpPr>
          <p:sp>
            <p:nvSpPr>
              <p:cNvPr id="7" name="Rectangle: Rounded Corners 10">
                <a:extLst>
                  <a:ext uri="{FF2B5EF4-FFF2-40B4-BE49-F238E27FC236}">
                    <a16:creationId xmlns:a16="http://schemas.microsoft.com/office/drawing/2014/main" id="{E1567759-A74E-498D-9020-9EE14613FAAF}"/>
                  </a:ext>
                </a:extLst>
              </p:cNvPr>
              <p:cNvSpPr/>
              <p:nvPr/>
            </p:nvSpPr>
            <p:spPr>
              <a:xfrm>
                <a:off x="9433088" y="259789"/>
                <a:ext cx="1499925" cy="260996"/>
              </a:xfrm>
              <a:prstGeom prst="roundRect">
                <a:avLst>
                  <a:gd name="adj" fmla="val 50000"/>
                </a:avLst>
              </a:prstGeom>
              <a:solidFill>
                <a:srgbClr val="005653"/>
              </a:solidFill>
              <a:ln>
                <a:noFill/>
              </a:ln>
              <a:effectLst>
                <a:outerShdw blurRad="1270000" sx="90000" sy="90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A57D763-4936-4D93-A5B6-9D3DC9E46548}"/>
                  </a:ext>
                </a:extLst>
              </p:cNvPr>
              <p:cNvSpPr/>
              <p:nvPr/>
            </p:nvSpPr>
            <p:spPr>
              <a:xfrm>
                <a:off x="9072742" y="259789"/>
                <a:ext cx="260998" cy="260996"/>
              </a:xfrm>
              <a:prstGeom prst="ellipse">
                <a:avLst/>
              </a:prstGeom>
              <a:solidFill>
                <a:srgbClr val="0056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29B57F-C53E-4389-9448-209917571031}"/>
              </a:ext>
            </a:extLst>
          </p:cNvPr>
          <p:cNvGrpSpPr/>
          <p:nvPr/>
        </p:nvGrpSpPr>
        <p:grpSpPr>
          <a:xfrm>
            <a:off x="1476373" y="3654546"/>
            <a:ext cx="5406780" cy="858852"/>
            <a:chOff x="1476373" y="3654546"/>
            <a:chExt cx="5406780" cy="85885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6BF97F3-690A-460F-8649-9B40CF77E1EE}"/>
                </a:ext>
              </a:extLst>
            </p:cNvPr>
            <p:cNvGrpSpPr/>
            <p:nvPr/>
          </p:nvGrpSpPr>
          <p:grpSpPr>
            <a:xfrm>
              <a:off x="1476373" y="3654546"/>
              <a:ext cx="5406780" cy="858852"/>
              <a:chOff x="1476373" y="3565925"/>
              <a:chExt cx="5406780" cy="1036093"/>
            </a:xfrm>
          </p:grpSpPr>
          <p:sp>
            <p:nvSpPr>
              <p:cNvPr id="18" name="Rectangle: Top Corners Rounded 15">
                <a:extLst>
                  <a:ext uri="{FF2B5EF4-FFF2-40B4-BE49-F238E27FC236}">
                    <a16:creationId xmlns:a16="http://schemas.microsoft.com/office/drawing/2014/main" id="{D63F7BD6-62E9-40C9-A829-A370BA66CE13}"/>
                  </a:ext>
                </a:extLst>
              </p:cNvPr>
              <p:cNvSpPr/>
              <p:nvPr/>
            </p:nvSpPr>
            <p:spPr>
              <a:xfrm rot="5400000">
                <a:off x="3688038" y="1406903"/>
                <a:ext cx="1036092" cy="5354138"/>
              </a:xfrm>
              <a:prstGeom prst="round2SameRect">
                <a:avLst>
                  <a:gd name="adj1" fmla="val 3704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0" dist="508000" dir="5400000" sx="90000" sy="90000" algn="t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: Top Corners Rounded 16">
                <a:extLst>
                  <a:ext uri="{FF2B5EF4-FFF2-40B4-BE49-F238E27FC236}">
                    <a16:creationId xmlns:a16="http://schemas.microsoft.com/office/drawing/2014/main" id="{7C7352F6-4F85-431B-97BF-A096EAC00F29}"/>
                  </a:ext>
                </a:extLst>
              </p:cNvPr>
              <p:cNvSpPr/>
              <p:nvPr/>
            </p:nvSpPr>
            <p:spPr>
              <a:xfrm rot="16200000" flipH="1">
                <a:off x="986360" y="4055938"/>
                <a:ext cx="1036090" cy="56063"/>
              </a:xfrm>
              <a:prstGeom prst="round2SameRect">
                <a:avLst>
                  <a:gd name="adj1" fmla="val 7299"/>
                  <a:gd name="adj2" fmla="val 0"/>
                </a:avLst>
              </a:prstGeom>
              <a:solidFill>
                <a:srgbClr val="1A1C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277380-0D7B-4496-9697-EAED48778CC9}"/>
                </a:ext>
              </a:extLst>
            </p:cNvPr>
            <p:cNvSpPr/>
            <p:nvPr/>
          </p:nvSpPr>
          <p:spPr>
            <a:xfrm>
              <a:off x="1666327" y="3781439"/>
              <a:ext cx="4293825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 i="1" dirty="0"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20</a:t>
              </a:r>
              <a:r>
                <a:rPr lang="en-US" sz="1400" i="1" dirty="0"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% Anti Oxidant Content </a:t>
              </a:r>
              <a:r>
                <a:rPr lang="en-US" sz="1400" i="1" dirty="0" smtClean="0"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For Presentation </a:t>
              </a:r>
              <a:endParaRPr lang="id-ID" sz="1400" i="1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4C5082F-BDA1-4E18-863C-2C704C21FF70}"/>
                </a:ext>
              </a:extLst>
            </p:cNvPr>
            <p:cNvGrpSpPr/>
            <p:nvPr/>
          </p:nvGrpSpPr>
          <p:grpSpPr>
            <a:xfrm>
              <a:off x="6147297" y="4012036"/>
              <a:ext cx="232951" cy="143874"/>
              <a:chOff x="4840536" y="357717"/>
              <a:chExt cx="7152011" cy="4417183"/>
            </a:xfrm>
            <a:solidFill>
              <a:schemeClr val="bg1">
                <a:lumMod val="75000"/>
              </a:schemeClr>
            </a:solidFill>
          </p:grpSpPr>
          <p:sp>
            <p:nvSpPr>
              <p:cNvPr id="15" name="Rectangle: Rounded Corners 19">
                <a:extLst>
                  <a:ext uri="{FF2B5EF4-FFF2-40B4-BE49-F238E27FC236}">
                    <a16:creationId xmlns:a16="http://schemas.microsoft.com/office/drawing/2014/main" id="{8DD29522-27C8-4C4C-9513-10AE256B749B}"/>
                  </a:ext>
                </a:extLst>
              </p:cNvPr>
              <p:cNvSpPr/>
              <p:nvPr/>
            </p:nvSpPr>
            <p:spPr>
              <a:xfrm>
                <a:off x="4840536" y="3077802"/>
                <a:ext cx="6741864" cy="540000"/>
              </a:xfrm>
              <a:prstGeom prst="roundRect">
                <a:avLst>
                  <a:gd name="adj" fmla="val 50000"/>
                </a:avLst>
              </a:prstGeom>
              <a:solidFill>
                <a:srgbClr val="1A1C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: Rounded Corners 20">
                <a:extLst>
                  <a:ext uri="{FF2B5EF4-FFF2-40B4-BE49-F238E27FC236}">
                    <a16:creationId xmlns:a16="http://schemas.microsoft.com/office/drawing/2014/main" id="{2D8820AD-091B-46DA-835C-BEDF8C174AEF}"/>
                  </a:ext>
                </a:extLst>
              </p:cNvPr>
              <p:cNvSpPr/>
              <p:nvPr/>
            </p:nvSpPr>
            <p:spPr>
              <a:xfrm rot="2700000">
                <a:off x="8324327" y="1921828"/>
                <a:ext cx="3668221" cy="540000"/>
              </a:xfrm>
              <a:prstGeom prst="roundRect">
                <a:avLst>
                  <a:gd name="adj" fmla="val 50000"/>
                </a:avLst>
              </a:prstGeom>
              <a:solidFill>
                <a:srgbClr val="1A1C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: Rounded Corners 21">
                <a:extLst>
                  <a:ext uri="{FF2B5EF4-FFF2-40B4-BE49-F238E27FC236}">
                    <a16:creationId xmlns:a16="http://schemas.microsoft.com/office/drawing/2014/main" id="{539AFDC8-456E-4DDD-907F-632BBFCD8C09}"/>
                  </a:ext>
                </a:extLst>
              </p:cNvPr>
              <p:cNvSpPr/>
              <p:nvPr/>
            </p:nvSpPr>
            <p:spPr>
              <a:xfrm rot="18900000" flipV="1">
                <a:off x="8324326" y="4234900"/>
                <a:ext cx="3668221" cy="540000"/>
              </a:xfrm>
              <a:prstGeom prst="roundRect">
                <a:avLst>
                  <a:gd name="adj" fmla="val 50000"/>
                </a:avLst>
              </a:prstGeom>
              <a:solidFill>
                <a:srgbClr val="1A1C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1421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3116966" y="1084264"/>
            <a:ext cx="9075034" cy="5788250"/>
            <a:chOff x="3116966" y="1084264"/>
            <a:chExt cx="9075034" cy="5788250"/>
          </a:xfrm>
        </p:grpSpPr>
        <p:sp>
          <p:nvSpPr>
            <p:cNvPr id="2" name="Freeform 1"/>
            <p:cNvSpPr/>
            <p:nvPr/>
          </p:nvSpPr>
          <p:spPr>
            <a:xfrm>
              <a:off x="4422558" y="6180197"/>
              <a:ext cx="2893965" cy="678126"/>
            </a:xfrm>
            <a:custGeom>
              <a:avLst/>
              <a:gdLst>
                <a:gd name="connsiteX0" fmla="*/ 0 w 2450273"/>
                <a:gd name="connsiteY0" fmla="*/ 0 h 574158"/>
                <a:gd name="connsiteX1" fmla="*/ 2450273 w 2450273"/>
                <a:gd name="connsiteY1" fmla="*/ 0 h 574158"/>
                <a:gd name="connsiteX2" fmla="*/ 2450273 w 2450273"/>
                <a:gd name="connsiteY2" fmla="*/ 574158 h 574158"/>
                <a:gd name="connsiteX3" fmla="*/ 451564 w 2450273"/>
                <a:gd name="connsiteY3" fmla="*/ 574158 h 574158"/>
                <a:gd name="connsiteX4" fmla="*/ 0 w 2450273"/>
                <a:gd name="connsiteY4" fmla="*/ 0 h 57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0273" h="574158">
                  <a:moveTo>
                    <a:pt x="0" y="0"/>
                  </a:moveTo>
                  <a:lnTo>
                    <a:pt x="2450273" y="0"/>
                  </a:lnTo>
                  <a:lnTo>
                    <a:pt x="2450273" y="574158"/>
                  </a:lnTo>
                  <a:lnTo>
                    <a:pt x="451564" y="574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6600">
                <a:solidFill>
                  <a:schemeClr val="tx1"/>
                </a:solidFill>
              </a:endParaRPr>
            </a:p>
          </p:txBody>
        </p:sp>
        <p:sp>
          <p:nvSpPr>
            <p:cNvPr id="3" name="Freeform 2"/>
            <p:cNvSpPr/>
            <p:nvPr/>
          </p:nvSpPr>
          <p:spPr>
            <a:xfrm>
              <a:off x="4756067" y="6180197"/>
              <a:ext cx="2893965" cy="678126"/>
            </a:xfrm>
            <a:custGeom>
              <a:avLst/>
              <a:gdLst>
                <a:gd name="connsiteX0" fmla="*/ 0 w 2450273"/>
                <a:gd name="connsiteY0" fmla="*/ 0 h 574158"/>
                <a:gd name="connsiteX1" fmla="*/ 2450273 w 2450273"/>
                <a:gd name="connsiteY1" fmla="*/ 0 h 574158"/>
                <a:gd name="connsiteX2" fmla="*/ 2450273 w 2450273"/>
                <a:gd name="connsiteY2" fmla="*/ 574158 h 574158"/>
                <a:gd name="connsiteX3" fmla="*/ 451564 w 2450273"/>
                <a:gd name="connsiteY3" fmla="*/ 574158 h 574158"/>
                <a:gd name="connsiteX4" fmla="*/ 0 w 2450273"/>
                <a:gd name="connsiteY4" fmla="*/ 0 h 57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0273" h="574158">
                  <a:moveTo>
                    <a:pt x="0" y="0"/>
                  </a:moveTo>
                  <a:lnTo>
                    <a:pt x="2450273" y="0"/>
                  </a:lnTo>
                  <a:lnTo>
                    <a:pt x="2450273" y="574158"/>
                  </a:lnTo>
                  <a:lnTo>
                    <a:pt x="451564" y="574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6600">
                <a:solidFill>
                  <a:schemeClr val="tx1"/>
                </a:solidFill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5114681" y="6180197"/>
              <a:ext cx="2893965" cy="678126"/>
            </a:xfrm>
            <a:custGeom>
              <a:avLst/>
              <a:gdLst>
                <a:gd name="connsiteX0" fmla="*/ 0 w 2450273"/>
                <a:gd name="connsiteY0" fmla="*/ 0 h 574158"/>
                <a:gd name="connsiteX1" fmla="*/ 2450273 w 2450273"/>
                <a:gd name="connsiteY1" fmla="*/ 0 h 574158"/>
                <a:gd name="connsiteX2" fmla="*/ 2450273 w 2450273"/>
                <a:gd name="connsiteY2" fmla="*/ 574158 h 574158"/>
                <a:gd name="connsiteX3" fmla="*/ 451564 w 2450273"/>
                <a:gd name="connsiteY3" fmla="*/ 574158 h 574158"/>
                <a:gd name="connsiteX4" fmla="*/ 0 w 2450273"/>
                <a:gd name="connsiteY4" fmla="*/ 0 h 57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0273" h="574158">
                  <a:moveTo>
                    <a:pt x="0" y="0"/>
                  </a:moveTo>
                  <a:lnTo>
                    <a:pt x="2450273" y="0"/>
                  </a:lnTo>
                  <a:lnTo>
                    <a:pt x="2450273" y="574158"/>
                  </a:lnTo>
                  <a:lnTo>
                    <a:pt x="451564" y="574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6600">
                <a:solidFill>
                  <a:schemeClr val="tx1"/>
                </a:solidFill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1074374" y="2225202"/>
              <a:ext cx="1117626" cy="4647312"/>
            </a:xfrm>
            <a:prstGeom prst="rect">
              <a:avLst/>
            </a:prstGeom>
            <a:solidFill>
              <a:srgbClr val="1A1C2E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6600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0518141" y="1579921"/>
              <a:ext cx="556233" cy="1298305"/>
            </a:xfrm>
            <a:custGeom>
              <a:avLst/>
              <a:gdLst>
                <a:gd name="T0" fmla="*/ 431 w 431"/>
                <a:gd name="T1" fmla="*/ 500 h 1006"/>
                <a:gd name="T2" fmla="*/ 0 w 431"/>
                <a:gd name="T3" fmla="*/ 0 h 1006"/>
                <a:gd name="T4" fmla="*/ 0 w 431"/>
                <a:gd name="T5" fmla="*/ 507 h 1006"/>
                <a:gd name="T6" fmla="*/ 431 w 431"/>
                <a:gd name="T7" fmla="*/ 1006 h 1006"/>
                <a:gd name="T8" fmla="*/ 431 w 431"/>
                <a:gd name="T9" fmla="*/ 50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1006">
                  <a:moveTo>
                    <a:pt x="431" y="500"/>
                  </a:moveTo>
                  <a:lnTo>
                    <a:pt x="0" y="0"/>
                  </a:lnTo>
                  <a:lnTo>
                    <a:pt x="0" y="507"/>
                  </a:lnTo>
                  <a:lnTo>
                    <a:pt x="431" y="1006"/>
                  </a:lnTo>
                  <a:lnTo>
                    <a:pt x="431" y="500"/>
                  </a:lnTo>
                  <a:close/>
                </a:path>
              </a:pathLst>
            </a:custGeom>
            <a:solidFill>
              <a:srgbClr val="272A45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660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0518141" y="1579921"/>
              <a:ext cx="1673859" cy="645281"/>
            </a:xfrm>
            <a:custGeom>
              <a:avLst/>
              <a:gdLst>
                <a:gd name="T0" fmla="*/ 864 w 1297"/>
                <a:gd name="T1" fmla="*/ 0 h 500"/>
                <a:gd name="T2" fmla="*/ 0 w 1297"/>
                <a:gd name="T3" fmla="*/ 0 h 500"/>
                <a:gd name="T4" fmla="*/ 431 w 1297"/>
                <a:gd name="T5" fmla="*/ 500 h 500"/>
                <a:gd name="T6" fmla="*/ 1297 w 1297"/>
                <a:gd name="T7" fmla="*/ 500 h 500"/>
                <a:gd name="T8" fmla="*/ 864 w 1297"/>
                <a:gd name="T9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7" h="500">
                  <a:moveTo>
                    <a:pt x="864" y="0"/>
                  </a:moveTo>
                  <a:lnTo>
                    <a:pt x="0" y="0"/>
                  </a:lnTo>
                  <a:lnTo>
                    <a:pt x="431" y="500"/>
                  </a:lnTo>
                  <a:lnTo>
                    <a:pt x="1297" y="500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323658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660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0518141" y="1892237"/>
              <a:ext cx="556233" cy="753687"/>
            </a:xfrm>
            <a:custGeom>
              <a:avLst/>
              <a:gdLst>
                <a:gd name="T0" fmla="*/ 431 w 431"/>
                <a:gd name="T1" fmla="*/ 499 h 584"/>
                <a:gd name="T2" fmla="*/ 0 w 431"/>
                <a:gd name="T3" fmla="*/ 0 h 584"/>
                <a:gd name="T4" fmla="*/ 0 w 431"/>
                <a:gd name="T5" fmla="*/ 85 h 584"/>
                <a:gd name="T6" fmla="*/ 431 w 431"/>
                <a:gd name="T7" fmla="*/ 584 h 584"/>
                <a:gd name="T8" fmla="*/ 431 w 431"/>
                <a:gd name="T9" fmla="*/ 499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584">
                  <a:moveTo>
                    <a:pt x="431" y="499"/>
                  </a:moveTo>
                  <a:lnTo>
                    <a:pt x="0" y="0"/>
                  </a:lnTo>
                  <a:lnTo>
                    <a:pt x="0" y="85"/>
                  </a:lnTo>
                  <a:lnTo>
                    <a:pt x="431" y="584"/>
                  </a:lnTo>
                  <a:lnTo>
                    <a:pt x="431" y="4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6600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1074374" y="2420076"/>
              <a:ext cx="756270" cy="341999"/>
            </a:xfrm>
            <a:custGeom>
              <a:avLst/>
              <a:gdLst>
                <a:gd name="T0" fmla="*/ 0 w 586"/>
                <a:gd name="T1" fmla="*/ 90 h 265"/>
                <a:gd name="T2" fmla="*/ 419 w 586"/>
                <a:gd name="T3" fmla="*/ 90 h 265"/>
                <a:gd name="T4" fmla="*/ 419 w 586"/>
                <a:gd name="T5" fmla="*/ 0 h 265"/>
                <a:gd name="T6" fmla="*/ 586 w 586"/>
                <a:gd name="T7" fmla="*/ 133 h 265"/>
                <a:gd name="T8" fmla="*/ 419 w 586"/>
                <a:gd name="T9" fmla="*/ 265 h 265"/>
                <a:gd name="T10" fmla="*/ 419 w 586"/>
                <a:gd name="T11" fmla="*/ 175 h 265"/>
                <a:gd name="T12" fmla="*/ 0 w 586"/>
                <a:gd name="T13" fmla="*/ 175 h 265"/>
                <a:gd name="T14" fmla="*/ 0 w 586"/>
                <a:gd name="T15" fmla="*/ 9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6" h="265">
                  <a:moveTo>
                    <a:pt x="0" y="90"/>
                  </a:moveTo>
                  <a:lnTo>
                    <a:pt x="419" y="90"/>
                  </a:lnTo>
                  <a:lnTo>
                    <a:pt x="419" y="0"/>
                  </a:lnTo>
                  <a:lnTo>
                    <a:pt x="586" y="133"/>
                  </a:lnTo>
                  <a:lnTo>
                    <a:pt x="419" y="265"/>
                  </a:lnTo>
                  <a:lnTo>
                    <a:pt x="419" y="175"/>
                  </a:lnTo>
                  <a:lnTo>
                    <a:pt x="0" y="175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660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9959328" y="2878225"/>
              <a:ext cx="1115046" cy="3994288"/>
            </a:xfrm>
            <a:prstGeom prst="rect">
              <a:avLst/>
            </a:prstGeom>
            <a:solidFill>
              <a:srgbClr val="007E79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660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9400515" y="2234234"/>
              <a:ext cx="558813" cy="1297014"/>
            </a:xfrm>
            <a:custGeom>
              <a:avLst/>
              <a:gdLst>
                <a:gd name="T0" fmla="*/ 433 w 433"/>
                <a:gd name="T1" fmla="*/ 499 h 1005"/>
                <a:gd name="T2" fmla="*/ 0 w 433"/>
                <a:gd name="T3" fmla="*/ 0 h 1005"/>
                <a:gd name="T4" fmla="*/ 0 w 433"/>
                <a:gd name="T5" fmla="*/ 506 h 1005"/>
                <a:gd name="T6" fmla="*/ 433 w 433"/>
                <a:gd name="T7" fmla="*/ 1005 h 1005"/>
                <a:gd name="T8" fmla="*/ 433 w 433"/>
                <a:gd name="T9" fmla="*/ 49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1005">
                  <a:moveTo>
                    <a:pt x="433" y="499"/>
                  </a:moveTo>
                  <a:lnTo>
                    <a:pt x="0" y="0"/>
                  </a:lnTo>
                  <a:lnTo>
                    <a:pt x="0" y="506"/>
                  </a:lnTo>
                  <a:lnTo>
                    <a:pt x="433" y="1005"/>
                  </a:lnTo>
                  <a:lnTo>
                    <a:pt x="433" y="499"/>
                  </a:lnTo>
                  <a:close/>
                </a:path>
              </a:pathLst>
            </a:custGeom>
            <a:solidFill>
              <a:srgbClr val="008A83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660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9400515" y="2234234"/>
              <a:ext cx="1673859" cy="643990"/>
            </a:xfrm>
            <a:custGeom>
              <a:avLst/>
              <a:gdLst>
                <a:gd name="T0" fmla="*/ 866 w 1297"/>
                <a:gd name="T1" fmla="*/ 0 h 499"/>
                <a:gd name="T2" fmla="*/ 0 w 1297"/>
                <a:gd name="T3" fmla="*/ 0 h 499"/>
                <a:gd name="T4" fmla="*/ 433 w 1297"/>
                <a:gd name="T5" fmla="*/ 499 h 499"/>
                <a:gd name="T6" fmla="*/ 1297 w 1297"/>
                <a:gd name="T7" fmla="*/ 499 h 499"/>
                <a:gd name="T8" fmla="*/ 866 w 1297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7" h="499">
                  <a:moveTo>
                    <a:pt x="866" y="0"/>
                  </a:moveTo>
                  <a:lnTo>
                    <a:pt x="0" y="0"/>
                  </a:lnTo>
                  <a:lnTo>
                    <a:pt x="433" y="499"/>
                  </a:lnTo>
                  <a:lnTo>
                    <a:pt x="1297" y="499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rgbClr val="008E87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660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9400515" y="2545260"/>
              <a:ext cx="558813" cy="753687"/>
            </a:xfrm>
            <a:custGeom>
              <a:avLst/>
              <a:gdLst>
                <a:gd name="T0" fmla="*/ 433 w 433"/>
                <a:gd name="T1" fmla="*/ 499 h 584"/>
                <a:gd name="T2" fmla="*/ 0 w 433"/>
                <a:gd name="T3" fmla="*/ 0 h 584"/>
                <a:gd name="T4" fmla="*/ 0 w 433"/>
                <a:gd name="T5" fmla="*/ 88 h 584"/>
                <a:gd name="T6" fmla="*/ 433 w 433"/>
                <a:gd name="T7" fmla="*/ 584 h 584"/>
                <a:gd name="T8" fmla="*/ 433 w 433"/>
                <a:gd name="T9" fmla="*/ 499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584">
                  <a:moveTo>
                    <a:pt x="433" y="499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33" y="584"/>
                  </a:lnTo>
                  <a:lnTo>
                    <a:pt x="433" y="4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6600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9959328" y="3073100"/>
              <a:ext cx="757560" cy="341999"/>
            </a:xfrm>
            <a:custGeom>
              <a:avLst/>
              <a:gdLst>
                <a:gd name="T0" fmla="*/ 0 w 587"/>
                <a:gd name="T1" fmla="*/ 90 h 265"/>
                <a:gd name="T2" fmla="*/ 419 w 587"/>
                <a:gd name="T3" fmla="*/ 90 h 265"/>
                <a:gd name="T4" fmla="*/ 419 w 587"/>
                <a:gd name="T5" fmla="*/ 0 h 265"/>
                <a:gd name="T6" fmla="*/ 587 w 587"/>
                <a:gd name="T7" fmla="*/ 133 h 265"/>
                <a:gd name="T8" fmla="*/ 419 w 587"/>
                <a:gd name="T9" fmla="*/ 265 h 265"/>
                <a:gd name="T10" fmla="*/ 419 w 587"/>
                <a:gd name="T11" fmla="*/ 175 h 265"/>
                <a:gd name="T12" fmla="*/ 0 w 587"/>
                <a:gd name="T13" fmla="*/ 175 h 265"/>
                <a:gd name="T14" fmla="*/ 0 w 587"/>
                <a:gd name="T15" fmla="*/ 9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7" h="265">
                  <a:moveTo>
                    <a:pt x="0" y="90"/>
                  </a:moveTo>
                  <a:lnTo>
                    <a:pt x="419" y="90"/>
                  </a:lnTo>
                  <a:lnTo>
                    <a:pt x="419" y="0"/>
                  </a:lnTo>
                  <a:lnTo>
                    <a:pt x="587" y="133"/>
                  </a:lnTo>
                  <a:lnTo>
                    <a:pt x="419" y="265"/>
                  </a:lnTo>
                  <a:lnTo>
                    <a:pt x="419" y="175"/>
                  </a:lnTo>
                  <a:lnTo>
                    <a:pt x="0" y="175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66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8286760" y="2887259"/>
              <a:ext cx="558813" cy="1298305"/>
            </a:xfrm>
            <a:custGeom>
              <a:avLst/>
              <a:gdLst>
                <a:gd name="T0" fmla="*/ 433 w 433"/>
                <a:gd name="T1" fmla="*/ 499 h 1006"/>
                <a:gd name="T2" fmla="*/ 0 w 433"/>
                <a:gd name="T3" fmla="*/ 0 h 1006"/>
                <a:gd name="T4" fmla="*/ 0 w 433"/>
                <a:gd name="T5" fmla="*/ 506 h 1006"/>
                <a:gd name="T6" fmla="*/ 433 w 433"/>
                <a:gd name="T7" fmla="*/ 1006 h 1006"/>
                <a:gd name="T8" fmla="*/ 433 w 433"/>
                <a:gd name="T9" fmla="*/ 499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1006">
                  <a:moveTo>
                    <a:pt x="433" y="499"/>
                  </a:moveTo>
                  <a:lnTo>
                    <a:pt x="0" y="0"/>
                  </a:lnTo>
                  <a:lnTo>
                    <a:pt x="0" y="506"/>
                  </a:lnTo>
                  <a:lnTo>
                    <a:pt x="433" y="1006"/>
                  </a:lnTo>
                  <a:lnTo>
                    <a:pt x="433" y="499"/>
                  </a:lnTo>
                  <a:close/>
                </a:path>
              </a:pathLst>
            </a:custGeom>
            <a:solidFill>
              <a:srgbClr val="272A45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6600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8845573" y="3531250"/>
              <a:ext cx="1113755" cy="3341264"/>
            </a:xfrm>
            <a:prstGeom prst="rect">
              <a:avLst/>
            </a:prstGeom>
            <a:solidFill>
              <a:srgbClr val="1A1C2E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66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8286760" y="2887259"/>
              <a:ext cx="1672568" cy="643990"/>
            </a:xfrm>
            <a:custGeom>
              <a:avLst/>
              <a:gdLst>
                <a:gd name="T0" fmla="*/ 863 w 1296"/>
                <a:gd name="T1" fmla="*/ 0 h 499"/>
                <a:gd name="T2" fmla="*/ 0 w 1296"/>
                <a:gd name="T3" fmla="*/ 0 h 499"/>
                <a:gd name="T4" fmla="*/ 433 w 1296"/>
                <a:gd name="T5" fmla="*/ 499 h 499"/>
                <a:gd name="T6" fmla="*/ 1296 w 1296"/>
                <a:gd name="T7" fmla="*/ 499 h 499"/>
                <a:gd name="T8" fmla="*/ 863 w 1296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6" h="499">
                  <a:moveTo>
                    <a:pt x="863" y="0"/>
                  </a:moveTo>
                  <a:lnTo>
                    <a:pt x="0" y="0"/>
                  </a:lnTo>
                  <a:lnTo>
                    <a:pt x="433" y="499"/>
                  </a:lnTo>
                  <a:lnTo>
                    <a:pt x="1296" y="499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323658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66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8286760" y="3198285"/>
              <a:ext cx="558813" cy="757559"/>
            </a:xfrm>
            <a:custGeom>
              <a:avLst/>
              <a:gdLst>
                <a:gd name="T0" fmla="*/ 433 w 433"/>
                <a:gd name="T1" fmla="*/ 500 h 587"/>
                <a:gd name="T2" fmla="*/ 0 w 433"/>
                <a:gd name="T3" fmla="*/ 0 h 587"/>
                <a:gd name="T4" fmla="*/ 0 w 433"/>
                <a:gd name="T5" fmla="*/ 88 h 587"/>
                <a:gd name="T6" fmla="*/ 433 w 433"/>
                <a:gd name="T7" fmla="*/ 587 h 587"/>
                <a:gd name="T8" fmla="*/ 433 w 433"/>
                <a:gd name="T9" fmla="*/ 50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587">
                  <a:moveTo>
                    <a:pt x="433" y="500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33" y="587"/>
                  </a:lnTo>
                  <a:lnTo>
                    <a:pt x="433" y="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6600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8845573" y="3727416"/>
              <a:ext cx="756269" cy="341999"/>
            </a:xfrm>
            <a:custGeom>
              <a:avLst/>
              <a:gdLst>
                <a:gd name="T0" fmla="*/ 0 w 586"/>
                <a:gd name="T1" fmla="*/ 90 h 265"/>
                <a:gd name="T2" fmla="*/ 419 w 586"/>
                <a:gd name="T3" fmla="*/ 90 h 265"/>
                <a:gd name="T4" fmla="*/ 419 w 586"/>
                <a:gd name="T5" fmla="*/ 0 h 265"/>
                <a:gd name="T6" fmla="*/ 586 w 586"/>
                <a:gd name="T7" fmla="*/ 132 h 265"/>
                <a:gd name="T8" fmla="*/ 419 w 586"/>
                <a:gd name="T9" fmla="*/ 265 h 265"/>
                <a:gd name="T10" fmla="*/ 419 w 586"/>
                <a:gd name="T11" fmla="*/ 177 h 265"/>
                <a:gd name="T12" fmla="*/ 0 w 586"/>
                <a:gd name="T13" fmla="*/ 177 h 265"/>
                <a:gd name="T14" fmla="*/ 0 w 586"/>
                <a:gd name="T15" fmla="*/ 9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6" h="265">
                  <a:moveTo>
                    <a:pt x="0" y="90"/>
                  </a:moveTo>
                  <a:lnTo>
                    <a:pt x="419" y="90"/>
                  </a:lnTo>
                  <a:lnTo>
                    <a:pt x="419" y="0"/>
                  </a:lnTo>
                  <a:lnTo>
                    <a:pt x="586" y="132"/>
                  </a:lnTo>
                  <a:lnTo>
                    <a:pt x="419" y="265"/>
                  </a:lnTo>
                  <a:lnTo>
                    <a:pt x="419" y="177"/>
                  </a:lnTo>
                  <a:lnTo>
                    <a:pt x="0" y="177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6600"/>
            </a:p>
          </p:txBody>
        </p:sp>
        <p:sp>
          <p:nvSpPr>
            <p:cNvPr id="20" name="Rectangle 25"/>
            <p:cNvSpPr>
              <a:spLocks noChangeArrowheads="1"/>
            </p:cNvSpPr>
            <p:nvPr/>
          </p:nvSpPr>
          <p:spPr bwMode="auto">
            <a:xfrm>
              <a:off x="7727947" y="4185563"/>
              <a:ext cx="1117626" cy="2686950"/>
            </a:xfrm>
            <a:prstGeom prst="rect">
              <a:avLst/>
            </a:prstGeom>
            <a:solidFill>
              <a:srgbClr val="007E79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6600"/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auto">
            <a:xfrm>
              <a:off x="7171716" y="3540282"/>
              <a:ext cx="556233" cy="1298305"/>
            </a:xfrm>
            <a:custGeom>
              <a:avLst/>
              <a:gdLst>
                <a:gd name="T0" fmla="*/ 431 w 431"/>
                <a:gd name="T1" fmla="*/ 500 h 1006"/>
                <a:gd name="T2" fmla="*/ 0 w 431"/>
                <a:gd name="T3" fmla="*/ 0 h 1006"/>
                <a:gd name="T4" fmla="*/ 0 w 431"/>
                <a:gd name="T5" fmla="*/ 507 h 1006"/>
                <a:gd name="T6" fmla="*/ 431 w 431"/>
                <a:gd name="T7" fmla="*/ 1006 h 1006"/>
                <a:gd name="T8" fmla="*/ 431 w 431"/>
                <a:gd name="T9" fmla="*/ 50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1006">
                  <a:moveTo>
                    <a:pt x="431" y="500"/>
                  </a:moveTo>
                  <a:lnTo>
                    <a:pt x="0" y="0"/>
                  </a:lnTo>
                  <a:lnTo>
                    <a:pt x="0" y="507"/>
                  </a:lnTo>
                  <a:lnTo>
                    <a:pt x="431" y="1006"/>
                  </a:lnTo>
                  <a:lnTo>
                    <a:pt x="431" y="500"/>
                  </a:lnTo>
                  <a:close/>
                </a:path>
              </a:pathLst>
            </a:custGeom>
            <a:solidFill>
              <a:srgbClr val="008A83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6600"/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7171716" y="3540282"/>
              <a:ext cx="1673859" cy="645281"/>
            </a:xfrm>
            <a:custGeom>
              <a:avLst/>
              <a:gdLst>
                <a:gd name="T0" fmla="*/ 864 w 1297"/>
                <a:gd name="T1" fmla="*/ 0 h 500"/>
                <a:gd name="T2" fmla="*/ 0 w 1297"/>
                <a:gd name="T3" fmla="*/ 0 h 500"/>
                <a:gd name="T4" fmla="*/ 431 w 1297"/>
                <a:gd name="T5" fmla="*/ 500 h 500"/>
                <a:gd name="T6" fmla="*/ 1297 w 1297"/>
                <a:gd name="T7" fmla="*/ 500 h 500"/>
                <a:gd name="T8" fmla="*/ 864 w 1297"/>
                <a:gd name="T9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7" h="500">
                  <a:moveTo>
                    <a:pt x="864" y="0"/>
                  </a:moveTo>
                  <a:lnTo>
                    <a:pt x="0" y="0"/>
                  </a:lnTo>
                  <a:lnTo>
                    <a:pt x="431" y="500"/>
                  </a:lnTo>
                  <a:lnTo>
                    <a:pt x="1297" y="500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008E87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6600"/>
            </a:p>
          </p:txBody>
        </p:sp>
        <p:sp>
          <p:nvSpPr>
            <p:cNvPr id="23" name="Freeform 28"/>
            <p:cNvSpPr>
              <a:spLocks/>
            </p:cNvSpPr>
            <p:nvPr/>
          </p:nvSpPr>
          <p:spPr bwMode="auto">
            <a:xfrm>
              <a:off x="7171716" y="3852598"/>
              <a:ext cx="556233" cy="757559"/>
            </a:xfrm>
            <a:custGeom>
              <a:avLst/>
              <a:gdLst>
                <a:gd name="T0" fmla="*/ 431 w 431"/>
                <a:gd name="T1" fmla="*/ 499 h 587"/>
                <a:gd name="T2" fmla="*/ 0 w 431"/>
                <a:gd name="T3" fmla="*/ 0 h 587"/>
                <a:gd name="T4" fmla="*/ 0 w 431"/>
                <a:gd name="T5" fmla="*/ 87 h 587"/>
                <a:gd name="T6" fmla="*/ 431 w 431"/>
                <a:gd name="T7" fmla="*/ 587 h 587"/>
                <a:gd name="T8" fmla="*/ 431 w 431"/>
                <a:gd name="T9" fmla="*/ 499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587">
                  <a:moveTo>
                    <a:pt x="431" y="499"/>
                  </a:moveTo>
                  <a:lnTo>
                    <a:pt x="0" y="0"/>
                  </a:lnTo>
                  <a:lnTo>
                    <a:pt x="0" y="87"/>
                  </a:lnTo>
                  <a:lnTo>
                    <a:pt x="431" y="587"/>
                  </a:lnTo>
                  <a:lnTo>
                    <a:pt x="431" y="4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6600"/>
            </a:p>
          </p:txBody>
        </p:sp>
        <p:sp>
          <p:nvSpPr>
            <p:cNvPr id="24" name="Freeform 29"/>
            <p:cNvSpPr>
              <a:spLocks/>
            </p:cNvSpPr>
            <p:nvPr/>
          </p:nvSpPr>
          <p:spPr bwMode="auto">
            <a:xfrm>
              <a:off x="7727947" y="4383019"/>
              <a:ext cx="757560" cy="339417"/>
            </a:xfrm>
            <a:custGeom>
              <a:avLst/>
              <a:gdLst>
                <a:gd name="T0" fmla="*/ 0 w 587"/>
                <a:gd name="T1" fmla="*/ 88 h 263"/>
                <a:gd name="T2" fmla="*/ 419 w 587"/>
                <a:gd name="T3" fmla="*/ 88 h 263"/>
                <a:gd name="T4" fmla="*/ 419 w 587"/>
                <a:gd name="T5" fmla="*/ 0 h 263"/>
                <a:gd name="T6" fmla="*/ 587 w 587"/>
                <a:gd name="T7" fmla="*/ 131 h 263"/>
                <a:gd name="T8" fmla="*/ 419 w 587"/>
                <a:gd name="T9" fmla="*/ 263 h 263"/>
                <a:gd name="T10" fmla="*/ 419 w 587"/>
                <a:gd name="T11" fmla="*/ 176 h 263"/>
                <a:gd name="T12" fmla="*/ 0 w 587"/>
                <a:gd name="T13" fmla="*/ 176 h 263"/>
                <a:gd name="T14" fmla="*/ 0 w 587"/>
                <a:gd name="T1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7" h="263">
                  <a:moveTo>
                    <a:pt x="0" y="88"/>
                  </a:moveTo>
                  <a:lnTo>
                    <a:pt x="419" y="88"/>
                  </a:lnTo>
                  <a:lnTo>
                    <a:pt x="419" y="0"/>
                  </a:lnTo>
                  <a:lnTo>
                    <a:pt x="587" y="131"/>
                  </a:lnTo>
                  <a:lnTo>
                    <a:pt x="419" y="263"/>
                  </a:lnTo>
                  <a:lnTo>
                    <a:pt x="419" y="176"/>
                  </a:lnTo>
                  <a:lnTo>
                    <a:pt x="0" y="176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6600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6055379" y="4194599"/>
              <a:ext cx="1672568" cy="643990"/>
            </a:xfrm>
            <a:custGeom>
              <a:avLst/>
              <a:gdLst>
                <a:gd name="T0" fmla="*/ 865 w 1296"/>
                <a:gd name="T1" fmla="*/ 0 h 499"/>
                <a:gd name="T2" fmla="*/ 0 w 1296"/>
                <a:gd name="T3" fmla="*/ 0 h 499"/>
                <a:gd name="T4" fmla="*/ 432 w 1296"/>
                <a:gd name="T5" fmla="*/ 499 h 499"/>
                <a:gd name="T6" fmla="*/ 1296 w 1296"/>
                <a:gd name="T7" fmla="*/ 499 h 499"/>
                <a:gd name="T8" fmla="*/ 865 w 1296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6" h="499">
                  <a:moveTo>
                    <a:pt x="865" y="0"/>
                  </a:moveTo>
                  <a:lnTo>
                    <a:pt x="0" y="0"/>
                  </a:lnTo>
                  <a:lnTo>
                    <a:pt x="432" y="499"/>
                  </a:lnTo>
                  <a:lnTo>
                    <a:pt x="1296" y="499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323658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6600"/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6612901" y="4838588"/>
              <a:ext cx="1115046" cy="2033926"/>
            </a:xfrm>
            <a:prstGeom prst="rect">
              <a:avLst/>
            </a:prstGeom>
            <a:solidFill>
              <a:srgbClr val="1A1C2E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66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6055379" y="4194599"/>
              <a:ext cx="557522" cy="2677915"/>
            </a:xfrm>
            <a:custGeom>
              <a:avLst/>
              <a:gdLst>
                <a:gd name="T0" fmla="*/ 432 w 432"/>
                <a:gd name="T1" fmla="*/ 499 h 2075"/>
                <a:gd name="T2" fmla="*/ 0 w 432"/>
                <a:gd name="T3" fmla="*/ 0 h 2075"/>
                <a:gd name="T4" fmla="*/ 0 w 432"/>
                <a:gd name="T5" fmla="*/ 1576 h 2075"/>
                <a:gd name="T6" fmla="*/ 432 w 432"/>
                <a:gd name="T7" fmla="*/ 2075 h 2075"/>
                <a:gd name="T8" fmla="*/ 432 w 432"/>
                <a:gd name="T9" fmla="*/ 499 h 2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2075">
                  <a:moveTo>
                    <a:pt x="432" y="499"/>
                  </a:moveTo>
                  <a:lnTo>
                    <a:pt x="0" y="0"/>
                  </a:lnTo>
                  <a:lnTo>
                    <a:pt x="0" y="1576"/>
                  </a:lnTo>
                  <a:lnTo>
                    <a:pt x="432" y="2075"/>
                  </a:lnTo>
                  <a:lnTo>
                    <a:pt x="432" y="499"/>
                  </a:lnTo>
                  <a:close/>
                </a:path>
              </a:pathLst>
            </a:custGeom>
            <a:solidFill>
              <a:srgbClr val="272A45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6600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6612901" y="5037335"/>
              <a:ext cx="757560" cy="338127"/>
            </a:xfrm>
            <a:custGeom>
              <a:avLst/>
              <a:gdLst>
                <a:gd name="T0" fmla="*/ 0 w 587"/>
                <a:gd name="T1" fmla="*/ 87 h 262"/>
                <a:gd name="T2" fmla="*/ 419 w 587"/>
                <a:gd name="T3" fmla="*/ 87 h 262"/>
                <a:gd name="T4" fmla="*/ 419 w 587"/>
                <a:gd name="T5" fmla="*/ 0 h 262"/>
                <a:gd name="T6" fmla="*/ 587 w 587"/>
                <a:gd name="T7" fmla="*/ 130 h 262"/>
                <a:gd name="T8" fmla="*/ 419 w 587"/>
                <a:gd name="T9" fmla="*/ 262 h 262"/>
                <a:gd name="T10" fmla="*/ 419 w 587"/>
                <a:gd name="T11" fmla="*/ 175 h 262"/>
                <a:gd name="T12" fmla="*/ 0 w 587"/>
                <a:gd name="T13" fmla="*/ 175 h 262"/>
                <a:gd name="T14" fmla="*/ 0 w 587"/>
                <a:gd name="T15" fmla="*/ 8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7" h="262">
                  <a:moveTo>
                    <a:pt x="0" y="87"/>
                  </a:moveTo>
                  <a:lnTo>
                    <a:pt x="419" y="87"/>
                  </a:lnTo>
                  <a:lnTo>
                    <a:pt x="419" y="0"/>
                  </a:lnTo>
                  <a:lnTo>
                    <a:pt x="587" y="130"/>
                  </a:lnTo>
                  <a:lnTo>
                    <a:pt x="419" y="262"/>
                  </a:lnTo>
                  <a:lnTo>
                    <a:pt x="419" y="175"/>
                  </a:lnTo>
                  <a:lnTo>
                    <a:pt x="0" y="17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6600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6055379" y="4505623"/>
              <a:ext cx="557522" cy="757559"/>
            </a:xfrm>
            <a:custGeom>
              <a:avLst/>
              <a:gdLst>
                <a:gd name="T0" fmla="*/ 432 w 432"/>
                <a:gd name="T1" fmla="*/ 499 h 587"/>
                <a:gd name="T2" fmla="*/ 0 w 432"/>
                <a:gd name="T3" fmla="*/ 0 h 587"/>
                <a:gd name="T4" fmla="*/ 0 w 432"/>
                <a:gd name="T5" fmla="*/ 88 h 587"/>
                <a:gd name="T6" fmla="*/ 432 w 432"/>
                <a:gd name="T7" fmla="*/ 587 h 587"/>
                <a:gd name="T8" fmla="*/ 432 w 432"/>
                <a:gd name="T9" fmla="*/ 499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587">
                  <a:moveTo>
                    <a:pt x="432" y="499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32" y="587"/>
                  </a:lnTo>
                  <a:lnTo>
                    <a:pt x="432" y="4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6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F549686-4ED5-4266-9B8C-274FAE1151D6}"/>
                </a:ext>
              </a:extLst>
            </p:cNvPr>
            <p:cNvSpPr txBox="1"/>
            <p:nvPr/>
          </p:nvSpPr>
          <p:spPr>
            <a:xfrm flipH="1">
              <a:off x="5466319" y="1084264"/>
              <a:ext cx="73257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fr-FR" sz="2000" dirty="0" err="1" smtClean="0">
                  <a:latin typeface="Roboto" panose="02000000000000000000" pitchFamily="2" charset="0"/>
                  <a:ea typeface="Roboto" panose="02000000000000000000" pitchFamily="2" charset="0"/>
                </a:rPr>
                <a:t>Lorem</a:t>
              </a:r>
              <a:endParaRPr lang="fr-FR" sz="2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2482CF5-6EB9-4697-A810-39B3C5894837}"/>
                </a:ext>
              </a:extLst>
            </p:cNvPr>
            <p:cNvSpPr txBox="1"/>
            <p:nvPr/>
          </p:nvSpPr>
          <p:spPr>
            <a:xfrm flipH="1">
              <a:off x="3771853" y="2101465"/>
              <a:ext cx="1867328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fr-FR" sz="2000" dirty="0" err="1" smtClean="0">
                  <a:latin typeface="Roboto" panose="02000000000000000000" pitchFamily="2" charset="0"/>
                  <a:ea typeface="Roboto" panose="02000000000000000000" pitchFamily="2" charset="0"/>
                </a:rPr>
                <a:t>Lorem</a:t>
              </a:r>
              <a:r>
                <a:rPr lang="fr-FR" sz="2000" dirty="0" smtClean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fr-FR" sz="2000" dirty="0" err="1" smtClean="0">
                  <a:latin typeface="Roboto" panose="02000000000000000000" pitchFamily="2" charset="0"/>
                  <a:ea typeface="Roboto" panose="02000000000000000000" pitchFamily="2" charset="0"/>
                </a:rPr>
                <a:t>ispum</a:t>
              </a:r>
              <a:endParaRPr lang="fr-FR" sz="2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14A4473-B789-41C7-B149-357C6BAE1262}"/>
                </a:ext>
              </a:extLst>
            </p:cNvPr>
            <p:cNvSpPr txBox="1"/>
            <p:nvPr/>
          </p:nvSpPr>
          <p:spPr>
            <a:xfrm flipH="1">
              <a:off x="4488452" y="3143384"/>
              <a:ext cx="567464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fr-FR" sz="2000" dirty="0" err="1" smtClean="0">
                  <a:latin typeface="Roboto" panose="02000000000000000000" pitchFamily="2" charset="0"/>
                  <a:ea typeface="Roboto" panose="02000000000000000000" pitchFamily="2" charset="0"/>
                </a:rPr>
                <a:t>Craft</a:t>
              </a:r>
              <a:endParaRPr lang="fr-FR" sz="2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B51B518-F60F-44F9-A8E7-601D51014E7D}"/>
                </a:ext>
              </a:extLst>
            </p:cNvPr>
            <p:cNvSpPr txBox="1"/>
            <p:nvPr/>
          </p:nvSpPr>
          <p:spPr>
            <a:xfrm flipH="1">
              <a:off x="3708618" y="4178337"/>
              <a:ext cx="73257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fr-FR" sz="2000" dirty="0" err="1" smtClean="0">
                  <a:latin typeface="Roboto" panose="02000000000000000000" pitchFamily="2" charset="0"/>
                  <a:ea typeface="Roboto" panose="02000000000000000000" pitchFamily="2" charset="0"/>
                </a:rPr>
                <a:t>Lorem</a:t>
              </a:r>
              <a:endParaRPr lang="fr-FR" sz="2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302DB5B-DD19-4E6F-8FD6-214DDD02D65C}"/>
                </a:ext>
              </a:extLst>
            </p:cNvPr>
            <p:cNvSpPr txBox="1"/>
            <p:nvPr/>
          </p:nvSpPr>
          <p:spPr>
            <a:xfrm flipH="1">
              <a:off x="3116966" y="5277687"/>
              <a:ext cx="872034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FR" sz="2000" dirty="0" err="1" smtClean="0">
                  <a:latin typeface="Roboto" panose="02000000000000000000" pitchFamily="2" charset="0"/>
                  <a:ea typeface="Roboto" panose="02000000000000000000" pitchFamily="2" charset="0"/>
                </a:rPr>
                <a:t>Sample</a:t>
              </a:r>
              <a:endParaRPr lang="fr-FR" sz="2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7596344-48C9-497D-88D6-823AA5B38D55}"/>
                </a:ext>
              </a:extLst>
            </p:cNvPr>
            <p:cNvSpPr/>
            <p:nvPr/>
          </p:nvSpPr>
          <p:spPr>
            <a:xfrm flipV="1">
              <a:off x="6393338" y="1149523"/>
              <a:ext cx="177260" cy="177260"/>
            </a:xfrm>
            <a:prstGeom prst="ellipse">
              <a:avLst/>
            </a:prstGeom>
            <a:solidFill>
              <a:srgbClr val="1A1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C619EE4-8D34-4AFB-B044-E345211F927A}"/>
                </a:ext>
              </a:extLst>
            </p:cNvPr>
            <p:cNvSpPr/>
            <p:nvPr/>
          </p:nvSpPr>
          <p:spPr>
            <a:xfrm flipV="1">
              <a:off x="5823143" y="2183360"/>
              <a:ext cx="177260" cy="177260"/>
            </a:xfrm>
            <a:prstGeom prst="ellipse">
              <a:avLst/>
            </a:prstGeom>
            <a:solidFill>
              <a:srgbClr val="007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B349627-6A61-444B-ACA0-299BC37B07D7}"/>
                </a:ext>
              </a:extLst>
            </p:cNvPr>
            <p:cNvSpPr/>
            <p:nvPr/>
          </p:nvSpPr>
          <p:spPr>
            <a:xfrm flipV="1">
              <a:off x="5252947" y="3236555"/>
              <a:ext cx="177260" cy="177260"/>
            </a:xfrm>
            <a:prstGeom prst="ellipse">
              <a:avLst/>
            </a:prstGeom>
            <a:solidFill>
              <a:srgbClr val="1A1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2521D0F-49BA-4BF2-AFCE-3F4252254D16}"/>
                </a:ext>
              </a:extLst>
            </p:cNvPr>
            <p:cNvSpPr/>
            <p:nvPr/>
          </p:nvSpPr>
          <p:spPr>
            <a:xfrm flipV="1">
              <a:off x="4682752" y="4289751"/>
              <a:ext cx="177260" cy="177260"/>
            </a:xfrm>
            <a:prstGeom prst="ellipse">
              <a:avLst/>
            </a:prstGeom>
            <a:solidFill>
              <a:srgbClr val="007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>
                <a:solidFill>
                  <a:schemeClr val="tx1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C8B5FAF-809D-4EE9-8201-AD521F4800D5}"/>
                </a:ext>
              </a:extLst>
            </p:cNvPr>
            <p:cNvSpPr/>
            <p:nvPr/>
          </p:nvSpPr>
          <p:spPr>
            <a:xfrm flipV="1">
              <a:off x="4112556" y="5342946"/>
              <a:ext cx="177260" cy="177260"/>
            </a:xfrm>
            <a:prstGeom prst="ellipse">
              <a:avLst/>
            </a:prstGeom>
            <a:solidFill>
              <a:srgbClr val="1A1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>
                <a:solidFill>
                  <a:schemeClr val="tx1"/>
                </a:solidFill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1534" y="1771873"/>
              <a:ext cx="457200" cy="45720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9347" y="3123920"/>
              <a:ext cx="457200" cy="45720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09" y="3748326"/>
              <a:ext cx="432416" cy="43241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5774" y="1093692"/>
              <a:ext cx="457200" cy="45720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8434" y="2443221"/>
              <a:ext cx="457200" cy="457200"/>
            </a:xfrm>
            <a:prstGeom prst="rect">
              <a:avLst/>
            </a:prstGeom>
          </p:spPr>
        </p:pic>
      </p:grpSp>
      <p:sp>
        <p:nvSpPr>
          <p:cNvPr id="45" name="TextBox 44"/>
          <p:cNvSpPr txBox="1"/>
          <p:nvPr/>
        </p:nvSpPr>
        <p:spPr>
          <a:xfrm>
            <a:off x="630241" y="550234"/>
            <a:ext cx="3262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1A1C2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INFOGRAPHICS</a:t>
            </a:r>
            <a:endParaRPr lang="en-US" sz="3200" b="1" dirty="0">
              <a:solidFill>
                <a:srgbClr val="1A1C2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727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9" r="28719"/>
          <a:stretch>
            <a:fillRect/>
          </a:stretch>
        </p:blipFill>
        <p:spPr/>
      </p:pic>
      <p:pic>
        <p:nvPicPr>
          <p:cNvPr id="16" name="Picture Placeholder 1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7" r="28307"/>
          <a:stretch>
            <a:fillRect/>
          </a:stretch>
        </p:blipFill>
        <p:spPr/>
      </p:pic>
      <p:pic>
        <p:nvPicPr>
          <p:cNvPr id="17" name="Picture Placeholder 16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4" r="28334"/>
          <a:stretch>
            <a:fillRect/>
          </a:stretch>
        </p:blipFill>
        <p:spPr/>
      </p:pic>
      <p:pic>
        <p:nvPicPr>
          <p:cNvPr id="18" name="Picture Placeholder 17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4" r="28294"/>
          <a:stretch>
            <a:fillRect/>
          </a:stretch>
        </p:blipFill>
        <p:spPr/>
      </p:pic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1CD63C5D-ED04-4C51-9605-D1A19C51738A}"/>
              </a:ext>
            </a:extLst>
          </p:cNvPr>
          <p:cNvSpPr/>
          <p:nvPr/>
        </p:nvSpPr>
        <p:spPr>
          <a:xfrm>
            <a:off x="6869463" y="1740617"/>
            <a:ext cx="3712181" cy="3376766"/>
          </a:xfrm>
          <a:prstGeom prst="roundRect">
            <a:avLst>
              <a:gd name="adj" fmla="val 1059"/>
            </a:avLst>
          </a:prstGeom>
          <a:solidFill>
            <a:srgbClr val="005653"/>
          </a:solidFill>
          <a:ln>
            <a:noFill/>
          </a:ln>
          <a:effectLst>
            <a:outerShdw blurRad="1270000" dist="1422400" dir="10800000" sx="75000" sy="75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8BAD71F-E697-4446-A66B-1CD5BB064076}"/>
              </a:ext>
            </a:extLst>
          </p:cNvPr>
          <p:cNvGrpSpPr/>
          <p:nvPr/>
        </p:nvGrpSpPr>
        <p:grpSpPr>
          <a:xfrm>
            <a:off x="7332858" y="2394378"/>
            <a:ext cx="2785391" cy="2069244"/>
            <a:chOff x="7286395" y="1843576"/>
            <a:chExt cx="2785391" cy="206924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A55BB60-AFFD-4F21-9875-E8E38EAE9DEA}"/>
                </a:ext>
              </a:extLst>
            </p:cNvPr>
            <p:cNvGrpSpPr/>
            <p:nvPr/>
          </p:nvGrpSpPr>
          <p:grpSpPr>
            <a:xfrm>
              <a:off x="7286395" y="1843576"/>
              <a:ext cx="2785391" cy="1850076"/>
              <a:chOff x="1121672" y="1471432"/>
              <a:chExt cx="2785391" cy="1850076"/>
            </a:xfrm>
          </p:grpSpPr>
          <p:sp>
            <p:nvSpPr>
              <p:cNvPr id="12" name="Text Placeholder 2">
                <a:extLst>
                  <a:ext uri="{FF2B5EF4-FFF2-40B4-BE49-F238E27FC236}">
                    <a16:creationId xmlns:a16="http://schemas.microsoft.com/office/drawing/2014/main" id="{A37CE70E-B18C-4454-9BA5-7B0E55EEB8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1672" y="1792254"/>
                <a:ext cx="2785391" cy="1529254"/>
              </a:xfrm>
              <a:prstGeom prst="rect">
                <a:avLst/>
              </a:prstGeom>
            </p:spPr>
            <p:txBody>
              <a:bodyPr/>
              <a:lstStyle>
                <a:lvl1pPr marL="0" indent="0" algn="ctr" defTabSz="1460754" rtl="0" eaLnBrk="1" latinLnBrk="0" hangingPunct="1">
                  <a:lnSpc>
                    <a:spcPct val="90000"/>
                  </a:lnSpc>
                  <a:spcBef>
                    <a:spcPts val="1598"/>
                  </a:spcBef>
                  <a:buFont typeface="Arial" panose="020B0604020202020204" pitchFamily="34" charset="0"/>
                  <a:buNone/>
                  <a:defRPr sz="4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1095566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83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5943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1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556320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86697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17074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747451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477828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208205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3600" dirty="0">
                    <a:solidFill>
                      <a:schemeClr val="bg1"/>
                    </a:solidFill>
                    <a:latin typeface="Poppins" panose="00000500000000000000" pitchFamily="2" charset="0"/>
                    <a:ea typeface="Roboto Light" panose="02000000000000000000" pitchFamily="2" charset="0"/>
                    <a:cs typeface="Poppins" panose="00000500000000000000" pitchFamily="2" charset="0"/>
                  </a:rPr>
                  <a:t>Learn More About </a:t>
                </a:r>
                <a:r>
                  <a:rPr lang="en-US" sz="3600" dirty="0" smtClean="0">
                    <a:solidFill>
                      <a:schemeClr val="bg1"/>
                    </a:solidFill>
                    <a:latin typeface="Poppins" panose="00000500000000000000" pitchFamily="2" charset="0"/>
                    <a:ea typeface="Roboto Light" panose="02000000000000000000" pitchFamily="2" charset="0"/>
                    <a:cs typeface="Poppins" panose="00000500000000000000" pitchFamily="2" charset="0"/>
                  </a:rPr>
                  <a:t>Lorem</a:t>
                </a:r>
                <a:endParaRPr lang="id-ID" sz="3600" dirty="0">
                  <a:solidFill>
                    <a:schemeClr val="bg1"/>
                  </a:solidFill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13" name="Text Placeholder 2">
                <a:extLst>
                  <a:ext uri="{FF2B5EF4-FFF2-40B4-BE49-F238E27FC236}">
                    <a16:creationId xmlns:a16="http://schemas.microsoft.com/office/drawing/2014/main" id="{653C326F-47B8-4B87-AF26-04386016E108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1121673" y="1471432"/>
                <a:ext cx="2352904" cy="475747"/>
              </a:xfrm>
              <a:prstGeom prst="rect">
                <a:avLst/>
              </a:prstGeom>
            </p:spPr>
            <p:txBody>
              <a:bodyPr/>
              <a:lstStyle>
                <a:lvl1pPr marL="0" indent="0" algn="ctr" defTabSz="1460754" rtl="0" eaLnBrk="1" latinLnBrk="0" hangingPunct="1">
                  <a:lnSpc>
                    <a:spcPct val="90000"/>
                  </a:lnSpc>
                  <a:spcBef>
                    <a:spcPts val="1598"/>
                  </a:spcBef>
                  <a:buFont typeface="Arial" panose="020B0604020202020204" pitchFamily="34" charset="0"/>
                  <a:buNone/>
                  <a:defRPr sz="4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1095566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83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5943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1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556320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86697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17074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747451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477828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208205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400" dirty="0">
                    <a:solidFill>
                      <a:schemeClr val="bg1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Type Awesome Title</a:t>
                </a:r>
                <a:endParaRPr lang="id-ID" sz="14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D439C2-D844-41C1-B320-BA5853CF0EDE}"/>
                </a:ext>
              </a:extLst>
            </p:cNvPr>
            <p:cNvGrpSpPr/>
            <p:nvPr/>
          </p:nvGrpSpPr>
          <p:grpSpPr>
            <a:xfrm flipH="1">
              <a:off x="7453948" y="3862706"/>
              <a:ext cx="357190" cy="50114"/>
              <a:chOff x="9072742" y="259789"/>
              <a:chExt cx="1860271" cy="260996"/>
            </a:xfr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1"/>
            </a:gradFill>
          </p:grpSpPr>
          <p:sp>
            <p:nvSpPr>
              <p:cNvPr id="10" name="Rectangle: Rounded Corners 14">
                <a:extLst>
                  <a:ext uri="{FF2B5EF4-FFF2-40B4-BE49-F238E27FC236}">
                    <a16:creationId xmlns:a16="http://schemas.microsoft.com/office/drawing/2014/main" id="{D6DED8F6-916C-4E0A-940C-768B4E262990}"/>
                  </a:ext>
                </a:extLst>
              </p:cNvPr>
              <p:cNvSpPr/>
              <p:nvPr/>
            </p:nvSpPr>
            <p:spPr>
              <a:xfrm>
                <a:off x="9433088" y="259789"/>
                <a:ext cx="1499925" cy="260996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0" sx="90000" sy="90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72DB7D8-0726-4A44-9724-7720E649BD14}"/>
                  </a:ext>
                </a:extLst>
              </p:cNvPr>
              <p:cNvSpPr/>
              <p:nvPr/>
            </p:nvSpPr>
            <p:spPr>
              <a:xfrm>
                <a:off x="9072742" y="259789"/>
                <a:ext cx="260998" cy="26099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9" name="Freeform 18"/>
          <p:cNvSpPr/>
          <p:nvPr/>
        </p:nvSpPr>
        <p:spPr>
          <a:xfrm rot="5400000">
            <a:off x="-38156" y="38156"/>
            <a:ext cx="826319" cy="750007"/>
          </a:xfrm>
          <a:custGeom>
            <a:avLst/>
            <a:gdLst>
              <a:gd name="connsiteX0" fmla="*/ 959469 w 959469"/>
              <a:gd name="connsiteY0" fmla="*/ 725714 h 870860"/>
              <a:gd name="connsiteX1" fmla="*/ 955722 w 959469"/>
              <a:gd name="connsiteY1" fmla="*/ 799914 h 870860"/>
              <a:gd name="connsiteX2" fmla="*/ 944894 w 959469"/>
              <a:gd name="connsiteY2" fmla="*/ 870860 h 870860"/>
              <a:gd name="connsiteX3" fmla="*/ 0 w 959469"/>
              <a:gd name="connsiteY3" fmla="*/ 870860 h 870860"/>
              <a:gd name="connsiteX4" fmla="*/ 0 w 959469"/>
              <a:gd name="connsiteY4" fmla="*/ 41905 h 870860"/>
              <a:gd name="connsiteX5" fmla="*/ 87498 w 959469"/>
              <a:gd name="connsiteY5" fmla="*/ 14744 h 870860"/>
              <a:gd name="connsiteX6" fmla="*/ 233755 w 959469"/>
              <a:gd name="connsiteY6" fmla="*/ 0 h 870860"/>
              <a:gd name="connsiteX7" fmla="*/ 959469 w 959469"/>
              <a:gd name="connsiteY7" fmla="*/ 725714 h 87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9469" h="870860">
                <a:moveTo>
                  <a:pt x="959469" y="725714"/>
                </a:moveTo>
                <a:cubicBezTo>
                  <a:pt x="959469" y="750764"/>
                  <a:pt x="958200" y="775518"/>
                  <a:pt x="955722" y="799914"/>
                </a:cubicBezTo>
                <a:lnTo>
                  <a:pt x="944894" y="870860"/>
                </a:lnTo>
                <a:lnTo>
                  <a:pt x="0" y="870860"/>
                </a:lnTo>
                <a:lnTo>
                  <a:pt x="0" y="41905"/>
                </a:lnTo>
                <a:lnTo>
                  <a:pt x="87498" y="14744"/>
                </a:lnTo>
                <a:cubicBezTo>
                  <a:pt x="134740" y="5077"/>
                  <a:pt x="183655" y="0"/>
                  <a:pt x="233755" y="0"/>
                </a:cubicBezTo>
                <a:cubicBezTo>
                  <a:pt x="634556" y="0"/>
                  <a:pt x="959469" y="324913"/>
                  <a:pt x="959469" y="725714"/>
                </a:cubicBezTo>
                <a:close/>
              </a:path>
            </a:pathLst>
          </a:custGeom>
          <a:solidFill>
            <a:srgbClr val="005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5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27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0" r="15400"/>
          <a:stretch>
            <a:fillRect/>
          </a:stretch>
        </p:blipFill>
        <p:spPr/>
      </p:pic>
      <p:pic>
        <p:nvPicPr>
          <p:cNvPr id="26" name="Picture Placeholder 2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0" r="21200"/>
          <a:stretch>
            <a:fillRect/>
          </a:stretch>
        </p:blipFill>
        <p:spPr/>
      </p:pic>
      <p:pic>
        <p:nvPicPr>
          <p:cNvPr id="25" name="Picture Placeholder 24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0" r="22700"/>
          <a:stretch>
            <a:fillRect/>
          </a:stretch>
        </p:blipFill>
        <p:spPr/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3E83108-D884-4D5F-8141-147578242847}"/>
              </a:ext>
            </a:extLst>
          </p:cNvPr>
          <p:cNvSpPr/>
          <p:nvPr/>
        </p:nvSpPr>
        <p:spPr>
          <a:xfrm rot="2700000">
            <a:off x="2118845" y="2374573"/>
            <a:ext cx="2108854" cy="2108854"/>
          </a:xfrm>
          <a:prstGeom prst="roundRect">
            <a:avLst/>
          </a:prstGeom>
          <a:solidFill>
            <a:srgbClr val="005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" name="Freeform 50">
            <a:extLst>
              <a:ext uri="{FF2B5EF4-FFF2-40B4-BE49-F238E27FC236}">
                <a16:creationId xmlns:a16="http://schemas.microsoft.com/office/drawing/2014/main" id="{E6B167AA-D964-41C5-85B1-209982DD157D}"/>
              </a:ext>
            </a:extLst>
          </p:cNvPr>
          <p:cNvSpPr>
            <a:spLocks noEditPoints="1"/>
          </p:cNvSpPr>
          <p:nvPr/>
        </p:nvSpPr>
        <p:spPr bwMode="auto">
          <a:xfrm>
            <a:off x="3023253" y="2617102"/>
            <a:ext cx="300038" cy="325438"/>
          </a:xfrm>
          <a:custGeom>
            <a:avLst/>
            <a:gdLst>
              <a:gd name="T0" fmla="*/ 117 w 192"/>
              <a:gd name="T1" fmla="*/ 49 h 208"/>
              <a:gd name="T2" fmla="*/ 150 w 192"/>
              <a:gd name="T3" fmla="*/ 26 h 208"/>
              <a:gd name="T4" fmla="*/ 168 w 192"/>
              <a:gd name="T5" fmla="*/ 16 h 208"/>
              <a:gd name="T6" fmla="*/ 118 w 192"/>
              <a:gd name="T7" fmla="*/ 22 h 208"/>
              <a:gd name="T8" fmla="*/ 105 w 192"/>
              <a:gd name="T9" fmla="*/ 0 h 208"/>
              <a:gd name="T10" fmla="*/ 86 w 192"/>
              <a:gd name="T11" fmla="*/ 18 h 208"/>
              <a:gd name="T12" fmla="*/ 44 w 192"/>
              <a:gd name="T13" fmla="*/ 20 h 208"/>
              <a:gd name="T14" fmla="*/ 51 w 192"/>
              <a:gd name="T15" fmla="*/ 26 h 208"/>
              <a:gd name="T16" fmla="*/ 72 w 192"/>
              <a:gd name="T17" fmla="*/ 50 h 208"/>
              <a:gd name="T18" fmla="*/ 0 w 192"/>
              <a:gd name="T19" fmla="*/ 134 h 208"/>
              <a:gd name="T20" fmla="*/ 96 w 192"/>
              <a:gd name="T21" fmla="*/ 208 h 208"/>
              <a:gd name="T22" fmla="*/ 192 w 192"/>
              <a:gd name="T23" fmla="*/ 134 h 208"/>
              <a:gd name="T24" fmla="*/ 117 w 192"/>
              <a:gd name="T25" fmla="*/ 49 h 208"/>
              <a:gd name="T26" fmla="*/ 66 w 192"/>
              <a:gd name="T27" fmla="*/ 25 h 208"/>
              <a:gd name="T28" fmla="*/ 88 w 192"/>
              <a:gd name="T29" fmla="*/ 26 h 208"/>
              <a:gd name="T30" fmla="*/ 90 w 192"/>
              <a:gd name="T31" fmla="*/ 26 h 208"/>
              <a:gd name="T32" fmla="*/ 103 w 192"/>
              <a:gd name="T33" fmla="*/ 13 h 208"/>
              <a:gd name="T34" fmla="*/ 114 w 192"/>
              <a:gd name="T35" fmla="*/ 30 h 208"/>
              <a:gd name="T36" fmla="*/ 130 w 192"/>
              <a:gd name="T37" fmla="*/ 28 h 208"/>
              <a:gd name="T38" fmla="*/ 108 w 192"/>
              <a:gd name="T39" fmla="*/ 48 h 208"/>
              <a:gd name="T40" fmla="*/ 96 w 192"/>
              <a:gd name="T41" fmla="*/ 47 h 208"/>
              <a:gd name="T42" fmla="*/ 80 w 192"/>
              <a:gd name="T43" fmla="*/ 48 h 208"/>
              <a:gd name="T44" fmla="*/ 66 w 192"/>
              <a:gd name="T45" fmla="*/ 25 h 208"/>
              <a:gd name="T46" fmla="*/ 96 w 192"/>
              <a:gd name="T47" fmla="*/ 200 h 208"/>
              <a:gd name="T48" fmla="*/ 8 w 192"/>
              <a:gd name="T49" fmla="*/ 134 h 208"/>
              <a:gd name="T50" fmla="*/ 96 w 192"/>
              <a:gd name="T51" fmla="*/ 55 h 208"/>
              <a:gd name="T52" fmla="*/ 184 w 192"/>
              <a:gd name="T53" fmla="*/ 134 h 208"/>
              <a:gd name="T54" fmla="*/ 96 w 192"/>
              <a:gd name="T55" fmla="*/ 200 h 208"/>
              <a:gd name="T56" fmla="*/ 55 w 192"/>
              <a:gd name="T57" fmla="*/ 82 h 208"/>
              <a:gd name="T58" fmla="*/ 28 w 192"/>
              <a:gd name="T59" fmla="*/ 108 h 208"/>
              <a:gd name="T60" fmla="*/ 31 w 192"/>
              <a:gd name="T61" fmla="*/ 113 h 208"/>
              <a:gd name="T62" fmla="*/ 32 w 192"/>
              <a:gd name="T63" fmla="*/ 113 h 208"/>
              <a:gd name="T64" fmla="*/ 36 w 192"/>
              <a:gd name="T65" fmla="*/ 110 h 208"/>
              <a:gd name="T66" fmla="*/ 57 w 192"/>
              <a:gd name="T67" fmla="*/ 89 h 208"/>
              <a:gd name="T68" fmla="*/ 60 w 192"/>
              <a:gd name="T69" fmla="*/ 85 h 208"/>
              <a:gd name="T70" fmla="*/ 55 w 192"/>
              <a:gd name="T71" fmla="*/ 82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2" h="208">
                <a:moveTo>
                  <a:pt x="117" y="49"/>
                </a:moveTo>
                <a:cubicBezTo>
                  <a:pt x="120" y="45"/>
                  <a:pt x="134" y="34"/>
                  <a:pt x="150" y="26"/>
                </a:cubicBezTo>
                <a:cubicBezTo>
                  <a:pt x="168" y="16"/>
                  <a:pt x="168" y="16"/>
                  <a:pt x="168" y="16"/>
                </a:cubicBezTo>
                <a:cubicBezTo>
                  <a:pt x="118" y="22"/>
                  <a:pt x="118" y="22"/>
                  <a:pt x="118" y="22"/>
                </a:cubicBezTo>
                <a:cubicBezTo>
                  <a:pt x="105" y="0"/>
                  <a:pt x="105" y="0"/>
                  <a:pt x="105" y="0"/>
                </a:cubicBezTo>
                <a:cubicBezTo>
                  <a:pt x="86" y="18"/>
                  <a:pt x="86" y="18"/>
                  <a:pt x="86" y="18"/>
                </a:cubicBezTo>
                <a:cubicBezTo>
                  <a:pt x="44" y="15"/>
                  <a:pt x="44" y="16"/>
                  <a:pt x="44" y="20"/>
                </a:cubicBezTo>
                <a:cubicBezTo>
                  <a:pt x="43" y="24"/>
                  <a:pt x="47" y="25"/>
                  <a:pt x="51" y="26"/>
                </a:cubicBezTo>
                <a:cubicBezTo>
                  <a:pt x="66" y="29"/>
                  <a:pt x="71" y="46"/>
                  <a:pt x="72" y="50"/>
                </a:cubicBezTo>
                <a:cubicBezTo>
                  <a:pt x="29" y="59"/>
                  <a:pt x="0" y="91"/>
                  <a:pt x="0" y="134"/>
                </a:cubicBezTo>
                <a:cubicBezTo>
                  <a:pt x="0" y="181"/>
                  <a:pt x="35" y="208"/>
                  <a:pt x="96" y="208"/>
                </a:cubicBezTo>
                <a:cubicBezTo>
                  <a:pt x="157" y="208"/>
                  <a:pt x="192" y="181"/>
                  <a:pt x="192" y="134"/>
                </a:cubicBezTo>
                <a:cubicBezTo>
                  <a:pt x="192" y="90"/>
                  <a:pt x="161" y="57"/>
                  <a:pt x="117" y="49"/>
                </a:cubicBezTo>
                <a:close/>
                <a:moveTo>
                  <a:pt x="66" y="25"/>
                </a:moveTo>
                <a:cubicBezTo>
                  <a:pt x="73" y="25"/>
                  <a:pt x="81" y="26"/>
                  <a:pt x="88" y="26"/>
                </a:cubicBezTo>
                <a:cubicBezTo>
                  <a:pt x="90" y="26"/>
                  <a:pt x="90" y="26"/>
                  <a:pt x="90" y="26"/>
                </a:cubicBezTo>
                <a:cubicBezTo>
                  <a:pt x="103" y="13"/>
                  <a:pt x="103" y="13"/>
                  <a:pt x="103" y="13"/>
                </a:cubicBezTo>
                <a:cubicBezTo>
                  <a:pt x="114" y="30"/>
                  <a:pt x="114" y="30"/>
                  <a:pt x="114" y="30"/>
                </a:cubicBezTo>
                <a:cubicBezTo>
                  <a:pt x="130" y="28"/>
                  <a:pt x="130" y="28"/>
                  <a:pt x="130" y="28"/>
                </a:cubicBezTo>
                <a:cubicBezTo>
                  <a:pt x="120" y="35"/>
                  <a:pt x="110" y="42"/>
                  <a:pt x="108" y="48"/>
                </a:cubicBezTo>
                <a:cubicBezTo>
                  <a:pt x="104" y="47"/>
                  <a:pt x="100" y="47"/>
                  <a:pt x="96" y="47"/>
                </a:cubicBezTo>
                <a:cubicBezTo>
                  <a:pt x="90" y="47"/>
                  <a:pt x="85" y="48"/>
                  <a:pt x="80" y="48"/>
                </a:cubicBezTo>
                <a:cubicBezTo>
                  <a:pt x="79" y="45"/>
                  <a:pt x="76" y="33"/>
                  <a:pt x="66" y="25"/>
                </a:cubicBezTo>
                <a:close/>
                <a:moveTo>
                  <a:pt x="96" y="200"/>
                </a:moveTo>
                <a:cubicBezTo>
                  <a:pt x="70" y="200"/>
                  <a:pt x="8" y="194"/>
                  <a:pt x="8" y="134"/>
                </a:cubicBezTo>
                <a:cubicBezTo>
                  <a:pt x="8" y="88"/>
                  <a:pt x="45" y="55"/>
                  <a:pt x="96" y="55"/>
                </a:cubicBezTo>
                <a:cubicBezTo>
                  <a:pt x="147" y="55"/>
                  <a:pt x="184" y="88"/>
                  <a:pt x="184" y="134"/>
                </a:cubicBezTo>
                <a:cubicBezTo>
                  <a:pt x="184" y="194"/>
                  <a:pt x="122" y="200"/>
                  <a:pt x="96" y="200"/>
                </a:cubicBezTo>
                <a:close/>
                <a:moveTo>
                  <a:pt x="55" y="82"/>
                </a:moveTo>
                <a:cubicBezTo>
                  <a:pt x="33" y="86"/>
                  <a:pt x="28" y="107"/>
                  <a:pt x="28" y="108"/>
                </a:cubicBezTo>
                <a:cubicBezTo>
                  <a:pt x="28" y="111"/>
                  <a:pt x="29" y="113"/>
                  <a:pt x="31" y="113"/>
                </a:cubicBezTo>
                <a:cubicBezTo>
                  <a:pt x="32" y="113"/>
                  <a:pt x="32" y="113"/>
                  <a:pt x="32" y="113"/>
                </a:cubicBezTo>
                <a:cubicBezTo>
                  <a:pt x="34" y="113"/>
                  <a:pt x="36" y="112"/>
                  <a:pt x="36" y="110"/>
                </a:cubicBezTo>
                <a:cubicBezTo>
                  <a:pt x="36" y="110"/>
                  <a:pt x="40" y="93"/>
                  <a:pt x="57" y="89"/>
                </a:cubicBezTo>
                <a:cubicBezTo>
                  <a:pt x="59" y="89"/>
                  <a:pt x="60" y="87"/>
                  <a:pt x="60" y="85"/>
                </a:cubicBezTo>
                <a:cubicBezTo>
                  <a:pt x="60" y="83"/>
                  <a:pt x="57" y="81"/>
                  <a:pt x="55" y="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BF11652-03B1-4916-8B0B-5F3F8F5143E5}"/>
              </a:ext>
            </a:extLst>
          </p:cNvPr>
          <p:cNvGrpSpPr/>
          <p:nvPr/>
        </p:nvGrpSpPr>
        <p:grpSpPr>
          <a:xfrm>
            <a:off x="2176016" y="3038675"/>
            <a:ext cx="1994512" cy="1110139"/>
            <a:chOff x="7200900" y="4431847"/>
            <a:chExt cx="1994512" cy="11101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39A7857-E853-44DA-B965-C24E1D4725C7}"/>
                </a:ext>
              </a:extLst>
            </p:cNvPr>
            <p:cNvSpPr/>
            <p:nvPr/>
          </p:nvSpPr>
          <p:spPr>
            <a:xfrm>
              <a:off x="7200900" y="4851541"/>
              <a:ext cx="1994512" cy="6904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 dirty="0" smtClean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Online Generating fake Content for Presentation Templates</a:t>
              </a:r>
              <a:endPara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CC32FE-3A96-42AA-9D6B-CCCA9A5F7571}"/>
                </a:ext>
              </a:extLst>
            </p:cNvPr>
            <p:cNvSpPr/>
            <p:nvPr/>
          </p:nvSpPr>
          <p:spPr>
            <a:xfrm>
              <a:off x="7200901" y="4431847"/>
              <a:ext cx="1994511" cy="4062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dirty="0" smtClean="0">
                  <a:solidFill>
                    <a:schemeClr val="bg1"/>
                  </a:solidFill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Lorem</a:t>
              </a:r>
              <a:endParaRPr lang="id-ID" dirty="0">
                <a:solidFill>
                  <a:schemeClr val="bg1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780D954-8437-4BB4-9C14-8B5F3E6C8E1C}"/>
              </a:ext>
            </a:extLst>
          </p:cNvPr>
          <p:cNvSpPr/>
          <p:nvPr/>
        </p:nvSpPr>
        <p:spPr>
          <a:xfrm>
            <a:off x="6963919" y="3850655"/>
            <a:ext cx="37040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Lorem Ipsum is simply dummy text of the printing and typesetting industry. Lorem Ipsum has been the industry's standard dummy text ever since the 1500s, when an unknown printer took a galley of type.</a:t>
            </a:r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A504B6-B1E0-48AE-9F89-4841452B9C41}"/>
              </a:ext>
            </a:extLst>
          </p:cNvPr>
          <p:cNvGrpSpPr/>
          <p:nvPr/>
        </p:nvGrpSpPr>
        <p:grpSpPr>
          <a:xfrm>
            <a:off x="6963919" y="1995938"/>
            <a:ext cx="3814399" cy="1568110"/>
            <a:chOff x="6963919" y="1691141"/>
            <a:chExt cx="3814399" cy="156811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582A372-E76B-4E79-A700-2BAFC69A0712}"/>
                </a:ext>
              </a:extLst>
            </p:cNvPr>
            <p:cNvGrpSpPr/>
            <p:nvPr/>
          </p:nvGrpSpPr>
          <p:grpSpPr>
            <a:xfrm>
              <a:off x="6963919" y="1691141"/>
              <a:ext cx="3814399" cy="1440424"/>
              <a:chOff x="1121673" y="1972566"/>
              <a:chExt cx="3814399" cy="1440424"/>
            </a:xfrm>
          </p:grpSpPr>
          <p:sp>
            <p:nvSpPr>
              <p:cNvPr id="17" name="Text Placeholder 2">
                <a:extLst>
                  <a:ext uri="{FF2B5EF4-FFF2-40B4-BE49-F238E27FC236}">
                    <a16:creationId xmlns:a16="http://schemas.microsoft.com/office/drawing/2014/main" id="{7CD0EE21-9963-4982-BBB0-F9531A21C2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1673" y="2293388"/>
                <a:ext cx="3814399" cy="1119602"/>
              </a:xfrm>
              <a:prstGeom prst="rect">
                <a:avLst/>
              </a:prstGeom>
            </p:spPr>
            <p:txBody>
              <a:bodyPr/>
              <a:lstStyle>
                <a:lvl1pPr marL="0" indent="0" algn="ctr" defTabSz="1460754" rtl="0" eaLnBrk="1" latinLnBrk="0" hangingPunct="1">
                  <a:lnSpc>
                    <a:spcPct val="90000"/>
                  </a:lnSpc>
                  <a:spcBef>
                    <a:spcPts val="1598"/>
                  </a:spcBef>
                  <a:buFont typeface="Arial" panose="020B0604020202020204" pitchFamily="34" charset="0"/>
                  <a:buNone/>
                  <a:defRPr sz="4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1095566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83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5943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1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556320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86697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17074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747451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477828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208205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Poppins" panose="00000500000000000000" pitchFamily="2" charset="0"/>
                    <a:ea typeface="Roboto Light" panose="02000000000000000000" pitchFamily="2" charset="0"/>
                    <a:cs typeface="Poppins" panose="00000500000000000000" pitchFamily="2" charset="0"/>
                  </a:rPr>
                  <a:t>More Benefits </a:t>
                </a:r>
                <a:r>
                  <a:rPr lang="en-US" dirty="0" smtClean="0">
                    <a:solidFill>
                      <a:schemeClr val="tx1"/>
                    </a:solidFill>
                    <a:latin typeface="Poppins" panose="00000500000000000000" pitchFamily="2" charset="0"/>
                    <a:ea typeface="Roboto Light" panose="02000000000000000000" pitchFamily="2" charset="0"/>
                    <a:cs typeface="Poppins" panose="00000500000000000000" pitchFamily="2" charset="0"/>
                  </a:rPr>
                  <a:t>Of Lorem</a:t>
                </a:r>
                <a:endParaRPr lang="id-ID" dirty="0">
                  <a:solidFill>
                    <a:schemeClr val="tx1"/>
                  </a:solidFill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18" name="Text Placeholder 2">
                <a:extLst>
                  <a:ext uri="{FF2B5EF4-FFF2-40B4-BE49-F238E27FC236}">
                    <a16:creationId xmlns:a16="http://schemas.microsoft.com/office/drawing/2014/main" id="{7CEADF49-A38F-46D6-9BDF-8D1A95625CE1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1121673" y="1972566"/>
                <a:ext cx="3420981" cy="475747"/>
              </a:xfrm>
              <a:prstGeom prst="rect">
                <a:avLst/>
              </a:prstGeom>
            </p:spPr>
            <p:txBody>
              <a:bodyPr/>
              <a:lstStyle>
                <a:lvl1pPr marL="0" indent="0" algn="ctr" defTabSz="1460754" rtl="0" eaLnBrk="1" latinLnBrk="0" hangingPunct="1">
                  <a:lnSpc>
                    <a:spcPct val="90000"/>
                  </a:lnSpc>
                  <a:spcBef>
                    <a:spcPts val="1598"/>
                  </a:spcBef>
                  <a:buFont typeface="Arial" panose="020B0604020202020204" pitchFamily="34" charset="0"/>
                  <a:buNone/>
                  <a:defRPr sz="4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1095566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83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5943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1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556320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86697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17074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747451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477828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208205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400" dirty="0">
                    <a:solidFill>
                      <a:schemeClr val="bg1">
                        <a:lumMod val="95000"/>
                      </a:schemeClr>
                    </a:solidFill>
                    <a:latin typeface="Poppins" panose="00000500000000000000" pitchFamily="2" charset="0"/>
                    <a:ea typeface="Roboto Light" panose="02000000000000000000" pitchFamily="2" charset="0"/>
                    <a:cs typeface="Poppins" panose="00000500000000000000" pitchFamily="2" charset="0"/>
                  </a:rPr>
                  <a:t>Type Awesome Title</a:t>
                </a:r>
                <a:endParaRPr lang="id-ID" sz="1400" dirty="0">
                  <a:solidFill>
                    <a:schemeClr val="bg1">
                      <a:lumMod val="95000"/>
                    </a:schemeClr>
                  </a:solidFill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8C9B86C-155F-49BA-A72B-5444E9575F46}"/>
                </a:ext>
              </a:extLst>
            </p:cNvPr>
            <p:cNvGrpSpPr/>
            <p:nvPr/>
          </p:nvGrpSpPr>
          <p:grpSpPr>
            <a:xfrm flipH="1">
              <a:off x="7088558" y="3209137"/>
              <a:ext cx="357190" cy="50114"/>
              <a:chOff x="9072742" y="259789"/>
              <a:chExt cx="1860271" cy="260996"/>
            </a:xfr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1"/>
            </a:gradFill>
          </p:grpSpPr>
          <p:sp>
            <p:nvSpPr>
              <p:cNvPr id="15" name="Rectangle: Rounded Corners 15">
                <a:extLst>
                  <a:ext uri="{FF2B5EF4-FFF2-40B4-BE49-F238E27FC236}">
                    <a16:creationId xmlns:a16="http://schemas.microsoft.com/office/drawing/2014/main" id="{DBA35A22-F83E-47F3-A76E-7CA8B6AF4DA9}"/>
                  </a:ext>
                </a:extLst>
              </p:cNvPr>
              <p:cNvSpPr/>
              <p:nvPr/>
            </p:nvSpPr>
            <p:spPr>
              <a:xfrm>
                <a:off x="9433088" y="259789"/>
                <a:ext cx="1499925" cy="260996"/>
              </a:xfrm>
              <a:prstGeom prst="roundRect">
                <a:avLst>
                  <a:gd name="adj" fmla="val 50000"/>
                </a:avLst>
              </a:prstGeom>
              <a:solidFill>
                <a:srgbClr val="005653"/>
              </a:solidFill>
              <a:ln>
                <a:noFill/>
              </a:ln>
              <a:effectLst>
                <a:outerShdw blurRad="1270000" sx="90000" sy="90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0150BB3-A7B4-4147-A2E8-94A3BA8E769B}"/>
                  </a:ext>
                </a:extLst>
              </p:cNvPr>
              <p:cNvSpPr/>
              <p:nvPr/>
            </p:nvSpPr>
            <p:spPr>
              <a:xfrm>
                <a:off x="9072742" y="259789"/>
                <a:ext cx="260998" cy="260996"/>
              </a:xfrm>
              <a:prstGeom prst="ellipse">
                <a:avLst/>
              </a:prstGeom>
              <a:solidFill>
                <a:srgbClr val="0056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</p:grpSp>
      <p:pic>
        <p:nvPicPr>
          <p:cNvPr id="30" name="Picture Placeholder 2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1" r="28037"/>
          <a:stretch/>
        </p:blipFill>
        <p:spPr/>
      </p:pic>
    </p:spTree>
    <p:extLst>
      <p:ext uri="{BB962C8B-B14F-4D97-AF65-F5344CB8AC3E}">
        <p14:creationId xmlns:p14="http://schemas.microsoft.com/office/powerpoint/2010/main" val="276962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115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Poppins</vt:lpstr>
      <vt:lpstr>Roboto</vt:lpstr>
      <vt:lpstr>Roboto Light</vt:lpstr>
      <vt:lpstr>Roboto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Moorche</dc:creator>
  <cp:lastModifiedBy>Moorche</cp:lastModifiedBy>
  <cp:revision>37</cp:revision>
  <dcterms:created xsi:type="dcterms:W3CDTF">2019-05-28T07:22:28Z</dcterms:created>
  <dcterms:modified xsi:type="dcterms:W3CDTF">2019-05-28T08:39:24Z</dcterms:modified>
</cp:coreProperties>
</file>