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62" r:id="rId7"/>
    <p:sldId id="263" r:id="rId8"/>
    <p:sldId id="264" r:id="rId9"/>
    <p:sldId id="265" r:id="rId10"/>
    <p:sldId id="259" r:id="rId11"/>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597"/>
    <a:srgbClr val="4472C4"/>
    <a:srgbClr val="7093D2"/>
    <a:srgbClr val="0013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38" autoAdjust="0"/>
    <p:restoredTop sz="94660"/>
  </p:normalViewPr>
  <p:slideViewPr>
    <p:cSldViewPr snapToGrid="0" showGuides="1">
      <p:cViewPr>
        <p:scale>
          <a:sx n="75" d="100"/>
          <a:sy n="75" d="100"/>
        </p:scale>
        <p:origin x="2082" y="8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54FBEB0D-EADC-4000-9402-7624321B9087}"/>
              </a:ext>
            </a:extLst>
          </p:cNvPr>
          <p:cNvSpPr>
            <a:spLocks noGrp="1"/>
          </p:cNvSpPr>
          <p:nvPr>
            <p:ph type="pic" sz="quarter" idx="13"/>
          </p:nvPr>
        </p:nvSpPr>
        <p:spPr>
          <a:xfrm>
            <a:off x="587375" y="441325"/>
            <a:ext cx="11017250" cy="5975350"/>
          </a:xfrm>
          <a:prstGeom prst="rect">
            <a:avLst/>
          </a:prstGeom>
          <a:noFill/>
        </p:spPr>
      </p:sp>
    </p:spTree>
    <p:extLst>
      <p:ext uri="{BB962C8B-B14F-4D97-AF65-F5344CB8AC3E}">
        <p14:creationId xmlns:p14="http://schemas.microsoft.com/office/powerpoint/2010/main" val="1030718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9DC34-AD85-438C-B24E-A977D9821A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41559549-C553-4520-80A6-60659BCA92B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6C3AFA69-B86B-493B-B1C2-9E657D686AA9}"/>
              </a:ext>
            </a:extLst>
          </p:cNvPr>
          <p:cNvSpPr>
            <a:spLocks noGrp="1"/>
          </p:cNvSpPr>
          <p:nvPr>
            <p:ph type="dt" sz="half" idx="10"/>
          </p:nvPr>
        </p:nvSpPr>
        <p:spPr>
          <a:xfrm>
            <a:off x="838200" y="6356350"/>
            <a:ext cx="2743200" cy="365125"/>
          </a:xfrm>
          <a:prstGeom prst="rect">
            <a:avLst/>
          </a:prstGeom>
        </p:spPr>
        <p:txBody>
          <a:bodyPr/>
          <a:lstStyle/>
          <a:p>
            <a:fld id="{5B34D225-44E1-4EC1-B1E1-8085C00B2180}" type="datetimeFigureOut">
              <a:rPr lang="en-PK" smtClean="0"/>
              <a:t>23/07/2019</a:t>
            </a:fld>
            <a:endParaRPr lang="en-PK"/>
          </a:p>
        </p:txBody>
      </p:sp>
      <p:sp>
        <p:nvSpPr>
          <p:cNvPr id="5" name="Footer Placeholder 4">
            <a:extLst>
              <a:ext uri="{FF2B5EF4-FFF2-40B4-BE49-F238E27FC236}">
                <a16:creationId xmlns:a16="http://schemas.microsoft.com/office/drawing/2014/main" id="{8FE03BDF-A3B3-4748-9F03-F7D3D5DBAE69}"/>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8E0A695F-88B9-47EB-9F36-32CD944939DA}"/>
              </a:ext>
            </a:extLst>
          </p:cNvPr>
          <p:cNvSpPr>
            <a:spLocks noGrp="1"/>
          </p:cNvSpPr>
          <p:nvPr>
            <p:ph type="sldNum" sz="quarter" idx="12"/>
          </p:nvPr>
        </p:nvSpPr>
        <p:spPr>
          <a:xfrm>
            <a:off x="8610600" y="6356350"/>
            <a:ext cx="2743200" cy="365125"/>
          </a:xfrm>
          <a:prstGeom prst="rect">
            <a:avLst/>
          </a:prstGeom>
        </p:spPr>
        <p:txBody>
          <a:bodyPr/>
          <a:lstStyle/>
          <a:p>
            <a:fld id="{EE5EBA31-37CC-4178-A5DC-BCFA01A3E520}" type="slidenum">
              <a:rPr lang="en-PK" smtClean="0"/>
              <a:t>‹#›</a:t>
            </a:fld>
            <a:endParaRPr lang="en-PK"/>
          </a:p>
        </p:txBody>
      </p:sp>
    </p:spTree>
    <p:extLst>
      <p:ext uri="{BB962C8B-B14F-4D97-AF65-F5344CB8AC3E}">
        <p14:creationId xmlns:p14="http://schemas.microsoft.com/office/powerpoint/2010/main" val="869506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2AC0A-8B13-4085-9FB2-03F16B4527C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C95EAF16-69D0-437A-B03A-DE0C412322B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4822D4E1-C31A-47B0-B537-453963C5EA6A}"/>
              </a:ext>
            </a:extLst>
          </p:cNvPr>
          <p:cNvSpPr>
            <a:spLocks noGrp="1"/>
          </p:cNvSpPr>
          <p:nvPr>
            <p:ph type="dt" sz="half" idx="10"/>
          </p:nvPr>
        </p:nvSpPr>
        <p:spPr>
          <a:xfrm>
            <a:off x="838200" y="6356350"/>
            <a:ext cx="2743200" cy="365125"/>
          </a:xfrm>
          <a:prstGeom prst="rect">
            <a:avLst/>
          </a:prstGeom>
        </p:spPr>
        <p:txBody>
          <a:bodyPr/>
          <a:lstStyle/>
          <a:p>
            <a:fld id="{5B34D225-44E1-4EC1-B1E1-8085C00B2180}" type="datetimeFigureOut">
              <a:rPr lang="en-PK" smtClean="0"/>
              <a:t>23/07/2019</a:t>
            </a:fld>
            <a:endParaRPr lang="en-PK"/>
          </a:p>
        </p:txBody>
      </p:sp>
      <p:sp>
        <p:nvSpPr>
          <p:cNvPr id="5" name="Footer Placeholder 4">
            <a:extLst>
              <a:ext uri="{FF2B5EF4-FFF2-40B4-BE49-F238E27FC236}">
                <a16:creationId xmlns:a16="http://schemas.microsoft.com/office/drawing/2014/main" id="{9821D87D-5E07-4220-B2B3-AB89FE3575B0}"/>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23E23FCC-A84B-4FA4-9818-70B6EF77CC44}"/>
              </a:ext>
            </a:extLst>
          </p:cNvPr>
          <p:cNvSpPr>
            <a:spLocks noGrp="1"/>
          </p:cNvSpPr>
          <p:nvPr>
            <p:ph type="sldNum" sz="quarter" idx="12"/>
          </p:nvPr>
        </p:nvSpPr>
        <p:spPr>
          <a:xfrm>
            <a:off x="8610600" y="6356350"/>
            <a:ext cx="2743200" cy="365125"/>
          </a:xfrm>
          <a:prstGeom prst="rect">
            <a:avLst/>
          </a:prstGeom>
        </p:spPr>
        <p:txBody>
          <a:bodyPr/>
          <a:lstStyle/>
          <a:p>
            <a:fld id="{EE5EBA31-37CC-4178-A5DC-BCFA01A3E520}" type="slidenum">
              <a:rPr lang="en-PK" smtClean="0"/>
              <a:t>‹#›</a:t>
            </a:fld>
            <a:endParaRPr lang="en-PK"/>
          </a:p>
        </p:txBody>
      </p:sp>
    </p:spTree>
    <p:extLst>
      <p:ext uri="{BB962C8B-B14F-4D97-AF65-F5344CB8AC3E}">
        <p14:creationId xmlns:p14="http://schemas.microsoft.com/office/powerpoint/2010/main" val="844054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ACD9D47-D5BB-453D-995B-F7F92FCDEA6A}"/>
              </a:ext>
            </a:extLst>
          </p:cNvPr>
          <p:cNvSpPr>
            <a:spLocks noGrp="1"/>
          </p:cNvSpPr>
          <p:nvPr>
            <p:ph type="pic" sz="quarter" idx="10"/>
          </p:nvPr>
        </p:nvSpPr>
        <p:spPr>
          <a:xfrm>
            <a:off x="0" y="0"/>
            <a:ext cx="12192000" cy="6858000"/>
          </a:xfrm>
          <a:prstGeom prst="rect">
            <a:avLst/>
          </a:prstGeom>
        </p:spPr>
        <p:txBody>
          <a:bodyPr/>
          <a:lstStyle/>
          <a:p>
            <a:endParaRPr lang="en-PK"/>
          </a:p>
        </p:txBody>
      </p:sp>
    </p:spTree>
    <p:extLst>
      <p:ext uri="{BB962C8B-B14F-4D97-AF65-F5344CB8AC3E}">
        <p14:creationId xmlns:p14="http://schemas.microsoft.com/office/powerpoint/2010/main" val="551644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6" name="Picture Placeholder 1">
            <a:extLst>
              <a:ext uri="{FF2B5EF4-FFF2-40B4-BE49-F238E27FC236}">
                <a16:creationId xmlns:a16="http://schemas.microsoft.com/office/drawing/2014/main" id="{6410F673-B04D-4B76-B79A-41426443196D}"/>
              </a:ext>
            </a:extLst>
          </p:cNvPr>
          <p:cNvSpPr>
            <a:spLocks noGrp="1"/>
          </p:cNvSpPr>
          <p:nvPr>
            <p:ph type="pic" sz="quarter" idx="29"/>
          </p:nvPr>
        </p:nvSpPr>
        <p:spPr>
          <a:xfrm>
            <a:off x="4016124" y="4486216"/>
            <a:ext cx="1752566" cy="2005190"/>
          </a:xfrm>
          <a:custGeom>
            <a:avLst/>
            <a:gdLst>
              <a:gd name="connsiteX0" fmla="*/ 876283 w 1752566"/>
              <a:gd name="connsiteY0" fmla="*/ 0 h 2005190"/>
              <a:gd name="connsiteX1" fmla="*/ 1752566 w 1752566"/>
              <a:gd name="connsiteY1" fmla="*/ 438141 h 2005190"/>
              <a:gd name="connsiteX2" fmla="*/ 1752566 w 1752566"/>
              <a:gd name="connsiteY2" fmla="*/ 1567048 h 2005190"/>
              <a:gd name="connsiteX3" fmla="*/ 876283 w 1752566"/>
              <a:gd name="connsiteY3" fmla="*/ 2005190 h 2005190"/>
              <a:gd name="connsiteX4" fmla="*/ 0 w 1752566"/>
              <a:gd name="connsiteY4" fmla="*/ 1567048 h 2005190"/>
              <a:gd name="connsiteX5" fmla="*/ 0 w 1752566"/>
              <a:gd name="connsiteY5" fmla="*/ 438141 h 200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566" h="2005190">
                <a:moveTo>
                  <a:pt x="876283" y="0"/>
                </a:moveTo>
                <a:lnTo>
                  <a:pt x="1752566" y="438141"/>
                </a:lnTo>
                <a:lnTo>
                  <a:pt x="1752566" y="1567048"/>
                </a:lnTo>
                <a:lnTo>
                  <a:pt x="876283" y="2005190"/>
                </a:lnTo>
                <a:lnTo>
                  <a:pt x="0" y="1567048"/>
                </a:lnTo>
                <a:lnTo>
                  <a:pt x="0" y="438141"/>
                </a:lnTo>
                <a:close/>
              </a:path>
            </a:pathLst>
          </a:custGeom>
        </p:spPr>
      </p:sp>
      <p:sp>
        <p:nvSpPr>
          <p:cNvPr id="57" name="Picture Placeholder 2">
            <a:extLst>
              <a:ext uri="{FF2B5EF4-FFF2-40B4-BE49-F238E27FC236}">
                <a16:creationId xmlns:a16="http://schemas.microsoft.com/office/drawing/2014/main" id="{31302946-6002-4D14-857A-21C5EE365F96}"/>
              </a:ext>
            </a:extLst>
          </p:cNvPr>
          <p:cNvSpPr>
            <a:spLocks noGrp="1"/>
          </p:cNvSpPr>
          <p:nvPr>
            <p:ph type="pic" sz="quarter" idx="28"/>
          </p:nvPr>
        </p:nvSpPr>
        <p:spPr>
          <a:xfrm>
            <a:off x="6396691" y="4486216"/>
            <a:ext cx="1752566" cy="2005190"/>
          </a:xfrm>
          <a:custGeom>
            <a:avLst/>
            <a:gdLst>
              <a:gd name="connsiteX0" fmla="*/ 876283 w 1752566"/>
              <a:gd name="connsiteY0" fmla="*/ 0 h 2005190"/>
              <a:gd name="connsiteX1" fmla="*/ 1752566 w 1752566"/>
              <a:gd name="connsiteY1" fmla="*/ 438141 h 2005190"/>
              <a:gd name="connsiteX2" fmla="*/ 1752566 w 1752566"/>
              <a:gd name="connsiteY2" fmla="*/ 1567048 h 2005190"/>
              <a:gd name="connsiteX3" fmla="*/ 876283 w 1752566"/>
              <a:gd name="connsiteY3" fmla="*/ 2005190 h 2005190"/>
              <a:gd name="connsiteX4" fmla="*/ 0 w 1752566"/>
              <a:gd name="connsiteY4" fmla="*/ 1567048 h 2005190"/>
              <a:gd name="connsiteX5" fmla="*/ 0 w 1752566"/>
              <a:gd name="connsiteY5" fmla="*/ 438141 h 200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566" h="2005190">
                <a:moveTo>
                  <a:pt x="876283" y="0"/>
                </a:moveTo>
                <a:lnTo>
                  <a:pt x="1752566" y="438141"/>
                </a:lnTo>
                <a:lnTo>
                  <a:pt x="1752566" y="1567048"/>
                </a:lnTo>
                <a:lnTo>
                  <a:pt x="876283" y="2005190"/>
                </a:lnTo>
                <a:lnTo>
                  <a:pt x="0" y="1567048"/>
                </a:lnTo>
                <a:lnTo>
                  <a:pt x="0" y="438141"/>
                </a:lnTo>
                <a:close/>
              </a:path>
            </a:pathLst>
          </a:custGeom>
        </p:spPr>
      </p:sp>
      <p:sp>
        <p:nvSpPr>
          <p:cNvPr id="58" name="Picture Placeholder 4">
            <a:extLst>
              <a:ext uri="{FF2B5EF4-FFF2-40B4-BE49-F238E27FC236}">
                <a16:creationId xmlns:a16="http://schemas.microsoft.com/office/drawing/2014/main" id="{BE86633E-FA91-42DD-B180-4093D73646E3}"/>
              </a:ext>
            </a:extLst>
          </p:cNvPr>
          <p:cNvSpPr>
            <a:spLocks noGrp="1"/>
          </p:cNvSpPr>
          <p:nvPr>
            <p:ph type="pic" sz="quarter" idx="27"/>
          </p:nvPr>
        </p:nvSpPr>
        <p:spPr>
          <a:xfrm>
            <a:off x="6396691" y="1659325"/>
            <a:ext cx="1752566" cy="2005190"/>
          </a:xfrm>
          <a:custGeom>
            <a:avLst/>
            <a:gdLst>
              <a:gd name="connsiteX0" fmla="*/ 876283 w 1752566"/>
              <a:gd name="connsiteY0" fmla="*/ 0 h 2005190"/>
              <a:gd name="connsiteX1" fmla="*/ 1752566 w 1752566"/>
              <a:gd name="connsiteY1" fmla="*/ 438141 h 2005190"/>
              <a:gd name="connsiteX2" fmla="*/ 1752566 w 1752566"/>
              <a:gd name="connsiteY2" fmla="*/ 1567048 h 2005190"/>
              <a:gd name="connsiteX3" fmla="*/ 876283 w 1752566"/>
              <a:gd name="connsiteY3" fmla="*/ 2005190 h 2005190"/>
              <a:gd name="connsiteX4" fmla="*/ 0 w 1752566"/>
              <a:gd name="connsiteY4" fmla="*/ 1567048 h 2005190"/>
              <a:gd name="connsiteX5" fmla="*/ 0 w 1752566"/>
              <a:gd name="connsiteY5" fmla="*/ 438141 h 200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566" h="2005190">
                <a:moveTo>
                  <a:pt x="876283" y="0"/>
                </a:moveTo>
                <a:lnTo>
                  <a:pt x="1752566" y="438141"/>
                </a:lnTo>
                <a:lnTo>
                  <a:pt x="1752566" y="1567048"/>
                </a:lnTo>
                <a:lnTo>
                  <a:pt x="876283" y="2005190"/>
                </a:lnTo>
                <a:lnTo>
                  <a:pt x="0" y="1567048"/>
                </a:lnTo>
                <a:lnTo>
                  <a:pt x="0" y="438141"/>
                </a:lnTo>
                <a:close/>
              </a:path>
            </a:pathLst>
          </a:custGeom>
        </p:spPr>
      </p:sp>
      <p:sp>
        <p:nvSpPr>
          <p:cNvPr id="59" name="Picture Placeholder 5">
            <a:extLst>
              <a:ext uri="{FF2B5EF4-FFF2-40B4-BE49-F238E27FC236}">
                <a16:creationId xmlns:a16="http://schemas.microsoft.com/office/drawing/2014/main" id="{4221B376-D376-4482-9C85-A9A816BBA229}"/>
              </a:ext>
            </a:extLst>
          </p:cNvPr>
          <p:cNvSpPr>
            <a:spLocks noGrp="1"/>
          </p:cNvSpPr>
          <p:nvPr>
            <p:ph type="pic" sz="quarter" idx="30"/>
          </p:nvPr>
        </p:nvSpPr>
        <p:spPr>
          <a:xfrm>
            <a:off x="4016124" y="1659325"/>
            <a:ext cx="1752566" cy="2005190"/>
          </a:xfrm>
          <a:custGeom>
            <a:avLst/>
            <a:gdLst>
              <a:gd name="connsiteX0" fmla="*/ 876283 w 1752566"/>
              <a:gd name="connsiteY0" fmla="*/ 0 h 2005190"/>
              <a:gd name="connsiteX1" fmla="*/ 1752566 w 1752566"/>
              <a:gd name="connsiteY1" fmla="*/ 438141 h 2005190"/>
              <a:gd name="connsiteX2" fmla="*/ 1752566 w 1752566"/>
              <a:gd name="connsiteY2" fmla="*/ 1567048 h 2005190"/>
              <a:gd name="connsiteX3" fmla="*/ 876283 w 1752566"/>
              <a:gd name="connsiteY3" fmla="*/ 2005190 h 2005190"/>
              <a:gd name="connsiteX4" fmla="*/ 0 w 1752566"/>
              <a:gd name="connsiteY4" fmla="*/ 1567048 h 2005190"/>
              <a:gd name="connsiteX5" fmla="*/ 0 w 1752566"/>
              <a:gd name="connsiteY5" fmla="*/ 438141 h 200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566" h="2005190">
                <a:moveTo>
                  <a:pt x="876283" y="0"/>
                </a:moveTo>
                <a:lnTo>
                  <a:pt x="1752566" y="438141"/>
                </a:lnTo>
                <a:lnTo>
                  <a:pt x="1752566" y="1567048"/>
                </a:lnTo>
                <a:lnTo>
                  <a:pt x="876283" y="2005190"/>
                </a:lnTo>
                <a:lnTo>
                  <a:pt x="0" y="1567048"/>
                </a:lnTo>
                <a:lnTo>
                  <a:pt x="0" y="438141"/>
                </a:lnTo>
                <a:close/>
              </a:path>
            </a:pathLst>
          </a:custGeom>
        </p:spPr>
      </p:sp>
    </p:spTree>
    <p:extLst>
      <p:ext uri="{BB962C8B-B14F-4D97-AF65-F5344CB8AC3E}">
        <p14:creationId xmlns:p14="http://schemas.microsoft.com/office/powerpoint/2010/main" val="317921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F61B77EF-FED2-4B28-866F-44363640394C}"/>
              </a:ext>
            </a:extLst>
          </p:cNvPr>
          <p:cNvSpPr>
            <a:spLocks noGrp="1"/>
          </p:cNvSpPr>
          <p:nvPr>
            <p:ph type="pic" sz="quarter" idx="18"/>
          </p:nvPr>
        </p:nvSpPr>
        <p:spPr>
          <a:xfrm rot="21250149">
            <a:off x="9274121" y="2663858"/>
            <a:ext cx="2331872" cy="2340352"/>
          </a:xfrm>
          <a:prstGeom prst="rect">
            <a:avLst/>
          </a:prstGeom>
        </p:spPr>
      </p:sp>
      <p:sp>
        <p:nvSpPr>
          <p:cNvPr id="12" name="Picture Placeholder 10">
            <a:extLst>
              <a:ext uri="{FF2B5EF4-FFF2-40B4-BE49-F238E27FC236}">
                <a16:creationId xmlns:a16="http://schemas.microsoft.com/office/drawing/2014/main" id="{755216E0-015A-42F9-970C-278ACA25BC28}"/>
              </a:ext>
            </a:extLst>
          </p:cNvPr>
          <p:cNvSpPr>
            <a:spLocks noGrp="1"/>
          </p:cNvSpPr>
          <p:nvPr>
            <p:ph type="pic" sz="quarter" idx="17"/>
          </p:nvPr>
        </p:nvSpPr>
        <p:spPr>
          <a:xfrm rot="21250149">
            <a:off x="7991706" y="1069264"/>
            <a:ext cx="2331872" cy="2340352"/>
          </a:xfrm>
          <a:prstGeom prst="rect">
            <a:avLst/>
          </a:prstGeom>
        </p:spPr>
      </p:sp>
      <p:sp>
        <p:nvSpPr>
          <p:cNvPr id="27" name="Picture Placeholder 9">
            <a:extLst>
              <a:ext uri="{FF2B5EF4-FFF2-40B4-BE49-F238E27FC236}">
                <a16:creationId xmlns:a16="http://schemas.microsoft.com/office/drawing/2014/main" id="{C4102091-C640-437E-893F-FDF4D45E9A87}"/>
              </a:ext>
            </a:extLst>
          </p:cNvPr>
          <p:cNvSpPr>
            <a:spLocks noGrp="1"/>
          </p:cNvSpPr>
          <p:nvPr>
            <p:ph type="pic" sz="quarter" idx="11"/>
          </p:nvPr>
        </p:nvSpPr>
        <p:spPr>
          <a:xfrm rot="20737385">
            <a:off x="6575358" y="3084894"/>
            <a:ext cx="2331872" cy="2340352"/>
          </a:xfrm>
          <a:prstGeom prst="rect">
            <a:avLst/>
          </a:prstGeom>
        </p:spPr>
      </p:sp>
    </p:spTree>
    <p:extLst>
      <p:ext uri="{BB962C8B-B14F-4D97-AF65-F5344CB8AC3E}">
        <p14:creationId xmlns:p14="http://schemas.microsoft.com/office/powerpoint/2010/main" val="4100035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1" name="Picture Placeholder 2">
            <a:extLst>
              <a:ext uri="{FF2B5EF4-FFF2-40B4-BE49-F238E27FC236}">
                <a16:creationId xmlns:a16="http://schemas.microsoft.com/office/drawing/2014/main" id="{F22A07F5-9097-4F4B-B36E-43F16745E50B}"/>
              </a:ext>
            </a:extLst>
          </p:cNvPr>
          <p:cNvSpPr>
            <a:spLocks noGrp="1"/>
          </p:cNvSpPr>
          <p:nvPr>
            <p:ph type="pic" sz="quarter" idx="17"/>
          </p:nvPr>
        </p:nvSpPr>
        <p:spPr>
          <a:xfrm>
            <a:off x="6574670" y="322643"/>
            <a:ext cx="4956175" cy="6235699"/>
          </a:xfrm>
          <a:custGeom>
            <a:avLst/>
            <a:gdLst>
              <a:gd name="connsiteX0" fmla="*/ 272552 w 4956175"/>
              <a:gd name="connsiteY0" fmla="*/ 0 h 6235699"/>
              <a:gd name="connsiteX1" fmla="*/ 276095 w 4956175"/>
              <a:gd name="connsiteY1" fmla="*/ 241 h 6235699"/>
              <a:gd name="connsiteX2" fmla="*/ 280283 w 4956175"/>
              <a:gd name="connsiteY2" fmla="*/ 481 h 6235699"/>
              <a:gd name="connsiteX3" fmla="*/ 283827 w 4956175"/>
              <a:gd name="connsiteY3" fmla="*/ 722 h 6235699"/>
              <a:gd name="connsiteX4" fmla="*/ 287693 w 4956175"/>
              <a:gd name="connsiteY4" fmla="*/ 1684 h 6235699"/>
              <a:gd name="connsiteX5" fmla="*/ 291559 w 4956175"/>
              <a:gd name="connsiteY5" fmla="*/ 2406 h 6235699"/>
              <a:gd name="connsiteX6" fmla="*/ 295426 w 4956175"/>
              <a:gd name="connsiteY6" fmla="*/ 3849 h 6235699"/>
              <a:gd name="connsiteX7" fmla="*/ 298969 w 4956175"/>
              <a:gd name="connsiteY7" fmla="*/ 5534 h 6235699"/>
              <a:gd name="connsiteX8" fmla="*/ 302835 w 4956175"/>
              <a:gd name="connsiteY8" fmla="*/ 7218 h 6235699"/>
              <a:gd name="connsiteX9" fmla="*/ 306701 w 4956175"/>
              <a:gd name="connsiteY9" fmla="*/ 9383 h 6235699"/>
              <a:gd name="connsiteX10" fmla="*/ 310245 w 4956175"/>
              <a:gd name="connsiteY10" fmla="*/ 11788 h 6235699"/>
              <a:gd name="connsiteX11" fmla="*/ 314110 w 4956175"/>
              <a:gd name="connsiteY11" fmla="*/ 14915 h 6235699"/>
              <a:gd name="connsiteX12" fmla="*/ 321198 w 4956175"/>
              <a:gd name="connsiteY12" fmla="*/ 11788 h 6235699"/>
              <a:gd name="connsiteX13" fmla="*/ 327963 w 4956175"/>
              <a:gd name="connsiteY13" fmla="*/ 9383 h 6235699"/>
              <a:gd name="connsiteX14" fmla="*/ 335051 w 4956175"/>
              <a:gd name="connsiteY14" fmla="*/ 7458 h 6235699"/>
              <a:gd name="connsiteX15" fmla="*/ 341495 w 4956175"/>
              <a:gd name="connsiteY15" fmla="*/ 5774 h 6235699"/>
              <a:gd name="connsiteX16" fmla="*/ 348260 w 4956175"/>
              <a:gd name="connsiteY16" fmla="*/ 4571 h 6235699"/>
              <a:gd name="connsiteX17" fmla="*/ 354702 w 4956175"/>
              <a:gd name="connsiteY17" fmla="*/ 3609 h 6235699"/>
              <a:gd name="connsiteX18" fmla="*/ 361469 w 4956175"/>
              <a:gd name="connsiteY18" fmla="*/ 3368 h 6235699"/>
              <a:gd name="connsiteX19" fmla="*/ 367590 w 4956175"/>
              <a:gd name="connsiteY19" fmla="*/ 3128 h 6235699"/>
              <a:gd name="connsiteX20" fmla="*/ 374355 w 4956175"/>
              <a:gd name="connsiteY20" fmla="*/ 3368 h 6235699"/>
              <a:gd name="connsiteX21" fmla="*/ 380476 w 4956175"/>
              <a:gd name="connsiteY21" fmla="*/ 3849 h 6235699"/>
              <a:gd name="connsiteX22" fmla="*/ 386920 w 4956175"/>
              <a:gd name="connsiteY22" fmla="*/ 4571 h 6235699"/>
              <a:gd name="connsiteX23" fmla="*/ 393041 w 4956175"/>
              <a:gd name="connsiteY23" fmla="*/ 5774 h 6235699"/>
              <a:gd name="connsiteX24" fmla="*/ 398839 w 4956175"/>
              <a:gd name="connsiteY24" fmla="*/ 7218 h 6235699"/>
              <a:gd name="connsiteX25" fmla="*/ 405283 w 4956175"/>
              <a:gd name="connsiteY25" fmla="*/ 8421 h 6235699"/>
              <a:gd name="connsiteX26" fmla="*/ 411082 w 4956175"/>
              <a:gd name="connsiteY26" fmla="*/ 10345 h 6235699"/>
              <a:gd name="connsiteX27" fmla="*/ 417203 w 4956175"/>
              <a:gd name="connsiteY27" fmla="*/ 12270 h 6235699"/>
              <a:gd name="connsiteX28" fmla="*/ 423325 w 4956175"/>
              <a:gd name="connsiteY28" fmla="*/ 14434 h 6235699"/>
              <a:gd name="connsiteX29" fmla="*/ 429123 w 4956175"/>
              <a:gd name="connsiteY29" fmla="*/ 17080 h 6235699"/>
              <a:gd name="connsiteX30" fmla="*/ 440721 w 4956175"/>
              <a:gd name="connsiteY30" fmla="*/ 21892 h 6235699"/>
              <a:gd name="connsiteX31" fmla="*/ 452641 w 4956175"/>
              <a:gd name="connsiteY31" fmla="*/ 27666 h 6235699"/>
              <a:gd name="connsiteX32" fmla="*/ 463917 w 4956175"/>
              <a:gd name="connsiteY32" fmla="*/ 33440 h 6235699"/>
              <a:gd name="connsiteX33" fmla="*/ 487112 w 4956175"/>
              <a:gd name="connsiteY33" fmla="*/ 45468 h 6235699"/>
              <a:gd name="connsiteX34" fmla="*/ 498389 w 4956175"/>
              <a:gd name="connsiteY34" fmla="*/ 51483 h 6235699"/>
              <a:gd name="connsiteX35" fmla="*/ 510308 w 4956175"/>
              <a:gd name="connsiteY35" fmla="*/ 57257 h 6235699"/>
              <a:gd name="connsiteX36" fmla="*/ 511598 w 4956175"/>
              <a:gd name="connsiteY36" fmla="*/ 53408 h 6235699"/>
              <a:gd name="connsiteX37" fmla="*/ 513530 w 4956175"/>
              <a:gd name="connsiteY37" fmla="*/ 50280 h 6235699"/>
              <a:gd name="connsiteX38" fmla="*/ 515464 w 4956175"/>
              <a:gd name="connsiteY38" fmla="*/ 47393 h 6235699"/>
              <a:gd name="connsiteX39" fmla="*/ 517073 w 4956175"/>
              <a:gd name="connsiteY39" fmla="*/ 44987 h 6235699"/>
              <a:gd name="connsiteX40" fmla="*/ 519330 w 4956175"/>
              <a:gd name="connsiteY40" fmla="*/ 43303 h 6235699"/>
              <a:gd name="connsiteX41" fmla="*/ 521585 w 4956175"/>
              <a:gd name="connsiteY41" fmla="*/ 41860 h 6235699"/>
              <a:gd name="connsiteX42" fmla="*/ 523840 w 4956175"/>
              <a:gd name="connsiteY42" fmla="*/ 41138 h 6235699"/>
              <a:gd name="connsiteX43" fmla="*/ 526095 w 4956175"/>
              <a:gd name="connsiteY43" fmla="*/ 40657 h 6235699"/>
              <a:gd name="connsiteX44" fmla="*/ 528350 w 4956175"/>
              <a:gd name="connsiteY44" fmla="*/ 40657 h 6235699"/>
              <a:gd name="connsiteX45" fmla="*/ 530282 w 4956175"/>
              <a:gd name="connsiteY45" fmla="*/ 41138 h 6235699"/>
              <a:gd name="connsiteX46" fmla="*/ 532537 w 4956175"/>
              <a:gd name="connsiteY46" fmla="*/ 42341 h 6235699"/>
              <a:gd name="connsiteX47" fmla="*/ 534471 w 4956175"/>
              <a:gd name="connsiteY47" fmla="*/ 43303 h 6235699"/>
              <a:gd name="connsiteX48" fmla="*/ 536403 w 4956175"/>
              <a:gd name="connsiteY48" fmla="*/ 45228 h 6235699"/>
              <a:gd name="connsiteX49" fmla="*/ 538014 w 4956175"/>
              <a:gd name="connsiteY49" fmla="*/ 47393 h 6235699"/>
              <a:gd name="connsiteX50" fmla="*/ 539625 w 4956175"/>
              <a:gd name="connsiteY50" fmla="*/ 50039 h 6235699"/>
              <a:gd name="connsiteX51" fmla="*/ 541236 w 4956175"/>
              <a:gd name="connsiteY51" fmla="*/ 52926 h 6235699"/>
              <a:gd name="connsiteX52" fmla="*/ 545746 w 4956175"/>
              <a:gd name="connsiteY52" fmla="*/ 65196 h 6235699"/>
              <a:gd name="connsiteX53" fmla="*/ 551223 w 4956175"/>
              <a:gd name="connsiteY53" fmla="*/ 76984 h 6235699"/>
              <a:gd name="connsiteX54" fmla="*/ 557667 w 4956175"/>
              <a:gd name="connsiteY54" fmla="*/ 88532 h 6235699"/>
              <a:gd name="connsiteX55" fmla="*/ 564110 w 4956175"/>
              <a:gd name="connsiteY55" fmla="*/ 99838 h 6235699"/>
              <a:gd name="connsiteX56" fmla="*/ 571197 w 4956175"/>
              <a:gd name="connsiteY56" fmla="*/ 110905 h 6235699"/>
              <a:gd name="connsiteX57" fmla="*/ 578285 w 4956175"/>
              <a:gd name="connsiteY57" fmla="*/ 121731 h 6235699"/>
              <a:gd name="connsiteX58" fmla="*/ 586017 w 4956175"/>
              <a:gd name="connsiteY58" fmla="*/ 132316 h 6235699"/>
              <a:gd name="connsiteX59" fmla="*/ 593749 w 4956175"/>
              <a:gd name="connsiteY59" fmla="*/ 142902 h 6235699"/>
              <a:gd name="connsiteX60" fmla="*/ 609213 w 4956175"/>
              <a:gd name="connsiteY60" fmla="*/ 163831 h 6235699"/>
              <a:gd name="connsiteX61" fmla="*/ 624355 w 4956175"/>
              <a:gd name="connsiteY61" fmla="*/ 184521 h 6235699"/>
              <a:gd name="connsiteX62" fmla="*/ 632087 w 4956175"/>
              <a:gd name="connsiteY62" fmla="*/ 195347 h 6235699"/>
              <a:gd name="connsiteX63" fmla="*/ 639175 w 4956175"/>
              <a:gd name="connsiteY63" fmla="*/ 205932 h 6235699"/>
              <a:gd name="connsiteX64" fmla="*/ 646261 w 4956175"/>
              <a:gd name="connsiteY64" fmla="*/ 217239 h 6235699"/>
              <a:gd name="connsiteX65" fmla="*/ 652382 w 4956175"/>
              <a:gd name="connsiteY65" fmla="*/ 228546 h 6235699"/>
              <a:gd name="connsiteX66" fmla="*/ 654316 w 4956175"/>
              <a:gd name="connsiteY66" fmla="*/ 232396 h 6235699"/>
              <a:gd name="connsiteX67" fmla="*/ 655927 w 4956175"/>
              <a:gd name="connsiteY67" fmla="*/ 236004 h 6235699"/>
              <a:gd name="connsiteX68" fmla="*/ 657215 w 4956175"/>
              <a:gd name="connsiteY68" fmla="*/ 239853 h 6235699"/>
              <a:gd name="connsiteX69" fmla="*/ 658182 w 4956175"/>
              <a:gd name="connsiteY69" fmla="*/ 243221 h 6235699"/>
              <a:gd name="connsiteX70" fmla="*/ 659149 w 4956175"/>
              <a:gd name="connsiteY70" fmla="*/ 246830 h 6235699"/>
              <a:gd name="connsiteX71" fmla="*/ 659471 w 4956175"/>
              <a:gd name="connsiteY71" fmla="*/ 250438 h 6235699"/>
              <a:gd name="connsiteX72" fmla="*/ 659793 w 4956175"/>
              <a:gd name="connsiteY72" fmla="*/ 254047 h 6235699"/>
              <a:gd name="connsiteX73" fmla="*/ 659471 w 4956175"/>
              <a:gd name="connsiteY73" fmla="*/ 257656 h 6235699"/>
              <a:gd name="connsiteX74" fmla="*/ 659149 w 4956175"/>
              <a:gd name="connsiteY74" fmla="*/ 264633 h 6235699"/>
              <a:gd name="connsiteX75" fmla="*/ 657538 w 4956175"/>
              <a:gd name="connsiteY75" fmla="*/ 271609 h 6235699"/>
              <a:gd name="connsiteX76" fmla="*/ 655283 w 4956175"/>
              <a:gd name="connsiteY76" fmla="*/ 278345 h 6235699"/>
              <a:gd name="connsiteX77" fmla="*/ 652382 w 4956175"/>
              <a:gd name="connsiteY77" fmla="*/ 285563 h 6235699"/>
              <a:gd name="connsiteX78" fmla="*/ 657538 w 4956175"/>
              <a:gd name="connsiteY78" fmla="*/ 293261 h 6235699"/>
              <a:gd name="connsiteX79" fmla="*/ 662371 w 4956175"/>
              <a:gd name="connsiteY79" fmla="*/ 300718 h 6235699"/>
              <a:gd name="connsiteX80" fmla="*/ 667202 w 4956175"/>
              <a:gd name="connsiteY80" fmla="*/ 308658 h 6235699"/>
              <a:gd name="connsiteX81" fmla="*/ 671391 w 4956175"/>
              <a:gd name="connsiteY81" fmla="*/ 316356 h 6235699"/>
              <a:gd name="connsiteX82" fmla="*/ 680089 w 4956175"/>
              <a:gd name="connsiteY82" fmla="*/ 331993 h 6235699"/>
              <a:gd name="connsiteX83" fmla="*/ 687176 w 4956175"/>
              <a:gd name="connsiteY83" fmla="*/ 348112 h 6235699"/>
              <a:gd name="connsiteX84" fmla="*/ 694264 w 4956175"/>
              <a:gd name="connsiteY84" fmla="*/ 364230 h 6235699"/>
              <a:gd name="connsiteX85" fmla="*/ 700385 w 4956175"/>
              <a:gd name="connsiteY85" fmla="*/ 380831 h 6235699"/>
              <a:gd name="connsiteX86" fmla="*/ 706185 w 4956175"/>
              <a:gd name="connsiteY86" fmla="*/ 397430 h 6235699"/>
              <a:gd name="connsiteX87" fmla="*/ 711661 w 4956175"/>
              <a:gd name="connsiteY87" fmla="*/ 414270 h 6235699"/>
              <a:gd name="connsiteX88" fmla="*/ 715849 w 4956175"/>
              <a:gd name="connsiteY88" fmla="*/ 431110 h 6235699"/>
              <a:gd name="connsiteX89" fmla="*/ 720360 w 4956175"/>
              <a:gd name="connsiteY89" fmla="*/ 448431 h 6235699"/>
              <a:gd name="connsiteX90" fmla="*/ 724870 w 4956175"/>
              <a:gd name="connsiteY90" fmla="*/ 465513 h 6235699"/>
              <a:gd name="connsiteX91" fmla="*/ 728415 w 4956175"/>
              <a:gd name="connsiteY91" fmla="*/ 482834 h 6235699"/>
              <a:gd name="connsiteX92" fmla="*/ 735824 w 4956175"/>
              <a:gd name="connsiteY92" fmla="*/ 517717 h 6235699"/>
              <a:gd name="connsiteX93" fmla="*/ 742910 w 4956175"/>
              <a:gd name="connsiteY93" fmla="*/ 552360 h 6235699"/>
              <a:gd name="connsiteX94" fmla="*/ 745488 w 4956175"/>
              <a:gd name="connsiteY94" fmla="*/ 554765 h 6235699"/>
              <a:gd name="connsiteX95" fmla="*/ 747099 w 4956175"/>
              <a:gd name="connsiteY95" fmla="*/ 556690 h 6235699"/>
              <a:gd name="connsiteX96" fmla="*/ 749032 w 4956175"/>
              <a:gd name="connsiteY96" fmla="*/ 558855 h 6235699"/>
              <a:gd name="connsiteX97" fmla="*/ 750321 w 4956175"/>
              <a:gd name="connsiteY97" fmla="*/ 561261 h 6235699"/>
              <a:gd name="connsiteX98" fmla="*/ 751288 w 4956175"/>
              <a:gd name="connsiteY98" fmla="*/ 563426 h 6235699"/>
              <a:gd name="connsiteX99" fmla="*/ 751932 w 4956175"/>
              <a:gd name="connsiteY99" fmla="*/ 565832 h 6235699"/>
              <a:gd name="connsiteX100" fmla="*/ 752254 w 4956175"/>
              <a:gd name="connsiteY100" fmla="*/ 568479 h 6235699"/>
              <a:gd name="connsiteX101" fmla="*/ 752576 w 4956175"/>
              <a:gd name="connsiteY101" fmla="*/ 570884 h 6235699"/>
              <a:gd name="connsiteX102" fmla="*/ 752254 w 4956175"/>
              <a:gd name="connsiteY102" fmla="*/ 576177 h 6235699"/>
              <a:gd name="connsiteX103" fmla="*/ 751288 w 4956175"/>
              <a:gd name="connsiteY103" fmla="*/ 581229 h 6235699"/>
              <a:gd name="connsiteX104" fmla="*/ 749998 w 4956175"/>
              <a:gd name="connsiteY104" fmla="*/ 586521 h 6235699"/>
              <a:gd name="connsiteX105" fmla="*/ 748387 w 4956175"/>
              <a:gd name="connsiteY105" fmla="*/ 591814 h 6235699"/>
              <a:gd name="connsiteX106" fmla="*/ 746777 w 4956175"/>
              <a:gd name="connsiteY106" fmla="*/ 597107 h 6235699"/>
              <a:gd name="connsiteX107" fmla="*/ 745811 w 4956175"/>
              <a:gd name="connsiteY107" fmla="*/ 602400 h 6235699"/>
              <a:gd name="connsiteX108" fmla="*/ 744844 w 4956175"/>
              <a:gd name="connsiteY108" fmla="*/ 607692 h 6235699"/>
              <a:gd name="connsiteX109" fmla="*/ 744844 w 4956175"/>
              <a:gd name="connsiteY109" fmla="*/ 612503 h 6235699"/>
              <a:gd name="connsiteX110" fmla="*/ 744844 w 4956175"/>
              <a:gd name="connsiteY110" fmla="*/ 614909 h 6235699"/>
              <a:gd name="connsiteX111" fmla="*/ 745811 w 4956175"/>
              <a:gd name="connsiteY111" fmla="*/ 617556 h 6235699"/>
              <a:gd name="connsiteX112" fmla="*/ 746455 w 4956175"/>
              <a:gd name="connsiteY112" fmla="*/ 619961 h 6235699"/>
              <a:gd name="connsiteX113" fmla="*/ 748066 w 4956175"/>
              <a:gd name="connsiteY113" fmla="*/ 622127 h 6235699"/>
              <a:gd name="connsiteX114" fmla="*/ 749354 w 4956175"/>
              <a:gd name="connsiteY114" fmla="*/ 624292 h 6235699"/>
              <a:gd name="connsiteX115" fmla="*/ 751288 w 4956175"/>
              <a:gd name="connsiteY115" fmla="*/ 626457 h 6235699"/>
              <a:gd name="connsiteX116" fmla="*/ 753864 w 4956175"/>
              <a:gd name="connsiteY116" fmla="*/ 628622 h 6235699"/>
              <a:gd name="connsiteX117" fmla="*/ 756442 w 4956175"/>
              <a:gd name="connsiteY117" fmla="*/ 630547 h 6235699"/>
              <a:gd name="connsiteX118" fmla="*/ 770618 w 4956175"/>
              <a:gd name="connsiteY118" fmla="*/ 630547 h 6235699"/>
              <a:gd name="connsiteX119" fmla="*/ 773517 w 4956175"/>
              <a:gd name="connsiteY119" fmla="*/ 635359 h 6235699"/>
              <a:gd name="connsiteX120" fmla="*/ 776093 w 4956175"/>
              <a:gd name="connsiteY120" fmla="*/ 639689 h 6235699"/>
              <a:gd name="connsiteX121" fmla="*/ 778350 w 4956175"/>
              <a:gd name="connsiteY121" fmla="*/ 644259 h 6235699"/>
              <a:gd name="connsiteX122" fmla="*/ 780282 w 4956175"/>
              <a:gd name="connsiteY122" fmla="*/ 649071 h 6235699"/>
              <a:gd name="connsiteX123" fmla="*/ 782216 w 4956175"/>
              <a:gd name="connsiteY123" fmla="*/ 653642 h 6235699"/>
              <a:gd name="connsiteX124" fmla="*/ 783504 w 4956175"/>
              <a:gd name="connsiteY124" fmla="*/ 658454 h 6235699"/>
              <a:gd name="connsiteX125" fmla="*/ 786082 w 4956175"/>
              <a:gd name="connsiteY125" fmla="*/ 667836 h 6235699"/>
              <a:gd name="connsiteX126" fmla="*/ 787691 w 4956175"/>
              <a:gd name="connsiteY126" fmla="*/ 677940 h 6235699"/>
              <a:gd name="connsiteX127" fmla="*/ 788981 w 4956175"/>
              <a:gd name="connsiteY127" fmla="*/ 687323 h 6235699"/>
              <a:gd name="connsiteX128" fmla="*/ 789625 w 4956175"/>
              <a:gd name="connsiteY128" fmla="*/ 697186 h 6235699"/>
              <a:gd name="connsiteX129" fmla="*/ 790269 w 4956175"/>
              <a:gd name="connsiteY129" fmla="*/ 707531 h 6235699"/>
              <a:gd name="connsiteX130" fmla="*/ 790592 w 4956175"/>
              <a:gd name="connsiteY130" fmla="*/ 727498 h 6235699"/>
              <a:gd name="connsiteX131" fmla="*/ 791236 w 4956175"/>
              <a:gd name="connsiteY131" fmla="*/ 737362 h 6235699"/>
              <a:gd name="connsiteX132" fmla="*/ 791880 w 4956175"/>
              <a:gd name="connsiteY132" fmla="*/ 747226 h 6235699"/>
              <a:gd name="connsiteX133" fmla="*/ 793168 w 4956175"/>
              <a:gd name="connsiteY133" fmla="*/ 757089 h 6235699"/>
              <a:gd name="connsiteX134" fmla="*/ 794779 w 4956175"/>
              <a:gd name="connsiteY134" fmla="*/ 766712 h 6235699"/>
              <a:gd name="connsiteX135" fmla="*/ 797034 w 4956175"/>
              <a:gd name="connsiteY135" fmla="*/ 776336 h 6235699"/>
              <a:gd name="connsiteX136" fmla="*/ 798968 w 4956175"/>
              <a:gd name="connsiteY136" fmla="*/ 780906 h 6235699"/>
              <a:gd name="connsiteX137" fmla="*/ 800579 w 4956175"/>
              <a:gd name="connsiteY137" fmla="*/ 785717 h 6235699"/>
              <a:gd name="connsiteX138" fmla="*/ 809922 w 4956175"/>
              <a:gd name="connsiteY138" fmla="*/ 785477 h 6235699"/>
              <a:gd name="connsiteX139" fmla="*/ 819586 w 4956175"/>
              <a:gd name="connsiteY139" fmla="*/ 785477 h 6235699"/>
              <a:gd name="connsiteX140" fmla="*/ 823452 w 4956175"/>
              <a:gd name="connsiteY140" fmla="*/ 777057 h 6235699"/>
              <a:gd name="connsiteX141" fmla="*/ 827962 w 4956175"/>
              <a:gd name="connsiteY141" fmla="*/ 769359 h 6235699"/>
              <a:gd name="connsiteX142" fmla="*/ 832473 w 4956175"/>
              <a:gd name="connsiteY142" fmla="*/ 762141 h 6235699"/>
              <a:gd name="connsiteX143" fmla="*/ 837305 w 4956175"/>
              <a:gd name="connsiteY143" fmla="*/ 755405 h 6235699"/>
              <a:gd name="connsiteX144" fmla="*/ 842460 w 4956175"/>
              <a:gd name="connsiteY144" fmla="*/ 749151 h 6235699"/>
              <a:gd name="connsiteX145" fmla="*/ 847937 w 4956175"/>
              <a:gd name="connsiteY145" fmla="*/ 743377 h 6235699"/>
              <a:gd name="connsiteX146" fmla="*/ 853735 w 4956175"/>
              <a:gd name="connsiteY146" fmla="*/ 738565 h 6235699"/>
              <a:gd name="connsiteX147" fmla="*/ 859856 w 4956175"/>
              <a:gd name="connsiteY147" fmla="*/ 733753 h 6235699"/>
              <a:gd name="connsiteX148" fmla="*/ 863401 w 4956175"/>
              <a:gd name="connsiteY148" fmla="*/ 731829 h 6235699"/>
              <a:gd name="connsiteX149" fmla="*/ 866622 w 4956175"/>
              <a:gd name="connsiteY149" fmla="*/ 730145 h 6235699"/>
              <a:gd name="connsiteX150" fmla="*/ 869844 w 4956175"/>
              <a:gd name="connsiteY150" fmla="*/ 728460 h 6235699"/>
              <a:gd name="connsiteX151" fmla="*/ 873388 w 4956175"/>
              <a:gd name="connsiteY151" fmla="*/ 727017 h 6235699"/>
              <a:gd name="connsiteX152" fmla="*/ 877254 w 4956175"/>
              <a:gd name="connsiteY152" fmla="*/ 725814 h 6235699"/>
              <a:gd name="connsiteX153" fmla="*/ 880797 w 4956175"/>
              <a:gd name="connsiteY153" fmla="*/ 724852 h 6235699"/>
              <a:gd name="connsiteX154" fmla="*/ 884665 w 4956175"/>
              <a:gd name="connsiteY154" fmla="*/ 723650 h 6235699"/>
              <a:gd name="connsiteX155" fmla="*/ 888529 w 4956175"/>
              <a:gd name="connsiteY155" fmla="*/ 723169 h 6235699"/>
              <a:gd name="connsiteX156" fmla="*/ 892718 w 4956175"/>
              <a:gd name="connsiteY156" fmla="*/ 722447 h 6235699"/>
              <a:gd name="connsiteX157" fmla="*/ 896584 w 4956175"/>
              <a:gd name="connsiteY157" fmla="*/ 721965 h 6235699"/>
              <a:gd name="connsiteX158" fmla="*/ 901094 w 4956175"/>
              <a:gd name="connsiteY158" fmla="*/ 721965 h 6235699"/>
              <a:gd name="connsiteX159" fmla="*/ 905604 w 4956175"/>
              <a:gd name="connsiteY159" fmla="*/ 721965 h 6235699"/>
              <a:gd name="connsiteX160" fmla="*/ 909793 w 4956175"/>
              <a:gd name="connsiteY160" fmla="*/ 722206 h 6235699"/>
              <a:gd name="connsiteX161" fmla="*/ 914624 w 4956175"/>
              <a:gd name="connsiteY161" fmla="*/ 722928 h 6235699"/>
              <a:gd name="connsiteX162" fmla="*/ 919457 w 4956175"/>
              <a:gd name="connsiteY162" fmla="*/ 723409 h 6235699"/>
              <a:gd name="connsiteX163" fmla="*/ 924290 w 4956175"/>
              <a:gd name="connsiteY163" fmla="*/ 724371 h 6235699"/>
              <a:gd name="connsiteX164" fmla="*/ 947486 w 4956175"/>
              <a:gd name="connsiteY164" fmla="*/ 722928 h 6235699"/>
              <a:gd name="connsiteX165" fmla="*/ 970359 w 4956175"/>
              <a:gd name="connsiteY165" fmla="*/ 721244 h 6235699"/>
              <a:gd name="connsiteX166" fmla="*/ 976480 w 4956175"/>
              <a:gd name="connsiteY166" fmla="*/ 722206 h 6235699"/>
              <a:gd name="connsiteX167" fmla="*/ 982601 w 4956175"/>
              <a:gd name="connsiteY167" fmla="*/ 723169 h 6235699"/>
              <a:gd name="connsiteX168" fmla="*/ 989045 w 4956175"/>
              <a:gd name="connsiteY168" fmla="*/ 723650 h 6235699"/>
              <a:gd name="connsiteX169" fmla="*/ 995488 w 4956175"/>
              <a:gd name="connsiteY169" fmla="*/ 723890 h 6235699"/>
              <a:gd name="connsiteX170" fmla="*/ 1008052 w 4956175"/>
              <a:gd name="connsiteY170" fmla="*/ 724131 h 6235699"/>
              <a:gd name="connsiteX171" fmla="*/ 1020939 w 4956175"/>
              <a:gd name="connsiteY171" fmla="*/ 723890 h 6235699"/>
              <a:gd name="connsiteX172" fmla="*/ 1047034 w 4956175"/>
              <a:gd name="connsiteY172" fmla="*/ 722928 h 6235699"/>
              <a:gd name="connsiteX173" fmla="*/ 1059920 w 4956175"/>
              <a:gd name="connsiteY173" fmla="*/ 722447 h 6235699"/>
              <a:gd name="connsiteX174" fmla="*/ 1066364 w 4956175"/>
              <a:gd name="connsiteY174" fmla="*/ 722447 h 6235699"/>
              <a:gd name="connsiteX175" fmla="*/ 1072485 w 4956175"/>
              <a:gd name="connsiteY175" fmla="*/ 722928 h 6235699"/>
              <a:gd name="connsiteX176" fmla="*/ 1078928 w 4956175"/>
              <a:gd name="connsiteY176" fmla="*/ 723409 h 6235699"/>
              <a:gd name="connsiteX177" fmla="*/ 1085049 w 4956175"/>
              <a:gd name="connsiteY177" fmla="*/ 723890 h 6235699"/>
              <a:gd name="connsiteX178" fmla="*/ 1091493 w 4956175"/>
              <a:gd name="connsiteY178" fmla="*/ 724852 h 6235699"/>
              <a:gd name="connsiteX179" fmla="*/ 1097614 w 4956175"/>
              <a:gd name="connsiteY179" fmla="*/ 726055 h 6235699"/>
              <a:gd name="connsiteX180" fmla="*/ 1103414 w 4956175"/>
              <a:gd name="connsiteY180" fmla="*/ 727498 h 6235699"/>
              <a:gd name="connsiteX181" fmla="*/ 1109856 w 4956175"/>
              <a:gd name="connsiteY181" fmla="*/ 729423 h 6235699"/>
              <a:gd name="connsiteX182" fmla="*/ 1115655 w 4956175"/>
              <a:gd name="connsiteY182" fmla="*/ 731588 h 6235699"/>
              <a:gd name="connsiteX183" fmla="*/ 1121131 w 4956175"/>
              <a:gd name="connsiteY183" fmla="*/ 733994 h 6235699"/>
              <a:gd name="connsiteX184" fmla="*/ 1126931 w 4956175"/>
              <a:gd name="connsiteY184" fmla="*/ 737121 h 6235699"/>
              <a:gd name="connsiteX185" fmla="*/ 1132408 w 4956175"/>
              <a:gd name="connsiteY185" fmla="*/ 740730 h 6235699"/>
              <a:gd name="connsiteX186" fmla="*/ 1137562 w 4956175"/>
              <a:gd name="connsiteY186" fmla="*/ 744820 h 6235699"/>
              <a:gd name="connsiteX187" fmla="*/ 1143039 w 4956175"/>
              <a:gd name="connsiteY187" fmla="*/ 749390 h 6235699"/>
              <a:gd name="connsiteX188" fmla="*/ 1148194 w 4956175"/>
              <a:gd name="connsiteY188" fmla="*/ 754442 h 6235699"/>
              <a:gd name="connsiteX189" fmla="*/ 1153026 w 4956175"/>
              <a:gd name="connsiteY189" fmla="*/ 760216 h 6235699"/>
              <a:gd name="connsiteX190" fmla="*/ 1158180 w 4956175"/>
              <a:gd name="connsiteY190" fmla="*/ 766472 h 6235699"/>
              <a:gd name="connsiteX191" fmla="*/ 1162690 w 4956175"/>
              <a:gd name="connsiteY191" fmla="*/ 773449 h 6235699"/>
              <a:gd name="connsiteX192" fmla="*/ 1163980 w 4956175"/>
              <a:gd name="connsiteY192" fmla="*/ 774892 h 6235699"/>
              <a:gd name="connsiteX193" fmla="*/ 1165591 w 4956175"/>
              <a:gd name="connsiteY193" fmla="*/ 776336 h 6235699"/>
              <a:gd name="connsiteX194" fmla="*/ 1167846 w 4956175"/>
              <a:gd name="connsiteY194" fmla="*/ 777778 h 6235699"/>
              <a:gd name="connsiteX195" fmla="*/ 1170101 w 4956175"/>
              <a:gd name="connsiteY195" fmla="*/ 778740 h 6235699"/>
              <a:gd name="connsiteX196" fmla="*/ 1172679 w 4956175"/>
              <a:gd name="connsiteY196" fmla="*/ 779704 h 6235699"/>
              <a:gd name="connsiteX197" fmla="*/ 1175578 w 4956175"/>
              <a:gd name="connsiteY197" fmla="*/ 780425 h 6235699"/>
              <a:gd name="connsiteX198" fmla="*/ 1178477 w 4956175"/>
              <a:gd name="connsiteY198" fmla="*/ 781147 h 6235699"/>
              <a:gd name="connsiteX199" fmla="*/ 1181699 w 4956175"/>
              <a:gd name="connsiteY199" fmla="*/ 781868 h 6235699"/>
              <a:gd name="connsiteX200" fmla="*/ 1184921 w 4956175"/>
              <a:gd name="connsiteY200" fmla="*/ 782109 h 6235699"/>
              <a:gd name="connsiteX201" fmla="*/ 1188464 w 4956175"/>
              <a:gd name="connsiteY201" fmla="*/ 782349 h 6235699"/>
              <a:gd name="connsiteX202" fmla="*/ 1191686 w 4956175"/>
              <a:gd name="connsiteY202" fmla="*/ 782349 h 6235699"/>
              <a:gd name="connsiteX203" fmla="*/ 1194585 w 4956175"/>
              <a:gd name="connsiteY203" fmla="*/ 782109 h 6235699"/>
              <a:gd name="connsiteX204" fmla="*/ 1197807 w 4956175"/>
              <a:gd name="connsiteY204" fmla="*/ 781868 h 6235699"/>
              <a:gd name="connsiteX205" fmla="*/ 1200384 w 4956175"/>
              <a:gd name="connsiteY205" fmla="*/ 781147 h 6235699"/>
              <a:gd name="connsiteX206" fmla="*/ 1202961 w 4956175"/>
              <a:gd name="connsiteY206" fmla="*/ 780425 h 6235699"/>
              <a:gd name="connsiteX207" fmla="*/ 1205539 w 4956175"/>
              <a:gd name="connsiteY207" fmla="*/ 779704 h 6235699"/>
              <a:gd name="connsiteX208" fmla="*/ 1211982 w 4956175"/>
              <a:gd name="connsiteY208" fmla="*/ 776817 h 6235699"/>
              <a:gd name="connsiteX209" fmla="*/ 1217781 w 4956175"/>
              <a:gd name="connsiteY209" fmla="*/ 774651 h 6235699"/>
              <a:gd name="connsiteX210" fmla="*/ 1223258 w 4956175"/>
              <a:gd name="connsiteY210" fmla="*/ 772727 h 6235699"/>
              <a:gd name="connsiteX211" fmla="*/ 1228412 w 4956175"/>
              <a:gd name="connsiteY211" fmla="*/ 771043 h 6235699"/>
              <a:gd name="connsiteX212" fmla="*/ 1233245 w 4956175"/>
              <a:gd name="connsiteY212" fmla="*/ 770080 h 6235699"/>
              <a:gd name="connsiteX213" fmla="*/ 1238077 w 4956175"/>
              <a:gd name="connsiteY213" fmla="*/ 769359 h 6235699"/>
              <a:gd name="connsiteX214" fmla="*/ 1241943 w 4956175"/>
              <a:gd name="connsiteY214" fmla="*/ 769118 h 6235699"/>
              <a:gd name="connsiteX215" fmla="*/ 1246132 w 4956175"/>
              <a:gd name="connsiteY215" fmla="*/ 769118 h 6235699"/>
              <a:gd name="connsiteX216" fmla="*/ 1249675 w 4956175"/>
              <a:gd name="connsiteY216" fmla="*/ 769840 h 6235699"/>
              <a:gd name="connsiteX217" fmla="*/ 1253220 w 4956175"/>
              <a:gd name="connsiteY217" fmla="*/ 770562 h 6235699"/>
              <a:gd name="connsiteX218" fmla="*/ 1256440 w 4956175"/>
              <a:gd name="connsiteY218" fmla="*/ 771764 h 6235699"/>
              <a:gd name="connsiteX219" fmla="*/ 1259340 w 4956175"/>
              <a:gd name="connsiteY219" fmla="*/ 772967 h 6235699"/>
              <a:gd name="connsiteX220" fmla="*/ 1262240 w 4956175"/>
              <a:gd name="connsiteY220" fmla="*/ 774651 h 6235699"/>
              <a:gd name="connsiteX221" fmla="*/ 1264817 w 4956175"/>
              <a:gd name="connsiteY221" fmla="*/ 776576 h 6235699"/>
              <a:gd name="connsiteX222" fmla="*/ 1267072 w 4956175"/>
              <a:gd name="connsiteY222" fmla="*/ 778982 h 6235699"/>
              <a:gd name="connsiteX223" fmla="*/ 1269005 w 4956175"/>
              <a:gd name="connsiteY223" fmla="*/ 781627 h 6235699"/>
              <a:gd name="connsiteX224" fmla="*/ 1271260 w 4956175"/>
              <a:gd name="connsiteY224" fmla="*/ 784033 h 6235699"/>
              <a:gd name="connsiteX225" fmla="*/ 1273194 w 4956175"/>
              <a:gd name="connsiteY225" fmla="*/ 786920 h 6235699"/>
              <a:gd name="connsiteX226" fmla="*/ 1276414 w 4956175"/>
              <a:gd name="connsiteY226" fmla="*/ 793657 h 6235699"/>
              <a:gd name="connsiteX227" fmla="*/ 1279315 w 4956175"/>
              <a:gd name="connsiteY227" fmla="*/ 800633 h 6235699"/>
              <a:gd name="connsiteX228" fmla="*/ 1281891 w 4956175"/>
              <a:gd name="connsiteY228" fmla="*/ 808332 h 6235699"/>
              <a:gd name="connsiteX229" fmla="*/ 1284469 w 4956175"/>
              <a:gd name="connsiteY229" fmla="*/ 816752 h 6235699"/>
              <a:gd name="connsiteX230" fmla="*/ 1286724 w 4956175"/>
              <a:gd name="connsiteY230" fmla="*/ 825172 h 6235699"/>
              <a:gd name="connsiteX231" fmla="*/ 1291557 w 4956175"/>
              <a:gd name="connsiteY231" fmla="*/ 842493 h 6235699"/>
              <a:gd name="connsiteX232" fmla="*/ 1294779 w 4956175"/>
              <a:gd name="connsiteY232" fmla="*/ 852357 h 6235699"/>
              <a:gd name="connsiteX233" fmla="*/ 1298322 w 4956175"/>
              <a:gd name="connsiteY233" fmla="*/ 861980 h 6235699"/>
              <a:gd name="connsiteX234" fmla="*/ 1305087 w 4956175"/>
              <a:gd name="connsiteY234" fmla="*/ 880985 h 6235699"/>
              <a:gd name="connsiteX235" fmla="*/ 1312819 w 4956175"/>
              <a:gd name="connsiteY235" fmla="*/ 899990 h 6235699"/>
              <a:gd name="connsiteX236" fmla="*/ 1320230 w 4956175"/>
              <a:gd name="connsiteY236" fmla="*/ 919237 h 6235699"/>
              <a:gd name="connsiteX237" fmla="*/ 1323451 w 4956175"/>
              <a:gd name="connsiteY237" fmla="*/ 928859 h 6235699"/>
              <a:gd name="connsiteX238" fmla="*/ 1326351 w 4956175"/>
              <a:gd name="connsiteY238" fmla="*/ 938483 h 6235699"/>
              <a:gd name="connsiteX239" fmla="*/ 1328927 w 4956175"/>
              <a:gd name="connsiteY239" fmla="*/ 948347 h 6235699"/>
              <a:gd name="connsiteX240" fmla="*/ 1331183 w 4956175"/>
              <a:gd name="connsiteY240" fmla="*/ 958209 h 6235699"/>
              <a:gd name="connsiteX241" fmla="*/ 1333117 w 4956175"/>
              <a:gd name="connsiteY241" fmla="*/ 968314 h 6235699"/>
              <a:gd name="connsiteX242" fmla="*/ 1334404 w 4956175"/>
              <a:gd name="connsiteY242" fmla="*/ 978419 h 6235699"/>
              <a:gd name="connsiteX243" fmla="*/ 1335049 w 4956175"/>
              <a:gd name="connsiteY243" fmla="*/ 989244 h 6235699"/>
              <a:gd name="connsiteX244" fmla="*/ 1335049 w 4956175"/>
              <a:gd name="connsiteY244" fmla="*/ 999589 h 6235699"/>
              <a:gd name="connsiteX245" fmla="*/ 1338915 w 4956175"/>
              <a:gd name="connsiteY245" fmla="*/ 1035194 h 6235699"/>
              <a:gd name="connsiteX246" fmla="*/ 1341170 w 4956175"/>
              <a:gd name="connsiteY246" fmla="*/ 1052756 h 6235699"/>
              <a:gd name="connsiteX247" fmla="*/ 1344070 w 4956175"/>
              <a:gd name="connsiteY247" fmla="*/ 1070317 h 6235699"/>
              <a:gd name="connsiteX248" fmla="*/ 1346002 w 4956175"/>
              <a:gd name="connsiteY248" fmla="*/ 1079219 h 6235699"/>
              <a:gd name="connsiteX249" fmla="*/ 1347935 w 4956175"/>
              <a:gd name="connsiteY249" fmla="*/ 1087880 h 6235699"/>
              <a:gd name="connsiteX250" fmla="*/ 1349868 w 4956175"/>
              <a:gd name="connsiteY250" fmla="*/ 1096540 h 6235699"/>
              <a:gd name="connsiteX251" fmla="*/ 1352446 w 4956175"/>
              <a:gd name="connsiteY251" fmla="*/ 1104960 h 6235699"/>
              <a:gd name="connsiteX252" fmla="*/ 1355023 w 4956175"/>
              <a:gd name="connsiteY252" fmla="*/ 1113381 h 6235699"/>
              <a:gd name="connsiteX253" fmla="*/ 1358567 w 4956175"/>
              <a:gd name="connsiteY253" fmla="*/ 1122041 h 6235699"/>
              <a:gd name="connsiteX254" fmla="*/ 1362111 w 4956175"/>
              <a:gd name="connsiteY254" fmla="*/ 1130221 h 6235699"/>
              <a:gd name="connsiteX255" fmla="*/ 1365654 w 4956175"/>
              <a:gd name="connsiteY255" fmla="*/ 1138401 h 6235699"/>
              <a:gd name="connsiteX256" fmla="*/ 1371775 w 4956175"/>
              <a:gd name="connsiteY256" fmla="*/ 1146340 h 6235699"/>
              <a:gd name="connsiteX257" fmla="*/ 1377252 w 4956175"/>
              <a:gd name="connsiteY257" fmla="*/ 1154519 h 6235699"/>
              <a:gd name="connsiteX258" fmla="*/ 1382085 w 4956175"/>
              <a:gd name="connsiteY258" fmla="*/ 1162698 h 6235699"/>
              <a:gd name="connsiteX259" fmla="*/ 1385951 w 4956175"/>
              <a:gd name="connsiteY259" fmla="*/ 1171359 h 6235699"/>
              <a:gd name="connsiteX260" fmla="*/ 1389173 w 4956175"/>
              <a:gd name="connsiteY260" fmla="*/ 1179779 h 6235699"/>
              <a:gd name="connsiteX261" fmla="*/ 1392072 w 4956175"/>
              <a:gd name="connsiteY261" fmla="*/ 1188680 h 6235699"/>
              <a:gd name="connsiteX262" fmla="*/ 1394327 w 4956175"/>
              <a:gd name="connsiteY262" fmla="*/ 1197101 h 6235699"/>
              <a:gd name="connsiteX263" fmla="*/ 1396260 w 4956175"/>
              <a:gd name="connsiteY263" fmla="*/ 1206242 h 6235699"/>
              <a:gd name="connsiteX264" fmla="*/ 1397870 w 4956175"/>
              <a:gd name="connsiteY264" fmla="*/ 1215144 h 6235699"/>
              <a:gd name="connsiteX265" fmla="*/ 1398516 w 4956175"/>
              <a:gd name="connsiteY265" fmla="*/ 1224286 h 6235699"/>
              <a:gd name="connsiteX266" fmla="*/ 1398837 w 4956175"/>
              <a:gd name="connsiteY266" fmla="*/ 1233428 h 6235699"/>
              <a:gd name="connsiteX267" fmla="*/ 1398837 w 4956175"/>
              <a:gd name="connsiteY267" fmla="*/ 1242569 h 6235699"/>
              <a:gd name="connsiteX268" fmla="*/ 1398516 w 4956175"/>
              <a:gd name="connsiteY268" fmla="*/ 1251952 h 6235699"/>
              <a:gd name="connsiteX269" fmla="*/ 1397870 w 4956175"/>
              <a:gd name="connsiteY269" fmla="*/ 1261334 h 6235699"/>
              <a:gd name="connsiteX270" fmla="*/ 1396260 w 4956175"/>
              <a:gd name="connsiteY270" fmla="*/ 1270957 h 6235699"/>
              <a:gd name="connsiteX271" fmla="*/ 1394649 w 4956175"/>
              <a:gd name="connsiteY271" fmla="*/ 1280580 h 6235699"/>
              <a:gd name="connsiteX272" fmla="*/ 1394004 w 4956175"/>
              <a:gd name="connsiteY272" fmla="*/ 1282986 h 6235699"/>
              <a:gd name="connsiteX273" fmla="*/ 1394004 w 4956175"/>
              <a:gd name="connsiteY273" fmla="*/ 1285151 h 6235699"/>
              <a:gd name="connsiteX274" fmla="*/ 1394327 w 4956175"/>
              <a:gd name="connsiteY274" fmla="*/ 1287316 h 6235699"/>
              <a:gd name="connsiteX275" fmla="*/ 1395938 w 4956175"/>
              <a:gd name="connsiteY275" fmla="*/ 1289482 h 6235699"/>
              <a:gd name="connsiteX276" fmla="*/ 1401092 w 4956175"/>
              <a:gd name="connsiteY276" fmla="*/ 1299585 h 6235699"/>
              <a:gd name="connsiteX277" fmla="*/ 1405925 w 4956175"/>
              <a:gd name="connsiteY277" fmla="*/ 1309930 h 6235699"/>
              <a:gd name="connsiteX278" fmla="*/ 1410112 w 4956175"/>
              <a:gd name="connsiteY278" fmla="*/ 1320034 h 6235699"/>
              <a:gd name="connsiteX279" fmla="*/ 1413980 w 4956175"/>
              <a:gd name="connsiteY279" fmla="*/ 1330379 h 6235699"/>
              <a:gd name="connsiteX280" fmla="*/ 1416879 w 4956175"/>
              <a:gd name="connsiteY280" fmla="*/ 1340965 h 6235699"/>
              <a:gd name="connsiteX281" fmla="*/ 1419778 w 4956175"/>
              <a:gd name="connsiteY281" fmla="*/ 1351309 h 6235699"/>
              <a:gd name="connsiteX282" fmla="*/ 1422033 w 4956175"/>
              <a:gd name="connsiteY282" fmla="*/ 1361654 h 6235699"/>
              <a:gd name="connsiteX283" fmla="*/ 1423967 w 4956175"/>
              <a:gd name="connsiteY283" fmla="*/ 1372479 h 6235699"/>
              <a:gd name="connsiteX284" fmla="*/ 1425576 w 4956175"/>
              <a:gd name="connsiteY284" fmla="*/ 1383065 h 6235699"/>
              <a:gd name="connsiteX285" fmla="*/ 1426866 w 4956175"/>
              <a:gd name="connsiteY285" fmla="*/ 1393891 h 6235699"/>
              <a:gd name="connsiteX286" fmla="*/ 1427833 w 4956175"/>
              <a:gd name="connsiteY286" fmla="*/ 1404476 h 6235699"/>
              <a:gd name="connsiteX287" fmla="*/ 1428477 w 4956175"/>
              <a:gd name="connsiteY287" fmla="*/ 1415302 h 6235699"/>
              <a:gd name="connsiteX288" fmla="*/ 1429765 w 4956175"/>
              <a:gd name="connsiteY288" fmla="*/ 1436953 h 6235699"/>
              <a:gd name="connsiteX289" fmla="*/ 1430409 w 4956175"/>
              <a:gd name="connsiteY289" fmla="*/ 1458606 h 6235699"/>
              <a:gd name="connsiteX290" fmla="*/ 1431053 w 4956175"/>
              <a:gd name="connsiteY290" fmla="*/ 1480257 h 6235699"/>
              <a:gd name="connsiteX291" fmla="*/ 1431377 w 4956175"/>
              <a:gd name="connsiteY291" fmla="*/ 1501909 h 6235699"/>
              <a:gd name="connsiteX292" fmla="*/ 1432664 w 4956175"/>
              <a:gd name="connsiteY292" fmla="*/ 1523320 h 6235699"/>
              <a:gd name="connsiteX293" fmla="*/ 1433308 w 4956175"/>
              <a:gd name="connsiteY293" fmla="*/ 1533905 h 6235699"/>
              <a:gd name="connsiteX294" fmla="*/ 1434598 w 4956175"/>
              <a:gd name="connsiteY294" fmla="*/ 1544732 h 6235699"/>
              <a:gd name="connsiteX295" fmla="*/ 1435565 w 4956175"/>
              <a:gd name="connsiteY295" fmla="*/ 1555316 h 6235699"/>
              <a:gd name="connsiteX296" fmla="*/ 1437174 w 4956175"/>
              <a:gd name="connsiteY296" fmla="*/ 1565902 h 6235699"/>
              <a:gd name="connsiteX297" fmla="*/ 1438785 w 4956175"/>
              <a:gd name="connsiteY297" fmla="*/ 1576246 h 6235699"/>
              <a:gd name="connsiteX298" fmla="*/ 1441040 w 4956175"/>
              <a:gd name="connsiteY298" fmla="*/ 1586591 h 6235699"/>
              <a:gd name="connsiteX299" fmla="*/ 1443941 w 4956175"/>
              <a:gd name="connsiteY299" fmla="*/ 1596936 h 6235699"/>
              <a:gd name="connsiteX300" fmla="*/ 1446841 w 4956175"/>
              <a:gd name="connsiteY300" fmla="*/ 1607280 h 6235699"/>
              <a:gd name="connsiteX301" fmla="*/ 1450383 w 4956175"/>
              <a:gd name="connsiteY301" fmla="*/ 1617385 h 6235699"/>
              <a:gd name="connsiteX302" fmla="*/ 1454249 w 4956175"/>
              <a:gd name="connsiteY302" fmla="*/ 1627489 h 6235699"/>
              <a:gd name="connsiteX303" fmla="*/ 1455860 w 4956175"/>
              <a:gd name="connsiteY303" fmla="*/ 1624602 h 6235699"/>
              <a:gd name="connsiteX304" fmla="*/ 1456827 w 4956175"/>
              <a:gd name="connsiteY304" fmla="*/ 1621475 h 6235699"/>
              <a:gd name="connsiteX305" fmla="*/ 1457471 w 4956175"/>
              <a:gd name="connsiteY305" fmla="*/ 1618347 h 6235699"/>
              <a:gd name="connsiteX306" fmla="*/ 1458438 w 4956175"/>
              <a:gd name="connsiteY306" fmla="*/ 1615460 h 6235699"/>
              <a:gd name="connsiteX307" fmla="*/ 1459082 w 4956175"/>
              <a:gd name="connsiteY307" fmla="*/ 1609205 h 6235699"/>
              <a:gd name="connsiteX308" fmla="*/ 1459405 w 4956175"/>
              <a:gd name="connsiteY308" fmla="*/ 1602469 h 6235699"/>
              <a:gd name="connsiteX309" fmla="*/ 1459405 w 4956175"/>
              <a:gd name="connsiteY309" fmla="*/ 1595733 h 6235699"/>
              <a:gd name="connsiteX310" fmla="*/ 1458760 w 4956175"/>
              <a:gd name="connsiteY310" fmla="*/ 1588757 h 6235699"/>
              <a:gd name="connsiteX311" fmla="*/ 1458115 w 4956175"/>
              <a:gd name="connsiteY311" fmla="*/ 1575043 h 6235699"/>
              <a:gd name="connsiteX312" fmla="*/ 1457471 w 4956175"/>
              <a:gd name="connsiteY312" fmla="*/ 1568308 h 6235699"/>
              <a:gd name="connsiteX313" fmla="*/ 1457471 w 4956175"/>
              <a:gd name="connsiteY313" fmla="*/ 1561090 h 6235699"/>
              <a:gd name="connsiteX314" fmla="*/ 1458115 w 4956175"/>
              <a:gd name="connsiteY314" fmla="*/ 1554595 h 6235699"/>
              <a:gd name="connsiteX315" fmla="*/ 1459405 w 4956175"/>
              <a:gd name="connsiteY315" fmla="*/ 1547618 h 6235699"/>
              <a:gd name="connsiteX316" fmla="*/ 1460049 w 4956175"/>
              <a:gd name="connsiteY316" fmla="*/ 1544491 h 6235699"/>
              <a:gd name="connsiteX317" fmla="*/ 1461337 w 4956175"/>
              <a:gd name="connsiteY317" fmla="*/ 1541363 h 6235699"/>
              <a:gd name="connsiteX318" fmla="*/ 1462626 w 4956175"/>
              <a:gd name="connsiteY318" fmla="*/ 1537995 h 6235699"/>
              <a:gd name="connsiteX319" fmla="*/ 1464559 w 4956175"/>
              <a:gd name="connsiteY319" fmla="*/ 1534868 h 6235699"/>
              <a:gd name="connsiteX320" fmla="*/ 1466492 w 4956175"/>
              <a:gd name="connsiteY320" fmla="*/ 1531740 h 6235699"/>
              <a:gd name="connsiteX321" fmla="*/ 1468747 w 4956175"/>
              <a:gd name="connsiteY321" fmla="*/ 1528853 h 6235699"/>
              <a:gd name="connsiteX322" fmla="*/ 1471324 w 4956175"/>
              <a:gd name="connsiteY322" fmla="*/ 1525726 h 6235699"/>
              <a:gd name="connsiteX323" fmla="*/ 1474224 w 4956175"/>
              <a:gd name="connsiteY323" fmla="*/ 1523079 h 6235699"/>
              <a:gd name="connsiteX324" fmla="*/ 1471969 w 4956175"/>
              <a:gd name="connsiteY324" fmla="*/ 1519952 h 6235699"/>
              <a:gd name="connsiteX325" fmla="*/ 1469714 w 4956175"/>
              <a:gd name="connsiteY325" fmla="*/ 1516584 h 6235699"/>
              <a:gd name="connsiteX326" fmla="*/ 1468425 w 4956175"/>
              <a:gd name="connsiteY326" fmla="*/ 1513698 h 6235699"/>
              <a:gd name="connsiteX327" fmla="*/ 1466814 w 4956175"/>
              <a:gd name="connsiteY327" fmla="*/ 1510570 h 6235699"/>
              <a:gd name="connsiteX328" fmla="*/ 1465204 w 4956175"/>
              <a:gd name="connsiteY328" fmla="*/ 1507442 h 6235699"/>
              <a:gd name="connsiteX329" fmla="*/ 1464559 w 4956175"/>
              <a:gd name="connsiteY329" fmla="*/ 1504315 h 6235699"/>
              <a:gd name="connsiteX330" fmla="*/ 1463270 w 4956175"/>
              <a:gd name="connsiteY330" fmla="*/ 1498060 h 6235699"/>
              <a:gd name="connsiteX331" fmla="*/ 1462626 w 4956175"/>
              <a:gd name="connsiteY331" fmla="*/ 1492045 h 6235699"/>
              <a:gd name="connsiteX332" fmla="*/ 1463270 w 4956175"/>
              <a:gd name="connsiteY332" fmla="*/ 1486031 h 6235699"/>
              <a:gd name="connsiteX333" fmla="*/ 1463915 w 4956175"/>
              <a:gd name="connsiteY333" fmla="*/ 1479536 h 6235699"/>
              <a:gd name="connsiteX334" fmla="*/ 1464881 w 4956175"/>
              <a:gd name="connsiteY334" fmla="*/ 1473521 h 6235699"/>
              <a:gd name="connsiteX335" fmla="*/ 1466492 w 4956175"/>
              <a:gd name="connsiteY335" fmla="*/ 1467507 h 6235699"/>
              <a:gd name="connsiteX336" fmla="*/ 1468425 w 4956175"/>
              <a:gd name="connsiteY336" fmla="*/ 1461492 h 6235699"/>
              <a:gd name="connsiteX337" fmla="*/ 1471969 w 4956175"/>
              <a:gd name="connsiteY337" fmla="*/ 1449223 h 6235699"/>
              <a:gd name="connsiteX338" fmla="*/ 1473257 w 4956175"/>
              <a:gd name="connsiteY338" fmla="*/ 1443209 h 6235699"/>
              <a:gd name="connsiteX339" fmla="*/ 1474868 w 4956175"/>
              <a:gd name="connsiteY339" fmla="*/ 1437194 h 6235699"/>
              <a:gd name="connsiteX340" fmla="*/ 1475834 w 4956175"/>
              <a:gd name="connsiteY340" fmla="*/ 1431179 h 6235699"/>
              <a:gd name="connsiteX341" fmla="*/ 1476801 w 4956175"/>
              <a:gd name="connsiteY341" fmla="*/ 1424685 h 6235699"/>
              <a:gd name="connsiteX342" fmla="*/ 1483566 w 4956175"/>
              <a:gd name="connsiteY342" fmla="*/ 1314742 h 6235699"/>
              <a:gd name="connsiteX343" fmla="*/ 1490654 w 4956175"/>
              <a:gd name="connsiteY343" fmla="*/ 1204799 h 6235699"/>
              <a:gd name="connsiteX344" fmla="*/ 1505796 w 4956175"/>
              <a:gd name="connsiteY344" fmla="*/ 984673 h 6235699"/>
              <a:gd name="connsiteX345" fmla="*/ 1504507 w 4956175"/>
              <a:gd name="connsiteY345" fmla="*/ 950511 h 6235699"/>
              <a:gd name="connsiteX346" fmla="*/ 1504507 w 4956175"/>
              <a:gd name="connsiteY346" fmla="*/ 933430 h 6235699"/>
              <a:gd name="connsiteX347" fmla="*/ 1505152 w 4956175"/>
              <a:gd name="connsiteY347" fmla="*/ 916591 h 6235699"/>
              <a:gd name="connsiteX348" fmla="*/ 1505474 w 4956175"/>
              <a:gd name="connsiteY348" fmla="*/ 907930 h 6235699"/>
              <a:gd name="connsiteX349" fmla="*/ 1506762 w 4956175"/>
              <a:gd name="connsiteY349" fmla="*/ 899750 h 6235699"/>
              <a:gd name="connsiteX350" fmla="*/ 1508695 w 4956175"/>
              <a:gd name="connsiteY350" fmla="*/ 891571 h 6235699"/>
              <a:gd name="connsiteX351" fmla="*/ 1510950 w 4956175"/>
              <a:gd name="connsiteY351" fmla="*/ 883632 h 6235699"/>
              <a:gd name="connsiteX352" fmla="*/ 1513850 w 4956175"/>
              <a:gd name="connsiteY352" fmla="*/ 876174 h 6235699"/>
              <a:gd name="connsiteX353" fmla="*/ 1517071 w 4956175"/>
              <a:gd name="connsiteY353" fmla="*/ 868716 h 6235699"/>
              <a:gd name="connsiteX354" fmla="*/ 1520939 w 4956175"/>
              <a:gd name="connsiteY354" fmla="*/ 861740 h 6235699"/>
              <a:gd name="connsiteX355" fmla="*/ 1524803 w 4956175"/>
              <a:gd name="connsiteY355" fmla="*/ 854763 h 6235699"/>
              <a:gd name="connsiteX356" fmla="*/ 1529636 w 4956175"/>
              <a:gd name="connsiteY356" fmla="*/ 848267 h 6235699"/>
              <a:gd name="connsiteX357" fmla="*/ 1534790 w 4956175"/>
              <a:gd name="connsiteY357" fmla="*/ 841771 h 6235699"/>
              <a:gd name="connsiteX358" fmla="*/ 1539946 w 4956175"/>
              <a:gd name="connsiteY358" fmla="*/ 835998 h 6235699"/>
              <a:gd name="connsiteX359" fmla="*/ 1545744 w 4956175"/>
              <a:gd name="connsiteY359" fmla="*/ 830465 h 6235699"/>
              <a:gd name="connsiteX360" fmla="*/ 1551865 w 4956175"/>
              <a:gd name="connsiteY360" fmla="*/ 825172 h 6235699"/>
              <a:gd name="connsiteX361" fmla="*/ 1558309 w 4956175"/>
              <a:gd name="connsiteY361" fmla="*/ 820120 h 6235699"/>
              <a:gd name="connsiteX362" fmla="*/ 1564751 w 4956175"/>
              <a:gd name="connsiteY362" fmla="*/ 815549 h 6235699"/>
              <a:gd name="connsiteX363" fmla="*/ 1571839 w 4956175"/>
              <a:gd name="connsiteY363" fmla="*/ 811459 h 6235699"/>
              <a:gd name="connsiteX364" fmla="*/ 1578928 w 4956175"/>
              <a:gd name="connsiteY364" fmla="*/ 807610 h 6235699"/>
              <a:gd name="connsiteX365" fmla="*/ 1586337 w 4956175"/>
              <a:gd name="connsiteY365" fmla="*/ 804242 h 6235699"/>
              <a:gd name="connsiteX366" fmla="*/ 1593424 w 4956175"/>
              <a:gd name="connsiteY366" fmla="*/ 801355 h 6235699"/>
              <a:gd name="connsiteX367" fmla="*/ 1601156 w 4956175"/>
              <a:gd name="connsiteY367" fmla="*/ 798709 h 6235699"/>
              <a:gd name="connsiteX368" fmla="*/ 1609211 w 4956175"/>
              <a:gd name="connsiteY368" fmla="*/ 796784 h 6235699"/>
              <a:gd name="connsiteX369" fmla="*/ 1616943 w 4956175"/>
              <a:gd name="connsiteY369" fmla="*/ 795341 h 6235699"/>
              <a:gd name="connsiteX370" fmla="*/ 1624997 w 4956175"/>
              <a:gd name="connsiteY370" fmla="*/ 794138 h 6235699"/>
              <a:gd name="connsiteX371" fmla="*/ 1633051 w 4956175"/>
              <a:gd name="connsiteY371" fmla="*/ 793657 h 6235699"/>
              <a:gd name="connsiteX372" fmla="*/ 1641428 w 4956175"/>
              <a:gd name="connsiteY372" fmla="*/ 793416 h 6235699"/>
              <a:gd name="connsiteX373" fmla="*/ 1649481 w 4956175"/>
              <a:gd name="connsiteY373" fmla="*/ 793657 h 6235699"/>
              <a:gd name="connsiteX374" fmla="*/ 1657535 w 4956175"/>
              <a:gd name="connsiteY374" fmla="*/ 794619 h 6235699"/>
              <a:gd name="connsiteX375" fmla="*/ 1665589 w 4956175"/>
              <a:gd name="connsiteY375" fmla="*/ 796062 h 6235699"/>
              <a:gd name="connsiteX376" fmla="*/ 1673644 w 4956175"/>
              <a:gd name="connsiteY376" fmla="*/ 797987 h 6235699"/>
              <a:gd name="connsiteX377" fmla="*/ 1681698 w 4956175"/>
              <a:gd name="connsiteY377" fmla="*/ 800633 h 6235699"/>
              <a:gd name="connsiteX378" fmla="*/ 1689429 w 4956175"/>
              <a:gd name="connsiteY378" fmla="*/ 803761 h 6235699"/>
              <a:gd name="connsiteX379" fmla="*/ 1697484 w 4956175"/>
              <a:gd name="connsiteY379" fmla="*/ 807610 h 6235699"/>
              <a:gd name="connsiteX380" fmla="*/ 1698128 w 4956175"/>
              <a:gd name="connsiteY380" fmla="*/ 808092 h 6235699"/>
              <a:gd name="connsiteX381" fmla="*/ 1699095 w 4956175"/>
              <a:gd name="connsiteY381" fmla="*/ 809054 h 6235699"/>
              <a:gd name="connsiteX382" fmla="*/ 1700383 w 4956175"/>
              <a:gd name="connsiteY382" fmla="*/ 810978 h 6235699"/>
              <a:gd name="connsiteX383" fmla="*/ 1701027 w 4956175"/>
              <a:gd name="connsiteY383" fmla="*/ 813383 h 6235699"/>
              <a:gd name="connsiteX384" fmla="*/ 1702317 w 4956175"/>
              <a:gd name="connsiteY384" fmla="*/ 816030 h 6235699"/>
              <a:gd name="connsiteX385" fmla="*/ 1703605 w 4956175"/>
              <a:gd name="connsiteY385" fmla="*/ 822285 h 6235699"/>
              <a:gd name="connsiteX386" fmla="*/ 1704572 w 4956175"/>
              <a:gd name="connsiteY386" fmla="*/ 825413 h 6235699"/>
              <a:gd name="connsiteX387" fmla="*/ 1705216 w 4956175"/>
              <a:gd name="connsiteY387" fmla="*/ 828059 h 6235699"/>
              <a:gd name="connsiteX388" fmla="*/ 1711014 w 4956175"/>
              <a:gd name="connsiteY388" fmla="*/ 828781 h 6235699"/>
              <a:gd name="connsiteX389" fmla="*/ 1716491 w 4956175"/>
              <a:gd name="connsiteY389" fmla="*/ 829021 h 6235699"/>
              <a:gd name="connsiteX390" fmla="*/ 1719390 w 4956175"/>
              <a:gd name="connsiteY390" fmla="*/ 823728 h 6235699"/>
              <a:gd name="connsiteX391" fmla="*/ 1722612 w 4956175"/>
              <a:gd name="connsiteY391" fmla="*/ 819398 h 6235699"/>
              <a:gd name="connsiteX392" fmla="*/ 1725834 w 4956175"/>
              <a:gd name="connsiteY392" fmla="*/ 815308 h 6235699"/>
              <a:gd name="connsiteX393" fmla="*/ 1729056 w 4956175"/>
              <a:gd name="connsiteY393" fmla="*/ 811940 h 6235699"/>
              <a:gd name="connsiteX394" fmla="*/ 1732278 w 4956175"/>
              <a:gd name="connsiteY394" fmla="*/ 809054 h 6235699"/>
              <a:gd name="connsiteX395" fmla="*/ 1735821 w 4956175"/>
              <a:gd name="connsiteY395" fmla="*/ 806648 h 6235699"/>
              <a:gd name="connsiteX396" fmla="*/ 1739043 w 4956175"/>
              <a:gd name="connsiteY396" fmla="*/ 804723 h 6235699"/>
              <a:gd name="connsiteX397" fmla="*/ 1742586 w 4956175"/>
              <a:gd name="connsiteY397" fmla="*/ 803520 h 6235699"/>
              <a:gd name="connsiteX398" fmla="*/ 1746452 w 4956175"/>
              <a:gd name="connsiteY398" fmla="*/ 802318 h 6235699"/>
              <a:gd name="connsiteX399" fmla="*/ 1749674 w 4956175"/>
              <a:gd name="connsiteY399" fmla="*/ 801836 h 6235699"/>
              <a:gd name="connsiteX400" fmla="*/ 1753218 w 4956175"/>
              <a:gd name="connsiteY400" fmla="*/ 801596 h 6235699"/>
              <a:gd name="connsiteX401" fmla="*/ 1757406 w 4956175"/>
              <a:gd name="connsiteY401" fmla="*/ 801596 h 6235699"/>
              <a:gd name="connsiteX402" fmla="*/ 1760950 w 4956175"/>
              <a:gd name="connsiteY402" fmla="*/ 801836 h 6235699"/>
              <a:gd name="connsiteX403" fmla="*/ 1764816 w 4956175"/>
              <a:gd name="connsiteY403" fmla="*/ 802318 h 6235699"/>
              <a:gd name="connsiteX404" fmla="*/ 1768360 w 4956175"/>
              <a:gd name="connsiteY404" fmla="*/ 803280 h 6235699"/>
              <a:gd name="connsiteX405" fmla="*/ 1772548 w 4956175"/>
              <a:gd name="connsiteY405" fmla="*/ 804001 h 6235699"/>
              <a:gd name="connsiteX406" fmla="*/ 1780280 w 4956175"/>
              <a:gd name="connsiteY406" fmla="*/ 806407 h 6235699"/>
              <a:gd name="connsiteX407" fmla="*/ 1788012 w 4956175"/>
              <a:gd name="connsiteY407" fmla="*/ 809054 h 6235699"/>
              <a:gd name="connsiteX408" fmla="*/ 1795423 w 4956175"/>
              <a:gd name="connsiteY408" fmla="*/ 811459 h 6235699"/>
              <a:gd name="connsiteX409" fmla="*/ 1803797 w 4956175"/>
              <a:gd name="connsiteY409" fmla="*/ 813624 h 6235699"/>
              <a:gd name="connsiteX410" fmla="*/ 1807342 w 4956175"/>
              <a:gd name="connsiteY410" fmla="*/ 814827 h 6235699"/>
              <a:gd name="connsiteX411" fmla="*/ 1811208 w 4956175"/>
              <a:gd name="connsiteY411" fmla="*/ 815308 h 6235699"/>
              <a:gd name="connsiteX412" fmla="*/ 1815074 w 4956175"/>
              <a:gd name="connsiteY412" fmla="*/ 815789 h 6235699"/>
              <a:gd name="connsiteX413" fmla="*/ 1818617 w 4956175"/>
              <a:gd name="connsiteY413" fmla="*/ 816270 h 6235699"/>
              <a:gd name="connsiteX414" fmla="*/ 1822483 w 4956175"/>
              <a:gd name="connsiteY414" fmla="*/ 816270 h 6235699"/>
              <a:gd name="connsiteX415" fmla="*/ 1826028 w 4956175"/>
              <a:gd name="connsiteY415" fmla="*/ 816030 h 6235699"/>
              <a:gd name="connsiteX416" fmla="*/ 1829571 w 4956175"/>
              <a:gd name="connsiteY416" fmla="*/ 815549 h 6235699"/>
              <a:gd name="connsiteX417" fmla="*/ 1833437 w 4956175"/>
              <a:gd name="connsiteY417" fmla="*/ 814346 h 6235699"/>
              <a:gd name="connsiteX418" fmla="*/ 1833437 w 4956175"/>
              <a:gd name="connsiteY418" fmla="*/ 815308 h 6235699"/>
              <a:gd name="connsiteX419" fmla="*/ 1833114 w 4956175"/>
              <a:gd name="connsiteY419" fmla="*/ 817954 h 6235699"/>
              <a:gd name="connsiteX420" fmla="*/ 1830538 w 4956175"/>
              <a:gd name="connsiteY420" fmla="*/ 826615 h 6235699"/>
              <a:gd name="connsiteX421" fmla="*/ 1826672 w 4956175"/>
              <a:gd name="connsiteY421" fmla="*/ 837201 h 6235699"/>
              <a:gd name="connsiteX422" fmla="*/ 1825061 w 4956175"/>
              <a:gd name="connsiteY422" fmla="*/ 842252 h 6235699"/>
              <a:gd name="connsiteX423" fmla="*/ 1822806 w 4956175"/>
              <a:gd name="connsiteY423" fmla="*/ 846823 h 6235699"/>
              <a:gd name="connsiteX424" fmla="*/ 1839558 w 4956175"/>
              <a:gd name="connsiteY424" fmla="*/ 862221 h 6235699"/>
              <a:gd name="connsiteX425" fmla="*/ 1869842 w 4956175"/>
              <a:gd name="connsiteY425" fmla="*/ 862701 h 6235699"/>
              <a:gd name="connsiteX426" fmla="*/ 1877895 w 4956175"/>
              <a:gd name="connsiteY426" fmla="*/ 856687 h 6235699"/>
              <a:gd name="connsiteX427" fmla="*/ 1881440 w 4956175"/>
              <a:gd name="connsiteY427" fmla="*/ 854282 h 6235699"/>
              <a:gd name="connsiteX428" fmla="*/ 1885305 w 4956175"/>
              <a:gd name="connsiteY428" fmla="*/ 851635 h 6235699"/>
              <a:gd name="connsiteX429" fmla="*/ 1888849 w 4956175"/>
              <a:gd name="connsiteY429" fmla="*/ 849710 h 6235699"/>
              <a:gd name="connsiteX430" fmla="*/ 1892393 w 4956175"/>
              <a:gd name="connsiteY430" fmla="*/ 847786 h 6235699"/>
              <a:gd name="connsiteX431" fmla="*/ 1896259 w 4956175"/>
              <a:gd name="connsiteY431" fmla="*/ 846583 h 6235699"/>
              <a:gd name="connsiteX432" fmla="*/ 1899481 w 4956175"/>
              <a:gd name="connsiteY432" fmla="*/ 845139 h 6235699"/>
              <a:gd name="connsiteX433" fmla="*/ 1903347 w 4956175"/>
              <a:gd name="connsiteY433" fmla="*/ 844418 h 6235699"/>
              <a:gd name="connsiteX434" fmla="*/ 1906568 w 4956175"/>
              <a:gd name="connsiteY434" fmla="*/ 843455 h 6235699"/>
              <a:gd name="connsiteX435" fmla="*/ 1909790 w 4956175"/>
              <a:gd name="connsiteY435" fmla="*/ 842974 h 6235699"/>
              <a:gd name="connsiteX436" fmla="*/ 1912689 w 4956175"/>
              <a:gd name="connsiteY436" fmla="*/ 842734 h 6235699"/>
              <a:gd name="connsiteX437" fmla="*/ 1915911 w 4956175"/>
              <a:gd name="connsiteY437" fmla="*/ 842734 h 6235699"/>
              <a:gd name="connsiteX438" fmla="*/ 1919132 w 4956175"/>
              <a:gd name="connsiteY438" fmla="*/ 842974 h 6235699"/>
              <a:gd name="connsiteX439" fmla="*/ 1922032 w 4956175"/>
              <a:gd name="connsiteY439" fmla="*/ 843455 h 6235699"/>
              <a:gd name="connsiteX440" fmla="*/ 1924932 w 4956175"/>
              <a:gd name="connsiteY440" fmla="*/ 844418 h 6235699"/>
              <a:gd name="connsiteX441" fmla="*/ 1927831 w 4956175"/>
              <a:gd name="connsiteY441" fmla="*/ 845380 h 6235699"/>
              <a:gd name="connsiteX442" fmla="*/ 1930409 w 4956175"/>
              <a:gd name="connsiteY442" fmla="*/ 846583 h 6235699"/>
              <a:gd name="connsiteX443" fmla="*/ 1933308 w 4956175"/>
              <a:gd name="connsiteY443" fmla="*/ 848267 h 6235699"/>
              <a:gd name="connsiteX444" fmla="*/ 1935885 w 4956175"/>
              <a:gd name="connsiteY444" fmla="*/ 849710 h 6235699"/>
              <a:gd name="connsiteX445" fmla="*/ 1938462 w 4956175"/>
              <a:gd name="connsiteY445" fmla="*/ 851635 h 6235699"/>
              <a:gd name="connsiteX446" fmla="*/ 1940717 w 4956175"/>
              <a:gd name="connsiteY446" fmla="*/ 854041 h 6235699"/>
              <a:gd name="connsiteX447" fmla="*/ 1942974 w 4956175"/>
              <a:gd name="connsiteY447" fmla="*/ 856447 h 6235699"/>
              <a:gd name="connsiteX448" fmla="*/ 1945550 w 4956175"/>
              <a:gd name="connsiteY448" fmla="*/ 859093 h 6235699"/>
              <a:gd name="connsiteX449" fmla="*/ 1949416 w 4956175"/>
              <a:gd name="connsiteY449" fmla="*/ 865108 h 6235699"/>
              <a:gd name="connsiteX450" fmla="*/ 1953605 w 4956175"/>
              <a:gd name="connsiteY450" fmla="*/ 872084 h 6235699"/>
              <a:gd name="connsiteX451" fmla="*/ 1956825 w 4956175"/>
              <a:gd name="connsiteY451" fmla="*/ 879782 h 6235699"/>
              <a:gd name="connsiteX452" fmla="*/ 1959726 w 4956175"/>
              <a:gd name="connsiteY452" fmla="*/ 888443 h 6235699"/>
              <a:gd name="connsiteX453" fmla="*/ 1981955 w 4956175"/>
              <a:gd name="connsiteY453" fmla="*/ 957007 h 6235699"/>
              <a:gd name="connsiteX454" fmla="*/ 2003862 w 4956175"/>
              <a:gd name="connsiteY454" fmla="*/ 1025571 h 6235699"/>
              <a:gd name="connsiteX455" fmla="*/ 2014493 w 4956175"/>
              <a:gd name="connsiteY455" fmla="*/ 1060214 h 6235699"/>
              <a:gd name="connsiteX456" fmla="*/ 2025126 w 4956175"/>
              <a:gd name="connsiteY456" fmla="*/ 1094615 h 6235699"/>
              <a:gd name="connsiteX457" fmla="*/ 2035112 w 4956175"/>
              <a:gd name="connsiteY457" fmla="*/ 1129018 h 6235699"/>
              <a:gd name="connsiteX458" fmla="*/ 2045099 w 4956175"/>
              <a:gd name="connsiteY458" fmla="*/ 1163661 h 6235699"/>
              <a:gd name="connsiteX459" fmla="*/ 2054120 w 4956175"/>
              <a:gd name="connsiteY459" fmla="*/ 1198544 h 6235699"/>
              <a:gd name="connsiteX460" fmla="*/ 2062496 w 4956175"/>
              <a:gd name="connsiteY460" fmla="*/ 1233428 h 6235699"/>
              <a:gd name="connsiteX461" fmla="*/ 2070550 w 4956175"/>
              <a:gd name="connsiteY461" fmla="*/ 1268311 h 6235699"/>
              <a:gd name="connsiteX462" fmla="*/ 2077960 w 4956175"/>
              <a:gd name="connsiteY462" fmla="*/ 1303435 h 6235699"/>
              <a:gd name="connsiteX463" fmla="*/ 2081504 w 4956175"/>
              <a:gd name="connsiteY463" fmla="*/ 1321477 h 6235699"/>
              <a:gd name="connsiteX464" fmla="*/ 2084403 w 4956175"/>
              <a:gd name="connsiteY464" fmla="*/ 1339281 h 6235699"/>
              <a:gd name="connsiteX465" fmla="*/ 2087303 w 4956175"/>
              <a:gd name="connsiteY465" fmla="*/ 1357083 h 6235699"/>
              <a:gd name="connsiteX466" fmla="*/ 2089880 w 4956175"/>
              <a:gd name="connsiteY466" fmla="*/ 1374886 h 6235699"/>
              <a:gd name="connsiteX467" fmla="*/ 2092457 w 4956175"/>
              <a:gd name="connsiteY467" fmla="*/ 1392688 h 6235699"/>
              <a:gd name="connsiteX468" fmla="*/ 2094712 w 4956175"/>
              <a:gd name="connsiteY468" fmla="*/ 1410731 h 6235699"/>
              <a:gd name="connsiteX469" fmla="*/ 2096323 w 4956175"/>
              <a:gd name="connsiteY469" fmla="*/ 1429015 h 6235699"/>
              <a:gd name="connsiteX470" fmla="*/ 2097934 w 4956175"/>
              <a:gd name="connsiteY470" fmla="*/ 1447058 h 6235699"/>
              <a:gd name="connsiteX471" fmla="*/ 2101479 w 4956175"/>
              <a:gd name="connsiteY471" fmla="*/ 1452110 h 6235699"/>
              <a:gd name="connsiteX472" fmla="*/ 2104378 w 4956175"/>
              <a:gd name="connsiteY472" fmla="*/ 1457402 h 6235699"/>
              <a:gd name="connsiteX473" fmla="*/ 2106633 w 4956175"/>
              <a:gd name="connsiteY473" fmla="*/ 1462935 h 6235699"/>
              <a:gd name="connsiteX474" fmla="*/ 2108565 w 4956175"/>
              <a:gd name="connsiteY474" fmla="*/ 1468709 h 6235699"/>
              <a:gd name="connsiteX475" fmla="*/ 2109854 w 4956175"/>
              <a:gd name="connsiteY475" fmla="*/ 1474243 h 6235699"/>
              <a:gd name="connsiteX476" fmla="*/ 2111143 w 4956175"/>
              <a:gd name="connsiteY476" fmla="*/ 1480017 h 6235699"/>
              <a:gd name="connsiteX477" fmla="*/ 2111787 w 4956175"/>
              <a:gd name="connsiteY477" fmla="*/ 1485791 h 6235699"/>
              <a:gd name="connsiteX478" fmla="*/ 2112433 w 4956175"/>
              <a:gd name="connsiteY478" fmla="*/ 1491564 h 6235699"/>
              <a:gd name="connsiteX479" fmla="*/ 2113075 w 4956175"/>
              <a:gd name="connsiteY479" fmla="*/ 1502871 h 6235699"/>
              <a:gd name="connsiteX480" fmla="*/ 2113398 w 4956175"/>
              <a:gd name="connsiteY480" fmla="*/ 1514660 h 6235699"/>
              <a:gd name="connsiteX481" fmla="*/ 2113720 w 4956175"/>
              <a:gd name="connsiteY481" fmla="*/ 1526447 h 6235699"/>
              <a:gd name="connsiteX482" fmla="*/ 2114365 w 4956175"/>
              <a:gd name="connsiteY482" fmla="*/ 1537995 h 6235699"/>
              <a:gd name="connsiteX483" fmla="*/ 2118552 w 4956175"/>
              <a:gd name="connsiteY483" fmla="*/ 1548821 h 6235699"/>
              <a:gd name="connsiteX484" fmla="*/ 2122097 w 4956175"/>
              <a:gd name="connsiteY484" fmla="*/ 1559406 h 6235699"/>
              <a:gd name="connsiteX485" fmla="*/ 2125317 w 4956175"/>
              <a:gd name="connsiteY485" fmla="*/ 1570473 h 6235699"/>
              <a:gd name="connsiteX486" fmla="*/ 2128218 w 4956175"/>
              <a:gd name="connsiteY486" fmla="*/ 1581058 h 6235699"/>
              <a:gd name="connsiteX487" fmla="*/ 2134339 w 4956175"/>
              <a:gd name="connsiteY487" fmla="*/ 1602710 h 6235699"/>
              <a:gd name="connsiteX488" fmla="*/ 2139172 w 4956175"/>
              <a:gd name="connsiteY488" fmla="*/ 1624843 h 6235699"/>
              <a:gd name="connsiteX489" fmla="*/ 2143359 w 4956175"/>
              <a:gd name="connsiteY489" fmla="*/ 1646976 h 6235699"/>
              <a:gd name="connsiteX490" fmla="*/ 2147225 w 4956175"/>
              <a:gd name="connsiteY490" fmla="*/ 1668868 h 6235699"/>
              <a:gd name="connsiteX491" fmla="*/ 2150447 w 4956175"/>
              <a:gd name="connsiteY491" fmla="*/ 1691241 h 6235699"/>
              <a:gd name="connsiteX492" fmla="*/ 2153346 w 4956175"/>
              <a:gd name="connsiteY492" fmla="*/ 1713374 h 6235699"/>
              <a:gd name="connsiteX493" fmla="*/ 2158823 w 4956175"/>
              <a:gd name="connsiteY493" fmla="*/ 1758121 h 6235699"/>
              <a:gd name="connsiteX494" fmla="*/ 2163978 w 4956175"/>
              <a:gd name="connsiteY494" fmla="*/ 1802869 h 6235699"/>
              <a:gd name="connsiteX495" fmla="*/ 2166878 w 4956175"/>
              <a:gd name="connsiteY495" fmla="*/ 1825000 h 6235699"/>
              <a:gd name="connsiteX496" fmla="*/ 2169777 w 4956175"/>
              <a:gd name="connsiteY496" fmla="*/ 1847134 h 6235699"/>
              <a:gd name="connsiteX497" fmla="*/ 2173320 w 4956175"/>
              <a:gd name="connsiteY497" fmla="*/ 1869507 h 6235699"/>
              <a:gd name="connsiteX498" fmla="*/ 2177186 w 4956175"/>
              <a:gd name="connsiteY498" fmla="*/ 1891640 h 6235699"/>
              <a:gd name="connsiteX499" fmla="*/ 2183952 w 4956175"/>
              <a:gd name="connsiteY499" fmla="*/ 1891640 h 6235699"/>
              <a:gd name="connsiteX500" fmla="*/ 2190395 w 4956175"/>
              <a:gd name="connsiteY500" fmla="*/ 1892121 h 6235699"/>
              <a:gd name="connsiteX501" fmla="*/ 2192006 w 4956175"/>
              <a:gd name="connsiteY501" fmla="*/ 1885385 h 6235699"/>
              <a:gd name="connsiteX502" fmla="*/ 2192650 w 4956175"/>
              <a:gd name="connsiteY502" fmla="*/ 1878889 h 6235699"/>
              <a:gd name="connsiteX503" fmla="*/ 2194261 w 4956175"/>
              <a:gd name="connsiteY503" fmla="*/ 1865177 h 6235699"/>
              <a:gd name="connsiteX504" fmla="*/ 2194905 w 4956175"/>
              <a:gd name="connsiteY504" fmla="*/ 1851704 h 6235699"/>
              <a:gd name="connsiteX505" fmla="*/ 2194905 w 4956175"/>
              <a:gd name="connsiteY505" fmla="*/ 1837992 h 6235699"/>
              <a:gd name="connsiteX506" fmla="*/ 2194905 w 4956175"/>
              <a:gd name="connsiteY506" fmla="*/ 1824279 h 6235699"/>
              <a:gd name="connsiteX507" fmla="*/ 2194583 w 4956175"/>
              <a:gd name="connsiteY507" fmla="*/ 1810807 h 6235699"/>
              <a:gd name="connsiteX508" fmla="*/ 2192973 w 4956175"/>
              <a:gd name="connsiteY508" fmla="*/ 1783381 h 6235699"/>
              <a:gd name="connsiteX509" fmla="*/ 2192650 w 4956175"/>
              <a:gd name="connsiteY509" fmla="*/ 1769668 h 6235699"/>
              <a:gd name="connsiteX510" fmla="*/ 2192328 w 4956175"/>
              <a:gd name="connsiteY510" fmla="*/ 1755956 h 6235699"/>
              <a:gd name="connsiteX511" fmla="*/ 2192650 w 4956175"/>
              <a:gd name="connsiteY511" fmla="*/ 1742243 h 6235699"/>
              <a:gd name="connsiteX512" fmla="*/ 2193295 w 4956175"/>
              <a:gd name="connsiteY512" fmla="*/ 1728771 h 6235699"/>
              <a:gd name="connsiteX513" fmla="*/ 2194905 w 4956175"/>
              <a:gd name="connsiteY513" fmla="*/ 1715059 h 6235699"/>
              <a:gd name="connsiteX514" fmla="*/ 2195550 w 4956175"/>
              <a:gd name="connsiteY514" fmla="*/ 1708322 h 6235699"/>
              <a:gd name="connsiteX515" fmla="*/ 2197161 w 4956175"/>
              <a:gd name="connsiteY515" fmla="*/ 1701586 h 6235699"/>
              <a:gd name="connsiteX516" fmla="*/ 2198127 w 4956175"/>
              <a:gd name="connsiteY516" fmla="*/ 1695090 h 6235699"/>
              <a:gd name="connsiteX517" fmla="*/ 2200060 w 4956175"/>
              <a:gd name="connsiteY517" fmla="*/ 1688113 h 6235699"/>
              <a:gd name="connsiteX518" fmla="*/ 2201993 w 4956175"/>
              <a:gd name="connsiteY518" fmla="*/ 1681618 h 6235699"/>
              <a:gd name="connsiteX519" fmla="*/ 2203926 w 4956175"/>
              <a:gd name="connsiteY519" fmla="*/ 1674642 h 6235699"/>
              <a:gd name="connsiteX520" fmla="*/ 2205859 w 4956175"/>
              <a:gd name="connsiteY520" fmla="*/ 1670311 h 6235699"/>
              <a:gd name="connsiteX521" fmla="*/ 2207148 w 4956175"/>
              <a:gd name="connsiteY521" fmla="*/ 1665740 h 6235699"/>
              <a:gd name="connsiteX522" fmla="*/ 2208114 w 4956175"/>
              <a:gd name="connsiteY522" fmla="*/ 1660688 h 6235699"/>
              <a:gd name="connsiteX523" fmla="*/ 2208436 w 4956175"/>
              <a:gd name="connsiteY523" fmla="*/ 1656117 h 6235699"/>
              <a:gd name="connsiteX524" fmla="*/ 2209081 w 4956175"/>
              <a:gd name="connsiteY524" fmla="*/ 1646254 h 6235699"/>
              <a:gd name="connsiteX525" fmla="*/ 2209081 w 4956175"/>
              <a:gd name="connsiteY525" fmla="*/ 1636631 h 6235699"/>
              <a:gd name="connsiteX526" fmla="*/ 2210047 w 4956175"/>
              <a:gd name="connsiteY526" fmla="*/ 1626768 h 6235699"/>
              <a:gd name="connsiteX527" fmla="*/ 2210691 w 4956175"/>
              <a:gd name="connsiteY527" fmla="*/ 1621956 h 6235699"/>
              <a:gd name="connsiteX528" fmla="*/ 2211658 w 4956175"/>
              <a:gd name="connsiteY528" fmla="*/ 1617144 h 6235699"/>
              <a:gd name="connsiteX529" fmla="*/ 2212947 w 4956175"/>
              <a:gd name="connsiteY529" fmla="*/ 1612333 h 6235699"/>
              <a:gd name="connsiteX530" fmla="*/ 2214557 w 4956175"/>
              <a:gd name="connsiteY530" fmla="*/ 1608002 h 6235699"/>
              <a:gd name="connsiteX531" fmla="*/ 2217135 w 4956175"/>
              <a:gd name="connsiteY531" fmla="*/ 1603672 h 6235699"/>
              <a:gd name="connsiteX532" fmla="*/ 2220357 w 4956175"/>
              <a:gd name="connsiteY532" fmla="*/ 1599342 h 6235699"/>
              <a:gd name="connsiteX533" fmla="*/ 2221323 w 4956175"/>
              <a:gd name="connsiteY533" fmla="*/ 1544491 h 6235699"/>
              <a:gd name="connsiteX534" fmla="*/ 2222934 w 4956175"/>
              <a:gd name="connsiteY534" fmla="*/ 1489639 h 6235699"/>
              <a:gd name="connsiteX535" fmla="*/ 2224544 w 4956175"/>
              <a:gd name="connsiteY535" fmla="*/ 1434548 h 6235699"/>
              <a:gd name="connsiteX536" fmla="*/ 2227122 w 4956175"/>
              <a:gd name="connsiteY536" fmla="*/ 1380178 h 6235699"/>
              <a:gd name="connsiteX537" fmla="*/ 2229699 w 4956175"/>
              <a:gd name="connsiteY537" fmla="*/ 1325327 h 6235699"/>
              <a:gd name="connsiteX538" fmla="*/ 2232921 w 4956175"/>
              <a:gd name="connsiteY538" fmla="*/ 1270716 h 6235699"/>
              <a:gd name="connsiteX539" fmla="*/ 2236786 w 4956175"/>
              <a:gd name="connsiteY539" fmla="*/ 1215865 h 6235699"/>
              <a:gd name="connsiteX540" fmla="*/ 2240652 w 4956175"/>
              <a:gd name="connsiteY540" fmla="*/ 1161255 h 6235699"/>
              <a:gd name="connsiteX541" fmla="*/ 2245163 w 4956175"/>
              <a:gd name="connsiteY541" fmla="*/ 1106645 h 6235699"/>
              <a:gd name="connsiteX542" fmla="*/ 2250318 w 4956175"/>
              <a:gd name="connsiteY542" fmla="*/ 1052034 h 6235699"/>
              <a:gd name="connsiteX543" fmla="*/ 2255472 w 4956175"/>
              <a:gd name="connsiteY543" fmla="*/ 997664 h 6235699"/>
              <a:gd name="connsiteX544" fmla="*/ 2260949 w 4956175"/>
              <a:gd name="connsiteY544" fmla="*/ 943054 h 6235699"/>
              <a:gd name="connsiteX545" fmla="*/ 2266749 w 4956175"/>
              <a:gd name="connsiteY545" fmla="*/ 888443 h 6235699"/>
              <a:gd name="connsiteX546" fmla="*/ 2272870 w 4956175"/>
              <a:gd name="connsiteY546" fmla="*/ 834074 h 6235699"/>
              <a:gd name="connsiteX547" fmla="*/ 2279312 w 4956175"/>
              <a:gd name="connsiteY547" fmla="*/ 779704 h 6235699"/>
              <a:gd name="connsiteX548" fmla="*/ 2286079 w 4956175"/>
              <a:gd name="connsiteY548" fmla="*/ 725333 h 6235699"/>
              <a:gd name="connsiteX549" fmla="*/ 2286723 w 4956175"/>
              <a:gd name="connsiteY549" fmla="*/ 718598 h 6235699"/>
              <a:gd name="connsiteX550" fmla="*/ 2287688 w 4956175"/>
              <a:gd name="connsiteY550" fmla="*/ 712583 h 6235699"/>
              <a:gd name="connsiteX551" fmla="*/ 2289622 w 4956175"/>
              <a:gd name="connsiteY551" fmla="*/ 706809 h 6235699"/>
              <a:gd name="connsiteX552" fmla="*/ 2291554 w 4956175"/>
              <a:gd name="connsiteY552" fmla="*/ 701516 h 6235699"/>
              <a:gd name="connsiteX553" fmla="*/ 2293165 w 4956175"/>
              <a:gd name="connsiteY553" fmla="*/ 696464 h 6235699"/>
              <a:gd name="connsiteX554" fmla="*/ 2295743 w 4956175"/>
              <a:gd name="connsiteY554" fmla="*/ 691653 h 6235699"/>
              <a:gd name="connsiteX555" fmla="*/ 2298965 w 4956175"/>
              <a:gd name="connsiteY555" fmla="*/ 687082 h 6235699"/>
              <a:gd name="connsiteX556" fmla="*/ 2302187 w 4956175"/>
              <a:gd name="connsiteY556" fmla="*/ 683233 h 6235699"/>
              <a:gd name="connsiteX557" fmla="*/ 2305730 w 4956175"/>
              <a:gd name="connsiteY557" fmla="*/ 679865 h 6235699"/>
              <a:gd name="connsiteX558" fmla="*/ 2309918 w 4956175"/>
              <a:gd name="connsiteY558" fmla="*/ 676496 h 6235699"/>
              <a:gd name="connsiteX559" fmla="*/ 2314106 w 4956175"/>
              <a:gd name="connsiteY559" fmla="*/ 673369 h 6235699"/>
              <a:gd name="connsiteX560" fmla="*/ 2318939 w 4956175"/>
              <a:gd name="connsiteY560" fmla="*/ 671204 h 6235699"/>
              <a:gd name="connsiteX561" fmla="*/ 2324416 w 4956175"/>
              <a:gd name="connsiteY561" fmla="*/ 669039 h 6235699"/>
              <a:gd name="connsiteX562" fmla="*/ 2329892 w 4956175"/>
              <a:gd name="connsiteY562" fmla="*/ 667354 h 6235699"/>
              <a:gd name="connsiteX563" fmla="*/ 2336336 w 4956175"/>
              <a:gd name="connsiteY563" fmla="*/ 666392 h 6235699"/>
              <a:gd name="connsiteX564" fmla="*/ 2342779 w 4956175"/>
              <a:gd name="connsiteY564" fmla="*/ 665671 h 6235699"/>
              <a:gd name="connsiteX565" fmla="*/ 2356954 w 4956175"/>
              <a:gd name="connsiteY565" fmla="*/ 664709 h 6235699"/>
              <a:gd name="connsiteX566" fmla="*/ 2370485 w 4956175"/>
              <a:gd name="connsiteY566" fmla="*/ 664228 h 6235699"/>
              <a:gd name="connsiteX567" fmla="*/ 2397870 w 4956175"/>
              <a:gd name="connsiteY567" fmla="*/ 663265 h 6235699"/>
              <a:gd name="connsiteX568" fmla="*/ 2425575 w 4956175"/>
              <a:gd name="connsiteY568" fmla="*/ 662784 h 6235699"/>
              <a:gd name="connsiteX569" fmla="*/ 2452637 w 4956175"/>
              <a:gd name="connsiteY569" fmla="*/ 663025 h 6235699"/>
              <a:gd name="connsiteX570" fmla="*/ 2480343 w 4956175"/>
              <a:gd name="connsiteY570" fmla="*/ 663265 h 6235699"/>
              <a:gd name="connsiteX571" fmla="*/ 2507727 w 4956175"/>
              <a:gd name="connsiteY571" fmla="*/ 663747 h 6235699"/>
              <a:gd name="connsiteX572" fmla="*/ 2535433 w 4956175"/>
              <a:gd name="connsiteY572" fmla="*/ 664228 h 6235699"/>
              <a:gd name="connsiteX573" fmla="*/ 2562495 w 4956175"/>
              <a:gd name="connsiteY573" fmla="*/ 664467 h 6235699"/>
              <a:gd name="connsiteX574" fmla="*/ 2567972 w 4956175"/>
              <a:gd name="connsiteY574" fmla="*/ 664709 h 6235699"/>
              <a:gd name="connsiteX575" fmla="*/ 2573126 w 4956175"/>
              <a:gd name="connsiteY575" fmla="*/ 665190 h 6235699"/>
              <a:gd name="connsiteX576" fmla="*/ 2577959 w 4956175"/>
              <a:gd name="connsiteY576" fmla="*/ 666152 h 6235699"/>
              <a:gd name="connsiteX577" fmla="*/ 2582469 w 4956175"/>
              <a:gd name="connsiteY577" fmla="*/ 667115 h 6235699"/>
              <a:gd name="connsiteX578" fmla="*/ 2586979 w 4956175"/>
              <a:gd name="connsiteY578" fmla="*/ 668558 h 6235699"/>
              <a:gd name="connsiteX579" fmla="*/ 2590845 w 4956175"/>
              <a:gd name="connsiteY579" fmla="*/ 670241 h 6235699"/>
              <a:gd name="connsiteX580" fmla="*/ 2595034 w 4956175"/>
              <a:gd name="connsiteY580" fmla="*/ 672166 h 6235699"/>
              <a:gd name="connsiteX581" fmla="*/ 2598577 w 4956175"/>
              <a:gd name="connsiteY581" fmla="*/ 674331 h 6235699"/>
              <a:gd name="connsiteX582" fmla="*/ 2602121 w 4956175"/>
              <a:gd name="connsiteY582" fmla="*/ 676496 h 6235699"/>
              <a:gd name="connsiteX583" fmla="*/ 2605987 w 4956175"/>
              <a:gd name="connsiteY583" fmla="*/ 678902 h 6235699"/>
              <a:gd name="connsiteX584" fmla="*/ 2612430 w 4956175"/>
              <a:gd name="connsiteY584" fmla="*/ 684436 h 6235699"/>
              <a:gd name="connsiteX585" fmla="*/ 2618874 w 4956175"/>
              <a:gd name="connsiteY585" fmla="*/ 690210 h 6235699"/>
              <a:gd name="connsiteX586" fmla="*/ 2624995 w 4956175"/>
              <a:gd name="connsiteY586" fmla="*/ 696464 h 6235699"/>
              <a:gd name="connsiteX587" fmla="*/ 2636915 w 4956175"/>
              <a:gd name="connsiteY587" fmla="*/ 708734 h 6235699"/>
              <a:gd name="connsiteX588" fmla="*/ 2642713 w 4956175"/>
              <a:gd name="connsiteY588" fmla="*/ 715229 h 6235699"/>
              <a:gd name="connsiteX589" fmla="*/ 2648834 w 4956175"/>
              <a:gd name="connsiteY589" fmla="*/ 720522 h 6235699"/>
              <a:gd name="connsiteX590" fmla="*/ 2655601 w 4956175"/>
              <a:gd name="connsiteY590" fmla="*/ 725814 h 6235699"/>
              <a:gd name="connsiteX591" fmla="*/ 2658821 w 4956175"/>
              <a:gd name="connsiteY591" fmla="*/ 728220 h 6235699"/>
              <a:gd name="connsiteX592" fmla="*/ 2662366 w 4956175"/>
              <a:gd name="connsiteY592" fmla="*/ 730385 h 6235699"/>
              <a:gd name="connsiteX593" fmla="*/ 2666232 w 4956175"/>
              <a:gd name="connsiteY593" fmla="*/ 732310 h 6235699"/>
              <a:gd name="connsiteX594" fmla="*/ 2669775 w 4956175"/>
              <a:gd name="connsiteY594" fmla="*/ 733994 h 6235699"/>
              <a:gd name="connsiteX595" fmla="*/ 2673964 w 4956175"/>
              <a:gd name="connsiteY595" fmla="*/ 735678 h 6235699"/>
              <a:gd name="connsiteX596" fmla="*/ 2677830 w 4956175"/>
              <a:gd name="connsiteY596" fmla="*/ 736881 h 6235699"/>
              <a:gd name="connsiteX597" fmla="*/ 2680729 w 4956175"/>
              <a:gd name="connsiteY597" fmla="*/ 731347 h 6235699"/>
              <a:gd name="connsiteX598" fmla="*/ 2684272 w 4956175"/>
              <a:gd name="connsiteY598" fmla="*/ 726295 h 6235699"/>
              <a:gd name="connsiteX599" fmla="*/ 2687817 w 4956175"/>
              <a:gd name="connsiteY599" fmla="*/ 721965 h 6235699"/>
              <a:gd name="connsiteX600" fmla="*/ 2691360 w 4956175"/>
              <a:gd name="connsiteY600" fmla="*/ 718116 h 6235699"/>
              <a:gd name="connsiteX601" fmla="*/ 2695226 w 4956175"/>
              <a:gd name="connsiteY601" fmla="*/ 715229 h 6235699"/>
              <a:gd name="connsiteX602" fmla="*/ 2699736 w 4956175"/>
              <a:gd name="connsiteY602" fmla="*/ 712342 h 6235699"/>
              <a:gd name="connsiteX603" fmla="*/ 2703602 w 4956175"/>
              <a:gd name="connsiteY603" fmla="*/ 710177 h 6235699"/>
              <a:gd name="connsiteX604" fmla="*/ 2708435 w 4956175"/>
              <a:gd name="connsiteY604" fmla="*/ 708493 h 6235699"/>
              <a:gd name="connsiteX605" fmla="*/ 2712945 w 4956175"/>
              <a:gd name="connsiteY605" fmla="*/ 707290 h 6235699"/>
              <a:gd name="connsiteX606" fmla="*/ 2717456 w 4956175"/>
              <a:gd name="connsiteY606" fmla="*/ 706568 h 6235699"/>
              <a:gd name="connsiteX607" fmla="*/ 2722288 w 4956175"/>
              <a:gd name="connsiteY607" fmla="*/ 706328 h 6235699"/>
              <a:gd name="connsiteX608" fmla="*/ 2727121 w 4956175"/>
              <a:gd name="connsiteY608" fmla="*/ 706568 h 6235699"/>
              <a:gd name="connsiteX609" fmla="*/ 2732275 w 4956175"/>
              <a:gd name="connsiteY609" fmla="*/ 707290 h 6235699"/>
              <a:gd name="connsiteX610" fmla="*/ 2737108 w 4956175"/>
              <a:gd name="connsiteY610" fmla="*/ 708252 h 6235699"/>
              <a:gd name="connsiteX611" fmla="*/ 2742262 w 4956175"/>
              <a:gd name="connsiteY611" fmla="*/ 709696 h 6235699"/>
              <a:gd name="connsiteX612" fmla="*/ 2747095 w 4956175"/>
              <a:gd name="connsiteY612" fmla="*/ 711621 h 6235699"/>
              <a:gd name="connsiteX613" fmla="*/ 2753538 w 4956175"/>
              <a:gd name="connsiteY613" fmla="*/ 714026 h 6235699"/>
              <a:gd name="connsiteX614" fmla="*/ 2760304 w 4956175"/>
              <a:gd name="connsiteY614" fmla="*/ 715951 h 6235699"/>
              <a:gd name="connsiteX615" fmla="*/ 2766425 w 4956175"/>
              <a:gd name="connsiteY615" fmla="*/ 717395 h 6235699"/>
              <a:gd name="connsiteX616" fmla="*/ 2772546 w 4956175"/>
              <a:gd name="connsiteY616" fmla="*/ 718116 h 6235699"/>
              <a:gd name="connsiteX617" fmla="*/ 2778989 w 4956175"/>
              <a:gd name="connsiteY617" fmla="*/ 718598 h 6235699"/>
              <a:gd name="connsiteX618" fmla="*/ 2785110 w 4956175"/>
              <a:gd name="connsiteY618" fmla="*/ 718598 h 6235699"/>
              <a:gd name="connsiteX619" fmla="*/ 2791554 w 4956175"/>
              <a:gd name="connsiteY619" fmla="*/ 718116 h 6235699"/>
              <a:gd name="connsiteX620" fmla="*/ 2797675 w 4956175"/>
              <a:gd name="connsiteY620" fmla="*/ 717635 h 6235699"/>
              <a:gd name="connsiteX621" fmla="*/ 2803796 w 4956175"/>
              <a:gd name="connsiteY621" fmla="*/ 716673 h 6235699"/>
              <a:gd name="connsiteX622" fmla="*/ 2809917 w 4956175"/>
              <a:gd name="connsiteY622" fmla="*/ 715711 h 6235699"/>
              <a:gd name="connsiteX623" fmla="*/ 2822159 w 4956175"/>
              <a:gd name="connsiteY623" fmla="*/ 713305 h 6235699"/>
              <a:gd name="connsiteX624" fmla="*/ 2834401 w 4956175"/>
              <a:gd name="connsiteY624" fmla="*/ 710418 h 6235699"/>
              <a:gd name="connsiteX625" fmla="*/ 2846643 w 4956175"/>
              <a:gd name="connsiteY625" fmla="*/ 708012 h 6235699"/>
              <a:gd name="connsiteX626" fmla="*/ 2862107 w 4956175"/>
              <a:gd name="connsiteY626" fmla="*/ 708012 h 6235699"/>
              <a:gd name="connsiteX627" fmla="*/ 2877249 w 4956175"/>
              <a:gd name="connsiteY627" fmla="*/ 708252 h 6235699"/>
              <a:gd name="connsiteX628" fmla="*/ 2892391 w 4956175"/>
              <a:gd name="connsiteY628" fmla="*/ 709215 h 6235699"/>
              <a:gd name="connsiteX629" fmla="*/ 2907855 w 4956175"/>
              <a:gd name="connsiteY629" fmla="*/ 709937 h 6235699"/>
              <a:gd name="connsiteX630" fmla="*/ 2922674 w 4956175"/>
              <a:gd name="connsiteY630" fmla="*/ 711621 h 6235699"/>
              <a:gd name="connsiteX631" fmla="*/ 2937171 w 4956175"/>
              <a:gd name="connsiteY631" fmla="*/ 713545 h 6235699"/>
              <a:gd name="connsiteX632" fmla="*/ 2944582 w 4956175"/>
              <a:gd name="connsiteY632" fmla="*/ 714748 h 6235699"/>
              <a:gd name="connsiteX633" fmla="*/ 2951991 w 4956175"/>
              <a:gd name="connsiteY633" fmla="*/ 716192 h 6235699"/>
              <a:gd name="connsiteX634" fmla="*/ 2959402 w 4956175"/>
              <a:gd name="connsiteY634" fmla="*/ 717876 h 6235699"/>
              <a:gd name="connsiteX635" fmla="*/ 2966167 w 4956175"/>
              <a:gd name="connsiteY635" fmla="*/ 719560 h 6235699"/>
              <a:gd name="connsiteX636" fmla="*/ 2973576 w 4956175"/>
              <a:gd name="connsiteY636" fmla="*/ 721485 h 6235699"/>
              <a:gd name="connsiteX637" fmla="*/ 2980664 w 4956175"/>
              <a:gd name="connsiteY637" fmla="*/ 723650 h 6235699"/>
              <a:gd name="connsiteX638" fmla="*/ 2987752 w 4956175"/>
              <a:gd name="connsiteY638" fmla="*/ 725814 h 6235699"/>
              <a:gd name="connsiteX639" fmla="*/ 2994195 w 4956175"/>
              <a:gd name="connsiteY639" fmla="*/ 728460 h 6235699"/>
              <a:gd name="connsiteX640" fmla="*/ 3001282 w 4956175"/>
              <a:gd name="connsiteY640" fmla="*/ 731347 h 6235699"/>
              <a:gd name="connsiteX641" fmla="*/ 3007726 w 4956175"/>
              <a:gd name="connsiteY641" fmla="*/ 734234 h 6235699"/>
              <a:gd name="connsiteX642" fmla="*/ 3014813 w 4956175"/>
              <a:gd name="connsiteY642" fmla="*/ 737603 h 6235699"/>
              <a:gd name="connsiteX643" fmla="*/ 3021257 w 4956175"/>
              <a:gd name="connsiteY643" fmla="*/ 741211 h 6235699"/>
              <a:gd name="connsiteX644" fmla="*/ 3027700 w 4956175"/>
              <a:gd name="connsiteY644" fmla="*/ 744820 h 6235699"/>
              <a:gd name="connsiteX645" fmla="*/ 3034143 w 4956175"/>
              <a:gd name="connsiteY645" fmla="*/ 748910 h 6235699"/>
              <a:gd name="connsiteX646" fmla="*/ 3040587 w 4956175"/>
              <a:gd name="connsiteY646" fmla="*/ 753240 h 6235699"/>
              <a:gd name="connsiteX647" fmla="*/ 3046708 w 4956175"/>
              <a:gd name="connsiteY647" fmla="*/ 757570 h 6235699"/>
              <a:gd name="connsiteX648" fmla="*/ 3052829 w 4956175"/>
              <a:gd name="connsiteY648" fmla="*/ 762622 h 6235699"/>
              <a:gd name="connsiteX649" fmla="*/ 3059272 w 4956175"/>
              <a:gd name="connsiteY649" fmla="*/ 767915 h 6235699"/>
              <a:gd name="connsiteX650" fmla="*/ 3065071 w 4956175"/>
              <a:gd name="connsiteY650" fmla="*/ 773208 h 6235699"/>
              <a:gd name="connsiteX651" fmla="*/ 3070869 w 4956175"/>
              <a:gd name="connsiteY651" fmla="*/ 778982 h 6235699"/>
              <a:gd name="connsiteX652" fmla="*/ 3072480 w 4956175"/>
              <a:gd name="connsiteY652" fmla="*/ 773449 h 6235699"/>
              <a:gd name="connsiteX653" fmla="*/ 3073447 w 4956175"/>
              <a:gd name="connsiteY653" fmla="*/ 768156 h 6235699"/>
              <a:gd name="connsiteX654" fmla="*/ 3074735 w 4956175"/>
              <a:gd name="connsiteY654" fmla="*/ 762382 h 6235699"/>
              <a:gd name="connsiteX655" fmla="*/ 3076025 w 4956175"/>
              <a:gd name="connsiteY655" fmla="*/ 757089 h 6235699"/>
              <a:gd name="connsiteX656" fmla="*/ 3076992 w 4956175"/>
              <a:gd name="connsiteY656" fmla="*/ 754683 h 6235699"/>
              <a:gd name="connsiteX657" fmla="*/ 3078280 w 4956175"/>
              <a:gd name="connsiteY657" fmla="*/ 752277 h 6235699"/>
              <a:gd name="connsiteX658" fmla="*/ 3079891 w 4956175"/>
              <a:gd name="connsiteY658" fmla="*/ 749872 h 6235699"/>
              <a:gd name="connsiteX659" fmla="*/ 3081179 w 4956175"/>
              <a:gd name="connsiteY659" fmla="*/ 747948 h 6235699"/>
              <a:gd name="connsiteX660" fmla="*/ 3083434 w 4956175"/>
              <a:gd name="connsiteY660" fmla="*/ 746504 h 6235699"/>
              <a:gd name="connsiteX661" fmla="*/ 3086012 w 4956175"/>
              <a:gd name="connsiteY661" fmla="*/ 745061 h 6235699"/>
              <a:gd name="connsiteX662" fmla="*/ 3088590 w 4956175"/>
              <a:gd name="connsiteY662" fmla="*/ 743858 h 6235699"/>
              <a:gd name="connsiteX663" fmla="*/ 3091810 w 4956175"/>
              <a:gd name="connsiteY663" fmla="*/ 743136 h 6235699"/>
              <a:gd name="connsiteX664" fmla="*/ 3094711 w 4956175"/>
              <a:gd name="connsiteY664" fmla="*/ 742895 h 6235699"/>
              <a:gd name="connsiteX665" fmla="*/ 3097287 w 4956175"/>
              <a:gd name="connsiteY665" fmla="*/ 743136 h 6235699"/>
              <a:gd name="connsiteX666" fmla="*/ 3099542 w 4956175"/>
              <a:gd name="connsiteY666" fmla="*/ 743377 h 6235699"/>
              <a:gd name="connsiteX667" fmla="*/ 3101797 w 4956175"/>
              <a:gd name="connsiteY667" fmla="*/ 744098 h 6235699"/>
              <a:gd name="connsiteX668" fmla="*/ 3103731 w 4956175"/>
              <a:gd name="connsiteY668" fmla="*/ 745061 h 6235699"/>
              <a:gd name="connsiteX669" fmla="*/ 3105663 w 4956175"/>
              <a:gd name="connsiteY669" fmla="*/ 746504 h 6235699"/>
              <a:gd name="connsiteX670" fmla="*/ 3107274 w 4956175"/>
              <a:gd name="connsiteY670" fmla="*/ 747707 h 6235699"/>
              <a:gd name="connsiteX671" fmla="*/ 3108885 w 4956175"/>
              <a:gd name="connsiteY671" fmla="*/ 749390 h 6235699"/>
              <a:gd name="connsiteX672" fmla="*/ 3111463 w 4956175"/>
              <a:gd name="connsiteY672" fmla="*/ 753240 h 6235699"/>
              <a:gd name="connsiteX673" fmla="*/ 3113718 w 4956175"/>
              <a:gd name="connsiteY673" fmla="*/ 757570 h 6235699"/>
              <a:gd name="connsiteX674" fmla="*/ 3115329 w 4956175"/>
              <a:gd name="connsiteY674" fmla="*/ 762141 h 6235699"/>
              <a:gd name="connsiteX675" fmla="*/ 3116940 w 4956175"/>
              <a:gd name="connsiteY675" fmla="*/ 766712 h 6235699"/>
              <a:gd name="connsiteX676" fmla="*/ 3122094 w 4956175"/>
              <a:gd name="connsiteY676" fmla="*/ 786439 h 6235699"/>
              <a:gd name="connsiteX677" fmla="*/ 3126927 w 4956175"/>
              <a:gd name="connsiteY677" fmla="*/ 806407 h 6235699"/>
              <a:gd name="connsiteX678" fmla="*/ 3136270 w 4956175"/>
              <a:gd name="connsiteY678" fmla="*/ 846342 h 6235699"/>
              <a:gd name="connsiteX679" fmla="*/ 3138202 w 4956175"/>
              <a:gd name="connsiteY679" fmla="*/ 848508 h 6235699"/>
              <a:gd name="connsiteX680" fmla="*/ 3139813 w 4956175"/>
              <a:gd name="connsiteY680" fmla="*/ 850913 h 6235699"/>
              <a:gd name="connsiteX681" fmla="*/ 3140780 w 4956175"/>
              <a:gd name="connsiteY681" fmla="*/ 853319 h 6235699"/>
              <a:gd name="connsiteX682" fmla="*/ 3141746 w 4956175"/>
              <a:gd name="connsiteY682" fmla="*/ 855966 h 6235699"/>
              <a:gd name="connsiteX683" fmla="*/ 3143357 w 4956175"/>
              <a:gd name="connsiteY683" fmla="*/ 861018 h 6235699"/>
              <a:gd name="connsiteX684" fmla="*/ 3144323 w 4956175"/>
              <a:gd name="connsiteY684" fmla="*/ 866550 h 6235699"/>
              <a:gd name="connsiteX685" fmla="*/ 3144323 w 4956175"/>
              <a:gd name="connsiteY685" fmla="*/ 872324 h 6235699"/>
              <a:gd name="connsiteX686" fmla="*/ 3144323 w 4956175"/>
              <a:gd name="connsiteY686" fmla="*/ 878098 h 6235699"/>
              <a:gd name="connsiteX687" fmla="*/ 3143357 w 4956175"/>
              <a:gd name="connsiteY687" fmla="*/ 890127 h 6235699"/>
              <a:gd name="connsiteX688" fmla="*/ 3143035 w 4956175"/>
              <a:gd name="connsiteY688" fmla="*/ 895900 h 6235699"/>
              <a:gd name="connsiteX689" fmla="*/ 3142713 w 4956175"/>
              <a:gd name="connsiteY689" fmla="*/ 901915 h 6235699"/>
              <a:gd name="connsiteX690" fmla="*/ 3143035 w 4956175"/>
              <a:gd name="connsiteY690" fmla="*/ 907448 h 6235699"/>
              <a:gd name="connsiteX691" fmla="*/ 3143679 w 4956175"/>
              <a:gd name="connsiteY691" fmla="*/ 913222 h 6235699"/>
              <a:gd name="connsiteX692" fmla="*/ 3145290 w 4956175"/>
              <a:gd name="connsiteY692" fmla="*/ 918515 h 6235699"/>
              <a:gd name="connsiteX693" fmla="*/ 3145934 w 4956175"/>
              <a:gd name="connsiteY693" fmla="*/ 920921 h 6235699"/>
              <a:gd name="connsiteX694" fmla="*/ 3147545 w 4956175"/>
              <a:gd name="connsiteY694" fmla="*/ 923326 h 6235699"/>
              <a:gd name="connsiteX695" fmla="*/ 3148834 w 4956175"/>
              <a:gd name="connsiteY695" fmla="*/ 925732 h 6235699"/>
              <a:gd name="connsiteX696" fmla="*/ 3150767 w 4956175"/>
              <a:gd name="connsiteY696" fmla="*/ 928378 h 6235699"/>
              <a:gd name="connsiteX697" fmla="*/ 3152378 w 4956175"/>
              <a:gd name="connsiteY697" fmla="*/ 930543 h 6235699"/>
              <a:gd name="connsiteX698" fmla="*/ 3154955 w 4956175"/>
              <a:gd name="connsiteY698" fmla="*/ 932468 h 6235699"/>
              <a:gd name="connsiteX699" fmla="*/ 3157532 w 4956175"/>
              <a:gd name="connsiteY699" fmla="*/ 933430 h 6235699"/>
              <a:gd name="connsiteX700" fmla="*/ 3160109 w 4956175"/>
              <a:gd name="connsiteY700" fmla="*/ 934874 h 6235699"/>
              <a:gd name="connsiteX701" fmla="*/ 3163331 w 4956175"/>
              <a:gd name="connsiteY701" fmla="*/ 936799 h 6235699"/>
              <a:gd name="connsiteX702" fmla="*/ 3165909 w 4956175"/>
              <a:gd name="connsiteY702" fmla="*/ 939204 h 6235699"/>
              <a:gd name="connsiteX703" fmla="*/ 3227442 w 4956175"/>
              <a:gd name="connsiteY703" fmla="*/ 1212257 h 6235699"/>
              <a:gd name="connsiteX704" fmla="*/ 3288653 w 4956175"/>
              <a:gd name="connsiteY704" fmla="*/ 1485069 h 6235699"/>
              <a:gd name="connsiteX705" fmla="*/ 3291230 w 4956175"/>
              <a:gd name="connsiteY705" fmla="*/ 1496135 h 6235699"/>
              <a:gd name="connsiteX706" fmla="*/ 3294452 w 4956175"/>
              <a:gd name="connsiteY706" fmla="*/ 1506961 h 6235699"/>
              <a:gd name="connsiteX707" fmla="*/ 3297352 w 4956175"/>
              <a:gd name="connsiteY707" fmla="*/ 1517787 h 6235699"/>
              <a:gd name="connsiteX708" fmla="*/ 3298318 w 4956175"/>
              <a:gd name="connsiteY708" fmla="*/ 1523320 h 6235699"/>
              <a:gd name="connsiteX709" fmla="*/ 3298962 w 4956175"/>
              <a:gd name="connsiteY709" fmla="*/ 1529094 h 6235699"/>
              <a:gd name="connsiteX710" fmla="*/ 3299929 w 4956175"/>
              <a:gd name="connsiteY710" fmla="*/ 1534627 h 6235699"/>
              <a:gd name="connsiteX711" fmla="*/ 3300251 w 4956175"/>
              <a:gd name="connsiteY711" fmla="*/ 1539920 h 6235699"/>
              <a:gd name="connsiteX712" fmla="*/ 3300251 w 4956175"/>
              <a:gd name="connsiteY712" fmla="*/ 1545453 h 6235699"/>
              <a:gd name="connsiteX713" fmla="*/ 3299607 w 4956175"/>
              <a:gd name="connsiteY713" fmla="*/ 1550986 h 6235699"/>
              <a:gd name="connsiteX714" fmla="*/ 3298318 w 4956175"/>
              <a:gd name="connsiteY714" fmla="*/ 1556760 h 6235699"/>
              <a:gd name="connsiteX715" fmla="*/ 3297029 w 4956175"/>
              <a:gd name="connsiteY715" fmla="*/ 1562293 h 6235699"/>
              <a:gd name="connsiteX716" fmla="*/ 3294774 w 4956175"/>
              <a:gd name="connsiteY716" fmla="*/ 1567586 h 6235699"/>
              <a:gd name="connsiteX717" fmla="*/ 3291875 w 4956175"/>
              <a:gd name="connsiteY717" fmla="*/ 1573360 h 6235699"/>
              <a:gd name="connsiteX718" fmla="*/ 3295418 w 4956175"/>
              <a:gd name="connsiteY718" fmla="*/ 1576006 h 6235699"/>
              <a:gd name="connsiteX719" fmla="*/ 3298640 w 4956175"/>
              <a:gd name="connsiteY719" fmla="*/ 1578652 h 6235699"/>
              <a:gd name="connsiteX720" fmla="*/ 3301539 w 4956175"/>
              <a:gd name="connsiteY720" fmla="*/ 1581780 h 6235699"/>
              <a:gd name="connsiteX721" fmla="*/ 3304117 w 4956175"/>
              <a:gd name="connsiteY721" fmla="*/ 1584667 h 6235699"/>
              <a:gd name="connsiteX722" fmla="*/ 3306694 w 4956175"/>
              <a:gd name="connsiteY722" fmla="*/ 1587794 h 6235699"/>
              <a:gd name="connsiteX723" fmla="*/ 3308950 w 4956175"/>
              <a:gd name="connsiteY723" fmla="*/ 1590922 h 6235699"/>
              <a:gd name="connsiteX724" fmla="*/ 3310882 w 4956175"/>
              <a:gd name="connsiteY724" fmla="*/ 1594531 h 6235699"/>
              <a:gd name="connsiteX725" fmla="*/ 3312816 w 4956175"/>
              <a:gd name="connsiteY725" fmla="*/ 1598139 h 6235699"/>
              <a:gd name="connsiteX726" fmla="*/ 3315715 w 4956175"/>
              <a:gd name="connsiteY726" fmla="*/ 1605596 h 6235699"/>
              <a:gd name="connsiteX727" fmla="*/ 3317970 w 4956175"/>
              <a:gd name="connsiteY727" fmla="*/ 1613295 h 6235699"/>
              <a:gd name="connsiteX728" fmla="*/ 3319581 w 4956175"/>
              <a:gd name="connsiteY728" fmla="*/ 1621234 h 6235699"/>
              <a:gd name="connsiteX729" fmla="*/ 3321192 w 4956175"/>
              <a:gd name="connsiteY729" fmla="*/ 1629414 h 6235699"/>
              <a:gd name="connsiteX730" fmla="*/ 3353408 w 4956175"/>
              <a:gd name="connsiteY730" fmla="*/ 1792042 h 6235699"/>
              <a:gd name="connsiteX731" fmla="*/ 3386269 w 4956175"/>
              <a:gd name="connsiteY731" fmla="*/ 1956596 h 6235699"/>
              <a:gd name="connsiteX732" fmla="*/ 3389813 w 4956175"/>
              <a:gd name="connsiteY732" fmla="*/ 1952746 h 6235699"/>
              <a:gd name="connsiteX733" fmla="*/ 3392712 w 4956175"/>
              <a:gd name="connsiteY733" fmla="*/ 1948897 h 6235699"/>
              <a:gd name="connsiteX734" fmla="*/ 3394967 w 4956175"/>
              <a:gd name="connsiteY734" fmla="*/ 1945047 h 6235699"/>
              <a:gd name="connsiteX735" fmla="*/ 3396901 w 4956175"/>
              <a:gd name="connsiteY735" fmla="*/ 1940717 h 6235699"/>
              <a:gd name="connsiteX736" fmla="*/ 3397867 w 4956175"/>
              <a:gd name="connsiteY736" fmla="*/ 1936386 h 6235699"/>
              <a:gd name="connsiteX737" fmla="*/ 3398511 w 4956175"/>
              <a:gd name="connsiteY737" fmla="*/ 1932057 h 6235699"/>
              <a:gd name="connsiteX738" fmla="*/ 3399477 w 4956175"/>
              <a:gd name="connsiteY738" fmla="*/ 1922915 h 6235699"/>
              <a:gd name="connsiteX739" fmla="*/ 3400122 w 4956175"/>
              <a:gd name="connsiteY739" fmla="*/ 1913773 h 6235699"/>
              <a:gd name="connsiteX740" fmla="*/ 3400444 w 4956175"/>
              <a:gd name="connsiteY740" fmla="*/ 1909443 h 6235699"/>
              <a:gd name="connsiteX741" fmla="*/ 3401088 w 4956175"/>
              <a:gd name="connsiteY741" fmla="*/ 1905113 h 6235699"/>
              <a:gd name="connsiteX742" fmla="*/ 3402377 w 4956175"/>
              <a:gd name="connsiteY742" fmla="*/ 1901023 h 6235699"/>
              <a:gd name="connsiteX743" fmla="*/ 3403666 w 4956175"/>
              <a:gd name="connsiteY743" fmla="*/ 1896933 h 6235699"/>
              <a:gd name="connsiteX744" fmla="*/ 3405599 w 4956175"/>
              <a:gd name="connsiteY744" fmla="*/ 1893083 h 6235699"/>
              <a:gd name="connsiteX745" fmla="*/ 3408176 w 4956175"/>
              <a:gd name="connsiteY745" fmla="*/ 1889475 h 6235699"/>
              <a:gd name="connsiteX746" fmla="*/ 3416874 w 4956175"/>
              <a:gd name="connsiteY746" fmla="*/ 1896692 h 6235699"/>
              <a:gd name="connsiteX747" fmla="*/ 3416874 w 4956175"/>
              <a:gd name="connsiteY747" fmla="*/ 1896211 h 6235699"/>
              <a:gd name="connsiteX748" fmla="*/ 3408176 w 4956175"/>
              <a:gd name="connsiteY748" fmla="*/ 1889475 h 6235699"/>
              <a:gd name="connsiteX749" fmla="*/ 3409787 w 4956175"/>
              <a:gd name="connsiteY749" fmla="*/ 1849059 h 6235699"/>
              <a:gd name="connsiteX750" fmla="*/ 3410431 w 4956175"/>
              <a:gd name="connsiteY750" fmla="*/ 1829090 h 6235699"/>
              <a:gd name="connsiteX751" fmla="*/ 3411398 w 4956175"/>
              <a:gd name="connsiteY751" fmla="*/ 1809123 h 6235699"/>
              <a:gd name="connsiteX752" fmla="*/ 3412686 w 4956175"/>
              <a:gd name="connsiteY752" fmla="*/ 1789155 h 6235699"/>
              <a:gd name="connsiteX753" fmla="*/ 3414297 w 4956175"/>
              <a:gd name="connsiteY753" fmla="*/ 1768947 h 6235699"/>
              <a:gd name="connsiteX754" fmla="*/ 3416874 w 4956175"/>
              <a:gd name="connsiteY754" fmla="*/ 1749220 h 6235699"/>
              <a:gd name="connsiteX755" fmla="*/ 3418807 w 4956175"/>
              <a:gd name="connsiteY755" fmla="*/ 1739357 h 6235699"/>
              <a:gd name="connsiteX756" fmla="*/ 3420740 w 4956175"/>
              <a:gd name="connsiteY756" fmla="*/ 1729493 h 6235699"/>
              <a:gd name="connsiteX757" fmla="*/ 3420418 w 4956175"/>
              <a:gd name="connsiteY757" fmla="*/ 1727087 h 6235699"/>
              <a:gd name="connsiteX758" fmla="*/ 3420096 w 4956175"/>
              <a:gd name="connsiteY758" fmla="*/ 1724681 h 6235699"/>
              <a:gd name="connsiteX759" fmla="*/ 3420418 w 4956175"/>
              <a:gd name="connsiteY759" fmla="*/ 1721794 h 6235699"/>
              <a:gd name="connsiteX760" fmla="*/ 3421063 w 4956175"/>
              <a:gd name="connsiteY760" fmla="*/ 1718908 h 6235699"/>
              <a:gd name="connsiteX761" fmla="*/ 3422996 w 4956175"/>
              <a:gd name="connsiteY761" fmla="*/ 1712892 h 6235699"/>
              <a:gd name="connsiteX762" fmla="*/ 3425573 w 4956175"/>
              <a:gd name="connsiteY762" fmla="*/ 1705917 h 6235699"/>
              <a:gd name="connsiteX763" fmla="*/ 3455534 w 4956175"/>
              <a:gd name="connsiteY763" fmla="*/ 1398703 h 6235699"/>
              <a:gd name="connsiteX764" fmla="*/ 3457789 w 4956175"/>
              <a:gd name="connsiteY764" fmla="*/ 1389561 h 6235699"/>
              <a:gd name="connsiteX765" fmla="*/ 3459400 w 4956175"/>
              <a:gd name="connsiteY765" fmla="*/ 1380659 h 6235699"/>
              <a:gd name="connsiteX766" fmla="*/ 3462299 w 4956175"/>
              <a:gd name="connsiteY766" fmla="*/ 1362616 h 6235699"/>
              <a:gd name="connsiteX767" fmla="*/ 3463910 w 4956175"/>
              <a:gd name="connsiteY767" fmla="*/ 1344333 h 6235699"/>
              <a:gd name="connsiteX768" fmla="*/ 3465844 w 4956175"/>
              <a:gd name="connsiteY768" fmla="*/ 1326049 h 6235699"/>
              <a:gd name="connsiteX769" fmla="*/ 3466488 w 4956175"/>
              <a:gd name="connsiteY769" fmla="*/ 1307765 h 6235699"/>
              <a:gd name="connsiteX770" fmla="*/ 3467455 w 4956175"/>
              <a:gd name="connsiteY770" fmla="*/ 1289241 h 6235699"/>
              <a:gd name="connsiteX771" fmla="*/ 3468420 w 4956175"/>
              <a:gd name="connsiteY771" fmla="*/ 1252433 h 6235699"/>
              <a:gd name="connsiteX772" fmla="*/ 3469387 w 4956175"/>
              <a:gd name="connsiteY772" fmla="*/ 1215865 h 6235699"/>
              <a:gd name="connsiteX773" fmla="*/ 3470675 w 4956175"/>
              <a:gd name="connsiteY773" fmla="*/ 1197341 h 6235699"/>
              <a:gd name="connsiteX774" fmla="*/ 3471965 w 4956175"/>
              <a:gd name="connsiteY774" fmla="*/ 1179057 h 6235699"/>
              <a:gd name="connsiteX775" fmla="*/ 3473897 w 4956175"/>
              <a:gd name="connsiteY775" fmla="*/ 1160533 h 6235699"/>
              <a:gd name="connsiteX776" fmla="*/ 3476475 w 4956175"/>
              <a:gd name="connsiteY776" fmla="*/ 1142490 h 6235699"/>
              <a:gd name="connsiteX777" fmla="*/ 3478407 w 4956175"/>
              <a:gd name="connsiteY777" fmla="*/ 1133348 h 6235699"/>
              <a:gd name="connsiteX778" fmla="*/ 3480341 w 4956175"/>
              <a:gd name="connsiteY778" fmla="*/ 1124447 h 6235699"/>
              <a:gd name="connsiteX779" fmla="*/ 3481952 w 4956175"/>
              <a:gd name="connsiteY779" fmla="*/ 1115306 h 6235699"/>
              <a:gd name="connsiteX780" fmla="*/ 3484528 w 4956175"/>
              <a:gd name="connsiteY780" fmla="*/ 1106404 h 6235699"/>
              <a:gd name="connsiteX781" fmla="*/ 3485495 w 4956175"/>
              <a:gd name="connsiteY781" fmla="*/ 1101592 h 6235699"/>
              <a:gd name="connsiteX782" fmla="*/ 3486139 w 4956175"/>
              <a:gd name="connsiteY782" fmla="*/ 1096781 h 6235699"/>
              <a:gd name="connsiteX783" fmla="*/ 3486462 w 4956175"/>
              <a:gd name="connsiteY783" fmla="*/ 1091729 h 6235699"/>
              <a:gd name="connsiteX784" fmla="*/ 3486462 w 4956175"/>
              <a:gd name="connsiteY784" fmla="*/ 1086677 h 6235699"/>
              <a:gd name="connsiteX785" fmla="*/ 3486462 w 4956175"/>
              <a:gd name="connsiteY785" fmla="*/ 1076332 h 6235699"/>
              <a:gd name="connsiteX786" fmla="*/ 3486462 w 4956175"/>
              <a:gd name="connsiteY786" fmla="*/ 1066468 h 6235699"/>
              <a:gd name="connsiteX787" fmla="*/ 3486785 w 4956175"/>
              <a:gd name="connsiteY787" fmla="*/ 1061657 h 6235699"/>
              <a:gd name="connsiteX788" fmla="*/ 3487106 w 4956175"/>
              <a:gd name="connsiteY788" fmla="*/ 1056605 h 6235699"/>
              <a:gd name="connsiteX789" fmla="*/ 3487750 w 4956175"/>
              <a:gd name="connsiteY789" fmla="*/ 1051794 h 6235699"/>
              <a:gd name="connsiteX790" fmla="*/ 3489361 w 4956175"/>
              <a:gd name="connsiteY790" fmla="*/ 1046982 h 6235699"/>
              <a:gd name="connsiteX791" fmla="*/ 3490972 w 4956175"/>
              <a:gd name="connsiteY791" fmla="*/ 1042170 h 6235699"/>
              <a:gd name="connsiteX792" fmla="*/ 3492906 w 4956175"/>
              <a:gd name="connsiteY792" fmla="*/ 1037840 h 6235699"/>
              <a:gd name="connsiteX793" fmla="*/ 3496126 w 4956175"/>
              <a:gd name="connsiteY793" fmla="*/ 1033270 h 6235699"/>
              <a:gd name="connsiteX794" fmla="*/ 3499348 w 4956175"/>
              <a:gd name="connsiteY794" fmla="*/ 1028939 h 6235699"/>
              <a:gd name="connsiteX795" fmla="*/ 3499992 w 4956175"/>
              <a:gd name="connsiteY795" fmla="*/ 1011617 h 6235699"/>
              <a:gd name="connsiteX796" fmla="*/ 3500638 w 4956175"/>
              <a:gd name="connsiteY796" fmla="*/ 995980 h 6235699"/>
              <a:gd name="connsiteX797" fmla="*/ 3502570 w 4956175"/>
              <a:gd name="connsiteY797" fmla="*/ 981786 h 6235699"/>
              <a:gd name="connsiteX798" fmla="*/ 3503858 w 4956175"/>
              <a:gd name="connsiteY798" fmla="*/ 975532 h 6235699"/>
              <a:gd name="connsiteX799" fmla="*/ 3504825 w 4956175"/>
              <a:gd name="connsiteY799" fmla="*/ 969036 h 6235699"/>
              <a:gd name="connsiteX800" fmla="*/ 3506436 w 4956175"/>
              <a:gd name="connsiteY800" fmla="*/ 963502 h 6235699"/>
              <a:gd name="connsiteX801" fmla="*/ 3508047 w 4956175"/>
              <a:gd name="connsiteY801" fmla="*/ 957969 h 6235699"/>
              <a:gd name="connsiteX802" fmla="*/ 3509980 w 4956175"/>
              <a:gd name="connsiteY802" fmla="*/ 952676 h 6235699"/>
              <a:gd name="connsiteX803" fmla="*/ 3511913 w 4956175"/>
              <a:gd name="connsiteY803" fmla="*/ 948106 h 6235699"/>
              <a:gd name="connsiteX804" fmla="*/ 3514491 w 4956175"/>
              <a:gd name="connsiteY804" fmla="*/ 943294 h 6235699"/>
              <a:gd name="connsiteX805" fmla="*/ 3517067 w 4956175"/>
              <a:gd name="connsiteY805" fmla="*/ 939204 h 6235699"/>
              <a:gd name="connsiteX806" fmla="*/ 3519645 w 4956175"/>
              <a:gd name="connsiteY806" fmla="*/ 935355 h 6235699"/>
              <a:gd name="connsiteX807" fmla="*/ 3522544 w 4956175"/>
              <a:gd name="connsiteY807" fmla="*/ 931746 h 6235699"/>
              <a:gd name="connsiteX808" fmla="*/ 3525766 w 4956175"/>
              <a:gd name="connsiteY808" fmla="*/ 928378 h 6235699"/>
              <a:gd name="connsiteX809" fmla="*/ 3529310 w 4956175"/>
              <a:gd name="connsiteY809" fmla="*/ 925251 h 6235699"/>
              <a:gd name="connsiteX810" fmla="*/ 3533498 w 4956175"/>
              <a:gd name="connsiteY810" fmla="*/ 922605 h 6235699"/>
              <a:gd name="connsiteX811" fmla="*/ 3537364 w 4956175"/>
              <a:gd name="connsiteY811" fmla="*/ 919959 h 6235699"/>
              <a:gd name="connsiteX812" fmla="*/ 3541874 w 4956175"/>
              <a:gd name="connsiteY812" fmla="*/ 917553 h 6235699"/>
              <a:gd name="connsiteX813" fmla="*/ 3546707 w 4956175"/>
              <a:gd name="connsiteY813" fmla="*/ 915628 h 6235699"/>
              <a:gd name="connsiteX814" fmla="*/ 3551539 w 4956175"/>
              <a:gd name="connsiteY814" fmla="*/ 913704 h 6235699"/>
              <a:gd name="connsiteX815" fmla="*/ 3557016 w 4956175"/>
              <a:gd name="connsiteY815" fmla="*/ 912020 h 6235699"/>
              <a:gd name="connsiteX816" fmla="*/ 3562493 w 4956175"/>
              <a:gd name="connsiteY816" fmla="*/ 910817 h 6235699"/>
              <a:gd name="connsiteX817" fmla="*/ 3568291 w 4956175"/>
              <a:gd name="connsiteY817" fmla="*/ 909373 h 6235699"/>
              <a:gd name="connsiteX818" fmla="*/ 3575057 w 4956175"/>
              <a:gd name="connsiteY818" fmla="*/ 908170 h 6235699"/>
              <a:gd name="connsiteX819" fmla="*/ 3581500 w 4956175"/>
              <a:gd name="connsiteY819" fmla="*/ 907448 h 6235699"/>
              <a:gd name="connsiteX820" fmla="*/ 3588588 w 4956175"/>
              <a:gd name="connsiteY820" fmla="*/ 906967 h 6235699"/>
              <a:gd name="connsiteX821" fmla="*/ 3595997 w 4956175"/>
              <a:gd name="connsiteY821" fmla="*/ 906246 h 6235699"/>
              <a:gd name="connsiteX822" fmla="*/ 3611784 w 4956175"/>
              <a:gd name="connsiteY822" fmla="*/ 905764 h 6235699"/>
              <a:gd name="connsiteX823" fmla="*/ 3648833 w 4956175"/>
              <a:gd name="connsiteY823" fmla="*/ 905524 h 6235699"/>
              <a:gd name="connsiteX824" fmla="*/ 3685882 w 4956175"/>
              <a:gd name="connsiteY824" fmla="*/ 905524 h 6235699"/>
              <a:gd name="connsiteX825" fmla="*/ 3701345 w 4956175"/>
              <a:gd name="connsiteY825" fmla="*/ 909373 h 6235699"/>
              <a:gd name="connsiteX826" fmla="*/ 3706178 w 4956175"/>
              <a:gd name="connsiteY826" fmla="*/ 911538 h 6235699"/>
              <a:gd name="connsiteX827" fmla="*/ 3711332 w 4956175"/>
              <a:gd name="connsiteY827" fmla="*/ 913222 h 6235699"/>
              <a:gd name="connsiteX828" fmla="*/ 3716487 w 4956175"/>
              <a:gd name="connsiteY828" fmla="*/ 914666 h 6235699"/>
              <a:gd name="connsiteX829" fmla="*/ 3721319 w 4956175"/>
              <a:gd name="connsiteY829" fmla="*/ 915628 h 6235699"/>
              <a:gd name="connsiteX830" fmla="*/ 3726475 w 4956175"/>
              <a:gd name="connsiteY830" fmla="*/ 916591 h 6235699"/>
              <a:gd name="connsiteX831" fmla="*/ 3731306 w 4956175"/>
              <a:gd name="connsiteY831" fmla="*/ 917072 h 6235699"/>
              <a:gd name="connsiteX832" fmla="*/ 3736462 w 4956175"/>
              <a:gd name="connsiteY832" fmla="*/ 917553 h 6235699"/>
              <a:gd name="connsiteX833" fmla="*/ 3741616 w 4956175"/>
              <a:gd name="connsiteY833" fmla="*/ 917553 h 6235699"/>
              <a:gd name="connsiteX834" fmla="*/ 3751926 w 4956175"/>
              <a:gd name="connsiteY834" fmla="*/ 917553 h 6235699"/>
              <a:gd name="connsiteX835" fmla="*/ 3762234 w 4956175"/>
              <a:gd name="connsiteY835" fmla="*/ 917072 h 6235699"/>
              <a:gd name="connsiteX836" fmla="*/ 3772544 w 4956175"/>
              <a:gd name="connsiteY836" fmla="*/ 916109 h 6235699"/>
              <a:gd name="connsiteX837" fmla="*/ 3782853 w 4956175"/>
              <a:gd name="connsiteY837" fmla="*/ 915147 h 6235699"/>
              <a:gd name="connsiteX838" fmla="*/ 3793162 w 4956175"/>
              <a:gd name="connsiteY838" fmla="*/ 913944 h 6235699"/>
              <a:gd name="connsiteX839" fmla="*/ 3803794 w 4956175"/>
              <a:gd name="connsiteY839" fmla="*/ 912982 h 6235699"/>
              <a:gd name="connsiteX840" fmla="*/ 3814103 w 4956175"/>
              <a:gd name="connsiteY840" fmla="*/ 912260 h 6235699"/>
              <a:gd name="connsiteX841" fmla="*/ 3824734 w 4956175"/>
              <a:gd name="connsiteY841" fmla="*/ 912260 h 6235699"/>
              <a:gd name="connsiteX842" fmla="*/ 3829889 w 4956175"/>
              <a:gd name="connsiteY842" fmla="*/ 912741 h 6235699"/>
              <a:gd name="connsiteX843" fmla="*/ 3835043 w 4956175"/>
              <a:gd name="connsiteY843" fmla="*/ 912982 h 6235699"/>
              <a:gd name="connsiteX844" fmla="*/ 3840198 w 4956175"/>
              <a:gd name="connsiteY844" fmla="*/ 913463 h 6235699"/>
              <a:gd name="connsiteX845" fmla="*/ 3845675 w 4956175"/>
              <a:gd name="connsiteY845" fmla="*/ 914666 h 6235699"/>
              <a:gd name="connsiteX846" fmla="*/ 3850830 w 4956175"/>
              <a:gd name="connsiteY846" fmla="*/ 915628 h 6235699"/>
              <a:gd name="connsiteX847" fmla="*/ 3855984 w 4956175"/>
              <a:gd name="connsiteY847" fmla="*/ 917072 h 6235699"/>
              <a:gd name="connsiteX848" fmla="*/ 3861138 w 4956175"/>
              <a:gd name="connsiteY848" fmla="*/ 918756 h 6235699"/>
              <a:gd name="connsiteX849" fmla="*/ 3866294 w 4956175"/>
              <a:gd name="connsiteY849" fmla="*/ 920681 h 6235699"/>
              <a:gd name="connsiteX850" fmla="*/ 3868549 w 4956175"/>
              <a:gd name="connsiteY850" fmla="*/ 921401 h 6235699"/>
              <a:gd name="connsiteX851" fmla="*/ 3870804 w 4956175"/>
              <a:gd name="connsiteY851" fmla="*/ 921883 h 6235699"/>
              <a:gd name="connsiteX852" fmla="*/ 3872415 w 4956175"/>
              <a:gd name="connsiteY852" fmla="*/ 922124 h 6235699"/>
              <a:gd name="connsiteX853" fmla="*/ 3874026 w 4956175"/>
              <a:gd name="connsiteY853" fmla="*/ 922124 h 6235699"/>
              <a:gd name="connsiteX854" fmla="*/ 3875958 w 4956175"/>
              <a:gd name="connsiteY854" fmla="*/ 922124 h 6235699"/>
              <a:gd name="connsiteX855" fmla="*/ 3877248 w 4956175"/>
              <a:gd name="connsiteY855" fmla="*/ 921643 h 6235699"/>
              <a:gd name="connsiteX856" fmla="*/ 3878536 w 4956175"/>
              <a:gd name="connsiteY856" fmla="*/ 921161 h 6235699"/>
              <a:gd name="connsiteX857" fmla="*/ 3879824 w 4956175"/>
              <a:gd name="connsiteY857" fmla="*/ 920440 h 6235699"/>
              <a:gd name="connsiteX858" fmla="*/ 3882079 w 4956175"/>
              <a:gd name="connsiteY858" fmla="*/ 918034 h 6235699"/>
              <a:gd name="connsiteX859" fmla="*/ 3884013 w 4956175"/>
              <a:gd name="connsiteY859" fmla="*/ 915388 h 6235699"/>
              <a:gd name="connsiteX860" fmla="*/ 3885301 w 4956175"/>
              <a:gd name="connsiteY860" fmla="*/ 912020 h 6235699"/>
              <a:gd name="connsiteX861" fmla="*/ 3886589 w 4956175"/>
              <a:gd name="connsiteY861" fmla="*/ 908411 h 6235699"/>
              <a:gd name="connsiteX862" fmla="*/ 3887556 w 4956175"/>
              <a:gd name="connsiteY862" fmla="*/ 904802 h 6235699"/>
              <a:gd name="connsiteX863" fmla="*/ 3888200 w 4956175"/>
              <a:gd name="connsiteY863" fmla="*/ 900231 h 6235699"/>
              <a:gd name="connsiteX864" fmla="*/ 3889811 w 4956175"/>
              <a:gd name="connsiteY864" fmla="*/ 891811 h 6235699"/>
              <a:gd name="connsiteX865" fmla="*/ 3891101 w 4956175"/>
              <a:gd name="connsiteY865" fmla="*/ 883391 h 6235699"/>
              <a:gd name="connsiteX866" fmla="*/ 3892389 w 4956175"/>
              <a:gd name="connsiteY866" fmla="*/ 879782 h 6235699"/>
              <a:gd name="connsiteX867" fmla="*/ 3893033 w 4956175"/>
              <a:gd name="connsiteY867" fmla="*/ 876174 h 6235699"/>
              <a:gd name="connsiteX868" fmla="*/ 3895288 w 4956175"/>
              <a:gd name="connsiteY868" fmla="*/ 869197 h 6235699"/>
              <a:gd name="connsiteX869" fmla="*/ 3896899 w 4956175"/>
              <a:gd name="connsiteY869" fmla="*/ 862221 h 6235699"/>
              <a:gd name="connsiteX870" fmla="*/ 3897866 w 4956175"/>
              <a:gd name="connsiteY870" fmla="*/ 855003 h 6235699"/>
              <a:gd name="connsiteX871" fmla="*/ 3898510 w 4956175"/>
              <a:gd name="connsiteY871" fmla="*/ 847545 h 6235699"/>
              <a:gd name="connsiteX872" fmla="*/ 3900121 w 4956175"/>
              <a:gd name="connsiteY872" fmla="*/ 832871 h 6235699"/>
              <a:gd name="connsiteX873" fmla="*/ 3900444 w 4956175"/>
              <a:gd name="connsiteY873" fmla="*/ 825413 h 6235699"/>
              <a:gd name="connsiteX874" fmla="*/ 3901088 w 4956175"/>
              <a:gd name="connsiteY874" fmla="*/ 817954 h 6235699"/>
              <a:gd name="connsiteX875" fmla="*/ 3902376 w 4956175"/>
              <a:gd name="connsiteY875" fmla="*/ 810978 h 6235699"/>
              <a:gd name="connsiteX876" fmla="*/ 3903664 w 4956175"/>
              <a:gd name="connsiteY876" fmla="*/ 803761 h 6235699"/>
              <a:gd name="connsiteX877" fmla="*/ 3905919 w 4956175"/>
              <a:gd name="connsiteY877" fmla="*/ 796784 h 6235699"/>
              <a:gd name="connsiteX878" fmla="*/ 3908497 w 4956175"/>
              <a:gd name="connsiteY878" fmla="*/ 790048 h 6235699"/>
              <a:gd name="connsiteX879" fmla="*/ 3910431 w 4956175"/>
              <a:gd name="connsiteY879" fmla="*/ 786920 h 6235699"/>
              <a:gd name="connsiteX880" fmla="*/ 3912041 w 4956175"/>
              <a:gd name="connsiteY880" fmla="*/ 783793 h 6235699"/>
              <a:gd name="connsiteX881" fmla="*/ 3914297 w 4956175"/>
              <a:gd name="connsiteY881" fmla="*/ 780665 h 6235699"/>
              <a:gd name="connsiteX882" fmla="*/ 3916552 w 4956175"/>
              <a:gd name="connsiteY882" fmla="*/ 777778 h 6235699"/>
              <a:gd name="connsiteX883" fmla="*/ 3919451 w 4956175"/>
              <a:gd name="connsiteY883" fmla="*/ 774651 h 6235699"/>
              <a:gd name="connsiteX884" fmla="*/ 3922350 w 4956175"/>
              <a:gd name="connsiteY884" fmla="*/ 771764 h 6235699"/>
              <a:gd name="connsiteX885" fmla="*/ 3925572 w 4956175"/>
              <a:gd name="connsiteY885" fmla="*/ 768877 h 6235699"/>
              <a:gd name="connsiteX886" fmla="*/ 3929115 w 4956175"/>
              <a:gd name="connsiteY886" fmla="*/ 766472 h 6235699"/>
              <a:gd name="connsiteX887" fmla="*/ 3929438 w 4956175"/>
              <a:gd name="connsiteY887" fmla="*/ 760216 h 6235699"/>
              <a:gd name="connsiteX888" fmla="*/ 3929760 w 4956175"/>
              <a:gd name="connsiteY888" fmla="*/ 754683 h 6235699"/>
              <a:gd name="connsiteX889" fmla="*/ 3931049 w 4956175"/>
              <a:gd name="connsiteY889" fmla="*/ 749872 h 6235699"/>
              <a:gd name="connsiteX890" fmla="*/ 3931693 w 4956175"/>
              <a:gd name="connsiteY890" fmla="*/ 745542 h 6235699"/>
              <a:gd name="connsiteX891" fmla="*/ 3932981 w 4956175"/>
              <a:gd name="connsiteY891" fmla="*/ 741933 h 6235699"/>
              <a:gd name="connsiteX892" fmla="*/ 3934592 w 4956175"/>
              <a:gd name="connsiteY892" fmla="*/ 738806 h 6235699"/>
              <a:gd name="connsiteX893" fmla="*/ 3936203 w 4956175"/>
              <a:gd name="connsiteY893" fmla="*/ 735919 h 6235699"/>
              <a:gd name="connsiteX894" fmla="*/ 3937814 w 4956175"/>
              <a:gd name="connsiteY894" fmla="*/ 733753 h 6235699"/>
              <a:gd name="connsiteX895" fmla="*/ 3940069 w 4956175"/>
              <a:gd name="connsiteY895" fmla="*/ 731829 h 6235699"/>
              <a:gd name="connsiteX896" fmla="*/ 3942324 w 4956175"/>
              <a:gd name="connsiteY896" fmla="*/ 730385 h 6235699"/>
              <a:gd name="connsiteX897" fmla="*/ 3944579 w 4956175"/>
              <a:gd name="connsiteY897" fmla="*/ 729423 h 6235699"/>
              <a:gd name="connsiteX898" fmla="*/ 3947157 w 4956175"/>
              <a:gd name="connsiteY898" fmla="*/ 728942 h 6235699"/>
              <a:gd name="connsiteX899" fmla="*/ 3949734 w 4956175"/>
              <a:gd name="connsiteY899" fmla="*/ 728220 h 6235699"/>
              <a:gd name="connsiteX900" fmla="*/ 3952311 w 4956175"/>
              <a:gd name="connsiteY900" fmla="*/ 728220 h 6235699"/>
              <a:gd name="connsiteX901" fmla="*/ 3955211 w 4956175"/>
              <a:gd name="connsiteY901" fmla="*/ 728220 h 6235699"/>
              <a:gd name="connsiteX902" fmla="*/ 3957788 w 4956175"/>
              <a:gd name="connsiteY902" fmla="*/ 728460 h 6235699"/>
              <a:gd name="connsiteX903" fmla="*/ 3963909 w 4956175"/>
              <a:gd name="connsiteY903" fmla="*/ 729663 h 6235699"/>
              <a:gd name="connsiteX904" fmla="*/ 3969708 w 4956175"/>
              <a:gd name="connsiteY904" fmla="*/ 731347 h 6235699"/>
              <a:gd name="connsiteX905" fmla="*/ 3982273 w 4956175"/>
              <a:gd name="connsiteY905" fmla="*/ 734956 h 6235699"/>
              <a:gd name="connsiteX906" fmla="*/ 3988071 w 4956175"/>
              <a:gd name="connsiteY906" fmla="*/ 736159 h 6235699"/>
              <a:gd name="connsiteX907" fmla="*/ 3991293 w 4956175"/>
              <a:gd name="connsiteY907" fmla="*/ 736881 h 6235699"/>
              <a:gd name="connsiteX908" fmla="*/ 3994192 w 4956175"/>
              <a:gd name="connsiteY908" fmla="*/ 737121 h 6235699"/>
              <a:gd name="connsiteX909" fmla="*/ 3996770 w 4956175"/>
              <a:gd name="connsiteY909" fmla="*/ 737362 h 6235699"/>
              <a:gd name="connsiteX910" fmla="*/ 3999669 w 4956175"/>
              <a:gd name="connsiteY910" fmla="*/ 737121 h 6235699"/>
              <a:gd name="connsiteX911" fmla="*/ 4002247 w 4956175"/>
              <a:gd name="connsiteY911" fmla="*/ 736881 h 6235699"/>
              <a:gd name="connsiteX912" fmla="*/ 4004825 w 4956175"/>
              <a:gd name="connsiteY912" fmla="*/ 736159 h 6235699"/>
              <a:gd name="connsiteX913" fmla="*/ 4008045 w 4956175"/>
              <a:gd name="connsiteY913" fmla="*/ 732791 h 6235699"/>
              <a:gd name="connsiteX914" fmla="*/ 4011590 w 4956175"/>
              <a:gd name="connsiteY914" fmla="*/ 729663 h 6235699"/>
              <a:gd name="connsiteX915" fmla="*/ 4015456 w 4956175"/>
              <a:gd name="connsiteY915" fmla="*/ 727258 h 6235699"/>
              <a:gd name="connsiteX916" fmla="*/ 4018999 w 4956175"/>
              <a:gd name="connsiteY916" fmla="*/ 725333 h 6235699"/>
              <a:gd name="connsiteX917" fmla="*/ 4023188 w 4956175"/>
              <a:gd name="connsiteY917" fmla="*/ 723890 h 6235699"/>
              <a:gd name="connsiteX918" fmla="*/ 4026731 w 4956175"/>
              <a:gd name="connsiteY918" fmla="*/ 722447 h 6235699"/>
              <a:gd name="connsiteX919" fmla="*/ 4030920 w 4956175"/>
              <a:gd name="connsiteY919" fmla="*/ 721725 h 6235699"/>
              <a:gd name="connsiteX920" fmla="*/ 4034786 w 4956175"/>
              <a:gd name="connsiteY920" fmla="*/ 721485 h 6235699"/>
              <a:gd name="connsiteX921" fmla="*/ 4038973 w 4956175"/>
              <a:gd name="connsiteY921" fmla="*/ 721244 h 6235699"/>
              <a:gd name="connsiteX922" fmla="*/ 4042839 w 4956175"/>
              <a:gd name="connsiteY922" fmla="*/ 721244 h 6235699"/>
              <a:gd name="connsiteX923" fmla="*/ 4047350 w 4956175"/>
              <a:gd name="connsiteY923" fmla="*/ 721485 h 6235699"/>
              <a:gd name="connsiteX924" fmla="*/ 4051538 w 4956175"/>
              <a:gd name="connsiteY924" fmla="*/ 721965 h 6235699"/>
              <a:gd name="connsiteX925" fmla="*/ 4059914 w 4956175"/>
              <a:gd name="connsiteY925" fmla="*/ 723169 h 6235699"/>
              <a:gd name="connsiteX926" fmla="*/ 4068290 w 4956175"/>
              <a:gd name="connsiteY926" fmla="*/ 724852 h 6235699"/>
              <a:gd name="connsiteX927" fmla="*/ 4113072 w 4956175"/>
              <a:gd name="connsiteY927" fmla="*/ 737121 h 6235699"/>
              <a:gd name="connsiteX928" fmla="*/ 4111782 w 4956175"/>
              <a:gd name="connsiteY928" fmla="*/ 735437 h 6235699"/>
              <a:gd name="connsiteX929" fmla="*/ 4113393 w 4956175"/>
              <a:gd name="connsiteY929" fmla="*/ 726776 h 6235699"/>
              <a:gd name="connsiteX930" fmla="*/ 4115971 w 4956175"/>
              <a:gd name="connsiteY930" fmla="*/ 718357 h 6235699"/>
              <a:gd name="connsiteX931" fmla="*/ 4118870 w 4956175"/>
              <a:gd name="connsiteY931" fmla="*/ 711139 h 6235699"/>
              <a:gd name="connsiteX932" fmla="*/ 4122092 w 4956175"/>
              <a:gd name="connsiteY932" fmla="*/ 704403 h 6235699"/>
              <a:gd name="connsiteX933" fmla="*/ 4125635 w 4956175"/>
              <a:gd name="connsiteY933" fmla="*/ 698629 h 6235699"/>
              <a:gd name="connsiteX934" fmla="*/ 4129180 w 4956175"/>
              <a:gd name="connsiteY934" fmla="*/ 693578 h 6235699"/>
              <a:gd name="connsiteX935" fmla="*/ 4133367 w 4956175"/>
              <a:gd name="connsiteY935" fmla="*/ 688766 h 6235699"/>
              <a:gd name="connsiteX936" fmla="*/ 4137877 w 4956175"/>
              <a:gd name="connsiteY936" fmla="*/ 684917 h 6235699"/>
              <a:gd name="connsiteX937" fmla="*/ 4142066 w 4956175"/>
              <a:gd name="connsiteY937" fmla="*/ 681308 h 6235699"/>
              <a:gd name="connsiteX938" fmla="*/ 4146899 w 4956175"/>
              <a:gd name="connsiteY938" fmla="*/ 678662 h 6235699"/>
              <a:gd name="connsiteX939" fmla="*/ 4152053 w 4956175"/>
              <a:gd name="connsiteY939" fmla="*/ 676256 h 6235699"/>
              <a:gd name="connsiteX940" fmla="*/ 4157207 w 4956175"/>
              <a:gd name="connsiteY940" fmla="*/ 674331 h 6235699"/>
              <a:gd name="connsiteX941" fmla="*/ 4162363 w 4956175"/>
              <a:gd name="connsiteY941" fmla="*/ 672647 h 6235699"/>
              <a:gd name="connsiteX942" fmla="*/ 4167840 w 4956175"/>
              <a:gd name="connsiteY942" fmla="*/ 671444 h 6235699"/>
              <a:gd name="connsiteX943" fmla="*/ 4173317 w 4956175"/>
              <a:gd name="connsiteY943" fmla="*/ 670722 h 6235699"/>
              <a:gd name="connsiteX944" fmla="*/ 4179115 w 4956175"/>
              <a:gd name="connsiteY944" fmla="*/ 670241 h 6235699"/>
              <a:gd name="connsiteX945" fmla="*/ 4185236 w 4956175"/>
              <a:gd name="connsiteY945" fmla="*/ 669760 h 6235699"/>
              <a:gd name="connsiteX946" fmla="*/ 4191036 w 4956175"/>
              <a:gd name="connsiteY946" fmla="*/ 669760 h 6235699"/>
              <a:gd name="connsiteX947" fmla="*/ 4196834 w 4956175"/>
              <a:gd name="connsiteY947" fmla="*/ 670241 h 6235699"/>
              <a:gd name="connsiteX948" fmla="*/ 4202634 w 4956175"/>
              <a:gd name="connsiteY948" fmla="*/ 670482 h 6235699"/>
              <a:gd name="connsiteX949" fmla="*/ 4214876 w 4956175"/>
              <a:gd name="connsiteY949" fmla="*/ 671444 h 6235699"/>
              <a:gd name="connsiteX950" fmla="*/ 4227118 w 4956175"/>
              <a:gd name="connsiteY950" fmla="*/ 672647 h 6235699"/>
              <a:gd name="connsiteX951" fmla="*/ 4238716 w 4956175"/>
              <a:gd name="connsiteY951" fmla="*/ 673609 h 6235699"/>
              <a:gd name="connsiteX952" fmla="*/ 4249991 w 4956175"/>
              <a:gd name="connsiteY952" fmla="*/ 674572 h 6235699"/>
              <a:gd name="connsiteX953" fmla="*/ 4255790 w 4956175"/>
              <a:gd name="connsiteY953" fmla="*/ 674572 h 6235699"/>
              <a:gd name="connsiteX954" fmla="*/ 4261267 w 4956175"/>
              <a:gd name="connsiteY954" fmla="*/ 674572 h 6235699"/>
              <a:gd name="connsiteX955" fmla="*/ 4266421 w 4956175"/>
              <a:gd name="connsiteY955" fmla="*/ 674331 h 6235699"/>
              <a:gd name="connsiteX956" fmla="*/ 4271577 w 4956175"/>
              <a:gd name="connsiteY956" fmla="*/ 673609 h 6235699"/>
              <a:gd name="connsiteX957" fmla="*/ 4277053 w 4956175"/>
              <a:gd name="connsiteY957" fmla="*/ 672888 h 6235699"/>
              <a:gd name="connsiteX958" fmla="*/ 4283175 w 4956175"/>
              <a:gd name="connsiteY958" fmla="*/ 672407 h 6235699"/>
              <a:gd name="connsiteX959" fmla="*/ 4289940 w 4956175"/>
              <a:gd name="connsiteY959" fmla="*/ 672166 h 6235699"/>
              <a:gd name="connsiteX960" fmla="*/ 4296705 w 4956175"/>
              <a:gd name="connsiteY960" fmla="*/ 672166 h 6235699"/>
              <a:gd name="connsiteX961" fmla="*/ 4303793 w 4956175"/>
              <a:gd name="connsiteY961" fmla="*/ 672407 h 6235699"/>
              <a:gd name="connsiteX962" fmla="*/ 4311525 w 4956175"/>
              <a:gd name="connsiteY962" fmla="*/ 672888 h 6235699"/>
              <a:gd name="connsiteX963" fmla="*/ 4318934 w 4956175"/>
              <a:gd name="connsiteY963" fmla="*/ 673609 h 6235699"/>
              <a:gd name="connsiteX964" fmla="*/ 4326989 w 4956175"/>
              <a:gd name="connsiteY964" fmla="*/ 674572 h 6235699"/>
              <a:gd name="connsiteX965" fmla="*/ 4334721 w 4956175"/>
              <a:gd name="connsiteY965" fmla="*/ 675534 h 6235699"/>
              <a:gd name="connsiteX966" fmla="*/ 4342774 w 4956175"/>
              <a:gd name="connsiteY966" fmla="*/ 676978 h 6235699"/>
              <a:gd name="connsiteX967" fmla="*/ 4350829 w 4956175"/>
              <a:gd name="connsiteY967" fmla="*/ 678662 h 6235699"/>
              <a:gd name="connsiteX968" fmla="*/ 4358561 w 4956175"/>
              <a:gd name="connsiteY968" fmla="*/ 680586 h 6235699"/>
              <a:gd name="connsiteX969" fmla="*/ 4366615 w 4956175"/>
              <a:gd name="connsiteY969" fmla="*/ 682511 h 6235699"/>
              <a:gd name="connsiteX970" fmla="*/ 4374347 w 4956175"/>
              <a:gd name="connsiteY970" fmla="*/ 684676 h 6235699"/>
              <a:gd name="connsiteX971" fmla="*/ 4381756 w 4956175"/>
              <a:gd name="connsiteY971" fmla="*/ 687082 h 6235699"/>
              <a:gd name="connsiteX972" fmla="*/ 4388844 w 4956175"/>
              <a:gd name="connsiteY972" fmla="*/ 689969 h 6235699"/>
              <a:gd name="connsiteX973" fmla="*/ 4400120 w 4956175"/>
              <a:gd name="connsiteY973" fmla="*/ 686601 h 6235699"/>
              <a:gd name="connsiteX974" fmla="*/ 4405596 w 4956175"/>
              <a:gd name="connsiteY974" fmla="*/ 685157 h 6235699"/>
              <a:gd name="connsiteX975" fmla="*/ 4411073 w 4956175"/>
              <a:gd name="connsiteY975" fmla="*/ 683955 h 6235699"/>
              <a:gd name="connsiteX976" fmla="*/ 4416228 w 4956175"/>
              <a:gd name="connsiteY976" fmla="*/ 682992 h 6235699"/>
              <a:gd name="connsiteX977" fmla="*/ 4421383 w 4956175"/>
              <a:gd name="connsiteY977" fmla="*/ 682511 h 6235699"/>
              <a:gd name="connsiteX978" fmla="*/ 4426537 w 4956175"/>
              <a:gd name="connsiteY978" fmla="*/ 682270 h 6235699"/>
              <a:gd name="connsiteX979" fmla="*/ 4431370 w 4956175"/>
              <a:gd name="connsiteY979" fmla="*/ 682511 h 6235699"/>
              <a:gd name="connsiteX980" fmla="*/ 4433948 w 4956175"/>
              <a:gd name="connsiteY980" fmla="*/ 682992 h 6235699"/>
              <a:gd name="connsiteX981" fmla="*/ 4435880 w 4956175"/>
              <a:gd name="connsiteY981" fmla="*/ 683473 h 6235699"/>
              <a:gd name="connsiteX982" fmla="*/ 4438135 w 4956175"/>
              <a:gd name="connsiteY982" fmla="*/ 684436 h 6235699"/>
              <a:gd name="connsiteX983" fmla="*/ 4440390 w 4956175"/>
              <a:gd name="connsiteY983" fmla="*/ 685157 h 6235699"/>
              <a:gd name="connsiteX984" fmla="*/ 4442645 w 4956175"/>
              <a:gd name="connsiteY984" fmla="*/ 686360 h 6235699"/>
              <a:gd name="connsiteX985" fmla="*/ 4444900 w 4956175"/>
              <a:gd name="connsiteY985" fmla="*/ 687804 h 6235699"/>
              <a:gd name="connsiteX986" fmla="*/ 4447155 w 4956175"/>
              <a:gd name="connsiteY986" fmla="*/ 689007 h 6235699"/>
              <a:gd name="connsiteX987" fmla="*/ 4448766 w 4956175"/>
              <a:gd name="connsiteY987" fmla="*/ 690931 h 6235699"/>
              <a:gd name="connsiteX988" fmla="*/ 4451021 w 4956175"/>
              <a:gd name="connsiteY988" fmla="*/ 692855 h 6235699"/>
              <a:gd name="connsiteX989" fmla="*/ 4452955 w 4956175"/>
              <a:gd name="connsiteY989" fmla="*/ 695021 h 6235699"/>
              <a:gd name="connsiteX990" fmla="*/ 4454887 w 4956175"/>
              <a:gd name="connsiteY990" fmla="*/ 697667 h 6235699"/>
              <a:gd name="connsiteX991" fmla="*/ 4456177 w 4956175"/>
              <a:gd name="connsiteY991" fmla="*/ 700313 h 6235699"/>
              <a:gd name="connsiteX992" fmla="*/ 4459399 w 4956175"/>
              <a:gd name="connsiteY992" fmla="*/ 706568 h 6235699"/>
              <a:gd name="connsiteX993" fmla="*/ 4462619 w 4956175"/>
              <a:gd name="connsiteY993" fmla="*/ 714267 h 6235699"/>
              <a:gd name="connsiteX994" fmla="*/ 4463909 w 4956175"/>
              <a:gd name="connsiteY994" fmla="*/ 717154 h 6235699"/>
              <a:gd name="connsiteX995" fmla="*/ 4465197 w 4956175"/>
              <a:gd name="connsiteY995" fmla="*/ 719800 h 6235699"/>
              <a:gd name="connsiteX996" fmla="*/ 4466808 w 4956175"/>
              <a:gd name="connsiteY996" fmla="*/ 722206 h 6235699"/>
              <a:gd name="connsiteX997" fmla="*/ 4468741 w 4956175"/>
              <a:gd name="connsiteY997" fmla="*/ 724852 h 6235699"/>
              <a:gd name="connsiteX998" fmla="*/ 4470996 w 4956175"/>
              <a:gd name="connsiteY998" fmla="*/ 727017 h 6235699"/>
              <a:gd name="connsiteX999" fmla="*/ 4473252 w 4956175"/>
              <a:gd name="connsiteY999" fmla="*/ 728942 h 6235699"/>
              <a:gd name="connsiteX1000" fmla="*/ 4475828 w 4956175"/>
              <a:gd name="connsiteY1000" fmla="*/ 730866 h 6235699"/>
              <a:gd name="connsiteX1001" fmla="*/ 4478728 w 4956175"/>
              <a:gd name="connsiteY1001" fmla="*/ 732310 h 6235699"/>
              <a:gd name="connsiteX1002" fmla="*/ 4481305 w 4956175"/>
              <a:gd name="connsiteY1002" fmla="*/ 733753 h 6235699"/>
              <a:gd name="connsiteX1003" fmla="*/ 4484527 w 4956175"/>
              <a:gd name="connsiteY1003" fmla="*/ 734956 h 6235699"/>
              <a:gd name="connsiteX1004" fmla="*/ 4487749 w 4956175"/>
              <a:gd name="connsiteY1004" fmla="*/ 735919 h 6235699"/>
              <a:gd name="connsiteX1005" fmla="*/ 4490970 w 4956175"/>
              <a:gd name="connsiteY1005" fmla="*/ 736640 h 6235699"/>
              <a:gd name="connsiteX1006" fmla="*/ 4494514 w 4956175"/>
              <a:gd name="connsiteY1006" fmla="*/ 736881 h 6235699"/>
              <a:gd name="connsiteX1007" fmla="*/ 4498058 w 4956175"/>
              <a:gd name="connsiteY1007" fmla="*/ 736640 h 6235699"/>
              <a:gd name="connsiteX1008" fmla="*/ 4501924 w 4956175"/>
              <a:gd name="connsiteY1008" fmla="*/ 736159 h 6235699"/>
              <a:gd name="connsiteX1009" fmla="*/ 4505468 w 4956175"/>
              <a:gd name="connsiteY1009" fmla="*/ 735437 h 6235699"/>
              <a:gd name="connsiteX1010" fmla="*/ 4508689 w 4956175"/>
              <a:gd name="connsiteY1010" fmla="*/ 729182 h 6235699"/>
              <a:gd name="connsiteX1011" fmla="*/ 4511911 w 4956175"/>
              <a:gd name="connsiteY1011" fmla="*/ 724131 h 6235699"/>
              <a:gd name="connsiteX1012" fmla="*/ 4515133 w 4956175"/>
              <a:gd name="connsiteY1012" fmla="*/ 720282 h 6235699"/>
              <a:gd name="connsiteX1013" fmla="*/ 4518032 w 4956175"/>
              <a:gd name="connsiteY1013" fmla="*/ 717635 h 6235699"/>
              <a:gd name="connsiteX1014" fmla="*/ 4519321 w 4956175"/>
              <a:gd name="connsiteY1014" fmla="*/ 716673 h 6235699"/>
              <a:gd name="connsiteX1015" fmla="*/ 4520931 w 4956175"/>
              <a:gd name="connsiteY1015" fmla="*/ 716192 h 6235699"/>
              <a:gd name="connsiteX1016" fmla="*/ 4521898 w 4956175"/>
              <a:gd name="connsiteY1016" fmla="*/ 715711 h 6235699"/>
              <a:gd name="connsiteX1017" fmla="*/ 4523186 w 4956175"/>
              <a:gd name="connsiteY1017" fmla="*/ 715470 h 6235699"/>
              <a:gd name="connsiteX1018" fmla="*/ 4524475 w 4956175"/>
              <a:gd name="connsiteY1018" fmla="*/ 715470 h 6235699"/>
              <a:gd name="connsiteX1019" fmla="*/ 4525764 w 4956175"/>
              <a:gd name="connsiteY1019" fmla="*/ 715711 h 6235699"/>
              <a:gd name="connsiteX1020" fmla="*/ 4526731 w 4956175"/>
              <a:gd name="connsiteY1020" fmla="*/ 716192 h 6235699"/>
              <a:gd name="connsiteX1021" fmla="*/ 4527697 w 4956175"/>
              <a:gd name="connsiteY1021" fmla="*/ 716673 h 6235699"/>
              <a:gd name="connsiteX1022" fmla="*/ 4529952 w 4956175"/>
              <a:gd name="connsiteY1022" fmla="*/ 718357 h 6235699"/>
              <a:gd name="connsiteX1023" fmla="*/ 4531885 w 4956175"/>
              <a:gd name="connsiteY1023" fmla="*/ 720522 h 6235699"/>
              <a:gd name="connsiteX1024" fmla="*/ 4533818 w 4956175"/>
              <a:gd name="connsiteY1024" fmla="*/ 723409 h 6235699"/>
              <a:gd name="connsiteX1025" fmla="*/ 4535429 w 4956175"/>
              <a:gd name="connsiteY1025" fmla="*/ 726776 h 6235699"/>
              <a:gd name="connsiteX1026" fmla="*/ 4538973 w 4956175"/>
              <a:gd name="connsiteY1026" fmla="*/ 733753 h 6235699"/>
              <a:gd name="connsiteX1027" fmla="*/ 4541550 w 4956175"/>
              <a:gd name="connsiteY1027" fmla="*/ 741693 h 6235699"/>
              <a:gd name="connsiteX1028" fmla="*/ 4547993 w 4956175"/>
              <a:gd name="connsiteY1028" fmla="*/ 761179 h 6235699"/>
              <a:gd name="connsiteX1029" fmla="*/ 4554437 w 4956175"/>
              <a:gd name="connsiteY1029" fmla="*/ 780665 h 6235699"/>
              <a:gd name="connsiteX1030" fmla="*/ 4560235 w 4956175"/>
              <a:gd name="connsiteY1030" fmla="*/ 800152 h 6235699"/>
              <a:gd name="connsiteX1031" fmla="*/ 4565712 w 4956175"/>
              <a:gd name="connsiteY1031" fmla="*/ 819639 h 6235699"/>
              <a:gd name="connsiteX1032" fmla="*/ 4570866 w 4956175"/>
              <a:gd name="connsiteY1032" fmla="*/ 839365 h 6235699"/>
              <a:gd name="connsiteX1033" fmla="*/ 4576022 w 4956175"/>
              <a:gd name="connsiteY1033" fmla="*/ 859093 h 6235699"/>
              <a:gd name="connsiteX1034" fmla="*/ 4580532 w 4956175"/>
              <a:gd name="connsiteY1034" fmla="*/ 878820 h 6235699"/>
              <a:gd name="connsiteX1035" fmla="*/ 4584721 w 4956175"/>
              <a:gd name="connsiteY1035" fmla="*/ 899028 h 6235699"/>
              <a:gd name="connsiteX1036" fmla="*/ 4588587 w 4956175"/>
              <a:gd name="connsiteY1036" fmla="*/ 918996 h 6235699"/>
              <a:gd name="connsiteX1037" fmla="*/ 4591807 w 4956175"/>
              <a:gd name="connsiteY1037" fmla="*/ 938964 h 6235699"/>
              <a:gd name="connsiteX1038" fmla="*/ 4594708 w 4956175"/>
              <a:gd name="connsiteY1038" fmla="*/ 958931 h 6235699"/>
              <a:gd name="connsiteX1039" fmla="*/ 4597284 w 4956175"/>
              <a:gd name="connsiteY1039" fmla="*/ 979381 h 6235699"/>
              <a:gd name="connsiteX1040" fmla="*/ 4599218 w 4956175"/>
              <a:gd name="connsiteY1040" fmla="*/ 999589 h 6235699"/>
              <a:gd name="connsiteX1041" fmla="*/ 4600829 w 4956175"/>
              <a:gd name="connsiteY1041" fmla="*/ 1019797 h 6235699"/>
              <a:gd name="connsiteX1042" fmla="*/ 4602117 w 4956175"/>
              <a:gd name="connsiteY1042" fmla="*/ 1040486 h 6235699"/>
              <a:gd name="connsiteX1043" fmla="*/ 4602439 w 4956175"/>
              <a:gd name="connsiteY1043" fmla="*/ 1060936 h 6235699"/>
              <a:gd name="connsiteX1044" fmla="*/ 4610816 w 4956175"/>
              <a:gd name="connsiteY1044" fmla="*/ 1110734 h 6235699"/>
              <a:gd name="connsiteX1045" fmla="*/ 4615003 w 4956175"/>
              <a:gd name="connsiteY1045" fmla="*/ 1135754 h 6235699"/>
              <a:gd name="connsiteX1046" fmla="*/ 4618548 w 4956175"/>
              <a:gd name="connsiteY1046" fmla="*/ 1160533 h 6235699"/>
              <a:gd name="connsiteX1047" fmla="*/ 4621769 w 4956175"/>
              <a:gd name="connsiteY1047" fmla="*/ 1185553 h 6235699"/>
              <a:gd name="connsiteX1048" fmla="*/ 4625313 w 4956175"/>
              <a:gd name="connsiteY1048" fmla="*/ 1210332 h 6235699"/>
              <a:gd name="connsiteX1049" fmla="*/ 4627890 w 4956175"/>
              <a:gd name="connsiteY1049" fmla="*/ 1235352 h 6235699"/>
              <a:gd name="connsiteX1050" fmla="*/ 4630467 w 4956175"/>
              <a:gd name="connsiteY1050" fmla="*/ 1260131 h 6235699"/>
              <a:gd name="connsiteX1051" fmla="*/ 4632078 w 4956175"/>
              <a:gd name="connsiteY1051" fmla="*/ 1285392 h 6235699"/>
              <a:gd name="connsiteX1052" fmla="*/ 4634011 w 4956175"/>
              <a:gd name="connsiteY1052" fmla="*/ 1310412 h 6235699"/>
              <a:gd name="connsiteX1053" fmla="*/ 4634978 w 4956175"/>
              <a:gd name="connsiteY1053" fmla="*/ 1335431 h 6235699"/>
              <a:gd name="connsiteX1054" fmla="*/ 4635622 w 4956175"/>
              <a:gd name="connsiteY1054" fmla="*/ 1360692 h 6235699"/>
              <a:gd name="connsiteX1055" fmla="*/ 4635622 w 4956175"/>
              <a:gd name="connsiteY1055" fmla="*/ 1385470 h 6235699"/>
              <a:gd name="connsiteX1056" fmla="*/ 4634978 w 4956175"/>
              <a:gd name="connsiteY1056" fmla="*/ 1410731 h 6235699"/>
              <a:gd name="connsiteX1057" fmla="*/ 4634011 w 4956175"/>
              <a:gd name="connsiteY1057" fmla="*/ 1435991 h 6235699"/>
              <a:gd name="connsiteX1058" fmla="*/ 4631756 w 4956175"/>
              <a:gd name="connsiteY1058" fmla="*/ 1461252 h 6235699"/>
              <a:gd name="connsiteX1059" fmla="*/ 4679436 w 4956175"/>
              <a:gd name="connsiteY1059" fmla="*/ 2121870 h 6235699"/>
              <a:gd name="connsiteX1060" fmla="*/ 4684269 w 4956175"/>
              <a:gd name="connsiteY1060" fmla="*/ 2141838 h 6235699"/>
              <a:gd name="connsiteX1061" fmla="*/ 4688779 w 4956175"/>
              <a:gd name="connsiteY1061" fmla="*/ 2161806 h 6235699"/>
              <a:gd name="connsiteX1062" fmla="*/ 4692322 w 4956175"/>
              <a:gd name="connsiteY1062" fmla="*/ 2182255 h 6235699"/>
              <a:gd name="connsiteX1063" fmla="*/ 4696188 w 4956175"/>
              <a:gd name="connsiteY1063" fmla="*/ 2202463 h 6235699"/>
              <a:gd name="connsiteX1064" fmla="*/ 4699089 w 4956175"/>
              <a:gd name="connsiteY1064" fmla="*/ 2222672 h 6235699"/>
              <a:gd name="connsiteX1065" fmla="*/ 4701665 w 4956175"/>
              <a:gd name="connsiteY1065" fmla="*/ 2242880 h 6235699"/>
              <a:gd name="connsiteX1066" fmla="*/ 4704243 w 4956175"/>
              <a:gd name="connsiteY1066" fmla="*/ 2263328 h 6235699"/>
              <a:gd name="connsiteX1067" fmla="*/ 4706175 w 4956175"/>
              <a:gd name="connsiteY1067" fmla="*/ 2283777 h 6235699"/>
              <a:gd name="connsiteX1068" fmla="*/ 4707465 w 4956175"/>
              <a:gd name="connsiteY1068" fmla="*/ 2303986 h 6235699"/>
              <a:gd name="connsiteX1069" fmla="*/ 4709076 w 4956175"/>
              <a:gd name="connsiteY1069" fmla="*/ 2324194 h 6235699"/>
              <a:gd name="connsiteX1070" fmla="*/ 4709720 w 4956175"/>
              <a:gd name="connsiteY1070" fmla="*/ 2344883 h 6235699"/>
              <a:gd name="connsiteX1071" fmla="*/ 4710364 w 4956175"/>
              <a:gd name="connsiteY1071" fmla="*/ 2365333 h 6235699"/>
              <a:gd name="connsiteX1072" fmla="*/ 4710364 w 4956175"/>
              <a:gd name="connsiteY1072" fmla="*/ 2385781 h 6235699"/>
              <a:gd name="connsiteX1073" fmla="*/ 4710364 w 4956175"/>
              <a:gd name="connsiteY1073" fmla="*/ 2406230 h 6235699"/>
              <a:gd name="connsiteX1074" fmla="*/ 4710041 w 4956175"/>
              <a:gd name="connsiteY1074" fmla="*/ 2426919 h 6235699"/>
              <a:gd name="connsiteX1075" fmla="*/ 4709720 w 4956175"/>
              <a:gd name="connsiteY1075" fmla="*/ 2447369 h 6235699"/>
              <a:gd name="connsiteX1076" fmla="*/ 4710364 w 4956175"/>
              <a:gd name="connsiteY1076" fmla="*/ 2448571 h 6235699"/>
              <a:gd name="connsiteX1077" fmla="*/ 4711008 w 4956175"/>
              <a:gd name="connsiteY1077" fmla="*/ 2449534 h 6235699"/>
              <a:gd name="connsiteX1078" fmla="*/ 4711652 w 4956175"/>
              <a:gd name="connsiteY1078" fmla="*/ 2451218 h 6235699"/>
              <a:gd name="connsiteX1079" fmla="*/ 4711975 w 4956175"/>
              <a:gd name="connsiteY1079" fmla="*/ 2452902 h 6235699"/>
              <a:gd name="connsiteX1080" fmla="*/ 4711652 w 4956175"/>
              <a:gd name="connsiteY1080" fmla="*/ 2454826 h 6235699"/>
              <a:gd name="connsiteX1081" fmla="*/ 4711008 w 4956175"/>
              <a:gd name="connsiteY1081" fmla="*/ 2456991 h 6235699"/>
              <a:gd name="connsiteX1082" fmla="*/ 4710364 w 4956175"/>
              <a:gd name="connsiteY1082" fmla="*/ 2459398 h 6235699"/>
              <a:gd name="connsiteX1083" fmla="*/ 4709397 w 4956175"/>
              <a:gd name="connsiteY1083" fmla="*/ 2462524 h 6235699"/>
              <a:gd name="connsiteX1084" fmla="*/ 4710041 w 4956175"/>
              <a:gd name="connsiteY1084" fmla="*/ 2469020 h 6235699"/>
              <a:gd name="connsiteX1085" fmla="*/ 4710687 w 4956175"/>
              <a:gd name="connsiteY1085" fmla="*/ 2475756 h 6235699"/>
              <a:gd name="connsiteX1086" fmla="*/ 4713263 w 4956175"/>
              <a:gd name="connsiteY1086" fmla="*/ 2480327 h 6235699"/>
              <a:gd name="connsiteX1087" fmla="*/ 4715841 w 4956175"/>
              <a:gd name="connsiteY1087" fmla="*/ 2484898 h 6235699"/>
              <a:gd name="connsiteX1088" fmla="*/ 4718096 w 4956175"/>
              <a:gd name="connsiteY1088" fmla="*/ 2489709 h 6235699"/>
              <a:gd name="connsiteX1089" fmla="*/ 4719707 w 4956175"/>
              <a:gd name="connsiteY1089" fmla="*/ 2494280 h 6235699"/>
              <a:gd name="connsiteX1090" fmla="*/ 4720995 w 4956175"/>
              <a:gd name="connsiteY1090" fmla="*/ 2499092 h 6235699"/>
              <a:gd name="connsiteX1091" fmla="*/ 4722285 w 4956175"/>
              <a:gd name="connsiteY1091" fmla="*/ 2503903 h 6235699"/>
              <a:gd name="connsiteX1092" fmla="*/ 4722929 w 4956175"/>
              <a:gd name="connsiteY1092" fmla="*/ 2508956 h 6235699"/>
              <a:gd name="connsiteX1093" fmla="*/ 4723573 w 4956175"/>
              <a:gd name="connsiteY1093" fmla="*/ 2513766 h 6235699"/>
              <a:gd name="connsiteX1094" fmla="*/ 4724540 w 4956175"/>
              <a:gd name="connsiteY1094" fmla="*/ 2523631 h 6235699"/>
              <a:gd name="connsiteX1095" fmla="*/ 4724540 w 4956175"/>
              <a:gd name="connsiteY1095" fmla="*/ 2533735 h 6235699"/>
              <a:gd name="connsiteX1096" fmla="*/ 4723573 w 4956175"/>
              <a:gd name="connsiteY1096" fmla="*/ 2554184 h 6235699"/>
              <a:gd name="connsiteX1097" fmla="*/ 4727761 w 4956175"/>
              <a:gd name="connsiteY1097" fmla="*/ 2560679 h 6235699"/>
              <a:gd name="connsiteX1098" fmla="*/ 4731305 w 4956175"/>
              <a:gd name="connsiteY1098" fmla="*/ 2565731 h 6235699"/>
              <a:gd name="connsiteX1099" fmla="*/ 4733237 w 4956175"/>
              <a:gd name="connsiteY1099" fmla="*/ 2567415 h 6235699"/>
              <a:gd name="connsiteX1100" fmla="*/ 4734527 w 4956175"/>
              <a:gd name="connsiteY1100" fmla="*/ 2568859 h 6235699"/>
              <a:gd name="connsiteX1101" fmla="*/ 4735815 w 4956175"/>
              <a:gd name="connsiteY1101" fmla="*/ 2569820 h 6235699"/>
              <a:gd name="connsiteX1102" fmla="*/ 4737103 w 4956175"/>
              <a:gd name="connsiteY1102" fmla="*/ 2570542 h 6235699"/>
              <a:gd name="connsiteX1103" fmla="*/ 4738393 w 4956175"/>
              <a:gd name="connsiteY1103" fmla="*/ 2570784 h 6235699"/>
              <a:gd name="connsiteX1104" fmla="*/ 4739359 w 4956175"/>
              <a:gd name="connsiteY1104" fmla="*/ 2570784 h 6235699"/>
              <a:gd name="connsiteX1105" fmla="*/ 4740648 w 4956175"/>
              <a:gd name="connsiteY1105" fmla="*/ 2570542 h 6235699"/>
              <a:gd name="connsiteX1106" fmla="*/ 4741292 w 4956175"/>
              <a:gd name="connsiteY1106" fmla="*/ 2570061 h 6235699"/>
              <a:gd name="connsiteX1107" fmla="*/ 4741936 w 4956175"/>
              <a:gd name="connsiteY1107" fmla="*/ 2569580 h 6235699"/>
              <a:gd name="connsiteX1108" fmla="*/ 4743225 w 4956175"/>
              <a:gd name="connsiteY1108" fmla="*/ 2568377 h 6235699"/>
              <a:gd name="connsiteX1109" fmla="*/ 4744191 w 4956175"/>
              <a:gd name="connsiteY1109" fmla="*/ 2566212 h 6235699"/>
              <a:gd name="connsiteX1110" fmla="*/ 4745480 w 4956175"/>
              <a:gd name="connsiteY1110" fmla="*/ 2563085 h 6235699"/>
              <a:gd name="connsiteX1111" fmla="*/ 4746125 w 4956175"/>
              <a:gd name="connsiteY1111" fmla="*/ 2560198 h 6235699"/>
              <a:gd name="connsiteX1112" fmla="*/ 4747091 w 4956175"/>
              <a:gd name="connsiteY1112" fmla="*/ 2553702 h 6235699"/>
              <a:gd name="connsiteX1113" fmla="*/ 4747735 w 4956175"/>
              <a:gd name="connsiteY1113" fmla="*/ 2545041 h 6235699"/>
              <a:gd name="connsiteX1114" fmla="*/ 4754501 w 4956175"/>
              <a:gd name="connsiteY1114" fmla="*/ 2525796 h 6235699"/>
              <a:gd name="connsiteX1115" fmla="*/ 4760622 w 4956175"/>
              <a:gd name="connsiteY1115" fmla="*/ 2506791 h 6235699"/>
              <a:gd name="connsiteX1116" fmla="*/ 4766743 w 4956175"/>
              <a:gd name="connsiteY1116" fmla="*/ 2487544 h 6235699"/>
              <a:gd name="connsiteX1117" fmla="*/ 4772542 w 4956175"/>
              <a:gd name="connsiteY1117" fmla="*/ 2468298 h 6235699"/>
              <a:gd name="connsiteX1118" fmla="*/ 4778019 w 4956175"/>
              <a:gd name="connsiteY1118" fmla="*/ 2448812 h 6235699"/>
              <a:gd name="connsiteX1119" fmla="*/ 4783173 w 4956175"/>
              <a:gd name="connsiteY1119" fmla="*/ 2429325 h 6235699"/>
              <a:gd name="connsiteX1120" fmla="*/ 4788006 w 4956175"/>
              <a:gd name="connsiteY1120" fmla="*/ 2409839 h 6235699"/>
              <a:gd name="connsiteX1121" fmla="*/ 4792194 w 4956175"/>
              <a:gd name="connsiteY1121" fmla="*/ 2390352 h 6235699"/>
              <a:gd name="connsiteX1122" fmla="*/ 4796704 w 4956175"/>
              <a:gd name="connsiteY1122" fmla="*/ 2370625 h 6235699"/>
              <a:gd name="connsiteX1123" fmla="*/ 4800570 w 4956175"/>
              <a:gd name="connsiteY1123" fmla="*/ 2350897 h 6235699"/>
              <a:gd name="connsiteX1124" fmla="*/ 4804114 w 4956175"/>
              <a:gd name="connsiteY1124" fmla="*/ 2331171 h 6235699"/>
              <a:gd name="connsiteX1125" fmla="*/ 4807013 w 4956175"/>
              <a:gd name="connsiteY1125" fmla="*/ 2311203 h 6235699"/>
              <a:gd name="connsiteX1126" fmla="*/ 4809912 w 4956175"/>
              <a:gd name="connsiteY1126" fmla="*/ 2291235 h 6235699"/>
              <a:gd name="connsiteX1127" fmla="*/ 4812168 w 4956175"/>
              <a:gd name="connsiteY1127" fmla="*/ 2271027 h 6235699"/>
              <a:gd name="connsiteX1128" fmla="*/ 4814101 w 4956175"/>
              <a:gd name="connsiteY1128" fmla="*/ 2251059 h 6235699"/>
              <a:gd name="connsiteX1129" fmla="*/ 4815389 w 4956175"/>
              <a:gd name="connsiteY1129" fmla="*/ 2230610 h 6235699"/>
              <a:gd name="connsiteX1130" fmla="*/ 4816356 w 4956175"/>
              <a:gd name="connsiteY1130" fmla="*/ 2200057 h 6235699"/>
              <a:gd name="connsiteX1131" fmla="*/ 4816679 w 4956175"/>
              <a:gd name="connsiteY1131" fmla="*/ 2169263 h 6235699"/>
              <a:gd name="connsiteX1132" fmla="*/ 4817000 w 4956175"/>
              <a:gd name="connsiteY1132" fmla="*/ 2162528 h 6235699"/>
              <a:gd name="connsiteX1133" fmla="*/ 4817323 w 4956175"/>
              <a:gd name="connsiteY1133" fmla="*/ 2155551 h 6235699"/>
              <a:gd name="connsiteX1134" fmla="*/ 4817967 w 4956175"/>
              <a:gd name="connsiteY1134" fmla="*/ 2149055 h 6235699"/>
              <a:gd name="connsiteX1135" fmla="*/ 4819255 w 4956175"/>
              <a:gd name="connsiteY1135" fmla="*/ 2142560 h 6235699"/>
              <a:gd name="connsiteX1136" fmla="*/ 4820222 w 4956175"/>
              <a:gd name="connsiteY1136" fmla="*/ 2136545 h 6235699"/>
              <a:gd name="connsiteX1137" fmla="*/ 4822155 w 4956175"/>
              <a:gd name="connsiteY1137" fmla="*/ 2130772 h 6235699"/>
              <a:gd name="connsiteX1138" fmla="*/ 4824732 w 4956175"/>
              <a:gd name="connsiteY1138" fmla="*/ 2125720 h 6235699"/>
              <a:gd name="connsiteX1139" fmla="*/ 4827310 w 4956175"/>
              <a:gd name="connsiteY1139" fmla="*/ 2120908 h 6235699"/>
              <a:gd name="connsiteX1140" fmla="*/ 4828921 w 4956175"/>
              <a:gd name="connsiteY1140" fmla="*/ 2118743 h 6235699"/>
              <a:gd name="connsiteX1141" fmla="*/ 4830532 w 4956175"/>
              <a:gd name="connsiteY1141" fmla="*/ 2116818 h 6235699"/>
              <a:gd name="connsiteX1142" fmla="*/ 4832464 w 4956175"/>
              <a:gd name="connsiteY1142" fmla="*/ 2114893 h 6235699"/>
              <a:gd name="connsiteX1143" fmla="*/ 4834719 w 4956175"/>
              <a:gd name="connsiteY1143" fmla="*/ 2113209 h 6235699"/>
              <a:gd name="connsiteX1144" fmla="*/ 4836653 w 4956175"/>
              <a:gd name="connsiteY1144" fmla="*/ 2111766 h 6235699"/>
              <a:gd name="connsiteX1145" fmla="*/ 4838908 w 4956175"/>
              <a:gd name="connsiteY1145" fmla="*/ 2110322 h 6235699"/>
              <a:gd name="connsiteX1146" fmla="*/ 4841484 w 4956175"/>
              <a:gd name="connsiteY1146" fmla="*/ 2109119 h 6235699"/>
              <a:gd name="connsiteX1147" fmla="*/ 4844062 w 4956175"/>
              <a:gd name="connsiteY1147" fmla="*/ 2108397 h 6235699"/>
              <a:gd name="connsiteX1148" fmla="*/ 4846961 w 4956175"/>
              <a:gd name="connsiteY1148" fmla="*/ 2107435 h 6235699"/>
              <a:gd name="connsiteX1149" fmla="*/ 4849862 w 4956175"/>
              <a:gd name="connsiteY1149" fmla="*/ 2106954 h 6235699"/>
              <a:gd name="connsiteX1150" fmla="*/ 4853405 w 4956175"/>
              <a:gd name="connsiteY1150" fmla="*/ 2106714 h 6235699"/>
              <a:gd name="connsiteX1151" fmla="*/ 4856627 w 4956175"/>
              <a:gd name="connsiteY1151" fmla="*/ 2106714 h 6235699"/>
              <a:gd name="connsiteX1152" fmla="*/ 4860170 w 4956175"/>
              <a:gd name="connsiteY1152" fmla="*/ 2106714 h 6235699"/>
              <a:gd name="connsiteX1153" fmla="*/ 4864036 w 4956175"/>
              <a:gd name="connsiteY1153" fmla="*/ 2106954 h 6235699"/>
              <a:gd name="connsiteX1154" fmla="*/ 4867902 w 4956175"/>
              <a:gd name="connsiteY1154" fmla="*/ 2107916 h 6235699"/>
              <a:gd name="connsiteX1155" fmla="*/ 4872091 w 4956175"/>
              <a:gd name="connsiteY1155" fmla="*/ 2108639 h 6235699"/>
              <a:gd name="connsiteX1156" fmla="*/ 4884333 w 4956175"/>
              <a:gd name="connsiteY1156" fmla="*/ 2111766 h 6235699"/>
              <a:gd name="connsiteX1157" fmla="*/ 4890454 w 4956175"/>
              <a:gd name="connsiteY1157" fmla="*/ 2113209 h 6235699"/>
              <a:gd name="connsiteX1158" fmla="*/ 4896575 w 4956175"/>
              <a:gd name="connsiteY1158" fmla="*/ 2115134 h 6235699"/>
              <a:gd name="connsiteX1159" fmla="*/ 4902696 w 4956175"/>
              <a:gd name="connsiteY1159" fmla="*/ 2117540 h 6235699"/>
              <a:gd name="connsiteX1160" fmla="*/ 4908495 w 4956175"/>
              <a:gd name="connsiteY1160" fmla="*/ 2119946 h 6235699"/>
              <a:gd name="connsiteX1161" fmla="*/ 4913650 w 4956175"/>
              <a:gd name="connsiteY1161" fmla="*/ 2122833 h 6235699"/>
              <a:gd name="connsiteX1162" fmla="*/ 4916227 w 4956175"/>
              <a:gd name="connsiteY1162" fmla="*/ 2124517 h 6235699"/>
              <a:gd name="connsiteX1163" fmla="*/ 4918482 w 4956175"/>
              <a:gd name="connsiteY1163" fmla="*/ 2126441 h 6235699"/>
              <a:gd name="connsiteX1164" fmla="*/ 4921060 w 4956175"/>
              <a:gd name="connsiteY1164" fmla="*/ 2128366 h 6235699"/>
              <a:gd name="connsiteX1165" fmla="*/ 4922670 w 4956175"/>
              <a:gd name="connsiteY1165" fmla="*/ 2130291 h 6235699"/>
              <a:gd name="connsiteX1166" fmla="*/ 4924603 w 4956175"/>
              <a:gd name="connsiteY1166" fmla="*/ 2132456 h 6235699"/>
              <a:gd name="connsiteX1167" fmla="*/ 4926536 w 4956175"/>
              <a:gd name="connsiteY1167" fmla="*/ 2135102 h 6235699"/>
              <a:gd name="connsiteX1168" fmla="*/ 4927825 w 4956175"/>
              <a:gd name="connsiteY1168" fmla="*/ 2137748 h 6235699"/>
              <a:gd name="connsiteX1169" fmla="*/ 4929436 w 4956175"/>
              <a:gd name="connsiteY1169" fmla="*/ 2140394 h 6235699"/>
              <a:gd name="connsiteX1170" fmla="*/ 4930402 w 4956175"/>
              <a:gd name="connsiteY1170" fmla="*/ 2143281 h 6235699"/>
              <a:gd name="connsiteX1171" fmla="*/ 4931047 w 4956175"/>
              <a:gd name="connsiteY1171" fmla="*/ 2146409 h 6235699"/>
              <a:gd name="connsiteX1172" fmla="*/ 4932013 w 4956175"/>
              <a:gd name="connsiteY1172" fmla="*/ 2149777 h 6235699"/>
              <a:gd name="connsiteX1173" fmla="*/ 4932335 w 4956175"/>
              <a:gd name="connsiteY1173" fmla="*/ 2153386 h 6235699"/>
              <a:gd name="connsiteX1174" fmla="*/ 4932335 w 4956175"/>
              <a:gd name="connsiteY1174" fmla="*/ 2156994 h 6235699"/>
              <a:gd name="connsiteX1175" fmla="*/ 4932013 w 4956175"/>
              <a:gd name="connsiteY1175" fmla="*/ 2161084 h 6235699"/>
              <a:gd name="connsiteX1176" fmla="*/ 4931691 w 4956175"/>
              <a:gd name="connsiteY1176" fmla="*/ 2165173 h 6235699"/>
              <a:gd name="connsiteX1177" fmla="*/ 4930724 w 4956175"/>
              <a:gd name="connsiteY1177" fmla="*/ 2169504 h 6235699"/>
              <a:gd name="connsiteX1178" fmla="*/ 4929436 w 4956175"/>
              <a:gd name="connsiteY1178" fmla="*/ 2174316 h 6235699"/>
              <a:gd name="connsiteX1179" fmla="*/ 4927825 w 4956175"/>
              <a:gd name="connsiteY1179" fmla="*/ 2179368 h 6235699"/>
              <a:gd name="connsiteX1180" fmla="*/ 4926858 w 4956175"/>
              <a:gd name="connsiteY1180" fmla="*/ 2183698 h 6235699"/>
              <a:gd name="connsiteX1181" fmla="*/ 4925570 w 4956175"/>
              <a:gd name="connsiteY1181" fmla="*/ 2188510 h 6235699"/>
              <a:gd name="connsiteX1182" fmla="*/ 4924926 w 4956175"/>
              <a:gd name="connsiteY1182" fmla="*/ 2192839 h 6235699"/>
              <a:gd name="connsiteX1183" fmla="*/ 4924281 w 4956175"/>
              <a:gd name="connsiteY1183" fmla="*/ 2197410 h 6235699"/>
              <a:gd name="connsiteX1184" fmla="*/ 4923959 w 4956175"/>
              <a:gd name="connsiteY1184" fmla="*/ 2201982 h 6235699"/>
              <a:gd name="connsiteX1185" fmla="*/ 4923959 w 4956175"/>
              <a:gd name="connsiteY1185" fmla="*/ 2206312 h 6235699"/>
              <a:gd name="connsiteX1186" fmla="*/ 4924603 w 4956175"/>
              <a:gd name="connsiteY1186" fmla="*/ 2215454 h 6235699"/>
              <a:gd name="connsiteX1187" fmla="*/ 4925570 w 4956175"/>
              <a:gd name="connsiteY1187" fmla="*/ 2224356 h 6235699"/>
              <a:gd name="connsiteX1188" fmla="*/ 4927181 w 4956175"/>
              <a:gd name="connsiteY1188" fmla="*/ 2233256 h 6235699"/>
              <a:gd name="connsiteX1189" fmla="*/ 4929436 w 4956175"/>
              <a:gd name="connsiteY1189" fmla="*/ 2241917 h 6235699"/>
              <a:gd name="connsiteX1190" fmla="*/ 4931047 w 4956175"/>
              <a:gd name="connsiteY1190" fmla="*/ 2251059 h 6235699"/>
              <a:gd name="connsiteX1191" fmla="*/ 4935557 w 4956175"/>
              <a:gd name="connsiteY1191" fmla="*/ 2268862 h 6235699"/>
              <a:gd name="connsiteX1192" fmla="*/ 4937490 w 4956175"/>
              <a:gd name="connsiteY1192" fmla="*/ 2277523 h 6235699"/>
              <a:gd name="connsiteX1193" fmla="*/ 4938779 w 4956175"/>
              <a:gd name="connsiteY1193" fmla="*/ 2286664 h 6235699"/>
              <a:gd name="connsiteX1194" fmla="*/ 4940067 w 4956175"/>
              <a:gd name="connsiteY1194" fmla="*/ 2295806 h 6235699"/>
              <a:gd name="connsiteX1195" fmla="*/ 4940390 w 4956175"/>
              <a:gd name="connsiteY1195" fmla="*/ 2304707 h 6235699"/>
              <a:gd name="connsiteX1196" fmla="*/ 4940067 w 4956175"/>
              <a:gd name="connsiteY1196" fmla="*/ 2309279 h 6235699"/>
              <a:gd name="connsiteX1197" fmla="*/ 4939745 w 4956175"/>
              <a:gd name="connsiteY1197" fmla="*/ 2313850 h 6235699"/>
              <a:gd name="connsiteX1198" fmla="*/ 4938779 w 4956175"/>
              <a:gd name="connsiteY1198" fmla="*/ 2318420 h 6235699"/>
              <a:gd name="connsiteX1199" fmla="*/ 4937812 w 4956175"/>
              <a:gd name="connsiteY1199" fmla="*/ 2323231 h 6235699"/>
              <a:gd name="connsiteX1200" fmla="*/ 4937490 w 4956175"/>
              <a:gd name="connsiteY1200" fmla="*/ 2361483 h 6235699"/>
              <a:gd name="connsiteX1201" fmla="*/ 4937168 w 4956175"/>
              <a:gd name="connsiteY1201" fmla="*/ 2400215 h 6235699"/>
              <a:gd name="connsiteX1202" fmla="*/ 4937168 w 4956175"/>
              <a:gd name="connsiteY1202" fmla="*/ 2492596 h 6235699"/>
              <a:gd name="connsiteX1203" fmla="*/ 4939423 w 4956175"/>
              <a:gd name="connsiteY1203" fmla="*/ 2536141 h 6235699"/>
              <a:gd name="connsiteX1204" fmla="*/ 4943289 w 4956175"/>
              <a:gd name="connsiteY1204" fmla="*/ 2551297 h 6235699"/>
              <a:gd name="connsiteX1205" fmla="*/ 4946511 w 4956175"/>
              <a:gd name="connsiteY1205" fmla="*/ 2566934 h 6235699"/>
              <a:gd name="connsiteX1206" fmla="*/ 4949087 w 4956175"/>
              <a:gd name="connsiteY1206" fmla="*/ 2582331 h 6235699"/>
              <a:gd name="connsiteX1207" fmla="*/ 4951021 w 4956175"/>
              <a:gd name="connsiteY1207" fmla="*/ 2597968 h 6235699"/>
              <a:gd name="connsiteX1208" fmla="*/ 4952632 w 4956175"/>
              <a:gd name="connsiteY1208" fmla="*/ 2613365 h 6235699"/>
              <a:gd name="connsiteX1209" fmla="*/ 4953276 w 4956175"/>
              <a:gd name="connsiteY1209" fmla="*/ 2629002 h 6235699"/>
              <a:gd name="connsiteX1210" fmla="*/ 4953920 w 4956175"/>
              <a:gd name="connsiteY1210" fmla="*/ 2644640 h 6235699"/>
              <a:gd name="connsiteX1211" fmla="*/ 4953920 w 4956175"/>
              <a:gd name="connsiteY1211" fmla="*/ 2660277 h 6235699"/>
              <a:gd name="connsiteX1212" fmla="*/ 4953276 w 4956175"/>
              <a:gd name="connsiteY1212" fmla="*/ 2691552 h 6235699"/>
              <a:gd name="connsiteX1213" fmla="*/ 4952632 w 4956175"/>
              <a:gd name="connsiteY1213" fmla="*/ 2722826 h 6235699"/>
              <a:gd name="connsiteX1214" fmla="*/ 4951342 w 4956175"/>
              <a:gd name="connsiteY1214" fmla="*/ 2754342 h 6235699"/>
              <a:gd name="connsiteX1215" fmla="*/ 4951342 w 4956175"/>
              <a:gd name="connsiteY1215" fmla="*/ 2769980 h 6235699"/>
              <a:gd name="connsiteX1216" fmla="*/ 4951665 w 4956175"/>
              <a:gd name="connsiteY1216" fmla="*/ 2785617 h 6235699"/>
              <a:gd name="connsiteX1217" fmla="*/ 4953276 w 4956175"/>
              <a:gd name="connsiteY1217" fmla="*/ 2808712 h 6235699"/>
              <a:gd name="connsiteX1218" fmla="*/ 4954564 w 4956175"/>
              <a:gd name="connsiteY1218" fmla="*/ 2831807 h 6235699"/>
              <a:gd name="connsiteX1219" fmla="*/ 4955531 w 4956175"/>
              <a:gd name="connsiteY1219" fmla="*/ 2854420 h 6235699"/>
              <a:gd name="connsiteX1220" fmla="*/ 4956175 w 4956175"/>
              <a:gd name="connsiteY1220" fmla="*/ 2877516 h 6235699"/>
              <a:gd name="connsiteX1221" fmla="*/ 4955854 w 4956175"/>
              <a:gd name="connsiteY1221" fmla="*/ 2900611 h 6235699"/>
              <a:gd name="connsiteX1222" fmla="*/ 4955208 w 4956175"/>
              <a:gd name="connsiteY1222" fmla="*/ 2923706 h 6235699"/>
              <a:gd name="connsiteX1223" fmla="*/ 4953598 w 4956175"/>
              <a:gd name="connsiteY1223" fmla="*/ 2946561 h 6235699"/>
              <a:gd name="connsiteX1224" fmla="*/ 4952632 w 4956175"/>
              <a:gd name="connsiteY1224" fmla="*/ 2958109 h 6235699"/>
              <a:gd name="connsiteX1225" fmla="*/ 4951342 w 4956175"/>
              <a:gd name="connsiteY1225" fmla="*/ 2969656 h 6235699"/>
              <a:gd name="connsiteX1226" fmla="*/ 4952632 w 4956175"/>
              <a:gd name="connsiteY1226" fmla="*/ 3200367 h 6235699"/>
              <a:gd name="connsiteX1227" fmla="*/ 4953276 w 4956175"/>
              <a:gd name="connsiteY1227" fmla="*/ 3227793 h 6235699"/>
              <a:gd name="connsiteX1228" fmla="*/ 4953920 w 4956175"/>
              <a:gd name="connsiteY1228" fmla="*/ 3254978 h 6235699"/>
              <a:gd name="connsiteX1229" fmla="*/ 4954564 w 4956175"/>
              <a:gd name="connsiteY1229" fmla="*/ 3309588 h 6235699"/>
              <a:gd name="connsiteX1230" fmla="*/ 4954243 w 4956175"/>
              <a:gd name="connsiteY1230" fmla="*/ 3364198 h 6235699"/>
              <a:gd name="connsiteX1231" fmla="*/ 4953598 w 4956175"/>
              <a:gd name="connsiteY1231" fmla="*/ 3418809 h 6235699"/>
              <a:gd name="connsiteX1232" fmla="*/ 4951665 w 4956175"/>
              <a:gd name="connsiteY1232" fmla="*/ 3473420 h 6235699"/>
              <a:gd name="connsiteX1233" fmla="*/ 4949410 w 4956175"/>
              <a:gd name="connsiteY1233" fmla="*/ 3527790 h 6235699"/>
              <a:gd name="connsiteX1234" fmla="*/ 4946511 w 4956175"/>
              <a:gd name="connsiteY1234" fmla="*/ 3581919 h 6235699"/>
              <a:gd name="connsiteX1235" fmla="*/ 4943289 w 4956175"/>
              <a:gd name="connsiteY1235" fmla="*/ 3636289 h 6235699"/>
              <a:gd name="connsiteX1236" fmla="*/ 4939423 w 4956175"/>
              <a:gd name="connsiteY1236" fmla="*/ 3690900 h 6235699"/>
              <a:gd name="connsiteX1237" fmla="*/ 4934913 w 4956175"/>
              <a:gd name="connsiteY1237" fmla="*/ 3745269 h 6235699"/>
              <a:gd name="connsiteX1238" fmla="*/ 4929758 w 4956175"/>
              <a:gd name="connsiteY1238" fmla="*/ 3799158 h 6235699"/>
              <a:gd name="connsiteX1239" fmla="*/ 4924603 w 4956175"/>
              <a:gd name="connsiteY1239" fmla="*/ 3853528 h 6235699"/>
              <a:gd name="connsiteX1240" fmla="*/ 4919126 w 4956175"/>
              <a:gd name="connsiteY1240" fmla="*/ 3907898 h 6235699"/>
              <a:gd name="connsiteX1241" fmla="*/ 4913328 w 4956175"/>
              <a:gd name="connsiteY1241" fmla="*/ 3962268 h 6235699"/>
              <a:gd name="connsiteX1242" fmla="*/ 4901085 w 4956175"/>
              <a:gd name="connsiteY1242" fmla="*/ 4070526 h 6235699"/>
              <a:gd name="connsiteX1243" fmla="*/ 4897864 w 4956175"/>
              <a:gd name="connsiteY1243" fmla="*/ 4099155 h 6235699"/>
              <a:gd name="connsiteX1244" fmla="*/ 4894964 w 4956175"/>
              <a:gd name="connsiteY1244" fmla="*/ 4127542 h 6235699"/>
              <a:gd name="connsiteX1245" fmla="*/ 4888843 w 4956175"/>
              <a:gd name="connsiteY1245" fmla="*/ 4184559 h 6235699"/>
              <a:gd name="connsiteX1246" fmla="*/ 4890132 w 4956175"/>
              <a:gd name="connsiteY1246" fmla="*/ 4195385 h 6235699"/>
              <a:gd name="connsiteX1247" fmla="*/ 4891098 w 4956175"/>
              <a:gd name="connsiteY1247" fmla="*/ 4205730 h 6235699"/>
              <a:gd name="connsiteX1248" fmla="*/ 4891742 w 4956175"/>
              <a:gd name="connsiteY1248" fmla="*/ 4216315 h 6235699"/>
              <a:gd name="connsiteX1249" fmla="*/ 4891421 w 4956175"/>
              <a:gd name="connsiteY1249" fmla="*/ 4226660 h 6235699"/>
              <a:gd name="connsiteX1250" fmla="*/ 4891098 w 4956175"/>
              <a:gd name="connsiteY1250" fmla="*/ 4231471 h 6235699"/>
              <a:gd name="connsiteX1251" fmla="*/ 4890454 w 4956175"/>
              <a:gd name="connsiteY1251" fmla="*/ 4236764 h 6235699"/>
              <a:gd name="connsiteX1252" fmla="*/ 4889165 w 4956175"/>
              <a:gd name="connsiteY1252" fmla="*/ 4241816 h 6235699"/>
              <a:gd name="connsiteX1253" fmla="*/ 4887876 w 4956175"/>
              <a:gd name="connsiteY1253" fmla="*/ 4246868 h 6235699"/>
              <a:gd name="connsiteX1254" fmla="*/ 4886266 w 4956175"/>
              <a:gd name="connsiteY1254" fmla="*/ 4251920 h 6235699"/>
              <a:gd name="connsiteX1255" fmla="*/ 4884333 w 4956175"/>
              <a:gd name="connsiteY1255" fmla="*/ 4256732 h 6235699"/>
              <a:gd name="connsiteX1256" fmla="*/ 4882078 w 4956175"/>
              <a:gd name="connsiteY1256" fmla="*/ 4261784 h 6235699"/>
              <a:gd name="connsiteX1257" fmla="*/ 4879178 w 4956175"/>
              <a:gd name="connsiteY1257" fmla="*/ 4266355 h 6235699"/>
              <a:gd name="connsiteX1258" fmla="*/ 4875313 w 4956175"/>
              <a:gd name="connsiteY1258" fmla="*/ 4302681 h 6235699"/>
              <a:gd name="connsiteX1259" fmla="*/ 4872091 w 4956175"/>
              <a:gd name="connsiteY1259" fmla="*/ 4339008 h 6235699"/>
              <a:gd name="connsiteX1260" fmla="*/ 4869513 w 4956175"/>
              <a:gd name="connsiteY1260" fmla="*/ 4375335 h 6235699"/>
              <a:gd name="connsiteX1261" fmla="*/ 4866936 w 4956175"/>
              <a:gd name="connsiteY1261" fmla="*/ 4411422 h 6235699"/>
              <a:gd name="connsiteX1262" fmla="*/ 4862425 w 4956175"/>
              <a:gd name="connsiteY1262" fmla="*/ 4484316 h 6235699"/>
              <a:gd name="connsiteX1263" fmla="*/ 4858238 w 4956175"/>
              <a:gd name="connsiteY1263" fmla="*/ 4556969 h 6235699"/>
              <a:gd name="connsiteX1264" fmla="*/ 4853728 w 4956175"/>
              <a:gd name="connsiteY1264" fmla="*/ 4629623 h 6235699"/>
              <a:gd name="connsiteX1265" fmla="*/ 4851150 w 4956175"/>
              <a:gd name="connsiteY1265" fmla="*/ 4666190 h 6235699"/>
              <a:gd name="connsiteX1266" fmla="*/ 4848251 w 4956175"/>
              <a:gd name="connsiteY1266" fmla="*/ 4702276 h 6235699"/>
              <a:gd name="connsiteX1267" fmla="*/ 4845029 w 4956175"/>
              <a:gd name="connsiteY1267" fmla="*/ 4738603 h 6235699"/>
              <a:gd name="connsiteX1268" fmla="*/ 4841163 w 4956175"/>
              <a:gd name="connsiteY1268" fmla="*/ 4774690 h 6235699"/>
              <a:gd name="connsiteX1269" fmla="*/ 4836653 w 4956175"/>
              <a:gd name="connsiteY1269" fmla="*/ 4811016 h 6235699"/>
              <a:gd name="connsiteX1270" fmla="*/ 4831497 w 4956175"/>
              <a:gd name="connsiteY1270" fmla="*/ 4847102 h 6235699"/>
              <a:gd name="connsiteX1271" fmla="*/ 4830532 w 4956175"/>
              <a:gd name="connsiteY1271" fmla="*/ 4866108 h 6235699"/>
              <a:gd name="connsiteX1272" fmla="*/ 4829565 w 4956175"/>
              <a:gd name="connsiteY1272" fmla="*/ 4884873 h 6235699"/>
              <a:gd name="connsiteX1273" fmla="*/ 4828277 w 4956175"/>
              <a:gd name="connsiteY1273" fmla="*/ 4903878 h 6235699"/>
              <a:gd name="connsiteX1274" fmla="*/ 4826343 w 4956175"/>
              <a:gd name="connsiteY1274" fmla="*/ 4922883 h 6235699"/>
              <a:gd name="connsiteX1275" fmla="*/ 4824732 w 4956175"/>
              <a:gd name="connsiteY1275" fmla="*/ 4941408 h 6235699"/>
              <a:gd name="connsiteX1276" fmla="*/ 4822477 w 4956175"/>
              <a:gd name="connsiteY1276" fmla="*/ 4960413 h 6235699"/>
              <a:gd name="connsiteX1277" fmla="*/ 4820222 w 4956175"/>
              <a:gd name="connsiteY1277" fmla="*/ 4979178 h 6235699"/>
              <a:gd name="connsiteX1278" fmla="*/ 4817644 w 4956175"/>
              <a:gd name="connsiteY1278" fmla="*/ 4997702 h 6235699"/>
              <a:gd name="connsiteX1279" fmla="*/ 4814745 w 4956175"/>
              <a:gd name="connsiteY1279" fmla="*/ 5016467 h 6235699"/>
              <a:gd name="connsiteX1280" fmla="*/ 4811846 w 4956175"/>
              <a:gd name="connsiteY1280" fmla="*/ 5034992 h 6235699"/>
              <a:gd name="connsiteX1281" fmla="*/ 4807980 w 4956175"/>
              <a:gd name="connsiteY1281" fmla="*/ 5053756 h 6235699"/>
              <a:gd name="connsiteX1282" fmla="*/ 4804436 w 4956175"/>
              <a:gd name="connsiteY1282" fmla="*/ 5072280 h 6235699"/>
              <a:gd name="connsiteX1283" fmla="*/ 4800892 w 4956175"/>
              <a:gd name="connsiteY1283" fmla="*/ 5090805 h 6235699"/>
              <a:gd name="connsiteX1284" fmla="*/ 4796382 w 4956175"/>
              <a:gd name="connsiteY1284" fmla="*/ 5109329 h 6235699"/>
              <a:gd name="connsiteX1285" fmla="*/ 4791872 w 4956175"/>
              <a:gd name="connsiteY1285" fmla="*/ 5127853 h 6235699"/>
              <a:gd name="connsiteX1286" fmla="*/ 4787039 w 4956175"/>
              <a:gd name="connsiteY1286" fmla="*/ 5146137 h 6235699"/>
              <a:gd name="connsiteX1287" fmla="*/ 4788972 w 4956175"/>
              <a:gd name="connsiteY1287" fmla="*/ 5156722 h 6235699"/>
              <a:gd name="connsiteX1288" fmla="*/ 4790261 w 4956175"/>
              <a:gd name="connsiteY1288" fmla="*/ 5167789 h 6235699"/>
              <a:gd name="connsiteX1289" fmla="*/ 4790905 w 4956175"/>
              <a:gd name="connsiteY1289" fmla="*/ 5178614 h 6235699"/>
              <a:gd name="connsiteX1290" fmla="*/ 4790905 w 4956175"/>
              <a:gd name="connsiteY1290" fmla="*/ 5189200 h 6235699"/>
              <a:gd name="connsiteX1291" fmla="*/ 4790261 w 4956175"/>
              <a:gd name="connsiteY1291" fmla="*/ 5199785 h 6235699"/>
              <a:gd name="connsiteX1292" fmla="*/ 4788972 w 4956175"/>
              <a:gd name="connsiteY1292" fmla="*/ 5210611 h 6235699"/>
              <a:gd name="connsiteX1293" fmla="*/ 4786717 w 4956175"/>
              <a:gd name="connsiteY1293" fmla="*/ 5221196 h 6235699"/>
              <a:gd name="connsiteX1294" fmla="*/ 4783817 w 4956175"/>
              <a:gd name="connsiteY1294" fmla="*/ 5232023 h 6235699"/>
              <a:gd name="connsiteX1295" fmla="*/ 4784784 w 4956175"/>
              <a:gd name="connsiteY1295" fmla="*/ 5239720 h 6235699"/>
              <a:gd name="connsiteX1296" fmla="*/ 4785428 w 4956175"/>
              <a:gd name="connsiteY1296" fmla="*/ 5247659 h 6235699"/>
              <a:gd name="connsiteX1297" fmla="*/ 4785751 w 4956175"/>
              <a:gd name="connsiteY1297" fmla="*/ 5255358 h 6235699"/>
              <a:gd name="connsiteX1298" fmla="*/ 4785751 w 4956175"/>
              <a:gd name="connsiteY1298" fmla="*/ 5263296 h 6235699"/>
              <a:gd name="connsiteX1299" fmla="*/ 4785428 w 4956175"/>
              <a:gd name="connsiteY1299" fmla="*/ 5270995 h 6235699"/>
              <a:gd name="connsiteX1300" fmla="*/ 4785106 w 4956175"/>
              <a:gd name="connsiteY1300" fmla="*/ 5278694 h 6235699"/>
              <a:gd name="connsiteX1301" fmla="*/ 4784784 w 4956175"/>
              <a:gd name="connsiteY1301" fmla="*/ 5286392 h 6235699"/>
              <a:gd name="connsiteX1302" fmla="*/ 4783495 w 4956175"/>
              <a:gd name="connsiteY1302" fmla="*/ 5294090 h 6235699"/>
              <a:gd name="connsiteX1303" fmla="*/ 4782529 w 4956175"/>
              <a:gd name="connsiteY1303" fmla="*/ 5301548 h 6235699"/>
              <a:gd name="connsiteX1304" fmla="*/ 4781240 w 4956175"/>
              <a:gd name="connsiteY1304" fmla="*/ 5309006 h 6235699"/>
              <a:gd name="connsiteX1305" fmla="*/ 4778019 w 4956175"/>
              <a:gd name="connsiteY1305" fmla="*/ 5324162 h 6235699"/>
              <a:gd name="connsiteX1306" fmla="*/ 4773830 w 4956175"/>
              <a:gd name="connsiteY1306" fmla="*/ 5339319 h 6235699"/>
              <a:gd name="connsiteX1307" fmla="*/ 4769320 w 4956175"/>
              <a:gd name="connsiteY1307" fmla="*/ 5354234 h 6235699"/>
              <a:gd name="connsiteX1308" fmla="*/ 4751279 w 4956175"/>
              <a:gd name="connsiteY1308" fmla="*/ 5361451 h 6235699"/>
              <a:gd name="connsiteX1309" fmla="*/ 4754823 w 4956175"/>
              <a:gd name="connsiteY1309" fmla="*/ 5360970 h 6235699"/>
              <a:gd name="connsiteX1310" fmla="*/ 4759011 w 4956175"/>
              <a:gd name="connsiteY1310" fmla="*/ 5359527 h 6235699"/>
              <a:gd name="connsiteX1311" fmla="*/ 4763843 w 4956175"/>
              <a:gd name="connsiteY1311" fmla="*/ 5357361 h 6235699"/>
              <a:gd name="connsiteX1312" fmla="*/ 4769320 w 4956175"/>
              <a:gd name="connsiteY1312" fmla="*/ 5354234 h 6235699"/>
              <a:gd name="connsiteX1313" fmla="*/ 4767065 w 4956175"/>
              <a:gd name="connsiteY1313" fmla="*/ 5363857 h 6235699"/>
              <a:gd name="connsiteX1314" fmla="*/ 4764810 w 4956175"/>
              <a:gd name="connsiteY1314" fmla="*/ 5373481 h 6235699"/>
              <a:gd name="connsiteX1315" fmla="*/ 4762233 w 4956175"/>
              <a:gd name="connsiteY1315" fmla="*/ 5382622 h 6235699"/>
              <a:gd name="connsiteX1316" fmla="*/ 4759655 w 4956175"/>
              <a:gd name="connsiteY1316" fmla="*/ 5391283 h 6235699"/>
              <a:gd name="connsiteX1317" fmla="*/ 4756756 w 4956175"/>
              <a:gd name="connsiteY1317" fmla="*/ 5399944 h 6235699"/>
              <a:gd name="connsiteX1318" fmla="*/ 4753856 w 4956175"/>
              <a:gd name="connsiteY1318" fmla="*/ 5407882 h 6235699"/>
              <a:gd name="connsiteX1319" fmla="*/ 4750312 w 4956175"/>
              <a:gd name="connsiteY1319" fmla="*/ 5415821 h 6235699"/>
              <a:gd name="connsiteX1320" fmla="*/ 4746769 w 4956175"/>
              <a:gd name="connsiteY1320" fmla="*/ 5423279 h 6235699"/>
              <a:gd name="connsiteX1321" fmla="*/ 4743225 w 4956175"/>
              <a:gd name="connsiteY1321" fmla="*/ 5430256 h 6235699"/>
              <a:gd name="connsiteX1322" fmla="*/ 4739037 w 4956175"/>
              <a:gd name="connsiteY1322" fmla="*/ 5437232 h 6235699"/>
              <a:gd name="connsiteX1323" fmla="*/ 4735171 w 4956175"/>
              <a:gd name="connsiteY1323" fmla="*/ 5443728 h 6235699"/>
              <a:gd name="connsiteX1324" fmla="*/ 4730661 w 4956175"/>
              <a:gd name="connsiteY1324" fmla="*/ 5449983 h 6235699"/>
              <a:gd name="connsiteX1325" fmla="*/ 4725828 w 4956175"/>
              <a:gd name="connsiteY1325" fmla="*/ 5455998 h 6235699"/>
              <a:gd name="connsiteX1326" fmla="*/ 4720995 w 4956175"/>
              <a:gd name="connsiteY1326" fmla="*/ 5461530 h 6235699"/>
              <a:gd name="connsiteX1327" fmla="*/ 4715841 w 4956175"/>
              <a:gd name="connsiteY1327" fmla="*/ 5466823 h 6235699"/>
              <a:gd name="connsiteX1328" fmla="*/ 4710687 w 4956175"/>
              <a:gd name="connsiteY1328" fmla="*/ 5472116 h 6235699"/>
              <a:gd name="connsiteX1329" fmla="*/ 4705210 w 4956175"/>
              <a:gd name="connsiteY1329" fmla="*/ 5476687 h 6235699"/>
              <a:gd name="connsiteX1330" fmla="*/ 4699410 w 4956175"/>
              <a:gd name="connsiteY1330" fmla="*/ 5481017 h 6235699"/>
              <a:gd name="connsiteX1331" fmla="*/ 4693289 w 4956175"/>
              <a:gd name="connsiteY1331" fmla="*/ 5484867 h 6235699"/>
              <a:gd name="connsiteX1332" fmla="*/ 4686846 w 4956175"/>
              <a:gd name="connsiteY1332" fmla="*/ 5488716 h 6235699"/>
              <a:gd name="connsiteX1333" fmla="*/ 4680403 w 4956175"/>
              <a:gd name="connsiteY1333" fmla="*/ 5492083 h 6235699"/>
              <a:gd name="connsiteX1334" fmla="*/ 4673638 w 4956175"/>
              <a:gd name="connsiteY1334" fmla="*/ 5495211 h 6235699"/>
              <a:gd name="connsiteX1335" fmla="*/ 4666550 w 4956175"/>
              <a:gd name="connsiteY1335" fmla="*/ 5498098 h 6235699"/>
              <a:gd name="connsiteX1336" fmla="*/ 4659462 w 4956175"/>
              <a:gd name="connsiteY1336" fmla="*/ 5500504 h 6235699"/>
              <a:gd name="connsiteX1337" fmla="*/ 4651730 w 4956175"/>
              <a:gd name="connsiteY1337" fmla="*/ 5502669 h 6235699"/>
              <a:gd name="connsiteX1338" fmla="*/ 4643998 w 4956175"/>
              <a:gd name="connsiteY1338" fmla="*/ 5504593 h 6235699"/>
              <a:gd name="connsiteX1339" fmla="*/ 4635944 w 4956175"/>
              <a:gd name="connsiteY1339" fmla="*/ 5506278 h 6235699"/>
              <a:gd name="connsiteX1340" fmla="*/ 4627890 w 4956175"/>
              <a:gd name="connsiteY1340" fmla="*/ 5507721 h 6235699"/>
              <a:gd name="connsiteX1341" fmla="*/ 4618869 w 4956175"/>
              <a:gd name="connsiteY1341" fmla="*/ 5508683 h 6235699"/>
              <a:gd name="connsiteX1342" fmla="*/ 4610171 w 4956175"/>
              <a:gd name="connsiteY1342" fmla="*/ 5509405 h 6235699"/>
              <a:gd name="connsiteX1343" fmla="*/ 4600829 w 4956175"/>
              <a:gd name="connsiteY1343" fmla="*/ 5509886 h 6235699"/>
              <a:gd name="connsiteX1344" fmla="*/ 4591807 w 4956175"/>
              <a:gd name="connsiteY1344" fmla="*/ 5509886 h 6235699"/>
              <a:gd name="connsiteX1345" fmla="*/ 4586330 w 4956175"/>
              <a:gd name="connsiteY1345" fmla="*/ 5509886 h 6235699"/>
              <a:gd name="connsiteX1346" fmla="*/ 4581176 w 4956175"/>
              <a:gd name="connsiteY1346" fmla="*/ 5510127 h 6235699"/>
              <a:gd name="connsiteX1347" fmla="*/ 4576022 w 4956175"/>
              <a:gd name="connsiteY1347" fmla="*/ 5510608 h 6235699"/>
              <a:gd name="connsiteX1348" fmla="*/ 4570866 w 4956175"/>
              <a:gd name="connsiteY1348" fmla="*/ 5511570 h 6235699"/>
              <a:gd name="connsiteX1349" fmla="*/ 4560879 w 4956175"/>
              <a:gd name="connsiteY1349" fmla="*/ 5513495 h 6235699"/>
              <a:gd name="connsiteX1350" fmla="*/ 4550892 w 4956175"/>
              <a:gd name="connsiteY1350" fmla="*/ 5515660 h 6235699"/>
              <a:gd name="connsiteX1351" fmla="*/ 4531563 w 4956175"/>
              <a:gd name="connsiteY1351" fmla="*/ 5520471 h 6235699"/>
              <a:gd name="connsiteX1352" fmla="*/ 4521576 w 4956175"/>
              <a:gd name="connsiteY1352" fmla="*/ 5523117 h 6235699"/>
              <a:gd name="connsiteX1353" fmla="*/ 4511589 w 4956175"/>
              <a:gd name="connsiteY1353" fmla="*/ 5525042 h 6235699"/>
              <a:gd name="connsiteX1354" fmla="*/ 4496769 w 4956175"/>
              <a:gd name="connsiteY1354" fmla="*/ 5620310 h 6235699"/>
              <a:gd name="connsiteX1355" fmla="*/ 4496769 w 4956175"/>
              <a:gd name="connsiteY1355" fmla="*/ 5636669 h 6235699"/>
              <a:gd name="connsiteX1356" fmla="*/ 4496769 w 4956175"/>
              <a:gd name="connsiteY1356" fmla="*/ 5652788 h 6235699"/>
              <a:gd name="connsiteX1357" fmla="*/ 4497091 w 4956175"/>
              <a:gd name="connsiteY1357" fmla="*/ 5685266 h 6235699"/>
              <a:gd name="connsiteX1358" fmla="*/ 4497413 w 4956175"/>
              <a:gd name="connsiteY1358" fmla="*/ 5717502 h 6235699"/>
              <a:gd name="connsiteX1359" fmla="*/ 4497413 w 4956175"/>
              <a:gd name="connsiteY1359" fmla="*/ 5733621 h 6235699"/>
              <a:gd name="connsiteX1360" fmla="*/ 4497413 w 4956175"/>
              <a:gd name="connsiteY1360" fmla="*/ 5749979 h 6235699"/>
              <a:gd name="connsiteX1361" fmla="*/ 4497091 w 4956175"/>
              <a:gd name="connsiteY1361" fmla="*/ 5766099 h 6235699"/>
              <a:gd name="connsiteX1362" fmla="*/ 4495803 w 4956175"/>
              <a:gd name="connsiteY1362" fmla="*/ 5782217 h 6235699"/>
              <a:gd name="connsiteX1363" fmla="*/ 4494836 w 4956175"/>
              <a:gd name="connsiteY1363" fmla="*/ 5798336 h 6235699"/>
              <a:gd name="connsiteX1364" fmla="*/ 4492903 w 4956175"/>
              <a:gd name="connsiteY1364" fmla="*/ 5814454 h 6235699"/>
              <a:gd name="connsiteX1365" fmla="*/ 4490648 w 4956175"/>
              <a:gd name="connsiteY1365" fmla="*/ 5830572 h 6235699"/>
              <a:gd name="connsiteX1366" fmla="*/ 4487749 w 4956175"/>
              <a:gd name="connsiteY1366" fmla="*/ 5846450 h 6235699"/>
              <a:gd name="connsiteX1367" fmla="*/ 4484205 w 4956175"/>
              <a:gd name="connsiteY1367" fmla="*/ 5862328 h 6235699"/>
              <a:gd name="connsiteX1368" fmla="*/ 4479694 w 4956175"/>
              <a:gd name="connsiteY1368" fmla="*/ 5878206 h 6235699"/>
              <a:gd name="connsiteX1369" fmla="*/ 4480339 w 4956175"/>
              <a:gd name="connsiteY1369" fmla="*/ 5888069 h 6235699"/>
              <a:gd name="connsiteX1370" fmla="*/ 4480339 w 4956175"/>
              <a:gd name="connsiteY1370" fmla="*/ 5897693 h 6235699"/>
              <a:gd name="connsiteX1371" fmla="*/ 4480339 w 4956175"/>
              <a:gd name="connsiteY1371" fmla="*/ 5907316 h 6235699"/>
              <a:gd name="connsiteX1372" fmla="*/ 4480017 w 4956175"/>
              <a:gd name="connsiteY1372" fmla="*/ 5916938 h 6235699"/>
              <a:gd name="connsiteX1373" fmla="*/ 4479373 w 4956175"/>
              <a:gd name="connsiteY1373" fmla="*/ 5926562 h 6235699"/>
              <a:gd name="connsiteX1374" fmla="*/ 4478406 w 4956175"/>
              <a:gd name="connsiteY1374" fmla="*/ 5936185 h 6235699"/>
              <a:gd name="connsiteX1375" fmla="*/ 4475828 w 4956175"/>
              <a:gd name="connsiteY1375" fmla="*/ 5955431 h 6235699"/>
              <a:gd name="connsiteX1376" fmla="*/ 4472607 w 4956175"/>
              <a:gd name="connsiteY1376" fmla="*/ 5974195 h 6235699"/>
              <a:gd name="connsiteX1377" fmla="*/ 4469386 w 4956175"/>
              <a:gd name="connsiteY1377" fmla="*/ 5993201 h 6235699"/>
              <a:gd name="connsiteX1378" fmla="*/ 4465841 w 4956175"/>
              <a:gd name="connsiteY1378" fmla="*/ 6012206 h 6235699"/>
              <a:gd name="connsiteX1379" fmla="*/ 4462942 w 4956175"/>
              <a:gd name="connsiteY1379" fmla="*/ 6030971 h 6235699"/>
              <a:gd name="connsiteX1380" fmla="*/ 4463909 w 4956175"/>
              <a:gd name="connsiteY1380" fmla="*/ 6035542 h 6235699"/>
              <a:gd name="connsiteX1381" fmla="*/ 4464553 w 4956175"/>
              <a:gd name="connsiteY1381" fmla="*/ 6039872 h 6235699"/>
              <a:gd name="connsiteX1382" fmla="*/ 4464553 w 4956175"/>
              <a:gd name="connsiteY1382" fmla="*/ 6043962 h 6235699"/>
              <a:gd name="connsiteX1383" fmla="*/ 4464553 w 4956175"/>
              <a:gd name="connsiteY1383" fmla="*/ 6048052 h 6235699"/>
              <a:gd name="connsiteX1384" fmla="*/ 4464230 w 4956175"/>
              <a:gd name="connsiteY1384" fmla="*/ 6051902 h 6235699"/>
              <a:gd name="connsiteX1385" fmla="*/ 4463586 w 4956175"/>
              <a:gd name="connsiteY1385" fmla="*/ 6055991 h 6235699"/>
              <a:gd name="connsiteX1386" fmla="*/ 4462619 w 4956175"/>
              <a:gd name="connsiteY1386" fmla="*/ 6059840 h 6235699"/>
              <a:gd name="connsiteX1387" fmla="*/ 4461009 w 4956175"/>
              <a:gd name="connsiteY1387" fmla="*/ 6063689 h 6235699"/>
              <a:gd name="connsiteX1388" fmla="*/ 4458432 w 4956175"/>
              <a:gd name="connsiteY1388" fmla="*/ 6071147 h 6235699"/>
              <a:gd name="connsiteX1389" fmla="*/ 4455210 w 4956175"/>
              <a:gd name="connsiteY1389" fmla="*/ 6078605 h 6235699"/>
              <a:gd name="connsiteX1390" fmla="*/ 4451667 w 4956175"/>
              <a:gd name="connsiteY1390" fmla="*/ 6086303 h 6235699"/>
              <a:gd name="connsiteX1391" fmla="*/ 4449089 w 4956175"/>
              <a:gd name="connsiteY1391" fmla="*/ 6093520 h 6235699"/>
              <a:gd name="connsiteX1392" fmla="*/ 4447155 w 4956175"/>
              <a:gd name="connsiteY1392" fmla="*/ 6103384 h 6235699"/>
              <a:gd name="connsiteX1393" fmla="*/ 4444900 w 4956175"/>
              <a:gd name="connsiteY1393" fmla="*/ 6112766 h 6235699"/>
              <a:gd name="connsiteX1394" fmla="*/ 4442324 w 4956175"/>
              <a:gd name="connsiteY1394" fmla="*/ 6121668 h 6235699"/>
              <a:gd name="connsiteX1395" fmla="*/ 4439423 w 4956175"/>
              <a:gd name="connsiteY1395" fmla="*/ 6130329 h 6235699"/>
              <a:gd name="connsiteX1396" fmla="*/ 4435557 w 4956175"/>
              <a:gd name="connsiteY1396" fmla="*/ 6138749 h 6235699"/>
              <a:gd name="connsiteX1397" fmla="*/ 4432014 w 4956175"/>
              <a:gd name="connsiteY1397" fmla="*/ 6146928 h 6235699"/>
              <a:gd name="connsiteX1398" fmla="*/ 4427825 w 4956175"/>
              <a:gd name="connsiteY1398" fmla="*/ 6154386 h 6235699"/>
              <a:gd name="connsiteX1399" fmla="*/ 4423959 w 4956175"/>
              <a:gd name="connsiteY1399" fmla="*/ 6161844 h 6235699"/>
              <a:gd name="connsiteX1400" fmla="*/ 4419128 w 4956175"/>
              <a:gd name="connsiteY1400" fmla="*/ 6169061 h 6235699"/>
              <a:gd name="connsiteX1401" fmla="*/ 4413972 w 4956175"/>
              <a:gd name="connsiteY1401" fmla="*/ 6175797 h 6235699"/>
              <a:gd name="connsiteX1402" fmla="*/ 4408818 w 4956175"/>
              <a:gd name="connsiteY1402" fmla="*/ 6182293 h 6235699"/>
              <a:gd name="connsiteX1403" fmla="*/ 4403020 w 4956175"/>
              <a:gd name="connsiteY1403" fmla="*/ 6188307 h 6235699"/>
              <a:gd name="connsiteX1404" fmla="*/ 4397220 w 4956175"/>
              <a:gd name="connsiteY1404" fmla="*/ 6194081 h 6235699"/>
              <a:gd name="connsiteX1405" fmla="*/ 4390777 w 4956175"/>
              <a:gd name="connsiteY1405" fmla="*/ 6199373 h 6235699"/>
              <a:gd name="connsiteX1406" fmla="*/ 4384656 w 4956175"/>
              <a:gd name="connsiteY1406" fmla="*/ 6204425 h 6235699"/>
              <a:gd name="connsiteX1407" fmla="*/ 4377568 w 4956175"/>
              <a:gd name="connsiteY1407" fmla="*/ 6208996 h 6235699"/>
              <a:gd name="connsiteX1408" fmla="*/ 4370481 w 4956175"/>
              <a:gd name="connsiteY1408" fmla="*/ 6213568 h 6235699"/>
              <a:gd name="connsiteX1409" fmla="*/ 4363393 w 4956175"/>
              <a:gd name="connsiteY1409" fmla="*/ 6217417 h 6235699"/>
              <a:gd name="connsiteX1410" fmla="*/ 4355661 w 4956175"/>
              <a:gd name="connsiteY1410" fmla="*/ 6220785 h 6235699"/>
              <a:gd name="connsiteX1411" fmla="*/ 4347930 w 4956175"/>
              <a:gd name="connsiteY1411" fmla="*/ 6224153 h 6235699"/>
              <a:gd name="connsiteX1412" fmla="*/ 4339875 w 4956175"/>
              <a:gd name="connsiteY1412" fmla="*/ 6227039 h 6235699"/>
              <a:gd name="connsiteX1413" fmla="*/ 4331176 w 4956175"/>
              <a:gd name="connsiteY1413" fmla="*/ 6229445 h 6235699"/>
              <a:gd name="connsiteX1414" fmla="*/ 4322800 w 4956175"/>
              <a:gd name="connsiteY1414" fmla="*/ 6231370 h 6235699"/>
              <a:gd name="connsiteX1415" fmla="*/ 4314103 w 4956175"/>
              <a:gd name="connsiteY1415" fmla="*/ 6233054 h 6235699"/>
              <a:gd name="connsiteX1416" fmla="*/ 4304760 w 4956175"/>
              <a:gd name="connsiteY1416" fmla="*/ 6234257 h 6235699"/>
              <a:gd name="connsiteX1417" fmla="*/ 4295417 w 4956175"/>
              <a:gd name="connsiteY1417" fmla="*/ 6235219 h 6235699"/>
              <a:gd name="connsiteX1418" fmla="*/ 4286092 w 4956175"/>
              <a:gd name="connsiteY1418" fmla="*/ 6235699 h 6235699"/>
              <a:gd name="connsiteX1419" fmla="*/ 4276049 w 4956175"/>
              <a:gd name="connsiteY1419" fmla="*/ 6235699 h 6235699"/>
              <a:gd name="connsiteX1420" fmla="*/ 4266421 w 4956175"/>
              <a:gd name="connsiteY1420" fmla="*/ 6235460 h 6235699"/>
              <a:gd name="connsiteX1421" fmla="*/ 4256113 w 4956175"/>
              <a:gd name="connsiteY1421" fmla="*/ 6234497 h 6235699"/>
              <a:gd name="connsiteX1422" fmla="*/ 4245803 w 4956175"/>
              <a:gd name="connsiteY1422" fmla="*/ 6233535 h 6235699"/>
              <a:gd name="connsiteX1423" fmla="*/ 4235494 w 4956175"/>
              <a:gd name="connsiteY1423" fmla="*/ 6231851 h 6235699"/>
              <a:gd name="connsiteX1424" fmla="*/ 4205210 w 4956175"/>
              <a:gd name="connsiteY1424" fmla="*/ 6231129 h 6235699"/>
              <a:gd name="connsiteX1425" fmla="*/ 4175249 w 4956175"/>
              <a:gd name="connsiteY1425" fmla="*/ 6229926 h 6235699"/>
              <a:gd name="connsiteX1426" fmla="*/ 4160108 w 4956175"/>
              <a:gd name="connsiteY1426" fmla="*/ 6229686 h 6235699"/>
              <a:gd name="connsiteX1427" fmla="*/ 4144965 w 4956175"/>
              <a:gd name="connsiteY1427" fmla="*/ 6229686 h 6235699"/>
              <a:gd name="connsiteX1428" fmla="*/ 4130468 w 4956175"/>
              <a:gd name="connsiteY1428" fmla="*/ 6229686 h 6235699"/>
              <a:gd name="connsiteX1429" fmla="*/ 4115327 w 4956175"/>
              <a:gd name="connsiteY1429" fmla="*/ 6230407 h 6235699"/>
              <a:gd name="connsiteX1430" fmla="*/ 4110172 w 4956175"/>
              <a:gd name="connsiteY1430" fmla="*/ 6230648 h 6235699"/>
              <a:gd name="connsiteX1431" fmla="*/ 4105340 w 4956175"/>
              <a:gd name="connsiteY1431" fmla="*/ 6230648 h 6235699"/>
              <a:gd name="connsiteX1432" fmla="*/ 4100507 w 4956175"/>
              <a:gd name="connsiteY1432" fmla="*/ 6230648 h 6235699"/>
              <a:gd name="connsiteX1433" fmla="*/ 4096319 w 4956175"/>
              <a:gd name="connsiteY1433" fmla="*/ 6230407 h 6235699"/>
              <a:gd name="connsiteX1434" fmla="*/ 4092131 w 4956175"/>
              <a:gd name="connsiteY1434" fmla="*/ 6229926 h 6235699"/>
              <a:gd name="connsiteX1435" fmla="*/ 4088265 w 4956175"/>
              <a:gd name="connsiteY1435" fmla="*/ 6229204 h 6235699"/>
              <a:gd name="connsiteX1436" fmla="*/ 4084399 w 4956175"/>
              <a:gd name="connsiteY1436" fmla="*/ 6228242 h 6235699"/>
              <a:gd name="connsiteX1437" fmla="*/ 4080855 w 4956175"/>
              <a:gd name="connsiteY1437" fmla="*/ 6227520 h 6235699"/>
              <a:gd name="connsiteX1438" fmla="*/ 4077633 w 4956175"/>
              <a:gd name="connsiteY1438" fmla="*/ 6226077 h 6235699"/>
              <a:gd name="connsiteX1439" fmla="*/ 4074412 w 4956175"/>
              <a:gd name="connsiteY1439" fmla="*/ 6224634 h 6235699"/>
              <a:gd name="connsiteX1440" fmla="*/ 4071512 w 4956175"/>
              <a:gd name="connsiteY1440" fmla="*/ 6223431 h 6235699"/>
              <a:gd name="connsiteX1441" fmla="*/ 4068613 w 4956175"/>
              <a:gd name="connsiteY1441" fmla="*/ 6221747 h 6235699"/>
              <a:gd name="connsiteX1442" fmla="*/ 4066358 w 4956175"/>
              <a:gd name="connsiteY1442" fmla="*/ 6219823 h 6235699"/>
              <a:gd name="connsiteX1443" fmla="*/ 4063780 w 4956175"/>
              <a:gd name="connsiteY1443" fmla="*/ 6217898 h 6235699"/>
              <a:gd name="connsiteX1444" fmla="*/ 4062169 w 4956175"/>
              <a:gd name="connsiteY1444" fmla="*/ 6215733 h 6235699"/>
              <a:gd name="connsiteX1445" fmla="*/ 4060237 w 4956175"/>
              <a:gd name="connsiteY1445" fmla="*/ 6213327 h 6235699"/>
              <a:gd name="connsiteX1446" fmla="*/ 4058303 w 4956175"/>
              <a:gd name="connsiteY1446" fmla="*/ 6210681 h 6235699"/>
              <a:gd name="connsiteX1447" fmla="*/ 4057015 w 4956175"/>
              <a:gd name="connsiteY1447" fmla="*/ 6208275 h 6235699"/>
              <a:gd name="connsiteX1448" fmla="*/ 4055404 w 4956175"/>
              <a:gd name="connsiteY1448" fmla="*/ 6205628 h 6235699"/>
              <a:gd name="connsiteX1449" fmla="*/ 4054437 w 4956175"/>
              <a:gd name="connsiteY1449" fmla="*/ 6202501 h 6235699"/>
              <a:gd name="connsiteX1450" fmla="*/ 4052182 w 4956175"/>
              <a:gd name="connsiteY1450" fmla="*/ 6196246 h 6235699"/>
              <a:gd name="connsiteX1451" fmla="*/ 4050894 w 4956175"/>
              <a:gd name="connsiteY1451" fmla="*/ 6189270 h 6235699"/>
              <a:gd name="connsiteX1452" fmla="*/ 4050250 w 4956175"/>
              <a:gd name="connsiteY1452" fmla="*/ 6182052 h 6235699"/>
              <a:gd name="connsiteX1453" fmla="*/ 4050250 w 4956175"/>
              <a:gd name="connsiteY1453" fmla="*/ 6173872 h 6235699"/>
              <a:gd name="connsiteX1454" fmla="*/ 4050571 w 4956175"/>
              <a:gd name="connsiteY1454" fmla="*/ 6165453 h 6235699"/>
              <a:gd name="connsiteX1455" fmla="*/ 4051861 w 4956175"/>
              <a:gd name="connsiteY1455" fmla="*/ 6156792 h 6235699"/>
              <a:gd name="connsiteX1456" fmla="*/ 4046705 w 4956175"/>
              <a:gd name="connsiteY1456" fmla="*/ 6153664 h 6235699"/>
              <a:gd name="connsiteX1457" fmla="*/ 4042195 w 4956175"/>
              <a:gd name="connsiteY1457" fmla="*/ 6150296 h 6235699"/>
              <a:gd name="connsiteX1458" fmla="*/ 4038329 w 4956175"/>
              <a:gd name="connsiteY1458" fmla="*/ 6147169 h 6235699"/>
              <a:gd name="connsiteX1459" fmla="*/ 4034463 w 4956175"/>
              <a:gd name="connsiteY1459" fmla="*/ 6143560 h 6235699"/>
              <a:gd name="connsiteX1460" fmla="*/ 4031564 w 4956175"/>
              <a:gd name="connsiteY1460" fmla="*/ 6139952 h 6235699"/>
              <a:gd name="connsiteX1461" fmla="*/ 4028665 w 4956175"/>
              <a:gd name="connsiteY1461" fmla="*/ 6136343 h 6235699"/>
              <a:gd name="connsiteX1462" fmla="*/ 4026410 w 4956175"/>
              <a:gd name="connsiteY1462" fmla="*/ 6132494 h 6235699"/>
              <a:gd name="connsiteX1463" fmla="*/ 4024155 w 4956175"/>
              <a:gd name="connsiteY1463" fmla="*/ 6128645 h 6235699"/>
              <a:gd name="connsiteX1464" fmla="*/ 4022544 w 4956175"/>
              <a:gd name="connsiteY1464" fmla="*/ 6124555 h 6235699"/>
              <a:gd name="connsiteX1465" fmla="*/ 4021254 w 4956175"/>
              <a:gd name="connsiteY1465" fmla="*/ 6120465 h 6235699"/>
              <a:gd name="connsiteX1466" fmla="*/ 4020289 w 4956175"/>
              <a:gd name="connsiteY1466" fmla="*/ 6116375 h 6235699"/>
              <a:gd name="connsiteX1467" fmla="*/ 4018999 w 4956175"/>
              <a:gd name="connsiteY1467" fmla="*/ 6112285 h 6235699"/>
              <a:gd name="connsiteX1468" fmla="*/ 4018032 w 4956175"/>
              <a:gd name="connsiteY1468" fmla="*/ 6103384 h 6235699"/>
              <a:gd name="connsiteX1469" fmla="*/ 4017711 w 4956175"/>
              <a:gd name="connsiteY1469" fmla="*/ 6094723 h 6235699"/>
              <a:gd name="connsiteX1470" fmla="*/ 4017711 w 4956175"/>
              <a:gd name="connsiteY1470" fmla="*/ 6085581 h 6235699"/>
              <a:gd name="connsiteX1471" fmla="*/ 4018032 w 4956175"/>
              <a:gd name="connsiteY1471" fmla="*/ 6076681 h 6235699"/>
              <a:gd name="connsiteX1472" fmla="*/ 4018678 w 4956175"/>
              <a:gd name="connsiteY1472" fmla="*/ 6058156 h 6235699"/>
              <a:gd name="connsiteX1473" fmla="*/ 4018999 w 4956175"/>
              <a:gd name="connsiteY1473" fmla="*/ 6049255 h 6235699"/>
              <a:gd name="connsiteX1474" fmla="*/ 4018355 w 4956175"/>
              <a:gd name="connsiteY1474" fmla="*/ 6040354 h 6235699"/>
              <a:gd name="connsiteX1475" fmla="*/ 4017388 w 4956175"/>
              <a:gd name="connsiteY1475" fmla="*/ 6031693 h 6235699"/>
              <a:gd name="connsiteX1476" fmla="*/ 4016423 w 4956175"/>
              <a:gd name="connsiteY1476" fmla="*/ 6027603 h 6235699"/>
              <a:gd name="connsiteX1477" fmla="*/ 4015456 w 4956175"/>
              <a:gd name="connsiteY1477" fmla="*/ 6023033 h 6235699"/>
              <a:gd name="connsiteX1478" fmla="*/ 4014166 w 4956175"/>
              <a:gd name="connsiteY1478" fmla="*/ 6019424 h 6235699"/>
              <a:gd name="connsiteX1479" fmla="*/ 4013522 w 4956175"/>
              <a:gd name="connsiteY1479" fmla="*/ 6015815 h 6235699"/>
              <a:gd name="connsiteX1480" fmla="*/ 4013201 w 4956175"/>
              <a:gd name="connsiteY1480" fmla="*/ 6011485 h 6235699"/>
              <a:gd name="connsiteX1481" fmla="*/ 4013201 w 4956175"/>
              <a:gd name="connsiteY1481" fmla="*/ 6007395 h 6235699"/>
              <a:gd name="connsiteX1482" fmla="*/ 4013522 w 4956175"/>
              <a:gd name="connsiteY1482" fmla="*/ 5999215 h 6235699"/>
              <a:gd name="connsiteX1483" fmla="*/ 4014812 w 4956175"/>
              <a:gd name="connsiteY1483" fmla="*/ 5990795 h 6235699"/>
              <a:gd name="connsiteX1484" fmla="*/ 4017711 w 4956175"/>
              <a:gd name="connsiteY1484" fmla="*/ 5973473 h 6235699"/>
              <a:gd name="connsiteX1485" fmla="*/ 4018999 w 4956175"/>
              <a:gd name="connsiteY1485" fmla="*/ 5965054 h 6235699"/>
              <a:gd name="connsiteX1486" fmla="*/ 4020289 w 4956175"/>
              <a:gd name="connsiteY1486" fmla="*/ 5956393 h 6235699"/>
              <a:gd name="connsiteX1487" fmla="*/ 4014166 w 4956175"/>
              <a:gd name="connsiteY1487" fmla="*/ 5943401 h 6235699"/>
              <a:gd name="connsiteX1488" fmla="*/ 4007724 w 4956175"/>
              <a:gd name="connsiteY1488" fmla="*/ 5930170 h 6235699"/>
              <a:gd name="connsiteX1489" fmla="*/ 4006113 w 4956175"/>
              <a:gd name="connsiteY1489" fmla="*/ 5926562 h 6235699"/>
              <a:gd name="connsiteX1490" fmla="*/ 4005469 w 4956175"/>
              <a:gd name="connsiteY1490" fmla="*/ 5922472 h 6235699"/>
              <a:gd name="connsiteX1491" fmla="*/ 4005146 w 4956175"/>
              <a:gd name="connsiteY1491" fmla="*/ 5918382 h 6235699"/>
              <a:gd name="connsiteX1492" fmla="*/ 4004825 w 4956175"/>
              <a:gd name="connsiteY1492" fmla="*/ 5913811 h 6235699"/>
              <a:gd name="connsiteX1493" fmla="*/ 4005469 w 4956175"/>
              <a:gd name="connsiteY1493" fmla="*/ 5904910 h 6235699"/>
              <a:gd name="connsiteX1494" fmla="*/ 4005790 w 4956175"/>
              <a:gd name="connsiteY1494" fmla="*/ 5896009 h 6235699"/>
              <a:gd name="connsiteX1495" fmla="*/ 4005790 w 4956175"/>
              <a:gd name="connsiteY1495" fmla="*/ 5891919 h 6235699"/>
              <a:gd name="connsiteX1496" fmla="*/ 4005469 w 4956175"/>
              <a:gd name="connsiteY1496" fmla="*/ 5887829 h 6235699"/>
              <a:gd name="connsiteX1497" fmla="*/ 4004825 w 4956175"/>
              <a:gd name="connsiteY1497" fmla="*/ 5884221 h 6235699"/>
              <a:gd name="connsiteX1498" fmla="*/ 4003214 w 4956175"/>
              <a:gd name="connsiteY1498" fmla="*/ 5881093 h 6235699"/>
              <a:gd name="connsiteX1499" fmla="*/ 4002247 w 4956175"/>
              <a:gd name="connsiteY1499" fmla="*/ 5879409 h 6235699"/>
              <a:gd name="connsiteX1500" fmla="*/ 4000959 w 4956175"/>
              <a:gd name="connsiteY1500" fmla="*/ 5877966 h 6235699"/>
              <a:gd name="connsiteX1501" fmla="*/ 3999992 w 4956175"/>
              <a:gd name="connsiteY1501" fmla="*/ 5876522 h 6235699"/>
              <a:gd name="connsiteX1502" fmla="*/ 3998058 w 4956175"/>
              <a:gd name="connsiteY1502" fmla="*/ 5875560 h 6235699"/>
              <a:gd name="connsiteX1503" fmla="*/ 3996770 w 4956175"/>
              <a:gd name="connsiteY1503" fmla="*/ 5874598 h 6235699"/>
              <a:gd name="connsiteX1504" fmla="*/ 3994515 w 4956175"/>
              <a:gd name="connsiteY1504" fmla="*/ 5873635 h 6235699"/>
              <a:gd name="connsiteX1505" fmla="*/ 3992260 w 4956175"/>
              <a:gd name="connsiteY1505" fmla="*/ 5873154 h 6235699"/>
              <a:gd name="connsiteX1506" fmla="*/ 3989682 w 4956175"/>
              <a:gd name="connsiteY1506" fmla="*/ 5872432 h 6235699"/>
              <a:gd name="connsiteX1507" fmla="*/ 3986783 w 4956175"/>
              <a:gd name="connsiteY1507" fmla="*/ 5872192 h 6235699"/>
              <a:gd name="connsiteX1508" fmla="*/ 3984205 w 4956175"/>
              <a:gd name="connsiteY1508" fmla="*/ 5871951 h 6235699"/>
              <a:gd name="connsiteX1509" fmla="*/ 3981950 w 4956175"/>
              <a:gd name="connsiteY1509" fmla="*/ 5872192 h 6235699"/>
              <a:gd name="connsiteX1510" fmla="*/ 3979373 w 4956175"/>
              <a:gd name="connsiteY1510" fmla="*/ 5872432 h 6235699"/>
              <a:gd name="connsiteX1511" fmla="*/ 3977440 w 4956175"/>
              <a:gd name="connsiteY1511" fmla="*/ 5873154 h 6235699"/>
              <a:gd name="connsiteX1512" fmla="*/ 3975829 w 4956175"/>
              <a:gd name="connsiteY1512" fmla="*/ 5873876 h 6235699"/>
              <a:gd name="connsiteX1513" fmla="*/ 3973897 w 4956175"/>
              <a:gd name="connsiteY1513" fmla="*/ 5875079 h 6235699"/>
              <a:gd name="connsiteX1514" fmla="*/ 3971963 w 4956175"/>
              <a:gd name="connsiteY1514" fmla="*/ 5876041 h 6235699"/>
              <a:gd name="connsiteX1515" fmla="*/ 3969064 w 4956175"/>
              <a:gd name="connsiteY1515" fmla="*/ 5878928 h 6235699"/>
              <a:gd name="connsiteX1516" fmla="*/ 3966487 w 4956175"/>
              <a:gd name="connsiteY1516" fmla="*/ 5882056 h 6235699"/>
              <a:gd name="connsiteX1517" fmla="*/ 3964231 w 4956175"/>
              <a:gd name="connsiteY1517" fmla="*/ 5885904 h 6235699"/>
              <a:gd name="connsiteX1518" fmla="*/ 3962299 w 4956175"/>
              <a:gd name="connsiteY1518" fmla="*/ 5889994 h 6235699"/>
              <a:gd name="connsiteX1519" fmla="*/ 3958433 w 4956175"/>
              <a:gd name="connsiteY1519" fmla="*/ 5899136 h 6235699"/>
              <a:gd name="connsiteX1520" fmla="*/ 3954889 w 4956175"/>
              <a:gd name="connsiteY1520" fmla="*/ 5908278 h 6235699"/>
              <a:gd name="connsiteX1521" fmla="*/ 3952956 w 4956175"/>
              <a:gd name="connsiteY1521" fmla="*/ 5912368 h 6235699"/>
              <a:gd name="connsiteX1522" fmla="*/ 3950701 w 4956175"/>
              <a:gd name="connsiteY1522" fmla="*/ 5916457 h 6235699"/>
              <a:gd name="connsiteX1523" fmla="*/ 3948123 w 4956175"/>
              <a:gd name="connsiteY1523" fmla="*/ 5920066 h 6235699"/>
              <a:gd name="connsiteX1524" fmla="*/ 3944902 w 4956175"/>
              <a:gd name="connsiteY1524" fmla="*/ 5923193 h 6235699"/>
              <a:gd name="connsiteX1525" fmla="*/ 3945224 w 4956175"/>
              <a:gd name="connsiteY1525" fmla="*/ 5932095 h 6235699"/>
              <a:gd name="connsiteX1526" fmla="*/ 3945868 w 4956175"/>
              <a:gd name="connsiteY1526" fmla="*/ 5940997 h 6235699"/>
              <a:gd name="connsiteX1527" fmla="*/ 3945868 w 4956175"/>
              <a:gd name="connsiteY1527" fmla="*/ 5945567 h 6235699"/>
              <a:gd name="connsiteX1528" fmla="*/ 3945868 w 4956175"/>
              <a:gd name="connsiteY1528" fmla="*/ 5949897 h 6235699"/>
              <a:gd name="connsiteX1529" fmla="*/ 3945546 w 4956175"/>
              <a:gd name="connsiteY1529" fmla="*/ 5953747 h 6235699"/>
              <a:gd name="connsiteX1530" fmla="*/ 3944902 w 4956175"/>
              <a:gd name="connsiteY1530" fmla="*/ 5957596 h 6235699"/>
              <a:gd name="connsiteX1531" fmla="*/ 3943291 w 4956175"/>
              <a:gd name="connsiteY1531" fmla="*/ 5960723 h 6235699"/>
              <a:gd name="connsiteX1532" fmla="*/ 3941680 w 4956175"/>
              <a:gd name="connsiteY1532" fmla="*/ 5963610 h 6235699"/>
              <a:gd name="connsiteX1533" fmla="*/ 3940392 w 4956175"/>
              <a:gd name="connsiteY1533" fmla="*/ 5965054 h 6235699"/>
              <a:gd name="connsiteX1534" fmla="*/ 3939103 w 4956175"/>
              <a:gd name="connsiteY1534" fmla="*/ 5966016 h 6235699"/>
              <a:gd name="connsiteX1535" fmla="*/ 3937492 w 4956175"/>
              <a:gd name="connsiteY1535" fmla="*/ 5967219 h 6235699"/>
              <a:gd name="connsiteX1536" fmla="*/ 3935559 w 4956175"/>
              <a:gd name="connsiteY1536" fmla="*/ 5967941 h 6235699"/>
              <a:gd name="connsiteX1537" fmla="*/ 3933948 w 4956175"/>
              <a:gd name="connsiteY1537" fmla="*/ 5968903 h 6235699"/>
              <a:gd name="connsiteX1538" fmla="*/ 3931693 w 4956175"/>
              <a:gd name="connsiteY1538" fmla="*/ 5969384 h 6235699"/>
              <a:gd name="connsiteX1539" fmla="*/ 3929115 w 4956175"/>
              <a:gd name="connsiteY1539" fmla="*/ 5969625 h 6235699"/>
              <a:gd name="connsiteX1540" fmla="*/ 3926539 w 4956175"/>
              <a:gd name="connsiteY1540" fmla="*/ 5969865 h 6235699"/>
              <a:gd name="connsiteX1541" fmla="*/ 3923639 w 4956175"/>
              <a:gd name="connsiteY1541" fmla="*/ 5969865 h 6235699"/>
              <a:gd name="connsiteX1542" fmla="*/ 3920418 w 4956175"/>
              <a:gd name="connsiteY1542" fmla="*/ 5969865 h 6235699"/>
              <a:gd name="connsiteX1543" fmla="*/ 3916552 w 4956175"/>
              <a:gd name="connsiteY1543" fmla="*/ 5969625 h 6235699"/>
              <a:gd name="connsiteX1544" fmla="*/ 3913007 w 4956175"/>
              <a:gd name="connsiteY1544" fmla="*/ 5968903 h 6235699"/>
              <a:gd name="connsiteX1545" fmla="*/ 3910108 w 4956175"/>
              <a:gd name="connsiteY1545" fmla="*/ 5969865 h 6235699"/>
              <a:gd name="connsiteX1546" fmla="*/ 3906886 w 4956175"/>
              <a:gd name="connsiteY1546" fmla="*/ 5970827 h 6235699"/>
              <a:gd name="connsiteX1547" fmla="*/ 3903987 w 4956175"/>
              <a:gd name="connsiteY1547" fmla="*/ 5971308 h 6235699"/>
              <a:gd name="connsiteX1548" fmla="*/ 3900765 w 4956175"/>
              <a:gd name="connsiteY1548" fmla="*/ 5971549 h 6235699"/>
              <a:gd name="connsiteX1549" fmla="*/ 3893033 w 4956175"/>
              <a:gd name="connsiteY1549" fmla="*/ 5973955 h 6235699"/>
              <a:gd name="connsiteX1550" fmla="*/ 3884980 w 4956175"/>
              <a:gd name="connsiteY1550" fmla="*/ 5976360 h 6235699"/>
              <a:gd name="connsiteX1551" fmla="*/ 3876925 w 4956175"/>
              <a:gd name="connsiteY1551" fmla="*/ 5978766 h 6235699"/>
              <a:gd name="connsiteX1552" fmla="*/ 3869193 w 4956175"/>
              <a:gd name="connsiteY1552" fmla="*/ 5980691 h 6235699"/>
              <a:gd name="connsiteX1553" fmla="*/ 3861138 w 4956175"/>
              <a:gd name="connsiteY1553" fmla="*/ 5982616 h 6235699"/>
              <a:gd name="connsiteX1554" fmla="*/ 3853407 w 4956175"/>
              <a:gd name="connsiteY1554" fmla="*/ 5983818 h 6235699"/>
              <a:gd name="connsiteX1555" fmla="*/ 3845353 w 4956175"/>
              <a:gd name="connsiteY1555" fmla="*/ 5985262 h 6235699"/>
              <a:gd name="connsiteX1556" fmla="*/ 3837299 w 4956175"/>
              <a:gd name="connsiteY1556" fmla="*/ 5986465 h 6235699"/>
              <a:gd name="connsiteX1557" fmla="*/ 3829567 w 4956175"/>
              <a:gd name="connsiteY1557" fmla="*/ 5987187 h 6235699"/>
              <a:gd name="connsiteX1558" fmla="*/ 3821513 w 4956175"/>
              <a:gd name="connsiteY1558" fmla="*/ 5987668 h 6235699"/>
              <a:gd name="connsiteX1559" fmla="*/ 3805404 w 4956175"/>
              <a:gd name="connsiteY1559" fmla="*/ 5988871 h 6235699"/>
              <a:gd name="connsiteX1560" fmla="*/ 3789619 w 4956175"/>
              <a:gd name="connsiteY1560" fmla="*/ 5989111 h 6235699"/>
              <a:gd name="connsiteX1561" fmla="*/ 3773188 w 4956175"/>
              <a:gd name="connsiteY1561" fmla="*/ 5988871 h 6235699"/>
              <a:gd name="connsiteX1562" fmla="*/ 3757403 w 4956175"/>
              <a:gd name="connsiteY1562" fmla="*/ 5988390 h 6235699"/>
              <a:gd name="connsiteX1563" fmla="*/ 3741293 w 4956175"/>
              <a:gd name="connsiteY1563" fmla="*/ 5987187 h 6235699"/>
              <a:gd name="connsiteX1564" fmla="*/ 3725185 w 4956175"/>
              <a:gd name="connsiteY1564" fmla="*/ 5985984 h 6235699"/>
              <a:gd name="connsiteX1565" fmla="*/ 3709400 w 4956175"/>
              <a:gd name="connsiteY1565" fmla="*/ 5985021 h 6235699"/>
              <a:gd name="connsiteX1566" fmla="*/ 3677183 w 4956175"/>
              <a:gd name="connsiteY1566" fmla="*/ 5982134 h 6235699"/>
              <a:gd name="connsiteX1567" fmla="*/ 3661397 w 4956175"/>
              <a:gd name="connsiteY1567" fmla="*/ 5981172 h 6235699"/>
              <a:gd name="connsiteX1568" fmla="*/ 3645289 w 4956175"/>
              <a:gd name="connsiteY1568" fmla="*/ 5980210 h 6235699"/>
              <a:gd name="connsiteX1569" fmla="*/ 3642068 w 4956175"/>
              <a:gd name="connsiteY1569" fmla="*/ 5979969 h 6235699"/>
              <a:gd name="connsiteX1570" fmla="*/ 3639167 w 4956175"/>
              <a:gd name="connsiteY1570" fmla="*/ 5979488 h 6235699"/>
              <a:gd name="connsiteX1571" fmla="*/ 3636268 w 4956175"/>
              <a:gd name="connsiteY1571" fmla="*/ 5978766 h 6235699"/>
              <a:gd name="connsiteX1572" fmla="*/ 3633369 w 4956175"/>
              <a:gd name="connsiteY1572" fmla="*/ 5977804 h 6235699"/>
              <a:gd name="connsiteX1573" fmla="*/ 3630791 w 4956175"/>
              <a:gd name="connsiteY1573" fmla="*/ 5976842 h 6235699"/>
              <a:gd name="connsiteX1574" fmla="*/ 3628536 w 4956175"/>
              <a:gd name="connsiteY1574" fmla="*/ 5975398 h 6235699"/>
              <a:gd name="connsiteX1575" fmla="*/ 3625960 w 4956175"/>
              <a:gd name="connsiteY1575" fmla="*/ 5973955 h 6235699"/>
              <a:gd name="connsiteX1576" fmla="*/ 3623703 w 4956175"/>
              <a:gd name="connsiteY1576" fmla="*/ 5972270 h 6235699"/>
              <a:gd name="connsiteX1577" fmla="*/ 3619837 w 4956175"/>
              <a:gd name="connsiteY1577" fmla="*/ 5968903 h 6235699"/>
              <a:gd name="connsiteX1578" fmla="*/ 3616617 w 4956175"/>
              <a:gd name="connsiteY1578" fmla="*/ 5964332 h 6235699"/>
              <a:gd name="connsiteX1579" fmla="*/ 3613072 w 4956175"/>
              <a:gd name="connsiteY1579" fmla="*/ 5959761 h 6235699"/>
              <a:gd name="connsiteX1580" fmla="*/ 3610496 w 4956175"/>
              <a:gd name="connsiteY1580" fmla="*/ 5954709 h 6235699"/>
              <a:gd name="connsiteX1581" fmla="*/ 3608239 w 4956175"/>
              <a:gd name="connsiteY1581" fmla="*/ 5949416 h 6235699"/>
              <a:gd name="connsiteX1582" fmla="*/ 3606307 w 4956175"/>
              <a:gd name="connsiteY1582" fmla="*/ 5943642 h 6235699"/>
              <a:gd name="connsiteX1583" fmla="*/ 3604373 w 4956175"/>
              <a:gd name="connsiteY1583" fmla="*/ 5937869 h 6235699"/>
              <a:gd name="connsiteX1584" fmla="*/ 3602764 w 4956175"/>
              <a:gd name="connsiteY1584" fmla="*/ 5932095 h 6235699"/>
              <a:gd name="connsiteX1585" fmla="*/ 3600830 w 4956175"/>
              <a:gd name="connsiteY1585" fmla="*/ 5920066 h 6235699"/>
              <a:gd name="connsiteX1586" fmla="*/ 3599219 w 4956175"/>
              <a:gd name="connsiteY1586" fmla="*/ 5908759 h 6235699"/>
              <a:gd name="connsiteX1587" fmla="*/ 3597287 w 4956175"/>
              <a:gd name="connsiteY1587" fmla="*/ 5889753 h 6235699"/>
              <a:gd name="connsiteX1588" fmla="*/ 3595997 w 4956175"/>
              <a:gd name="connsiteY1588" fmla="*/ 5870748 h 6235699"/>
              <a:gd name="connsiteX1589" fmla="*/ 3594709 w 4956175"/>
              <a:gd name="connsiteY1589" fmla="*/ 5851984 h 6235699"/>
              <a:gd name="connsiteX1590" fmla="*/ 3594065 w 4956175"/>
              <a:gd name="connsiteY1590" fmla="*/ 5832978 h 6235699"/>
              <a:gd name="connsiteX1591" fmla="*/ 3593098 w 4956175"/>
              <a:gd name="connsiteY1591" fmla="*/ 5794968 h 6235699"/>
              <a:gd name="connsiteX1592" fmla="*/ 3591810 w 4956175"/>
              <a:gd name="connsiteY1592" fmla="*/ 5756956 h 6235699"/>
              <a:gd name="connsiteX1593" fmla="*/ 3587300 w 4956175"/>
              <a:gd name="connsiteY1593" fmla="*/ 5739395 h 6235699"/>
              <a:gd name="connsiteX1594" fmla="*/ 3583111 w 4956175"/>
              <a:gd name="connsiteY1594" fmla="*/ 5722073 h 6235699"/>
              <a:gd name="connsiteX1595" fmla="*/ 3578278 w 4956175"/>
              <a:gd name="connsiteY1595" fmla="*/ 5704511 h 6235699"/>
              <a:gd name="connsiteX1596" fmla="*/ 3576346 w 4956175"/>
              <a:gd name="connsiteY1596" fmla="*/ 5695850 h 6235699"/>
              <a:gd name="connsiteX1597" fmla="*/ 3574735 w 4956175"/>
              <a:gd name="connsiteY1597" fmla="*/ 5687190 h 6235699"/>
              <a:gd name="connsiteX1598" fmla="*/ 3572802 w 4956175"/>
              <a:gd name="connsiteY1598" fmla="*/ 5678289 h 6235699"/>
              <a:gd name="connsiteX1599" fmla="*/ 3571513 w 4956175"/>
              <a:gd name="connsiteY1599" fmla="*/ 5669628 h 6235699"/>
              <a:gd name="connsiteX1600" fmla="*/ 3570869 w 4956175"/>
              <a:gd name="connsiteY1600" fmla="*/ 5660726 h 6235699"/>
              <a:gd name="connsiteX1601" fmla="*/ 3570869 w 4956175"/>
              <a:gd name="connsiteY1601" fmla="*/ 5651585 h 6235699"/>
              <a:gd name="connsiteX1602" fmla="*/ 3571191 w 4956175"/>
              <a:gd name="connsiteY1602" fmla="*/ 5642683 h 6235699"/>
              <a:gd name="connsiteX1603" fmla="*/ 3572157 w 4956175"/>
              <a:gd name="connsiteY1603" fmla="*/ 5633541 h 6235699"/>
              <a:gd name="connsiteX1604" fmla="*/ 3573768 w 4956175"/>
              <a:gd name="connsiteY1604" fmla="*/ 5624641 h 6235699"/>
              <a:gd name="connsiteX1605" fmla="*/ 3576346 w 4956175"/>
              <a:gd name="connsiteY1605" fmla="*/ 5615258 h 6235699"/>
              <a:gd name="connsiteX1606" fmla="*/ 3570547 w 4956175"/>
              <a:gd name="connsiteY1606" fmla="*/ 5515901 h 6235699"/>
              <a:gd name="connsiteX1607" fmla="*/ 3564748 w 4956175"/>
              <a:gd name="connsiteY1607" fmla="*/ 5416543 h 6235699"/>
              <a:gd name="connsiteX1608" fmla="*/ 3561848 w 4956175"/>
              <a:gd name="connsiteY1608" fmla="*/ 5413656 h 6235699"/>
              <a:gd name="connsiteX1609" fmla="*/ 3559271 w 4956175"/>
              <a:gd name="connsiteY1609" fmla="*/ 5411010 h 6235699"/>
              <a:gd name="connsiteX1610" fmla="*/ 3556694 w 4956175"/>
              <a:gd name="connsiteY1610" fmla="*/ 5409085 h 6235699"/>
              <a:gd name="connsiteX1611" fmla="*/ 3554439 w 4956175"/>
              <a:gd name="connsiteY1611" fmla="*/ 5407641 h 6235699"/>
              <a:gd name="connsiteX1612" fmla="*/ 3552183 w 4956175"/>
              <a:gd name="connsiteY1612" fmla="*/ 5406438 h 6235699"/>
              <a:gd name="connsiteX1613" fmla="*/ 3549928 w 4956175"/>
              <a:gd name="connsiteY1613" fmla="*/ 5405717 h 6235699"/>
              <a:gd name="connsiteX1614" fmla="*/ 3547673 w 4956175"/>
              <a:gd name="connsiteY1614" fmla="*/ 5404995 h 6235699"/>
              <a:gd name="connsiteX1615" fmla="*/ 3545740 w 4956175"/>
              <a:gd name="connsiteY1615" fmla="*/ 5404995 h 6235699"/>
              <a:gd name="connsiteX1616" fmla="*/ 3543807 w 4956175"/>
              <a:gd name="connsiteY1616" fmla="*/ 5405236 h 6235699"/>
              <a:gd name="connsiteX1617" fmla="*/ 3541552 w 4956175"/>
              <a:gd name="connsiteY1617" fmla="*/ 5405717 h 6235699"/>
              <a:gd name="connsiteX1618" fmla="*/ 3539619 w 4956175"/>
              <a:gd name="connsiteY1618" fmla="*/ 5406438 h 6235699"/>
              <a:gd name="connsiteX1619" fmla="*/ 3538008 w 4956175"/>
              <a:gd name="connsiteY1619" fmla="*/ 5407160 h 6235699"/>
              <a:gd name="connsiteX1620" fmla="*/ 3534142 w 4956175"/>
              <a:gd name="connsiteY1620" fmla="*/ 5409807 h 6235699"/>
              <a:gd name="connsiteX1621" fmla="*/ 3530920 w 4956175"/>
              <a:gd name="connsiteY1621" fmla="*/ 5412694 h 6235699"/>
              <a:gd name="connsiteX1622" fmla="*/ 3524155 w 4956175"/>
              <a:gd name="connsiteY1622" fmla="*/ 5419430 h 6235699"/>
              <a:gd name="connsiteX1623" fmla="*/ 3520933 w 4956175"/>
              <a:gd name="connsiteY1623" fmla="*/ 5422558 h 6235699"/>
              <a:gd name="connsiteX1624" fmla="*/ 3517390 w 4956175"/>
              <a:gd name="connsiteY1624" fmla="*/ 5425685 h 6235699"/>
              <a:gd name="connsiteX1625" fmla="*/ 3513846 w 4956175"/>
              <a:gd name="connsiteY1625" fmla="*/ 5428091 h 6235699"/>
              <a:gd name="connsiteX1626" fmla="*/ 3512236 w 4956175"/>
              <a:gd name="connsiteY1626" fmla="*/ 5429294 h 6235699"/>
              <a:gd name="connsiteX1627" fmla="*/ 3510302 w 4956175"/>
              <a:gd name="connsiteY1627" fmla="*/ 5430016 h 6235699"/>
              <a:gd name="connsiteX1628" fmla="*/ 3508047 w 4956175"/>
              <a:gd name="connsiteY1628" fmla="*/ 5430497 h 6235699"/>
              <a:gd name="connsiteX1629" fmla="*/ 3506436 w 4956175"/>
              <a:gd name="connsiteY1629" fmla="*/ 5430978 h 6235699"/>
              <a:gd name="connsiteX1630" fmla="*/ 3504181 w 4956175"/>
              <a:gd name="connsiteY1630" fmla="*/ 5430978 h 6235699"/>
              <a:gd name="connsiteX1631" fmla="*/ 3501926 w 4956175"/>
              <a:gd name="connsiteY1631" fmla="*/ 5430497 h 6235699"/>
              <a:gd name="connsiteX1632" fmla="*/ 3491616 w 4956175"/>
              <a:gd name="connsiteY1632" fmla="*/ 5435789 h 6235699"/>
              <a:gd name="connsiteX1633" fmla="*/ 3486139 w 4956175"/>
              <a:gd name="connsiteY1633" fmla="*/ 5437954 h 6235699"/>
              <a:gd name="connsiteX1634" fmla="*/ 3480985 w 4956175"/>
              <a:gd name="connsiteY1634" fmla="*/ 5440119 h 6235699"/>
              <a:gd name="connsiteX1635" fmla="*/ 3475831 w 4956175"/>
              <a:gd name="connsiteY1635" fmla="*/ 5442044 h 6235699"/>
              <a:gd name="connsiteX1636" fmla="*/ 3470675 w 4956175"/>
              <a:gd name="connsiteY1636" fmla="*/ 5443728 h 6235699"/>
              <a:gd name="connsiteX1637" fmla="*/ 3465521 w 4956175"/>
              <a:gd name="connsiteY1637" fmla="*/ 5444931 h 6235699"/>
              <a:gd name="connsiteX1638" fmla="*/ 3460688 w 4956175"/>
              <a:gd name="connsiteY1638" fmla="*/ 5445171 h 6235699"/>
              <a:gd name="connsiteX1639" fmla="*/ 3458112 w 4956175"/>
              <a:gd name="connsiteY1639" fmla="*/ 5445171 h 6235699"/>
              <a:gd name="connsiteX1640" fmla="*/ 3455857 w 4956175"/>
              <a:gd name="connsiteY1640" fmla="*/ 5445171 h 6235699"/>
              <a:gd name="connsiteX1641" fmla="*/ 3453279 w 4956175"/>
              <a:gd name="connsiteY1641" fmla="*/ 5444690 h 6235699"/>
              <a:gd name="connsiteX1642" fmla="*/ 3451024 w 4956175"/>
              <a:gd name="connsiteY1642" fmla="*/ 5443968 h 6235699"/>
              <a:gd name="connsiteX1643" fmla="*/ 3449091 w 4956175"/>
              <a:gd name="connsiteY1643" fmla="*/ 5443247 h 6235699"/>
              <a:gd name="connsiteX1644" fmla="*/ 3446514 w 4956175"/>
              <a:gd name="connsiteY1644" fmla="*/ 5442284 h 6235699"/>
              <a:gd name="connsiteX1645" fmla="*/ 3444259 w 4956175"/>
              <a:gd name="connsiteY1645" fmla="*/ 5441081 h 6235699"/>
              <a:gd name="connsiteX1646" fmla="*/ 3442325 w 4956175"/>
              <a:gd name="connsiteY1646" fmla="*/ 5439638 h 6235699"/>
              <a:gd name="connsiteX1647" fmla="*/ 3440070 w 4956175"/>
              <a:gd name="connsiteY1647" fmla="*/ 5437713 h 6235699"/>
              <a:gd name="connsiteX1648" fmla="*/ 3437815 w 4956175"/>
              <a:gd name="connsiteY1648" fmla="*/ 5435789 h 6235699"/>
              <a:gd name="connsiteX1649" fmla="*/ 3436204 w 4956175"/>
              <a:gd name="connsiteY1649" fmla="*/ 5433623 h 6235699"/>
              <a:gd name="connsiteX1650" fmla="*/ 3433949 w 4956175"/>
              <a:gd name="connsiteY1650" fmla="*/ 5430978 h 6235699"/>
              <a:gd name="connsiteX1651" fmla="*/ 3432016 w 4956175"/>
              <a:gd name="connsiteY1651" fmla="*/ 5428091 h 6235699"/>
              <a:gd name="connsiteX1652" fmla="*/ 3430083 w 4956175"/>
              <a:gd name="connsiteY1652" fmla="*/ 5424723 h 6235699"/>
              <a:gd name="connsiteX1653" fmla="*/ 3426539 w 4956175"/>
              <a:gd name="connsiteY1653" fmla="*/ 5417505 h 6235699"/>
              <a:gd name="connsiteX1654" fmla="*/ 3421385 w 4956175"/>
              <a:gd name="connsiteY1654" fmla="*/ 5424242 h 6235699"/>
              <a:gd name="connsiteX1655" fmla="*/ 3415908 w 4956175"/>
              <a:gd name="connsiteY1655" fmla="*/ 5430497 h 6235699"/>
              <a:gd name="connsiteX1656" fmla="*/ 3410431 w 4956175"/>
              <a:gd name="connsiteY1656" fmla="*/ 5436029 h 6235699"/>
              <a:gd name="connsiteX1657" fmla="*/ 3404954 w 4956175"/>
              <a:gd name="connsiteY1657" fmla="*/ 5441081 h 6235699"/>
              <a:gd name="connsiteX1658" fmla="*/ 3399156 w 4956175"/>
              <a:gd name="connsiteY1658" fmla="*/ 5445412 h 6235699"/>
              <a:gd name="connsiteX1659" fmla="*/ 3393356 w 4956175"/>
              <a:gd name="connsiteY1659" fmla="*/ 5449261 h 6235699"/>
              <a:gd name="connsiteX1660" fmla="*/ 3387558 w 4956175"/>
              <a:gd name="connsiteY1660" fmla="*/ 5452870 h 6235699"/>
              <a:gd name="connsiteX1661" fmla="*/ 3381758 w 4956175"/>
              <a:gd name="connsiteY1661" fmla="*/ 5455516 h 6235699"/>
              <a:gd name="connsiteX1662" fmla="*/ 3375637 w 4956175"/>
              <a:gd name="connsiteY1662" fmla="*/ 5457922 h 6235699"/>
              <a:gd name="connsiteX1663" fmla="*/ 3369516 w 4956175"/>
              <a:gd name="connsiteY1663" fmla="*/ 5459847 h 6235699"/>
              <a:gd name="connsiteX1664" fmla="*/ 3363395 w 4956175"/>
              <a:gd name="connsiteY1664" fmla="*/ 5461530 h 6235699"/>
              <a:gd name="connsiteX1665" fmla="*/ 3357274 w 4956175"/>
              <a:gd name="connsiteY1665" fmla="*/ 5462974 h 6235699"/>
              <a:gd name="connsiteX1666" fmla="*/ 3350830 w 4956175"/>
              <a:gd name="connsiteY1666" fmla="*/ 5463695 h 6235699"/>
              <a:gd name="connsiteX1667" fmla="*/ 3344709 w 4956175"/>
              <a:gd name="connsiteY1667" fmla="*/ 5464417 h 6235699"/>
              <a:gd name="connsiteX1668" fmla="*/ 3338267 w 4956175"/>
              <a:gd name="connsiteY1668" fmla="*/ 5464658 h 6235699"/>
              <a:gd name="connsiteX1669" fmla="*/ 3331823 w 4956175"/>
              <a:gd name="connsiteY1669" fmla="*/ 5464658 h 6235699"/>
              <a:gd name="connsiteX1670" fmla="*/ 3325702 w 4956175"/>
              <a:gd name="connsiteY1670" fmla="*/ 5464417 h 6235699"/>
              <a:gd name="connsiteX1671" fmla="*/ 3318937 w 4956175"/>
              <a:gd name="connsiteY1671" fmla="*/ 5463936 h 6235699"/>
              <a:gd name="connsiteX1672" fmla="*/ 3312816 w 4956175"/>
              <a:gd name="connsiteY1672" fmla="*/ 5463214 h 6235699"/>
              <a:gd name="connsiteX1673" fmla="*/ 3306050 w 4956175"/>
              <a:gd name="connsiteY1673" fmla="*/ 5462492 h 6235699"/>
              <a:gd name="connsiteX1674" fmla="*/ 3292841 w 4956175"/>
              <a:gd name="connsiteY1674" fmla="*/ 5460568 h 6235699"/>
              <a:gd name="connsiteX1675" fmla="*/ 3279632 w 4956175"/>
              <a:gd name="connsiteY1675" fmla="*/ 5457922 h 6235699"/>
              <a:gd name="connsiteX1676" fmla="*/ 3253537 w 4956175"/>
              <a:gd name="connsiteY1676" fmla="*/ 5453351 h 6235699"/>
              <a:gd name="connsiteX1677" fmla="*/ 3240328 w 4956175"/>
              <a:gd name="connsiteY1677" fmla="*/ 5451427 h 6235699"/>
              <a:gd name="connsiteX1678" fmla="*/ 3227442 w 4956175"/>
              <a:gd name="connsiteY1678" fmla="*/ 5449742 h 6235699"/>
              <a:gd name="connsiteX1679" fmla="*/ 3220354 w 4956175"/>
              <a:gd name="connsiteY1679" fmla="*/ 5433864 h 6235699"/>
              <a:gd name="connsiteX1680" fmla="*/ 3213266 w 4956175"/>
              <a:gd name="connsiteY1680" fmla="*/ 5417986 h 6235699"/>
              <a:gd name="connsiteX1681" fmla="*/ 3198447 w 4956175"/>
              <a:gd name="connsiteY1681" fmla="*/ 5386712 h 6235699"/>
              <a:gd name="connsiteX1682" fmla="*/ 3191037 w 4956175"/>
              <a:gd name="connsiteY1682" fmla="*/ 5370834 h 6235699"/>
              <a:gd name="connsiteX1683" fmla="*/ 3183628 w 4956175"/>
              <a:gd name="connsiteY1683" fmla="*/ 5355196 h 6235699"/>
              <a:gd name="connsiteX1684" fmla="*/ 3177184 w 4956175"/>
              <a:gd name="connsiteY1684" fmla="*/ 5339319 h 6235699"/>
              <a:gd name="connsiteX1685" fmla="*/ 3170419 w 4956175"/>
              <a:gd name="connsiteY1685" fmla="*/ 5322959 h 6235699"/>
              <a:gd name="connsiteX1686" fmla="*/ 3164942 w 4956175"/>
              <a:gd name="connsiteY1686" fmla="*/ 5306841 h 6235699"/>
              <a:gd name="connsiteX1687" fmla="*/ 3159787 w 4956175"/>
              <a:gd name="connsiteY1687" fmla="*/ 5290722 h 6235699"/>
              <a:gd name="connsiteX1688" fmla="*/ 3157532 w 4956175"/>
              <a:gd name="connsiteY1688" fmla="*/ 5282302 h 6235699"/>
              <a:gd name="connsiteX1689" fmla="*/ 3155921 w 4956175"/>
              <a:gd name="connsiteY1689" fmla="*/ 5273882 h 6235699"/>
              <a:gd name="connsiteX1690" fmla="*/ 3153988 w 4956175"/>
              <a:gd name="connsiteY1690" fmla="*/ 5265462 h 6235699"/>
              <a:gd name="connsiteX1691" fmla="*/ 3152378 w 4956175"/>
              <a:gd name="connsiteY1691" fmla="*/ 5257042 h 6235699"/>
              <a:gd name="connsiteX1692" fmla="*/ 3151089 w 4956175"/>
              <a:gd name="connsiteY1692" fmla="*/ 5248381 h 6235699"/>
              <a:gd name="connsiteX1693" fmla="*/ 3150445 w 4956175"/>
              <a:gd name="connsiteY1693" fmla="*/ 5239720 h 6235699"/>
              <a:gd name="connsiteX1694" fmla="*/ 3149478 w 4956175"/>
              <a:gd name="connsiteY1694" fmla="*/ 5230820 h 6235699"/>
              <a:gd name="connsiteX1695" fmla="*/ 3149478 w 4956175"/>
              <a:gd name="connsiteY1695" fmla="*/ 5222159 h 6235699"/>
              <a:gd name="connsiteX1696" fmla="*/ 3149478 w 4956175"/>
              <a:gd name="connsiteY1696" fmla="*/ 5213016 h 6235699"/>
              <a:gd name="connsiteX1697" fmla="*/ 3149800 w 4956175"/>
              <a:gd name="connsiteY1697" fmla="*/ 5204116 h 6235699"/>
              <a:gd name="connsiteX1698" fmla="*/ 3150767 w 4956175"/>
              <a:gd name="connsiteY1698" fmla="*/ 5194974 h 6235699"/>
              <a:gd name="connsiteX1699" fmla="*/ 3152055 w 4956175"/>
              <a:gd name="connsiteY1699" fmla="*/ 5185591 h 6235699"/>
              <a:gd name="connsiteX1700" fmla="*/ 3149478 w 4956175"/>
              <a:gd name="connsiteY1700" fmla="*/ 5181982 h 6235699"/>
              <a:gd name="connsiteX1701" fmla="*/ 3147545 w 4956175"/>
              <a:gd name="connsiteY1701" fmla="*/ 5178855 h 6235699"/>
              <a:gd name="connsiteX1702" fmla="*/ 3145934 w 4956175"/>
              <a:gd name="connsiteY1702" fmla="*/ 5175247 h 6235699"/>
              <a:gd name="connsiteX1703" fmla="*/ 3144323 w 4956175"/>
              <a:gd name="connsiteY1703" fmla="*/ 5171398 h 6235699"/>
              <a:gd name="connsiteX1704" fmla="*/ 3143035 w 4956175"/>
              <a:gd name="connsiteY1704" fmla="*/ 5167548 h 6235699"/>
              <a:gd name="connsiteX1705" fmla="*/ 3141746 w 4956175"/>
              <a:gd name="connsiteY1705" fmla="*/ 5163699 h 6235699"/>
              <a:gd name="connsiteX1706" fmla="*/ 3140457 w 4956175"/>
              <a:gd name="connsiteY1706" fmla="*/ 5155760 h 6235699"/>
              <a:gd name="connsiteX1707" fmla="*/ 3139813 w 4956175"/>
              <a:gd name="connsiteY1707" fmla="*/ 5147581 h 6235699"/>
              <a:gd name="connsiteX1708" fmla="*/ 3138847 w 4956175"/>
              <a:gd name="connsiteY1708" fmla="*/ 5139160 h 6235699"/>
              <a:gd name="connsiteX1709" fmla="*/ 3138202 w 4956175"/>
              <a:gd name="connsiteY1709" fmla="*/ 5122560 h 6235699"/>
              <a:gd name="connsiteX1710" fmla="*/ 3137558 w 4956175"/>
              <a:gd name="connsiteY1710" fmla="*/ 5114381 h 6235699"/>
              <a:gd name="connsiteX1711" fmla="*/ 3136270 w 4956175"/>
              <a:gd name="connsiteY1711" fmla="*/ 5105961 h 6235699"/>
              <a:gd name="connsiteX1712" fmla="*/ 3134659 w 4956175"/>
              <a:gd name="connsiteY1712" fmla="*/ 5098022 h 6235699"/>
              <a:gd name="connsiteX1713" fmla="*/ 3133370 w 4956175"/>
              <a:gd name="connsiteY1713" fmla="*/ 5094172 h 6235699"/>
              <a:gd name="connsiteX1714" fmla="*/ 3132081 w 4956175"/>
              <a:gd name="connsiteY1714" fmla="*/ 5090805 h 6235699"/>
              <a:gd name="connsiteX1715" fmla="*/ 3130148 w 4956175"/>
              <a:gd name="connsiteY1715" fmla="*/ 5086956 h 6235699"/>
              <a:gd name="connsiteX1716" fmla="*/ 3128215 w 4956175"/>
              <a:gd name="connsiteY1716" fmla="*/ 5083347 h 6235699"/>
              <a:gd name="connsiteX1717" fmla="*/ 3125960 w 4956175"/>
              <a:gd name="connsiteY1717" fmla="*/ 5079979 h 6235699"/>
              <a:gd name="connsiteX1718" fmla="*/ 3123061 w 4956175"/>
              <a:gd name="connsiteY1718" fmla="*/ 5076611 h 6235699"/>
              <a:gd name="connsiteX1719" fmla="*/ 3120162 w 4956175"/>
              <a:gd name="connsiteY1719" fmla="*/ 5073483 h 6235699"/>
              <a:gd name="connsiteX1720" fmla="*/ 3116940 w 4956175"/>
              <a:gd name="connsiteY1720" fmla="*/ 5070356 h 6235699"/>
              <a:gd name="connsiteX1721" fmla="*/ 3113074 w 4956175"/>
              <a:gd name="connsiteY1721" fmla="*/ 5067469 h 6235699"/>
              <a:gd name="connsiteX1722" fmla="*/ 3108885 w 4956175"/>
              <a:gd name="connsiteY1722" fmla="*/ 5064582 h 6235699"/>
              <a:gd name="connsiteX1723" fmla="*/ 3107597 w 4956175"/>
              <a:gd name="connsiteY1723" fmla="*/ 5122801 h 6235699"/>
              <a:gd name="connsiteX1724" fmla="*/ 3106630 w 4956175"/>
              <a:gd name="connsiteY1724" fmla="*/ 5151670 h 6235699"/>
              <a:gd name="connsiteX1725" fmla="*/ 3105663 w 4956175"/>
              <a:gd name="connsiteY1725" fmla="*/ 5180779 h 6235699"/>
              <a:gd name="connsiteX1726" fmla="*/ 3104053 w 4956175"/>
              <a:gd name="connsiteY1726" fmla="*/ 5209408 h 6235699"/>
              <a:gd name="connsiteX1727" fmla="*/ 3102120 w 4956175"/>
              <a:gd name="connsiteY1727" fmla="*/ 5238277 h 6235699"/>
              <a:gd name="connsiteX1728" fmla="*/ 3100509 w 4956175"/>
              <a:gd name="connsiteY1728" fmla="*/ 5267146 h 6235699"/>
              <a:gd name="connsiteX1729" fmla="*/ 3097931 w 4956175"/>
              <a:gd name="connsiteY1729" fmla="*/ 5296015 h 6235699"/>
              <a:gd name="connsiteX1730" fmla="*/ 3094711 w 4956175"/>
              <a:gd name="connsiteY1730" fmla="*/ 5324643 h 6235699"/>
              <a:gd name="connsiteX1731" fmla="*/ 3091489 w 4956175"/>
              <a:gd name="connsiteY1731" fmla="*/ 5353272 h 6235699"/>
              <a:gd name="connsiteX1732" fmla="*/ 3087944 w 4956175"/>
              <a:gd name="connsiteY1732" fmla="*/ 5382141 h 6235699"/>
              <a:gd name="connsiteX1733" fmla="*/ 3083757 w 4956175"/>
              <a:gd name="connsiteY1733" fmla="*/ 5410528 h 6235699"/>
              <a:gd name="connsiteX1734" fmla="*/ 3078924 w 4956175"/>
              <a:gd name="connsiteY1734" fmla="*/ 5439157 h 6235699"/>
              <a:gd name="connsiteX1735" fmla="*/ 3073447 w 4956175"/>
              <a:gd name="connsiteY1735" fmla="*/ 5467545 h 6235699"/>
              <a:gd name="connsiteX1736" fmla="*/ 3067649 w 4956175"/>
              <a:gd name="connsiteY1736" fmla="*/ 5495932 h 6235699"/>
              <a:gd name="connsiteX1737" fmla="*/ 3061205 w 4956175"/>
              <a:gd name="connsiteY1737" fmla="*/ 5524320 h 6235699"/>
              <a:gd name="connsiteX1738" fmla="*/ 3059917 w 4956175"/>
              <a:gd name="connsiteY1738" fmla="*/ 5539477 h 6235699"/>
              <a:gd name="connsiteX1739" fmla="*/ 3058627 w 4956175"/>
              <a:gd name="connsiteY1739" fmla="*/ 5554633 h 6235699"/>
              <a:gd name="connsiteX1740" fmla="*/ 3056372 w 4956175"/>
              <a:gd name="connsiteY1740" fmla="*/ 5569308 h 6235699"/>
              <a:gd name="connsiteX1741" fmla="*/ 3053473 w 4956175"/>
              <a:gd name="connsiteY1741" fmla="*/ 5584224 h 6235699"/>
              <a:gd name="connsiteX1742" fmla="*/ 3049930 w 4956175"/>
              <a:gd name="connsiteY1742" fmla="*/ 5598659 h 6235699"/>
              <a:gd name="connsiteX1743" fmla="*/ 3046385 w 4956175"/>
              <a:gd name="connsiteY1743" fmla="*/ 5613333 h 6235699"/>
              <a:gd name="connsiteX1744" fmla="*/ 3042198 w 4956175"/>
              <a:gd name="connsiteY1744" fmla="*/ 5627528 h 6235699"/>
              <a:gd name="connsiteX1745" fmla="*/ 3038332 w 4956175"/>
              <a:gd name="connsiteY1745" fmla="*/ 5641721 h 6235699"/>
              <a:gd name="connsiteX1746" fmla="*/ 3033499 w 4956175"/>
              <a:gd name="connsiteY1746" fmla="*/ 5656156 h 6235699"/>
              <a:gd name="connsiteX1747" fmla="*/ 3028666 w 4956175"/>
              <a:gd name="connsiteY1747" fmla="*/ 5670349 h 6235699"/>
              <a:gd name="connsiteX1748" fmla="*/ 3019324 w 4956175"/>
              <a:gd name="connsiteY1748" fmla="*/ 5698497 h 6235699"/>
              <a:gd name="connsiteX1749" fmla="*/ 3009337 w 4956175"/>
              <a:gd name="connsiteY1749" fmla="*/ 5726884 h 6235699"/>
              <a:gd name="connsiteX1750" fmla="*/ 2999672 w 4956175"/>
              <a:gd name="connsiteY1750" fmla="*/ 5755032 h 6235699"/>
              <a:gd name="connsiteX1751" fmla="*/ 2999350 w 4956175"/>
              <a:gd name="connsiteY1751" fmla="*/ 5761768 h 6235699"/>
              <a:gd name="connsiteX1752" fmla="*/ 2998705 w 4956175"/>
              <a:gd name="connsiteY1752" fmla="*/ 5768023 h 6235699"/>
              <a:gd name="connsiteX1753" fmla="*/ 2996772 w 4956175"/>
              <a:gd name="connsiteY1753" fmla="*/ 5774037 h 6235699"/>
              <a:gd name="connsiteX1754" fmla="*/ 2994840 w 4956175"/>
              <a:gd name="connsiteY1754" fmla="*/ 5779811 h 6235699"/>
              <a:gd name="connsiteX1755" fmla="*/ 2991940 w 4956175"/>
              <a:gd name="connsiteY1755" fmla="*/ 5785344 h 6235699"/>
              <a:gd name="connsiteX1756" fmla="*/ 2989040 w 4956175"/>
              <a:gd name="connsiteY1756" fmla="*/ 5790396 h 6235699"/>
              <a:gd name="connsiteX1757" fmla="*/ 2985497 w 4956175"/>
              <a:gd name="connsiteY1757" fmla="*/ 5795689 h 6235699"/>
              <a:gd name="connsiteX1758" fmla="*/ 2981308 w 4956175"/>
              <a:gd name="connsiteY1758" fmla="*/ 5800981 h 6235699"/>
              <a:gd name="connsiteX1759" fmla="*/ 2978731 w 4956175"/>
              <a:gd name="connsiteY1759" fmla="*/ 5802906 h 6235699"/>
              <a:gd name="connsiteX1760" fmla="*/ 2975831 w 4956175"/>
              <a:gd name="connsiteY1760" fmla="*/ 5805071 h 6235699"/>
              <a:gd name="connsiteX1761" fmla="*/ 2971000 w 4956175"/>
              <a:gd name="connsiteY1761" fmla="*/ 5809402 h 6235699"/>
              <a:gd name="connsiteX1762" fmla="*/ 2966167 w 4956175"/>
              <a:gd name="connsiteY1762" fmla="*/ 5814694 h 6235699"/>
              <a:gd name="connsiteX1763" fmla="*/ 2961978 w 4956175"/>
              <a:gd name="connsiteY1763" fmla="*/ 5819747 h 6235699"/>
              <a:gd name="connsiteX1764" fmla="*/ 2957791 w 4956175"/>
              <a:gd name="connsiteY1764" fmla="*/ 5825280 h 6235699"/>
              <a:gd name="connsiteX1765" fmla="*/ 2954246 w 4956175"/>
              <a:gd name="connsiteY1765" fmla="*/ 5831053 h 6235699"/>
              <a:gd name="connsiteX1766" fmla="*/ 2946514 w 4956175"/>
              <a:gd name="connsiteY1766" fmla="*/ 5842601 h 6235699"/>
              <a:gd name="connsiteX1767" fmla="*/ 2942327 w 4956175"/>
              <a:gd name="connsiteY1767" fmla="*/ 5848375 h 6235699"/>
              <a:gd name="connsiteX1768" fmla="*/ 2938461 w 4956175"/>
              <a:gd name="connsiteY1768" fmla="*/ 5853668 h 6235699"/>
              <a:gd name="connsiteX1769" fmla="*/ 2933628 w 4956175"/>
              <a:gd name="connsiteY1769" fmla="*/ 5858719 h 6235699"/>
              <a:gd name="connsiteX1770" fmla="*/ 2928795 w 4956175"/>
              <a:gd name="connsiteY1770" fmla="*/ 5863771 h 6235699"/>
              <a:gd name="connsiteX1771" fmla="*/ 2923641 w 4956175"/>
              <a:gd name="connsiteY1771" fmla="*/ 5867861 h 6235699"/>
              <a:gd name="connsiteX1772" fmla="*/ 2921063 w 4956175"/>
              <a:gd name="connsiteY1772" fmla="*/ 5870027 h 6235699"/>
              <a:gd name="connsiteX1773" fmla="*/ 2918164 w 4956175"/>
              <a:gd name="connsiteY1773" fmla="*/ 5871711 h 6235699"/>
              <a:gd name="connsiteX1774" fmla="*/ 2914942 w 4956175"/>
              <a:gd name="connsiteY1774" fmla="*/ 5873395 h 6235699"/>
              <a:gd name="connsiteX1775" fmla="*/ 2911399 w 4956175"/>
              <a:gd name="connsiteY1775" fmla="*/ 5875079 h 6235699"/>
              <a:gd name="connsiteX1776" fmla="*/ 2908177 w 4956175"/>
              <a:gd name="connsiteY1776" fmla="*/ 5876041 h 6235699"/>
              <a:gd name="connsiteX1777" fmla="*/ 2904633 w 4956175"/>
              <a:gd name="connsiteY1777" fmla="*/ 5877485 h 6235699"/>
              <a:gd name="connsiteX1778" fmla="*/ 2901734 w 4956175"/>
              <a:gd name="connsiteY1778" fmla="*/ 5884942 h 6235699"/>
              <a:gd name="connsiteX1779" fmla="*/ 2898190 w 4956175"/>
              <a:gd name="connsiteY1779" fmla="*/ 5891919 h 6235699"/>
              <a:gd name="connsiteX1780" fmla="*/ 2894646 w 4956175"/>
              <a:gd name="connsiteY1780" fmla="*/ 5897933 h 6235699"/>
              <a:gd name="connsiteX1781" fmla="*/ 2890136 w 4956175"/>
              <a:gd name="connsiteY1781" fmla="*/ 5903707 h 6235699"/>
              <a:gd name="connsiteX1782" fmla="*/ 2885948 w 4956175"/>
              <a:gd name="connsiteY1782" fmla="*/ 5908759 h 6235699"/>
              <a:gd name="connsiteX1783" fmla="*/ 2881115 w 4956175"/>
              <a:gd name="connsiteY1783" fmla="*/ 5913330 h 6235699"/>
              <a:gd name="connsiteX1784" fmla="*/ 2875961 w 4956175"/>
              <a:gd name="connsiteY1784" fmla="*/ 5917419 h 6235699"/>
              <a:gd name="connsiteX1785" fmla="*/ 2870484 w 4956175"/>
              <a:gd name="connsiteY1785" fmla="*/ 5921028 h 6235699"/>
              <a:gd name="connsiteX1786" fmla="*/ 2864685 w 4956175"/>
              <a:gd name="connsiteY1786" fmla="*/ 5924156 h 6235699"/>
              <a:gd name="connsiteX1787" fmla="*/ 2858564 w 4956175"/>
              <a:gd name="connsiteY1787" fmla="*/ 5926802 h 6235699"/>
              <a:gd name="connsiteX1788" fmla="*/ 2852120 w 4956175"/>
              <a:gd name="connsiteY1788" fmla="*/ 5928967 h 6235699"/>
              <a:gd name="connsiteX1789" fmla="*/ 2845355 w 4956175"/>
              <a:gd name="connsiteY1789" fmla="*/ 5931133 h 6235699"/>
              <a:gd name="connsiteX1790" fmla="*/ 2838590 w 4956175"/>
              <a:gd name="connsiteY1790" fmla="*/ 5932817 h 6235699"/>
              <a:gd name="connsiteX1791" fmla="*/ 2831502 w 4956175"/>
              <a:gd name="connsiteY1791" fmla="*/ 5934501 h 6235699"/>
              <a:gd name="connsiteX1792" fmla="*/ 2824093 w 4956175"/>
              <a:gd name="connsiteY1792" fmla="*/ 5935944 h 6235699"/>
              <a:gd name="connsiteX1793" fmla="*/ 2816682 w 4956175"/>
              <a:gd name="connsiteY1793" fmla="*/ 5936907 h 6235699"/>
              <a:gd name="connsiteX1794" fmla="*/ 2803796 w 4956175"/>
              <a:gd name="connsiteY1794" fmla="*/ 5938350 h 6235699"/>
              <a:gd name="connsiteX1795" fmla="*/ 2790910 w 4956175"/>
              <a:gd name="connsiteY1795" fmla="*/ 5939072 h 6235699"/>
              <a:gd name="connsiteX1796" fmla="*/ 2778345 w 4956175"/>
              <a:gd name="connsiteY1796" fmla="*/ 5939794 h 6235699"/>
              <a:gd name="connsiteX1797" fmla="*/ 2765458 w 4956175"/>
              <a:gd name="connsiteY1797" fmla="*/ 5939794 h 6235699"/>
              <a:gd name="connsiteX1798" fmla="*/ 2752894 w 4956175"/>
              <a:gd name="connsiteY1798" fmla="*/ 5939553 h 6235699"/>
              <a:gd name="connsiteX1799" fmla="*/ 2740007 w 4956175"/>
              <a:gd name="connsiteY1799" fmla="*/ 5938831 h 6235699"/>
              <a:gd name="connsiteX1800" fmla="*/ 2727443 w 4956175"/>
              <a:gd name="connsiteY1800" fmla="*/ 5937869 h 6235699"/>
              <a:gd name="connsiteX1801" fmla="*/ 2714556 w 4956175"/>
              <a:gd name="connsiteY1801" fmla="*/ 5936666 h 6235699"/>
              <a:gd name="connsiteX1802" fmla="*/ 2689428 w 4956175"/>
              <a:gd name="connsiteY1802" fmla="*/ 5934020 h 6235699"/>
              <a:gd name="connsiteX1803" fmla="*/ 2664298 w 4956175"/>
              <a:gd name="connsiteY1803" fmla="*/ 5930892 h 6235699"/>
              <a:gd name="connsiteX1804" fmla="*/ 2638847 w 4956175"/>
              <a:gd name="connsiteY1804" fmla="*/ 5927765 h 6235699"/>
              <a:gd name="connsiteX1805" fmla="*/ 2626605 w 4956175"/>
              <a:gd name="connsiteY1805" fmla="*/ 5926321 h 6235699"/>
              <a:gd name="connsiteX1806" fmla="*/ 2613719 w 4956175"/>
              <a:gd name="connsiteY1806" fmla="*/ 5925118 h 6235699"/>
              <a:gd name="connsiteX1807" fmla="*/ 2606631 w 4956175"/>
              <a:gd name="connsiteY1807" fmla="*/ 5924156 h 6235699"/>
              <a:gd name="connsiteX1808" fmla="*/ 2600188 w 4956175"/>
              <a:gd name="connsiteY1808" fmla="*/ 5922712 h 6235699"/>
              <a:gd name="connsiteX1809" fmla="*/ 2594067 w 4956175"/>
              <a:gd name="connsiteY1809" fmla="*/ 5920788 h 6235699"/>
              <a:gd name="connsiteX1810" fmla="*/ 2588268 w 4956175"/>
              <a:gd name="connsiteY1810" fmla="*/ 5918622 h 6235699"/>
              <a:gd name="connsiteX1811" fmla="*/ 2583113 w 4956175"/>
              <a:gd name="connsiteY1811" fmla="*/ 5915735 h 6235699"/>
              <a:gd name="connsiteX1812" fmla="*/ 2577959 w 4956175"/>
              <a:gd name="connsiteY1812" fmla="*/ 5912609 h 6235699"/>
              <a:gd name="connsiteX1813" fmla="*/ 2573449 w 4956175"/>
              <a:gd name="connsiteY1813" fmla="*/ 5908759 h 6235699"/>
              <a:gd name="connsiteX1814" fmla="*/ 2569583 w 4956175"/>
              <a:gd name="connsiteY1814" fmla="*/ 5904910 h 6235699"/>
              <a:gd name="connsiteX1815" fmla="*/ 2565394 w 4956175"/>
              <a:gd name="connsiteY1815" fmla="*/ 5900580 h 6235699"/>
              <a:gd name="connsiteX1816" fmla="*/ 2562172 w 4956175"/>
              <a:gd name="connsiteY1816" fmla="*/ 5895527 h 6235699"/>
              <a:gd name="connsiteX1817" fmla="*/ 2558952 w 4956175"/>
              <a:gd name="connsiteY1817" fmla="*/ 5890716 h 6235699"/>
              <a:gd name="connsiteX1818" fmla="*/ 2556374 w 4956175"/>
              <a:gd name="connsiteY1818" fmla="*/ 5885183 h 6235699"/>
              <a:gd name="connsiteX1819" fmla="*/ 2553796 w 4956175"/>
              <a:gd name="connsiteY1819" fmla="*/ 5879650 h 6235699"/>
              <a:gd name="connsiteX1820" fmla="*/ 2551864 w 4956175"/>
              <a:gd name="connsiteY1820" fmla="*/ 5873635 h 6235699"/>
              <a:gd name="connsiteX1821" fmla="*/ 2549930 w 4956175"/>
              <a:gd name="connsiteY1821" fmla="*/ 5867621 h 6235699"/>
              <a:gd name="connsiteX1822" fmla="*/ 2548642 w 4956175"/>
              <a:gd name="connsiteY1822" fmla="*/ 5861366 h 6235699"/>
              <a:gd name="connsiteX1823" fmla="*/ 2543809 w 4956175"/>
              <a:gd name="connsiteY1823" fmla="*/ 5839233 h 6235699"/>
              <a:gd name="connsiteX1824" fmla="*/ 2538976 w 4956175"/>
              <a:gd name="connsiteY1824" fmla="*/ 5817581 h 6235699"/>
              <a:gd name="connsiteX1825" fmla="*/ 2528989 w 4956175"/>
              <a:gd name="connsiteY1825" fmla="*/ 5774037 h 6235699"/>
              <a:gd name="connsiteX1826" fmla="*/ 2519325 w 4956175"/>
              <a:gd name="connsiteY1826" fmla="*/ 5730734 h 6235699"/>
              <a:gd name="connsiteX1827" fmla="*/ 2514492 w 4956175"/>
              <a:gd name="connsiteY1827" fmla="*/ 5708842 h 6235699"/>
              <a:gd name="connsiteX1828" fmla="*/ 2509982 w 4956175"/>
              <a:gd name="connsiteY1828" fmla="*/ 5687190 h 6235699"/>
              <a:gd name="connsiteX1829" fmla="*/ 2506116 w 4956175"/>
              <a:gd name="connsiteY1829" fmla="*/ 5665057 h 6235699"/>
              <a:gd name="connsiteX1830" fmla="*/ 2502250 w 4956175"/>
              <a:gd name="connsiteY1830" fmla="*/ 5643164 h 6235699"/>
              <a:gd name="connsiteX1831" fmla="*/ 2499351 w 4956175"/>
              <a:gd name="connsiteY1831" fmla="*/ 5621032 h 6235699"/>
              <a:gd name="connsiteX1832" fmla="*/ 2496773 w 4956175"/>
              <a:gd name="connsiteY1832" fmla="*/ 5598899 h 6235699"/>
              <a:gd name="connsiteX1833" fmla="*/ 2495485 w 4956175"/>
              <a:gd name="connsiteY1833" fmla="*/ 5576765 h 6235699"/>
              <a:gd name="connsiteX1834" fmla="*/ 2494518 w 4956175"/>
              <a:gd name="connsiteY1834" fmla="*/ 5565459 h 6235699"/>
              <a:gd name="connsiteX1835" fmla="*/ 2494518 w 4956175"/>
              <a:gd name="connsiteY1835" fmla="*/ 5554392 h 6235699"/>
              <a:gd name="connsiteX1836" fmla="*/ 2494196 w 4956175"/>
              <a:gd name="connsiteY1836" fmla="*/ 5543086 h 6235699"/>
              <a:gd name="connsiteX1837" fmla="*/ 2494518 w 4956175"/>
              <a:gd name="connsiteY1837" fmla="*/ 5531778 h 6235699"/>
              <a:gd name="connsiteX1838" fmla="*/ 2494841 w 4956175"/>
              <a:gd name="connsiteY1838" fmla="*/ 5520230 h 6235699"/>
              <a:gd name="connsiteX1839" fmla="*/ 2495807 w 4956175"/>
              <a:gd name="connsiteY1839" fmla="*/ 5508924 h 6235699"/>
              <a:gd name="connsiteX1840" fmla="*/ 2481309 w 4956175"/>
              <a:gd name="connsiteY1840" fmla="*/ 5478130 h 6235699"/>
              <a:gd name="connsiteX1841" fmla="*/ 2451348 w 4956175"/>
              <a:gd name="connsiteY1841" fmla="*/ 5462974 h 6235699"/>
              <a:gd name="connsiteX1842" fmla="*/ 2418810 w 4956175"/>
              <a:gd name="connsiteY1842" fmla="*/ 5662891 h 6235699"/>
              <a:gd name="connsiteX1843" fmla="*/ 2419777 w 4956175"/>
              <a:gd name="connsiteY1843" fmla="*/ 5669868 h 6235699"/>
              <a:gd name="connsiteX1844" fmla="*/ 2420098 w 4956175"/>
              <a:gd name="connsiteY1844" fmla="*/ 5676605 h 6235699"/>
              <a:gd name="connsiteX1845" fmla="*/ 2420098 w 4956175"/>
              <a:gd name="connsiteY1845" fmla="*/ 5683581 h 6235699"/>
              <a:gd name="connsiteX1846" fmla="*/ 2420098 w 4956175"/>
              <a:gd name="connsiteY1846" fmla="*/ 5690317 h 6235699"/>
              <a:gd name="connsiteX1847" fmla="*/ 2419454 w 4956175"/>
              <a:gd name="connsiteY1847" fmla="*/ 5697053 h 6235699"/>
              <a:gd name="connsiteX1848" fmla="*/ 2418487 w 4956175"/>
              <a:gd name="connsiteY1848" fmla="*/ 5703789 h 6235699"/>
              <a:gd name="connsiteX1849" fmla="*/ 2416876 w 4956175"/>
              <a:gd name="connsiteY1849" fmla="*/ 5717021 h 6235699"/>
              <a:gd name="connsiteX1850" fmla="*/ 2413656 w 4956175"/>
              <a:gd name="connsiteY1850" fmla="*/ 5730493 h 6235699"/>
              <a:gd name="connsiteX1851" fmla="*/ 2410434 w 4956175"/>
              <a:gd name="connsiteY1851" fmla="*/ 5743484 h 6235699"/>
              <a:gd name="connsiteX1852" fmla="*/ 2403667 w 4956175"/>
              <a:gd name="connsiteY1852" fmla="*/ 5769948 h 6235699"/>
              <a:gd name="connsiteX1853" fmla="*/ 2403667 w 4956175"/>
              <a:gd name="connsiteY1853" fmla="*/ 5778848 h 6235699"/>
              <a:gd name="connsiteX1854" fmla="*/ 2402379 w 4956175"/>
              <a:gd name="connsiteY1854" fmla="*/ 5787750 h 6235699"/>
              <a:gd name="connsiteX1855" fmla="*/ 2401091 w 4956175"/>
              <a:gd name="connsiteY1855" fmla="*/ 5796170 h 6235699"/>
              <a:gd name="connsiteX1856" fmla="*/ 2399157 w 4956175"/>
              <a:gd name="connsiteY1856" fmla="*/ 5804830 h 6235699"/>
              <a:gd name="connsiteX1857" fmla="*/ 2396581 w 4956175"/>
              <a:gd name="connsiteY1857" fmla="*/ 5813010 h 6235699"/>
              <a:gd name="connsiteX1858" fmla="*/ 2393680 w 4956175"/>
              <a:gd name="connsiteY1858" fmla="*/ 5821190 h 6235699"/>
              <a:gd name="connsiteX1859" fmla="*/ 2390137 w 4956175"/>
              <a:gd name="connsiteY1859" fmla="*/ 5829369 h 6235699"/>
              <a:gd name="connsiteX1860" fmla="*/ 2386594 w 4956175"/>
              <a:gd name="connsiteY1860" fmla="*/ 5837308 h 6235699"/>
              <a:gd name="connsiteX1861" fmla="*/ 2379183 w 4956175"/>
              <a:gd name="connsiteY1861" fmla="*/ 5853908 h 6235699"/>
              <a:gd name="connsiteX1862" fmla="*/ 2375963 w 4956175"/>
              <a:gd name="connsiteY1862" fmla="*/ 5861847 h 6235699"/>
              <a:gd name="connsiteX1863" fmla="*/ 2372740 w 4956175"/>
              <a:gd name="connsiteY1863" fmla="*/ 5870267 h 6235699"/>
              <a:gd name="connsiteX1864" fmla="*/ 2369196 w 4956175"/>
              <a:gd name="connsiteY1864" fmla="*/ 5878447 h 6235699"/>
              <a:gd name="connsiteX1865" fmla="*/ 2366941 w 4956175"/>
              <a:gd name="connsiteY1865" fmla="*/ 5887107 h 6235699"/>
              <a:gd name="connsiteX1866" fmla="*/ 2364686 w 4956175"/>
              <a:gd name="connsiteY1866" fmla="*/ 5895768 h 6235699"/>
              <a:gd name="connsiteX1867" fmla="*/ 2363075 w 4956175"/>
              <a:gd name="connsiteY1867" fmla="*/ 5904910 h 6235699"/>
              <a:gd name="connsiteX1868" fmla="*/ 2362431 w 4956175"/>
              <a:gd name="connsiteY1868" fmla="*/ 5906835 h 6235699"/>
              <a:gd name="connsiteX1869" fmla="*/ 2361787 w 4956175"/>
              <a:gd name="connsiteY1869" fmla="*/ 5908519 h 6235699"/>
              <a:gd name="connsiteX1870" fmla="*/ 2360498 w 4956175"/>
              <a:gd name="connsiteY1870" fmla="*/ 5910684 h 6235699"/>
              <a:gd name="connsiteX1871" fmla="*/ 2359209 w 4956175"/>
              <a:gd name="connsiteY1871" fmla="*/ 5912609 h 6235699"/>
              <a:gd name="connsiteX1872" fmla="*/ 2355345 w 4956175"/>
              <a:gd name="connsiteY1872" fmla="*/ 5916938 h 6235699"/>
              <a:gd name="connsiteX1873" fmla="*/ 2350511 w 4956175"/>
              <a:gd name="connsiteY1873" fmla="*/ 5921509 h 6235699"/>
              <a:gd name="connsiteX1874" fmla="*/ 2344712 w 4956175"/>
              <a:gd name="connsiteY1874" fmla="*/ 5926321 h 6235699"/>
              <a:gd name="connsiteX1875" fmla="*/ 2338591 w 4956175"/>
              <a:gd name="connsiteY1875" fmla="*/ 5930892 h 6235699"/>
              <a:gd name="connsiteX1876" fmla="*/ 2331182 w 4956175"/>
              <a:gd name="connsiteY1876" fmla="*/ 5935704 h 6235699"/>
              <a:gd name="connsiteX1877" fmla="*/ 2323771 w 4956175"/>
              <a:gd name="connsiteY1877" fmla="*/ 5940275 h 6235699"/>
              <a:gd name="connsiteX1878" fmla="*/ 2315717 w 4956175"/>
              <a:gd name="connsiteY1878" fmla="*/ 5944845 h 6235699"/>
              <a:gd name="connsiteX1879" fmla="*/ 2307663 w 4956175"/>
              <a:gd name="connsiteY1879" fmla="*/ 5949416 h 6235699"/>
              <a:gd name="connsiteX1880" fmla="*/ 2299609 w 4956175"/>
              <a:gd name="connsiteY1880" fmla="*/ 5953265 h 6235699"/>
              <a:gd name="connsiteX1881" fmla="*/ 2291554 w 4956175"/>
              <a:gd name="connsiteY1881" fmla="*/ 5956634 h 6235699"/>
              <a:gd name="connsiteX1882" fmla="*/ 2283822 w 4956175"/>
              <a:gd name="connsiteY1882" fmla="*/ 5960002 h 6235699"/>
              <a:gd name="connsiteX1883" fmla="*/ 2276413 w 4956175"/>
              <a:gd name="connsiteY1883" fmla="*/ 5962648 h 6235699"/>
              <a:gd name="connsiteX1884" fmla="*/ 2269648 w 4956175"/>
              <a:gd name="connsiteY1884" fmla="*/ 5964573 h 6235699"/>
              <a:gd name="connsiteX1885" fmla="*/ 2263527 w 4956175"/>
              <a:gd name="connsiteY1885" fmla="*/ 5966257 h 6235699"/>
              <a:gd name="connsiteX1886" fmla="*/ 2253861 w 4956175"/>
              <a:gd name="connsiteY1886" fmla="*/ 5968182 h 6235699"/>
              <a:gd name="connsiteX1887" fmla="*/ 2244197 w 4956175"/>
              <a:gd name="connsiteY1887" fmla="*/ 5970346 h 6235699"/>
              <a:gd name="connsiteX1888" fmla="*/ 2223902 w 4956175"/>
              <a:gd name="connsiteY1888" fmla="*/ 5975639 h 6235699"/>
              <a:gd name="connsiteX1889" fmla="*/ 2213591 w 4956175"/>
              <a:gd name="connsiteY1889" fmla="*/ 5978044 h 6235699"/>
              <a:gd name="connsiteX1890" fmla="*/ 2203282 w 4956175"/>
              <a:gd name="connsiteY1890" fmla="*/ 5980210 h 6235699"/>
              <a:gd name="connsiteX1891" fmla="*/ 2192973 w 4956175"/>
              <a:gd name="connsiteY1891" fmla="*/ 5982616 h 6235699"/>
              <a:gd name="connsiteX1892" fmla="*/ 2182341 w 4956175"/>
              <a:gd name="connsiteY1892" fmla="*/ 5984540 h 6235699"/>
              <a:gd name="connsiteX1893" fmla="*/ 2172032 w 4956175"/>
              <a:gd name="connsiteY1893" fmla="*/ 5985743 h 6235699"/>
              <a:gd name="connsiteX1894" fmla="*/ 2161401 w 4956175"/>
              <a:gd name="connsiteY1894" fmla="*/ 5986705 h 6235699"/>
              <a:gd name="connsiteX1895" fmla="*/ 2156245 w 4956175"/>
              <a:gd name="connsiteY1895" fmla="*/ 5986946 h 6235699"/>
              <a:gd name="connsiteX1896" fmla="*/ 2150770 w 4956175"/>
              <a:gd name="connsiteY1896" fmla="*/ 5986946 h 6235699"/>
              <a:gd name="connsiteX1897" fmla="*/ 2145614 w 4956175"/>
              <a:gd name="connsiteY1897" fmla="*/ 5986946 h 6235699"/>
              <a:gd name="connsiteX1898" fmla="*/ 2140460 w 4956175"/>
              <a:gd name="connsiteY1898" fmla="*/ 5986465 h 6235699"/>
              <a:gd name="connsiteX1899" fmla="*/ 2134983 w 4956175"/>
              <a:gd name="connsiteY1899" fmla="*/ 5985743 h 6235699"/>
              <a:gd name="connsiteX1900" fmla="*/ 2129829 w 4956175"/>
              <a:gd name="connsiteY1900" fmla="*/ 5985021 h 6235699"/>
              <a:gd name="connsiteX1901" fmla="*/ 2124352 w 4956175"/>
              <a:gd name="connsiteY1901" fmla="*/ 5984059 h 6235699"/>
              <a:gd name="connsiteX1902" fmla="*/ 2119198 w 4956175"/>
              <a:gd name="connsiteY1902" fmla="*/ 5982856 h 6235699"/>
              <a:gd name="connsiteX1903" fmla="*/ 2114042 w 4956175"/>
              <a:gd name="connsiteY1903" fmla="*/ 5981172 h 6235699"/>
              <a:gd name="connsiteX1904" fmla="*/ 2108565 w 4956175"/>
              <a:gd name="connsiteY1904" fmla="*/ 5979488 h 6235699"/>
              <a:gd name="connsiteX1905" fmla="*/ 2103411 w 4956175"/>
              <a:gd name="connsiteY1905" fmla="*/ 5977323 h 6235699"/>
              <a:gd name="connsiteX1906" fmla="*/ 2098256 w 4956175"/>
              <a:gd name="connsiteY1906" fmla="*/ 5974917 h 6235699"/>
              <a:gd name="connsiteX1907" fmla="*/ 2101156 w 4956175"/>
              <a:gd name="connsiteY1907" fmla="*/ 5966979 h 6235699"/>
              <a:gd name="connsiteX1908" fmla="*/ 2099867 w 4956175"/>
              <a:gd name="connsiteY1908" fmla="*/ 5966257 h 6235699"/>
              <a:gd name="connsiteX1909" fmla="*/ 2098578 w 4956175"/>
              <a:gd name="connsiteY1909" fmla="*/ 5970827 h 6235699"/>
              <a:gd name="connsiteX1910" fmla="*/ 2098256 w 4956175"/>
              <a:gd name="connsiteY1910" fmla="*/ 5974917 h 6235699"/>
              <a:gd name="connsiteX1911" fmla="*/ 2095357 w 4956175"/>
              <a:gd name="connsiteY1911" fmla="*/ 5972752 h 6235699"/>
              <a:gd name="connsiteX1912" fmla="*/ 2092135 w 4956175"/>
              <a:gd name="connsiteY1912" fmla="*/ 5970827 h 6235699"/>
              <a:gd name="connsiteX1913" fmla="*/ 2088914 w 4956175"/>
              <a:gd name="connsiteY1913" fmla="*/ 5969144 h 6235699"/>
              <a:gd name="connsiteX1914" fmla="*/ 2085692 w 4956175"/>
              <a:gd name="connsiteY1914" fmla="*/ 5967700 h 6235699"/>
              <a:gd name="connsiteX1915" fmla="*/ 2082470 w 4956175"/>
              <a:gd name="connsiteY1915" fmla="*/ 5966497 h 6235699"/>
              <a:gd name="connsiteX1916" fmla="*/ 2079249 w 4956175"/>
              <a:gd name="connsiteY1916" fmla="*/ 5965776 h 6235699"/>
              <a:gd name="connsiteX1917" fmla="*/ 2075705 w 4956175"/>
              <a:gd name="connsiteY1917" fmla="*/ 5965295 h 6235699"/>
              <a:gd name="connsiteX1918" fmla="*/ 2072483 w 4956175"/>
              <a:gd name="connsiteY1918" fmla="*/ 5965054 h 6235699"/>
              <a:gd name="connsiteX1919" fmla="*/ 2069261 w 4956175"/>
              <a:gd name="connsiteY1919" fmla="*/ 5964573 h 6235699"/>
              <a:gd name="connsiteX1920" fmla="*/ 2066039 w 4956175"/>
              <a:gd name="connsiteY1920" fmla="*/ 5964573 h 6235699"/>
              <a:gd name="connsiteX1921" fmla="*/ 2058953 w 4956175"/>
              <a:gd name="connsiteY1921" fmla="*/ 5965054 h 6235699"/>
              <a:gd name="connsiteX1922" fmla="*/ 2051864 w 4956175"/>
              <a:gd name="connsiteY1922" fmla="*/ 5965776 h 6235699"/>
              <a:gd name="connsiteX1923" fmla="*/ 2045099 w 4956175"/>
              <a:gd name="connsiteY1923" fmla="*/ 5966497 h 6235699"/>
              <a:gd name="connsiteX1924" fmla="*/ 2038011 w 4956175"/>
              <a:gd name="connsiteY1924" fmla="*/ 5967460 h 6235699"/>
              <a:gd name="connsiteX1925" fmla="*/ 2030924 w 4956175"/>
              <a:gd name="connsiteY1925" fmla="*/ 5967941 h 6235699"/>
              <a:gd name="connsiteX1926" fmla="*/ 2024158 w 4956175"/>
              <a:gd name="connsiteY1926" fmla="*/ 5968182 h 6235699"/>
              <a:gd name="connsiteX1927" fmla="*/ 2020614 w 4956175"/>
              <a:gd name="connsiteY1927" fmla="*/ 5967941 h 6235699"/>
              <a:gd name="connsiteX1928" fmla="*/ 2017393 w 4956175"/>
              <a:gd name="connsiteY1928" fmla="*/ 5967700 h 6235699"/>
              <a:gd name="connsiteX1929" fmla="*/ 2014172 w 4956175"/>
              <a:gd name="connsiteY1929" fmla="*/ 5967460 h 6235699"/>
              <a:gd name="connsiteX1930" fmla="*/ 2010949 w 4956175"/>
              <a:gd name="connsiteY1930" fmla="*/ 5966497 h 6235699"/>
              <a:gd name="connsiteX1931" fmla="*/ 2007406 w 4956175"/>
              <a:gd name="connsiteY1931" fmla="*/ 5965535 h 6235699"/>
              <a:gd name="connsiteX1932" fmla="*/ 2004184 w 4956175"/>
              <a:gd name="connsiteY1932" fmla="*/ 5964332 h 6235699"/>
              <a:gd name="connsiteX1933" fmla="*/ 2001285 w 4956175"/>
              <a:gd name="connsiteY1933" fmla="*/ 5962648 h 6235699"/>
              <a:gd name="connsiteX1934" fmla="*/ 1998063 w 4956175"/>
              <a:gd name="connsiteY1934" fmla="*/ 5961205 h 6235699"/>
              <a:gd name="connsiteX1935" fmla="*/ 1995164 w 4956175"/>
              <a:gd name="connsiteY1935" fmla="*/ 5958799 h 6235699"/>
              <a:gd name="connsiteX1936" fmla="*/ 1991942 w 4956175"/>
              <a:gd name="connsiteY1936" fmla="*/ 5956152 h 6235699"/>
              <a:gd name="connsiteX1937" fmla="*/ 1987109 w 4956175"/>
              <a:gd name="connsiteY1937" fmla="*/ 5951341 h 6235699"/>
              <a:gd name="connsiteX1938" fmla="*/ 1981955 w 4956175"/>
              <a:gd name="connsiteY1938" fmla="*/ 5946048 h 6235699"/>
              <a:gd name="connsiteX1939" fmla="*/ 1977445 w 4956175"/>
              <a:gd name="connsiteY1939" fmla="*/ 5940515 h 6235699"/>
              <a:gd name="connsiteX1940" fmla="*/ 1973579 w 4956175"/>
              <a:gd name="connsiteY1940" fmla="*/ 5934982 h 6235699"/>
              <a:gd name="connsiteX1941" fmla="*/ 1970034 w 4956175"/>
              <a:gd name="connsiteY1941" fmla="*/ 5929208 h 6235699"/>
              <a:gd name="connsiteX1942" fmla="*/ 1966812 w 4956175"/>
              <a:gd name="connsiteY1942" fmla="*/ 5923434 h 6235699"/>
              <a:gd name="connsiteX1943" fmla="*/ 1963913 w 4956175"/>
              <a:gd name="connsiteY1943" fmla="*/ 5917660 h 6235699"/>
              <a:gd name="connsiteX1944" fmla="*/ 1961337 w 4956175"/>
              <a:gd name="connsiteY1944" fmla="*/ 5911646 h 6235699"/>
              <a:gd name="connsiteX1945" fmla="*/ 1959080 w 4956175"/>
              <a:gd name="connsiteY1945" fmla="*/ 5905632 h 6235699"/>
              <a:gd name="connsiteX1946" fmla="*/ 1957148 w 4956175"/>
              <a:gd name="connsiteY1946" fmla="*/ 5899617 h 6235699"/>
              <a:gd name="connsiteX1947" fmla="*/ 1955214 w 4956175"/>
              <a:gd name="connsiteY1947" fmla="*/ 5893362 h 6235699"/>
              <a:gd name="connsiteX1948" fmla="*/ 1953927 w 4956175"/>
              <a:gd name="connsiteY1948" fmla="*/ 5887348 h 6235699"/>
              <a:gd name="connsiteX1949" fmla="*/ 1951348 w 4956175"/>
              <a:gd name="connsiteY1949" fmla="*/ 5874357 h 6235699"/>
              <a:gd name="connsiteX1950" fmla="*/ 1949739 w 4956175"/>
              <a:gd name="connsiteY1950" fmla="*/ 5861606 h 6235699"/>
              <a:gd name="connsiteX1951" fmla="*/ 1948449 w 4956175"/>
              <a:gd name="connsiteY1951" fmla="*/ 5848616 h 6235699"/>
              <a:gd name="connsiteX1952" fmla="*/ 1947161 w 4956175"/>
              <a:gd name="connsiteY1952" fmla="*/ 5835384 h 6235699"/>
              <a:gd name="connsiteX1953" fmla="*/ 1945550 w 4956175"/>
              <a:gd name="connsiteY1953" fmla="*/ 5809161 h 6235699"/>
              <a:gd name="connsiteX1954" fmla="*/ 1943939 w 4956175"/>
              <a:gd name="connsiteY1954" fmla="*/ 5796170 h 6235699"/>
              <a:gd name="connsiteX1955" fmla="*/ 1942007 w 4956175"/>
              <a:gd name="connsiteY1955" fmla="*/ 5783420 h 6235699"/>
              <a:gd name="connsiteX1956" fmla="*/ 1939429 w 4956175"/>
              <a:gd name="connsiteY1956" fmla="*/ 5770670 h 6235699"/>
              <a:gd name="connsiteX1957" fmla="*/ 1938141 w 4956175"/>
              <a:gd name="connsiteY1957" fmla="*/ 5764414 h 6235699"/>
              <a:gd name="connsiteX1958" fmla="*/ 1936207 w 4956175"/>
              <a:gd name="connsiteY1958" fmla="*/ 5758400 h 6235699"/>
              <a:gd name="connsiteX1959" fmla="*/ 1933308 w 4956175"/>
              <a:gd name="connsiteY1959" fmla="*/ 5748055 h 6235699"/>
              <a:gd name="connsiteX1960" fmla="*/ 1930730 w 4956175"/>
              <a:gd name="connsiteY1960" fmla="*/ 5737711 h 6235699"/>
              <a:gd name="connsiteX1961" fmla="*/ 1928475 w 4956175"/>
              <a:gd name="connsiteY1961" fmla="*/ 5727125 h 6235699"/>
              <a:gd name="connsiteX1962" fmla="*/ 1926220 w 4956175"/>
              <a:gd name="connsiteY1962" fmla="*/ 5716780 h 6235699"/>
              <a:gd name="connsiteX1963" fmla="*/ 1924932 w 4956175"/>
              <a:gd name="connsiteY1963" fmla="*/ 5705955 h 6235699"/>
              <a:gd name="connsiteX1964" fmla="*/ 1923643 w 4956175"/>
              <a:gd name="connsiteY1964" fmla="*/ 5695128 h 6235699"/>
              <a:gd name="connsiteX1965" fmla="*/ 1921710 w 4956175"/>
              <a:gd name="connsiteY1965" fmla="*/ 5673477 h 6235699"/>
              <a:gd name="connsiteX1966" fmla="*/ 1920099 w 4956175"/>
              <a:gd name="connsiteY1966" fmla="*/ 5651585 h 6235699"/>
              <a:gd name="connsiteX1967" fmla="*/ 1918488 w 4956175"/>
              <a:gd name="connsiteY1967" fmla="*/ 5629693 h 6235699"/>
              <a:gd name="connsiteX1968" fmla="*/ 1917200 w 4956175"/>
              <a:gd name="connsiteY1968" fmla="*/ 5607800 h 6235699"/>
              <a:gd name="connsiteX1969" fmla="*/ 1915266 w 4956175"/>
              <a:gd name="connsiteY1969" fmla="*/ 5586148 h 6235699"/>
              <a:gd name="connsiteX1970" fmla="*/ 1914945 w 4956175"/>
              <a:gd name="connsiteY1970" fmla="*/ 5540680 h 6235699"/>
              <a:gd name="connsiteX1971" fmla="*/ 1914945 w 4956175"/>
              <a:gd name="connsiteY1971" fmla="*/ 5494970 h 6235699"/>
              <a:gd name="connsiteX1972" fmla="*/ 1909790 w 4956175"/>
              <a:gd name="connsiteY1972" fmla="*/ 5490880 h 6235699"/>
              <a:gd name="connsiteX1973" fmla="*/ 1905924 w 4956175"/>
              <a:gd name="connsiteY1973" fmla="*/ 5486551 h 6235699"/>
              <a:gd name="connsiteX1974" fmla="*/ 1902380 w 4956175"/>
              <a:gd name="connsiteY1974" fmla="*/ 5482220 h 6235699"/>
              <a:gd name="connsiteX1975" fmla="*/ 1899803 w 4956175"/>
              <a:gd name="connsiteY1975" fmla="*/ 5477409 h 6235699"/>
              <a:gd name="connsiteX1976" fmla="*/ 1898193 w 4956175"/>
              <a:gd name="connsiteY1976" fmla="*/ 5472837 h 6235699"/>
              <a:gd name="connsiteX1977" fmla="*/ 1896903 w 4956175"/>
              <a:gd name="connsiteY1977" fmla="*/ 5468266 h 6235699"/>
              <a:gd name="connsiteX1978" fmla="*/ 1896259 w 4956175"/>
              <a:gd name="connsiteY1978" fmla="*/ 5463214 h 6235699"/>
              <a:gd name="connsiteX1979" fmla="*/ 1895938 w 4956175"/>
              <a:gd name="connsiteY1979" fmla="*/ 5457922 h 6235699"/>
              <a:gd name="connsiteX1980" fmla="*/ 1895938 w 4956175"/>
              <a:gd name="connsiteY1980" fmla="*/ 5453111 h 6235699"/>
              <a:gd name="connsiteX1981" fmla="*/ 1896259 w 4956175"/>
              <a:gd name="connsiteY1981" fmla="*/ 5447818 h 6235699"/>
              <a:gd name="connsiteX1982" fmla="*/ 1897225 w 4956175"/>
              <a:gd name="connsiteY1982" fmla="*/ 5437473 h 6235699"/>
              <a:gd name="connsiteX1983" fmla="*/ 1898514 w 4956175"/>
              <a:gd name="connsiteY1983" fmla="*/ 5427129 h 6235699"/>
              <a:gd name="connsiteX1984" fmla="*/ 1899481 w 4956175"/>
              <a:gd name="connsiteY1984" fmla="*/ 5416784 h 6235699"/>
              <a:gd name="connsiteX1985" fmla="*/ 1885950 w 4956175"/>
              <a:gd name="connsiteY1985" fmla="*/ 5355196 h 6235699"/>
              <a:gd name="connsiteX1986" fmla="*/ 1883050 w 4956175"/>
              <a:gd name="connsiteY1986" fmla="*/ 5348460 h 6235699"/>
              <a:gd name="connsiteX1987" fmla="*/ 1880151 w 4956175"/>
              <a:gd name="connsiteY1987" fmla="*/ 5342206 h 6235699"/>
              <a:gd name="connsiteX1988" fmla="*/ 1877574 w 4956175"/>
              <a:gd name="connsiteY1988" fmla="*/ 5335710 h 6235699"/>
              <a:gd name="connsiteX1989" fmla="*/ 1875318 w 4956175"/>
              <a:gd name="connsiteY1989" fmla="*/ 5329455 h 6235699"/>
              <a:gd name="connsiteX1990" fmla="*/ 1873385 w 4956175"/>
              <a:gd name="connsiteY1990" fmla="*/ 5322718 h 6235699"/>
              <a:gd name="connsiteX1991" fmla="*/ 1872097 w 4956175"/>
              <a:gd name="connsiteY1991" fmla="*/ 5316224 h 6235699"/>
              <a:gd name="connsiteX1992" fmla="*/ 1870486 w 4956175"/>
              <a:gd name="connsiteY1992" fmla="*/ 5309969 h 6235699"/>
              <a:gd name="connsiteX1993" fmla="*/ 1869519 w 4956175"/>
              <a:gd name="connsiteY1993" fmla="*/ 5303232 h 6235699"/>
              <a:gd name="connsiteX1994" fmla="*/ 1867908 w 4956175"/>
              <a:gd name="connsiteY1994" fmla="*/ 5289760 h 6235699"/>
              <a:gd name="connsiteX1995" fmla="*/ 1867264 w 4956175"/>
              <a:gd name="connsiteY1995" fmla="*/ 5276769 h 6235699"/>
              <a:gd name="connsiteX1996" fmla="*/ 1866942 w 4956175"/>
              <a:gd name="connsiteY1996" fmla="*/ 5263537 h 6235699"/>
              <a:gd name="connsiteX1997" fmla="*/ 1866942 w 4956175"/>
              <a:gd name="connsiteY1997" fmla="*/ 5250065 h 6235699"/>
              <a:gd name="connsiteX1998" fmla="*/ 1867908 w 4956175"/>
              <a:gd name="connsiteY1998" fmla="*/ 5223121 h 6235699"/>
              <a:gd name="connsiteX1999" fmla="*/ 1868553 w 4956175"/>
              <a:gd name="connsiteY1999" fmla="*/ 5196417 h 6235699"/>
              <a:gd name="connsiteX2000" fmla="*/ 1868875 w 4956175"/>
              <a:gd name="connsiteY2000" fmla="*/ 5183185 h 6235699"/>
              <a:gd name="connsiteX2001" fmla="*/ 1868553 w 4956175"/>
              <a:gd name="connsiteY2001" fmla="*/ 5169713 h 6235699"/>
              <a:gd name="connsiteX2002" fmla="*/ 1867587 w 4956175"/>
              <a:gd name="connsiteY2002" fmla="*/ 5156481 h 6235699"/>
              <a:gd name="connsiteX2003" fmla="*/ 1865976 w 4956175"/>
              <a:gd name="connsiteY2003" fmla="*/ 5143491 h 6235699"/>
              <a:gd name="connsiteX2004" fmla="*/ 1874674 w 4956175"/>
              <a:gd name="connsiteY2004" fmla="*/ 5138198 h 6235699"/>
              <a:gd name="connsiteX2005" fmla="*/ 1874029 w 4956175"/>
              <a:gd name="connsiteY2005" fmla="*/ 5136514 h 6235699"/>
              <a:gd name="connsiteX2006" fmla="*/ 1865976 w 4956175"/>
              <a:gd name="connsiteY2006" fmla="*/ 5143491 h 6235699"/>
              <a:gd name="connsiteX2007" fmla="*/ 1864366 w 4956175"/>
              <a:gd name="connsiteY2007" fmla="*/ 5141085 h 6235699"/>
              <a:gd name="connsiteX2008" fmla="*/ 1862754 w 4956175"/>
              <a:gd name="connsiteY2008" fmla="*/ 5138679 h 6235699"/>
              <a:gd name="connsiteX2009" fmla="*/ 1860499 w 4956175"/>
              <a:gd name="connsiteY2009" fmla="*/ 5134108 h 6235699"/>
              <a:gd name="connsiteX2010" fmla="*/ 1858888 w 4956175"/>
              <a:gd name="connsiteY2010" fmla="*/ 5129056 h 6235699"/>
              <a:gd name="connsiteX2011" fmla="*/ 1857600 w 4956175"/>
              <a:gd name="connsiteY2011" fmla="*/ 5124244 h 6235699"/>
              <a:gd name="connsiteX2012" fmla="*/ 1856955 w 4956175"/>
              <a:gd name="connsiteY2012" fmla="*/ 5118952 h 6235699"/>
              <a:gd name="connsiteX2013" fmla="*/ 1856633 w 4956175"/>
              <a:gd name="connsiteY2013" fmla="*/ 5113660 h 6235699"/>
              <a:gd name="connsiteX2014" fmla="*/ 1855667 w 4956175"/>
              <a:gd name="connsiteY2014" fmla="*/ 5103074 h 6235699"/>
              <a:gd name="connsiteX2015" fmla="*/ 1855022 w 4956175"/>
              <a:gd name="connsiteY2015" fmla="*/ 5092248 h 6235699"/>
              <a:gd name="connsiteX2016" fmla="*/ 1854378 w 4956175"/>
              <a:gd name="connsiteY2016" fmla="*/ 5087196 h 6235699"/>
              <a:gd name="connsiteX2017" fmla="*/ 1853089 w 4956175"/>
              <a:gd name="connsiteY2017" fmla="*/ 5082144 h 6235699"/>
              <a:gd name="connsiteX2018" fmla="*/ 1851800 w 4956175"/>
              <a:gd name="connsiteY2018" fmla="*/ 5077332 h 6235699"/>
              <a:gd name="connsiteX2019" fmla="*/ 1849223 w 4956175"/>
              <a:gd name="connsiteY2019" fmla="*/ 5072521 h 6235699"/>
              <a:gd name="connsiteX2020" fmla="*/ 1847613 w 4956175"/>
              <a:gd name="connsiteY2020" fmla="*/ 5070115 h 6235699"/>
              <a:gd name="connsiteX2021" fmla="*/ 1846323 w 4956175"/>
              <a:gd name="connsiteY2021" fmla="*/ 5067950 h 6235699"/>
              <a:gd name="connsiteX2022" fmla="*/ 1844391 w 4956175"/>
              <a:gd name="connsiteY2022" fmla="*/ 5065784 h 6235699"/>
              <a:gd name="connsiteX2023" fmla="*/ 1842136 w 4956175"/>
              <a:gd name="connsiteY2023" fmla="*/ 5063860 h 6235699"/>
              <a:gd name="connsiteX2024" fmla="*/ 1823450 w 4956175"/>
              <a:gd name="connsiteY2024" fmla="*/ 5201229 h 6235699"/>
              <a:gd name="connsiteX2025" fmla="*/ 1824094 w 4956175"/>
              <a:gd name="connsiteY2025" fmla="*/ 5214941 h 6235699"/>
              <a:gd name="connsiteX2026" fmla="*/ 1824094 w 4956175"/>
              <a:gd name="connsiteY2026" fmla="*/ 5228654 h 6235699"/>
              <a:gd name="connsiteX2027" fmla="*/ 1823450 w 4956175"/>
              <a:gd name="connsiteY2027" fmla="*/ 5242126 h 6235699"/>
              <a:gd name="connsiteX2028" fmla="*/ 1822162 w 4956175"/>
              <a:gd name="connsiteY2028" fmla="*/ 5255839 h 6235699"/>
              <a:gd name="connsiteX2029" fmla="*/ 1820228 w 4956175"/>
              <a:gd name="connsiteY2029" fmla="*/ 5269311 h 6235699"/>
              <a:gd name="connsiteX2030" fmla="*/ 1817973 w 4956175"/>
              <a:gd name="connsiteY2030" fmla="*/ 5282543 h 6235699"/>
              <a:gd name="connsiteX2031" fmla="*/ 1815395 w 4956175"/>
              <a:gd name="connsiteY2031" fmla="*/ 5296015 h 6235699"/>
              <a:gd name="connsiteX2032" fmla="*/ 1812819 w 4956175"/>
              <a:gd name="connsiteY2032" fmla="*/ 5309006 h 6235699"/>
              <a:gd name="connsiteX2033" fmla="*/ 1807019 w 4956175"/>
              <a:gd name="connsiteY2033" fmla="*/ 5335710 h 6235699"/>
              <a:gd name="connsiteX2034" fmla="*/ 1801221 w 4956175"/>
              <a:gd name="connsiteY2034" fmla="*/ 5362173 h 6235699"/>
              <a:gd name="connsiteX2035" fmla="*/ 1798966 w 4956175"/>
              <a:gd name="connsiteY2035" fmla="*/ 5375645 h 6235699"/>
              <a:gd name="connsiteX2036" fmla="*/ 1796710 w 4956175"/>
              <a:gd name="connsiteY2036" fmla="*/ 5388877 h 6235699"/>
              <a:gd name="connsiteX2037" fmla="*/ 1794777 w 4956175"/>
              <a:gd name="connsiteY2037" fmla="*/ 5402350 h 6235699"/>
              <a:gd name="connsiteX2038" fmla="*/ 1793810 w 4956175"/>
              <a:gd name="connsiteY2038" fmla="*/ 5416062 h 6235699"/>
              <a:gd name="connsiteX2039" fmla="*/ 1789300 w 4956175"/>
              <a:gd name="connsiteY2039" fmla="*/ 5438916 h 6235699"/>
              <a:gd name="connsiteX2040" fmla="*/ 1784790 w 4956175"/>
              <a:gd name="connsiteY2040" fmla="*/ 5461530 h 6235699"/>
              <a:gd name="connsiteX2041" fmla="*/ 1780280 w 4956175"/>
              <a:gd name="connsiteY2041" fmla="*/ 5484385 h 6235699"/>
              <a:gd name="connsiteX2042" fmla="*/ 1774481 w 4956175"/>
              <a:gd name="connsiteY2042" fmla="*/ 5506518 h 6235699"/>
              <a:gd name="connsiteX2043" fmla="*/ 1768682 w 4956175"/>
              <a:gd name="connsiteY2043" fmla="*/ 5528410 h 6235699"/>
              <a:gd name="connsiteX2044" fmla="*/ 1762561 w 4956175"/>
              <a:gd name="connsiteY2044" fmla="*/ 5550543 h 6235699"/>
              <a:gd name="connsiteX2045" fmla="*/ 1758695 w 4956175"/>
              <a:gd name="connsiteY2045" fmla="*/ 5561129 h 6235699"/>
              <a:gd name="connsiteX2046" fmla="*/ 1755152 w 4956175"/>
              <a:gd name="connsiteY2046" fmla="*/ 5571955 h 6235699"/>
              <a:gd name="connsiteX2047" fmla="*/ 1750963 w 4956175"/>
              <a:gd name="connsiteY2047" fmla="*/ 5582299 h 6235699"/>
              <a:gd name="connsiteX2048" fmla="*/ 1747097 w 4956175"/>
              <a:gd name="connsiteY2048" fmla="*/ 5592644 h 6235699"/>
              <a:gd name="connsiteX2049" fmla="*/ 1742586 w 4956175"/>
              <a:gd name="connsiteY2049" fmla="*/ 5603229 h 6235699"/>
              <a:gd name="connsiteX2050" fmla="*/ 1737754 w 4956175"/>
              <a:gd name="connsiteY2050" fmla="*/ 5613333 h 6235699"/>
              <a:gd name="connsiteX2051" fmla="*/ 1733244 w 4956175"/>
              <a:gd name="connsiteY2051" fmla="*/ 5623438 h 6235699"/>
              <a:gd name="connsiteX2052" fmla="*/ 1728089 w 4956175"/>
              <a:gd name="connsiteY2052" fmla="*/ 5633541 h 6235699"/>
              <a:gd name="connsiteX2053" fmla="*/ 1722612 w 4956175"/>
              <a:gd name="connsiteY2053" fmla="*/ 5643405 h 6235699"/>
              <a:gd name="connsiteX2054" fmla="*/ 1716491 w 4956175"/>
              <a:gd name="connsiteY2054" fmla="*/ 5653028 h 6235699"/>
              <a:gd name="connsiteX2055" fmla="*/ 1710693 w 4956175"/>
              <a:gd name="connsiteY2055" fmla="*/ 5662651 h 6235699"/>
              <a:gd name="connsiteX2056" fmla="*/ 1704249 w 4956175"/>
              <a:gd name="connsiteY2056" fmla="*/ 5672274 h 6235699"/>
              <a:gd name="connsiteX2057" fmla="*/ 1697484 w 4956175"/>
              <a:gd name="connsiteY2057" fmla="*/ 5681657 h 6235699"/>
              <a:gd name="connsiteX2058" fmla="*/ 1690397 w 4956175"/>
              <a:gd name="connsiteY2058" fmla="*/ 5690557 h 6235699"/>
              <a:gd name="connsiteX2059" fmla="*/ 1683308 w 4956175"/>
              <a:gd name="connsiteY2059" fmla="*/ 5699700 h 6235699"/>
              <a:gd name="connsiteX2060" fmla="*/ 1675576 w 4956175"/>
              <a:gd name="connsiteY2060" fmla="*/ 5708842 h 6235699"/>
              <a:gd name="connsiteX2061" fmla="*/ 1667523 w 4956175"/>
              <a:gd name="connsiteY2061" fmla="*/ 5717261 h 6235699"/>
              <a:gd name="connsiteX2062" fmla="*/ 1658824 w 4956175"/>
              <a:gd name="connsiteY2062" fmla="*/ 5725682 h 6235699"/>
              <a:gd name="connsiteX2063" fmla="*/ 1650127 w 4956175"/>
              <a:gd name="connsiteY2063" fmla="*/ 5734343 h 6235699"/>
              <a:gd name="connsiteX2064" fmla="*/ 1640461 w 4956175"/>
              <a:gd name="connsiteY2064" fmla="*/ 5742522 h 6235699"/>
              <a:gd name="connsiteX2065" fmla="*/ 1631762 w 4956175"/>
              <a:gd name="connsiteY2065" fmla="*/ 5749498 h 6235699"/>
              <a:gd name="connsiteX2066" fmla="*/ 1623064 w 4956175"/>
              <a:gd name="connsiteY2066" fmla="*/ 5756235 h 6235699"/>
              <a:gd name="connsiteX2067" fmla="*/ 1614043 w 4956175"/>
              <a:gd name="connsiteY2067" fmla="*/ 5762249 h 6235699"/>
              <a:gd name="connsiteX2068" fmla="*/ 1605022 w 4956175"/>
              <a:gd name="connsiteY2068" fmla="*/ 5767783 h 6235699"/>
              <a:gd name="connsiteX2069" fmla="*/ 1595679 w 4956175"/>
              <a:gd name="connsiteY2069" fmla="*/ 5772353 h 6235699"/>
              <a:gd name="connsiteX2070" fmla="*/ 1586659 w 4956175"/>
              <a:gd name="connsiteY2070" fmla="*/ 5776443 h 6235699"/>
              <a:gd name="connsiteX2071" fmla="*/ 1577316 w 4956175"/>
              <a:gd name="connsiteY2071" fmla="*/ 5780051 h 6235699"/>
              <a:gd name="connsiteX2072" fmla="*/ 1567974 w 4956175"/>
              <a:gd name="connsiteY2072" fmla="*/ 5783179 h 6235699"/>
              <a:gd name="connsiteX2073" fmla="*/ 1558309 w 4956175"/>
              <a:gd name="connsiteY2073" fmla="*/ 5785344 h 6235699"/>
              <a:gd name="connsiteX2074" fmla="*/ 1548643 w 4956175"/>
              <a:gd name="connsiteY2074" fmla="*/ 5787269 h 6235699"/>
              <a:gd name="connsiteX2075" fmla="*/ 1538658 w 4956175"/>
              <a:gd name="connsiteY2075" fmla="*/ 5787991 h 6235699"/>
              <a:gd name="connsiteX2076" fmla="*/ 1528992 w 4956175"/>
              <a:gd name="connsiteY2076" fmla="*/ 5788472 h 6235699"/>
              <a:gd name="connsiteX2077" fmla="*/ 1518682 w 4956175"/>
              <a:gd name="connsiteY2077" fmla="*/ 5788231 h 6235699"/>
              <a:gd name="connsiteX2078" fmla="*/ 1508373 w 4956175"/>
              <a:gd name="connsiteY2078" fmla="*/ 5787509 h 6235699"/>
              <a:gd name="connsiteX2079" fmla="*/ 1497742 w 4956175"/>
              <a:gd name="connsiteY2079" fmla="*/ 5786066 h 6235699"/>
              <a:gd name="connsiteX2080" fmla="*/ 1486788 w 4956175"/>
              <a:gd name="connsiteY2080" fmla="*/ 5783901 h 6235699"/>
              <a:gd name="connsiteX2081" fmla="*/ 1475834 w 4956175"/>
              <a:gd name="connsiteY2081" fmla="*/ 5783420 h 6235699"/>
              <a:gd name="connsiteX2082" fmla="*/ 1465847 w 4956175"/>
              <a:gd name="connsiteY2082" fmla="*/ 5783179 h 6235699"/>
              <a:gd name="connsiteX2083" fmla="*/ 1454894 w 4956175"/>
              <a:gd name="connsiteY2083" fmla="*/ 5783179 h 6235699"/>
              <a:gd name="connsiteX2084" fmla="*/ 1444262 w 4956175"/>
              <a:gd name="connsiteY2084" fmla="*/ 5783179 h 6235699"/>
              <a:gd name="connsiteX2085" fmla="*/ 1423000 w 4956175"/>
              <a:gd name="connsiteY2085" fmla="*/ 5783660 h 6235699"/>
              <a:gd name="connsiteX2086" fmla="*/ 1402059 w 4956175"/>
              <a:gd name="connsiteY2086" fmla="*/ 5784141 h 6235699"/>
              <a:gd name="connsiteX2087" fmla="*/ 1391428 w 4956175"/>
              <a:gd name="connsiteY2087" fmla="*/ 5784141 h 6235699"/>
              <a:gd name="connsiteX2088" fmla="*/ 1380796 w 4956175"/>
              <a:gd name="connsiteY2088" fmla="*/ 5783901 h 6235699"/>
              <a:gd name="connsiteX2089" fmla="*/ 1370165 w 4956175"/>
              <a:gd name="connsiteY2089" fmla="*/ 5783420 h 6235699"/>
              <a:gd name="connsiteX2090" fmla="*/ 1359855 w 4956175"/>
              <a:gd name="connsiteY2090" fmla="*/ 5782457 h 6235699"/>
              <a:gd name="connsiteX2091" fmla="*/ 1349224 w 4956175"/>
              <a:gd name="connsiteY2091" fmla="*/ 5781254 h 6235699"/>
              <a:gd name="connsiteX2092" fmla="*/ 1338593 w 4956175"/>
              <a:gd name="connsiteY2092" fmla="*/ 5779330 h 6235699"/>
              <a:gd name="connsiteX2093" fmla="*/ 1328283 w 4956175"/>
              <a:gd name="connsiteY2093" fmla="*/ 5777164 h 6235699"/>
              <a:gd name="connsiteX2094" fmla="*/ 1317975 w 4956175"/>
              <a:gd name="connsiteY2094" fmla="*/ 5774037 h 6235699"/>
              <a:gd name="connsiteX2095" fmla="*/ 1290913 w 4956175"/>
              <a:gd name="connsiteY2095" fmla="*/ 5770188 h 6235699"/>
              <a:gd name="connsiteX2096" fmla="*/ 1285113 w 4956175"/>
              <a:gd name="connsiteY2096" fmla="*/ 5770670 h 6235699"/>
              <a:gd name="connsiteX2097" fmla="*/ 1279315 w 4956175"/>
              <a:gd name="connsiteY2097" fmla="*/ 5770910 h 6235699"/>
              <a:gd name="connsiteX2098" fmla="*/ 1273838 w 4956175"/>
              <a:gd name="connsiteY2098" fmla="*/ 5770670 h 6235699"/>
              <a:gd name="connsiteX2099" fmla="*/ 1268682 w 4956175"/>
              <a:gd name="connsiteY2099" fmla="*/ 5770188 h 6235699"/>
              <a:gd name="connsiteX2100" fmla="*/ 1263528 w 4956175"/>
              <a:gd name="connsiteY2100" fmla="*/ 5768986 h 6235699"/>
              <a:gd name="connsiteX2101" fmla="*/ 1259018 w 4956175"/>
              <a:gd name="connsiteY2101" fmla="*/ 5767783 h 6235699"/>
              <a:gd name="connsiteX2102" fmla="*/ 1254185 w 4956175"/>
              <a:gd name="connsiteY2102" fmla="*/ 5765858 h 6235699"/>
              <a:gd name="connsiteX2103" fmla="*/ 1249998 w 4956175"/>
              <a:gd name="connsiteY2103" fmla="*/ 5763693 h 6235699"/>
              <a:gd name="connsiteX2104" fmla="*/ 1246132 w 4956175"/>
              <a:gd name="connsiteY2104" fmla="*/ 5760806 h 6235699"/>
              <a:gd name="connsiteX2105" fmla="*/ 1242266 w 4956175"/>
              <a:gd name="connsiteY2105" fmla="*/ 5757919 h 6235699"/>
              <a:gd name="connsiteX2106" fmla="*/ 1238721 w 4956175"/>
              <a:gd name="connsiteY2106" fmla="*/ 5754310 h 6235699"/>
              <a:gd name="connsiteX2107" fmla="*/ 1235822 w 4956175"/>
              <a:gd name="connsiteY2107" fmla="*/ 5750461 h 6235699"/>
              <a:gd name="connsiteX2108" fmla="*/ 1232923 w 4956175"/>
              <a:gd name="connsiteY2108" fmla="*/ 5746371 h 6235699"/>
              <a:gd name="connsiteX2109" fmla="*/ 1230668 w 4956175"/>
              <a:gd name="connsiteY2109" fmla="*/ 5742041 h 6235699"/>
              <a:gd name="connsiteX2110" fmla="*/ 1228412 w 4956175"/>
              <a:gd name="connsiteY2110" fmla="*/ 5736989 h 6235699"/>
              <a:gd name="connsiteX2111" fmla="*/ 1226802 w 4956175"/>
              <a:gd name="connsiteY2111" fmla="*/ 5731696 h 6235699"/>
              <a:gd name="connsiteX2112" fmla="*/ 1223902 w 4956175"/>
              <a:gd name="connsiteY2112" fmla="*/ 5722554 h 6235699"/>
              <a:gd name="connsiteX2113" fmla="*/ 1221003 w 4956175"/>
              <a:gd name="connsiteY2113" fmla="*/ 5713413 h 6235699"/>
              <a:gd name="connsiteX2114" fmla="*/ 1214559 w 4956175"/>
              <a:gd name="connsiteY2114" fmla="*/ 5695369 h 6235699"/>
              <a:gd name="connsiteX2115" fmla="*/ 1207472 w 4956175"/>
              <a:gd name="connsiteY2115" fmla="*/ 5677086 h 6235699"/>
              <a:gd name="connsiteX2116" fmla="*/ 1200384 w 4956175"/>
              <a:gd name="connsiteY2116" fmla="*/ 5659283 h 6235699"/>
              <a:gd name="connsiteX2117" fmla="*/ 1197163 w 4956175"/>
              <a:gd name="connsiteY2117" fmla="*/ 5650141 h 6235699"/>
              <a:gd name="connsiteX2118" fmla="*/ 1194263 w 4956175"/>
              <a:gd name="connsiteY2118" fmla="*/ 5640999 h 6235699"/>
              <a:gd name="connsiteX2119" fmla="*/ 1191686 w 4956175"/>
              <a:gd name="connsiteY2119" fmla="*/ 5631617 h 6235699"/>
              <a:gd name="connsiteX2120" fmla="*/ 1189108 w 4956175"/>
              <a:gd name="connsiteY2120" fmla="*/ 5622235 h 6235699"/>
              <a:gd name="connsiteX2121" fmla="*/ 1187176 w 4956175"/>
              <a:gd name="connsiteY2121" fmla="*/ 5613093 h 6235699"/>
              <a:gd name="connsiteX2122" fmla="*/ 1186209 w 4956175"/>
              <a:gd name="connsiteY2122" fmla="*/ 5603469 h 6235699"/>
              <a:gd name="connsiteX2123" fmla="*/ 1184921 w 4956175"/>
              <a:gd name="connsiteY2123" fmla="*/ 5593606 h 6235699"/>
              <a:gd name="connsiteX2124" fmla="*/ 1184921 w 4956175"/>
              <a:gd name="connsiteY2124" fmla="*/ 5583742 h 6235699"/>
              <a:gd name="connsiteX2125" fmla="*/ 1179444 w 4956175"/>
              <a:gd name="connsiteY2125" fmla="*/ 5574119 h 6235699"/>
              <a:gd name="connsiteX2126" fmla="*/ 1174612 w 4956175"/>
              <a:gd name="connsiteY2126" fmla="*/ 5564256 h 6235699"/>
              <a:gd name="connsiteX2127" fmla="*/ 1170101 w 4956175"/>
              <a:gd name="connsiteY2127" fmla="*/ 5553911 h 6235699"/>
              <a:gd name="connsiteX2128" fmla="*/ 1165591 w 4956175"/>
              <a:gd name="connsiteY2128" fmla="*/ 5544048 h 6235699"/>
              <a:gd name="connsiteX2129" fmla="*/ 1161403 w 4956175"/>
              <a:gd name="connsiteY2129" fmla="*/ 5533944 h 6235699"/>
              <a:gd name="connsiteX2130" fmla="*/ 1158180 w 4956175"/>
              <a:gd name="connsiteY2130" fmla="*/ 5523599 h 6235699"/>
              <a:gd name="connsiteX2131" fmla="*/ 1154960 w 4956175"/>
              <a:gd name="connsiteY2131" fmla="*/ 5513495 h 6235699"/>
              <a:gd name="connsiteX2132" fmla="*/ 1152059 w 4956175"/>
              <a:gd name="connsiteY2132" fmla="*/ 5502669 h 6235699"/>
              <a:gd name="connsiteX2133" fmla="*/ 1149160 w 4956175"/>
              <a:gd name="connsiteY2133" fmla="*/ 5492324 h 6235699"/>
              <a:gd name="connsiteX2134" fmla="*/ 1146905 w 4956175"/>
              <a:gd name="connsiteY2134" fmla="*/ 5481498 h 6235699"/>
              <a:gd name="connsiteX2135" fmla="*/ 1144650 w 4956175"/>
              <a:gd name="connsiteY2135" fmla="*/ 5471153 h 6235699"/>
              <a:gd name="connsiteX2136" fmla="*/ 1142716 w 4956175"/>
              <a:gd name="connsiteY2136" fmla="*/ 5460328 h 6235699"/>
              <a:gd name="connsiteX2137" fmla="*/ 1141428 w 4956175"/>
              <a:gd name="connsiteY2137" fmla="*/ 5449502 h 6235699"/>
              <a:gd name="connsiteX2138" fmla="*/ 1139817 w 4956175"/>
              <a:gd name="connsiteY2138" fmla="*/ 5438435 h 6235699"/>
              <a:gd name="connsiteX2139" fmla="*/ 1137562 w 4956175"/>
              <a:gd name="connsiteY2139" fmla="*/ 5416543 h 6235699"/>
              <a:gd name="connsiteX2140" fmla="*/ 1136274 w 4956175"/>
              <a:gd name="connsiteY2140" fmla="*/ 5413656 h 6235699"/>
              <a:gd name="connsiteX2141" fmla="*/ 1134984 w 4956175"/>
              <a:gd name="connsiteY2141" fmla="*/ 5410288 h 6235699"/>
              <a:gd name="connsiteX2142" fmla="*/ 1134340 w 4956175"/>
              <a:gd name="connsiteY2142" fmla="*/ 5406438 h 6235699"/>
              <a:gd name="connsiteX2143" fmla="*/ 1134019 w 4956175"/>
              <a:gd name="connsiteY2143" fmla="*/ 5402590 h 6235699"/>
              <a:gd name="connsiteX2144" fmla="*/ 1134019 w 4956175"/>
              <a:gd name="connsiteY2144" fmla="*/ 5394651 h 6235699"/>
              <a:gd name="connsiteX2145" fmla="*/ 1133696 w 4956175"/>
              <a:gd name="connsiteY2145" fmla="*/ 5390561 h 6235699"/>
              <a:gd name="connsiteX2146" fmla="*/ 1133696 w 4956175"/>
              <a:gd name="connsiteY2146" fmla="*/ 5386712 h 6235699"/>
              <a:gd name="connsiteX2147" fmla="*/ 1132729 w 4956175"/>
              <a:gd name="connsiteY2147" fmla="*/ 5382862 h 6235699"/>
              <a:gd name="connsiteX2148" fmla="*/ 1131763 w 4956175"/>
              <a:gd name="connsiteY2148" fmla="*/ 5379494 h 6235699"/>
              <a:gd name="connsiteX2149" fmla="*/ 1129830 w 4956175"/>
              <a:gd name="connsiteY2149" fmla="*/ 5376607 h 6235699"/>
              <a:gd name="connsiteX2150" fmla="*/ 1128863 w 4956175"/>
              <a:gd name="connsiteY2150" fmla="*/ 5375405 h 6235699"/>
              <a:gd name="connsiteX2151" fmla="*/ 1127252 w 4956175"/>
              <a:gd name="connsiteY2151" fmla="*/ 5374443 h 6235699"/>
              <a:gd name="connsiteX2152" fmla="*/ 1125964 w 4956175"/>
              <a:gd name="connsiteY2152" fmla="*/ 5373240 h 6235699"/>
              <a:gd name="connsiteX2153" fmla="*/ 1124031 w 4956175"/>
              <a:gd name="connsiteY2153" fmla="*/ 5372518 h 6235699"/>
              <a:gd name="connsiteX2154" fmla="*/ 1122098 w 4956175"/>
              <a:gd name="connsiteY2154" fmla="*/ 5371556 h 6235699"/>
              <a:gd name="connsiteX2155" fmla="*/ 1120165 w 4956175"/>
              <a:gd name="connsiteY2155" fmla="*/ 5371075 h 6235699"/>
              <a:gd name="connsiteX2156" fmla="*/ 1117588 w 4956175"/>
              <a:gd name="connsiteY2156" fmla="*/ 5370834 h 6235699"/>
              <a:gd name="connsiteX2157" fmla="*/ 1114368 w 4956175"/>
              <a:gd name="connsiteY2157" fmla="*/ 5370594 h 6235699"/>
              <a:gd name="connsiteX2158" fmla="*/ 1111144 w 4956175"/>
              <a:gd name="connsiteY2158" fmla="*/ 5370834 h 6235699"/>
              <a:gd name="connsiteX2159" fmla="*/ 1107924 w 4956175"/>
              <a:gd name="connsiteY2159" fmla="*/ 5371075 h 6235699"/>
              <a:gd name="connsiteX2160" fmla="*/ 1104701 w 4956175"/>
              <a:gd name="connsiteY2160" fmla="*/ 5382381 h 6235699"/>
              <a:gd name="connsiteX2161" fmla="*/ 1101159 w 4956175"/>
              <a:gd name="connsiteY2161" fmla="*/ 5393448 h 6235699"/>
              <a:gd name="connsiteX2162" fmla="*/ 1097614 w 4956175"/>
              <a:gd name="connsiteY2162" fmla="*/ 5404514 h 6235699"/>
              <a:gd name="connsiteX2163" fmla="*/ 1095359 w 4956175"/>
              <a:gd name="connsiteY2163" fmla="*/ 5409807 h 6235699"/>
              <a:gd name="connsiteX2164" fmla="*/ 1092781 w 4956175"/>
              <a:gd name="connsiteY2164" fmla="*/ 5414618 h 6235699"/>
              <a:gd name="connsiteX2165" fmla="*/ 1090205 w 4956175"/>
              <a:gd name="connsiteY2165" fmla="*/ 5419671 h 6235699"/>
              <a:gd name="connsiteX2166" fmla="*/ 1086982 w 4956175"/>
              <a:gd name="connsiteY2166" fmla="*/ 5424482 h 6235699"/>
              <a:gd name="connsiteX2167" fmla="*/ 1083761 w 4956175"/>
              <a:gd name="connsiteY2167" fmla="*/ 5429053 h 6235699"/>
              <a:gd name="connsiteX2168" fmla="*/ 1079573 w 4956175"/>
              <a:gd name="connsiteY2168" fmla="*/ 5433142 h 6235699"/>
              <a:gd name="connsiteX2169" fmla="*/ 1075707 w 4956175"/>
              <a:gd name="connsiteY2169" fmla="*/ 5436992 h 6235699"/>
              <a:gd name="connsiteX2170" fmla="*/ 1070874 w 4956175"/>
              <a:gd name="connsiteY2170" fmla="*/ 5440360 h 6235699"/>
              <a:gd name="connsiteX2171" fmla="*/ 1065397 w 4956175"/>
              <a:gd name="connsiteY2171" fmla="*/ 5443728 h 6235699"/>
              <a:gd name="connsiteX2172" fmla="*/ 1059276 w 4956175"/>
              <a:gd name="connsiteY2172" fmla="*/ 5446855 h 6235699"/>
              <a:gd name="connsiteX2173" fmla="*/ 1060888 w 4956175"/>
              <a:gd name="connsiteY2173" fmla="*/ 5453351 h 6235699"/>
              <a:gd name="connsiteX2174" fmla="*/ 1062820 w 4956175"/>
              <a:gd name="connsiteY2174" fmla="*/ 5460328 h 6235699"/>
              <a:gd name="connsiteX2175" fmla="*/ 1063786 w 4956175"/>
              <a:gd name="connsiteY2175" fmla="*/ 5467304 h 6235699"/>
              <a:gd name="connsiteX2176" fmla="*/ 1064109 w 4956175"/>
              <a:gd name="connsiteY2176" fmla="*/ 5470913 h 6235699"/>
              <a:gd name="connsiteX2177" fmla="*/ 1064109 w 4956175"/>
              <a:gd name="connsiteY2177" fmla="*/ 5474281 h 6235699"/>
              <a:gd name="connsiteX2178" fmla="*/ 1064109 w 4956175"/>
              <a:gd name="connsiteY2178" fmla="*/ 5477409 h 6235699"/>
              <a:gd name="connsiteX2179" fmla="*/ 1063465 w 4956175"/>
              <a:gd name="connsiteY2179" fmla="*/ 5480777 h 6235699"/>
              <a:gd name="connsiteX2180" fmla="*/ 1062820 w 4956175"/>
              <a:gd name="connsiteY2180" fmla="*/ 5483423 h 6235699"/>
              <a:gd name="connsiteX2181" fmla="*/ 1061531 w 4956175"/>
              <a:gd name="connsiteY2181" fmla="*/ 5486310 h 6235699"/>
              <a:gd name="connsiteX2182" fmla="*/ 1060243 w 4956175"/>
              <a:gd name="connsiteY2182" fmla="*/ 5488475 h 6235699"/>
              <a:gd name="connsiteX2183" fmla="*/ 1057988 w 4956175"/>
              <a:gd name="connsiteY2183" fmla="*/ 5490640 h 6235699"/>
              <a:gd name="connsiteX2184" fmla="*/ 1055410 w 4956175"/>
              <a:gd name="connsiteY2184" fmla="*/ 5492324 h 6235699"/>
              <a:gd name="connsiteX2185" fmla="*/ 1052189 w 4956175"/>
              <a:gd name="connsiteY2185" fmla="*/ 5493767 h 6235699"/>
              <a:gd name="connsiteX2186" fmla="*/ 1045102 w 4956175"/>
              <a:gd name="connsiteY2186" fmla="*/ 5496173 h 6235699"/>
              <a:gd name="connsiteX2187" fmla="*/ 1038335 w 4956175"/>
              <a:gd name="connsiteY2187" fmla="*/ 5499060 h 6235699"/>
              <a:gd name="connsiteX2188" fmla="*/ 1031893 w 4956175"/>
              <a:gd name="connsiteY2188" fmla="*/ 5502188 h 6235699"/>
              <a:gd name="connsiteX2189" fmla="*/ 1025772 w 4956175"/>
              <a:gd name="connsiteY2189" fmla="*/ 5505796 h 6235699"/>
              <a:gd name="connsiteX2190" fmla="*/ 1019649 w 4956175"/>
              <a:gd name="connsiteY2190" fmla="*/ 5509646 h 6235699"/>
              <a:gd name="connsiteX2191" fmla="*/ 1013852 w 4956175"/>
              <a:gd name="connsiteY2191" fmla="*/ 5513495 h 6235699"/>
              <a:gd name="connsiteX2192" fmla="*/ 1008052 w 4956175"/>
              <a:gd name="connsiteY2192" fmla="*/ 5517584 h 6235699"/>
              <a:gd name="connsiteX2193" fmla="*/ 1002576 w 4956175"/>
              <a:gd name="connsiteY2193" fmla="*/ 5521914 h 6235699"/>
              <a:gd name="connsiteX2194" fmla="*/ 991299 w 4956175"/>
              <a:gd name="connsiteY2194" fmla="*/ 5530816 h 6235699"/>
              <a:gd name="connsiteX2195" fmla="*/ 980669 w 4956175"/>
              <a:gd name="connsiteY2195" fmla="*/ 5539718 h 6235699"/>
              <a:gd name="connsiteX2196" fmla="*/ 969715 w 4956175"/>
              <a:gd name="connsiteY2196" fmla="*/ 5548618 h 6235699"/>
              <a:gd name="connsiteX2197" fmla="*/ 964238 w 4956175"/>
              <a:gd name="connsiteY2197" fmla="*/ 5552949 h 6235699"/>
              <a:gd name="connsiteX2198" fmla="*/ 958439 w 4956175"/>
              <a:gd name="connsiteY2198" fmla="*/ 5557039 h 6235699"/>
              <a:gd name="connsiteX2199" fmla="*/ 926866 w 4956175"/>
              <a:gd name="connsiteY2199" fmla="*/ 5559685 h 6235699"/>
              <a:gd name="connsiteX2200" fmla="*/ 894973 w 4956175"/>
              <a:gd name="connsiteY2200" fmla="*/ 5562572 h 6235699"/>
              <a:gd name="connsiteX2201" fmla="*/ 879186 w 4956175"/>
              <a:gd name="connsiteY2201" fmla="*/ 5564016 h 6235699"/>
              <a:gd name="connsiteX2202" fmla="*/ 862756 w 4956175"/>
              <a:gd name="connsiteY2202" fmla="*/ 5564737 h 6235699"/>
              <a:gd name="connsiteX2203" fmla="*/ 846970 w 4956175"/>
              <a:gd name="connsiteY2203" fmla="*/ 5565459 h 6235699"/>
              <a:gd name="connsiteX2204" fmla="*/ 831185 w 4956175"/>
              <a:gd name="connsiteY2204" fmla="*/ 5566181 h 6235699"/>
              <a:gd name="connsiteX2205" fmla="*/ 815076 w 4956175"/>
              <a:gd name="connsiteY2205" fmla="*/ 5566662 h 6235699"/>
              <a:gd name="connsiteX2206" fmla="*/ 799289 w 4956175"/>
              <a:gd name="connsiteY2206" fmla="*/ 5566662 h 6235699"/>
              <a:gd name="connsiteX2207" fmla="*/ 783504 w 4956175"/>
              <a:gd name="connsiteY2207" fmla="*/ 5566181 h 6235699"/>
              <a:gd name="connsiteX2208" fmla="*/ 767396 w 4956175"/>
              <a:gd name="connsiteY2208" fmla="*/ 5565218 h 6235699"/>
              <a:gd name="connsiteX2209" fmla="*/ 751609 w 4956175"/>
              <a:gd name="connsiteY2209" fmla="*/ 5564256 h 6235699"/>
              <a:gd name="connsiteX2210" fmla="*/ 735824 w 4956175"/>
              <a:gd name="connsiteY2210" fmla="*/ 5562572 h 6235699"/>
              <a:gd name="connsiteX2211" fmla="*/ 719716 w 4956175"/>
              <a:gd name="connsiteY2211" fmla="*/ 5560407 h 6235699"/>
              <a:gd name="connsiteX2212" fmla="*/ 703930 w 4956175"/>
              <a:gd name="connsiteY2212" fmla="*/ 5557520 h 6235699"/>
              <a:gd name="connsiteX2213" fmla="*/ 698453 w 4956175"/>
              <a:gd name="connsiteY2213" fmla="*/ 5556317 h 6235699"/>
              <a:gd name="connsiteX2214" fmla="*/ 693942 w 4956175"/>
              <a:gd name="connsiteY2214" fmla="*/ 5554633 h 6235699"/>
              <a:gd name="connsiteX2215" fmla="*/ 689754 w 4956175"/>
              <a:gd name="connsiteY2215" fmla="*/ 5552468 h 6235699"/>
              <a:gd name="connsiteX2216" fmla="*/ 686211 w 4956175"/>
              <a:gd name="connsiteY2216" fmla="*/ 5549821 h 6235699"/>
              <a:gd name="connsiteX2217" fmla="*/ 683310 w 4956175"/>
              <a:gd name="connsiteY2217" fmla="*/ 5547175 h 6235699"/>
              <a:gd name="connsiteX2218" fmla="*/ 680734 w 4956175"/>
              <a:gd name="connsiteY2218" fmla="*/ 5544048 h 6235699"/>
              <a:gd name="connsiteX2219" fmla="*/ 678479 w 4956175"/>
              <a:gd name="connsiteY2219" fmla="*/ 5540921 h 6235699"/>
              <a:gd name="connsiteX2220" fmla="*/ 676545 w 4956175"/>
              <a:gd name="connsiteY2220" fmla="*/ 5537312 h 6235699"/>
              <a:gd name="connsiteX2221" fmla="*/ 675257 w 4956175"/>
              <a:gd name="connsiteY2221" fmla="*/ 5533462 h 6235699"/>
              <a:gd name="connsiteX2222" fmla="*/ 673968 w 4956175"/>
              <a:gd name="connsiteY2222" fmla="*/ 5529613 h 6235699"/>
              <a:gd name="connsiteX2223" fmla="*/ 671712 w 4956175"/>
              <a:gd name="connsiteY2223" fmla="*/ 5521674 h 6235699"/>
              <a:gd name="connsiteX2224" fmla="*/ 668813 w 4956175"/>
              <a:gd name="connsiteY2224" fmla="*/ 5505315 h 6235699"/>
              <a:gd name="connsiteX2225" fmla="*/ 663659 w 4956175"/>
              <a:gd name="connsiteY2225" fmla="*/ 5475243 h 6235699"/>
              <a:gd name="connsiteX2226" fmla="*/ 658505 w 4956175"/>
              <a:gd name="connsiteY2226" fmla="*/ 5445653 h 6235699"/>
              <a:gd name="connsiteX2227" fmla="*/ 649483 w 4956175"/>
              <a:gd name="connsiteY2227" fmla="*/ 5386230 h 6235699"/>
              <a:gd name="connsiteX2228" fmla="*/ 619201 w 4956175"/>
              <a:gd name="connsiteY2228" fmla="*/ 5108848 h 6235699"/>
              <a:gd name="connsiteX2229" fmla="*/ 616623 w 4956175"/>
              <a:gd name="connsiteY2229" fmla="*/ 5103555 h 6235699"/>
              <a:gd name="connsiteX2230" fmla="*/ 615012 w 4956175"/>
              <a:gd name="connsiteY2230" fmla="*/ 5098743 h 6235699"/>
              <a:gd name="connsiteX2231" fmla="*/ 613401 w 4956175"/>
              <a:gd name="connsiteY2231" fmla="*/ 5093451 h 6235699"/>
              <a:gd name="connsiteX2232" fmla="*/ 612434 w 4956175"/>
              <a:gd name="connsiteY2232" fmla="*/ 5088640 h 6235699"/>
              <a:gd name="connsiteX2233" fmla="*/ 607924 w 4956175"/>
              <a:gd name="connsiteY2233" fmla="*/ 5075408 h 6235699"/>
              <a:gd name="connsiteX2234" fmla="*/ 603414 w 4956175"/>
              <a:gd name="connsiteY2234" fmla="*/ 5062177 h 6235699"/>
              <a:gd name="connsiteX2235" fmla="*/ 599548 w 4956175"/>
              <a:gd name="connsiteY2235" fmla="*/ 5048945 h 6235699"/>
              <a:gd name="connsiteX2236" fmla="*/ 596326 w 4956175"/>
              <a:gd name="connsiteY2236" fmla="*/ 5035953 h 6235699"/>
              <a:gd name="connsiteX2237" fmla="*/ 592783 w 4956175"/>
              <a:gd name="connsiteY2237" fmla="*/ 5022481 h 6235699"/>
              <a:gd name="connsiteX2238" fmla="*/ 590205 w 4956175"/>
              <a:gd name="connsiteY2238" fmla="*/ 5009249 h 6235699"/>
              <a:gd name="connsiteX2239" fmla="*/ 587628 w 4956175"/>
              <a:gd name="connsiteY2239" fmla="*/ 4995778 h 6235699"/>
              <a:gd name="connsiteX2240" fmla="*/ 586017 w 4956175"/>
              <a:gd name="connsiteY2240" fmla="*/ 4982305 h 6235699"/>
              <a:gd name="connsiteX2241" fmla="*/ 584406 w 4956175"/>
              <a:gd name="connsiteY2241" fmla="*/ 4968833 h 6235699"/>
              <a:gd name="connsiteX2242" fmla="*/ 583440 w 4956175"/>
              <a:gd name="connsiteY2242" fmla="*/ 4955361 h 6235699"/>
              <a:gd name="connsiteX2243" fmla="*/ 582473 w 4956175"/>
              <a:gd name="connsiteY2243" fmla="*/ 4942130 h 6235699"/>
              <a:gd name="connsiteX2244" fmla="*/ 582151 w 4956175"/>
              <a:gd name="connsiteY2244" fmla="*/ 4928416 h 6235699"/>
              <a:gd name="connsiteX2245" fmla="*/ 582151 w 4956175"/>
              <a:gd name="connsiteY2245" fmla="*/ 4914945 h 6235699"/>
              <a:gd name="connsiteX2246" fmla="*/ 582473 w 4956175"/>
              <a:gd name="connsiteY2246" fmla="*/ 4901231 h 6235699"/>
              <a:gd name="connsiteX2247" fmla="*/ 583440 w 4956175"/>
              <a:gd name="connsiteY2247" fmla="*/ 4887519 h 6235699"/>
              <a:gd name="connsiteX2248" fmla="*/ 584406 w 4956175"/>
              <a:gd name="connsiteY2248" fmla="*/ 4873806 h 6235699"/>
              <a:gd name="connsiteX2249" fmla="*/ 583762 w 4956175"/>
              <a:gd name="connsiteY2249" fmla="*/ 4868513 h 6235699"/>
              <a:gd name="connsiteX2250" fmla="*/ 583440 w 4956175"/>
              <a:gd name="connsiteY2250" fmla="*/ 4863702 h 6235699"/>
              <a:gd name="connsiteX2251" fmla="*/ 583440 w 4956175"/>
              <a:gd name="connsiteY2251" fmla="*/ 4858410 h 6235699"/>
              <a:gd name="connsiteX2252" fmla="*/ 583762 w 4956175"/>
              <a:gd name="connsiteY2252" fmla="*/ 4853117 h 6235699"/>
              <a:gd name="connsiteX2253" fmla="*/ 584406 w 4956175"/>
              <a:gd name="connsiteY2253" fmla="*/ 4848065 h 6235699"/>
              <a:gd name="connsiteX2254" fmla="*/ 585695 w 4956175"/>
              <a:gd name="connsiteY2254" fmla="*/ 4842531 h 6235699"/>
              <a:gd name="connsiteX2255" fmla="*/ 587306 w 4956175"/>
              <a:gd name="connsiteY2255" fmla="*/ 4836998 h 6235699"/>
              <a:gd name="connsiteX2256" fmla="*/ 589561 w 4956175"/>
              <a:gd name="connsiteY2256" fmla="*/ 4831706 h 6235699"/>
              <a:gd name="connsiteX2257" fmla="*/ 587306 w 4956175"/>
              <a:gd name="connsiteY2257" fmla="*/ 4816790 h 6235699"/>
              <a:gd name="connsiteX2258" fmla="*/ 584406 w 4956175"/>
              <a:gd name="connsiteY2258" fmla="*/ 4813181 h 6235699"/>
              <a:gd name="connsiteX2259" fmla="*/ 581829 w 4956175"/>
              <a:gd name="connsiteY2259" fmla="*/ 4809572 h 6235699"/>
              <a:gd name="connsiteX2260" fmla="*/ 579574 w 4956175"/>
              <a:gd name="connsiteY2260" fmla="*/ 4805964 h 6235699"/>
              <a:gd name="connsiteX2261" fmla="*/ 577963 w 4956175"/>
              <a:gd name="connsiteY2261" fmla="*/ 4802356 h 6235699"/>
              <a:gd name="connsiteX2262" fmla="*/ 576030 w 4956175"/>
              <a:gd name="connsiteY2262" fmla="*/ 4798747 h 6235699"/>
              <a:gd name="connsiteX2263" fmla="*/ 574420 w 4956175"/>
              <a:gd name="connsiteY2263" fmla="*/ 4794898 h 6235699"/>
              <a:gd name="connsiteX2264" fmla="*/ 572165 w 4956175"/>
              <a:gd name="connsiteY2264" fmla="*/ 4787440 h 6235699"/>
              <a:gd name="connsiteX2265" fmla="*/ 570875 w 4956175"/>
              <a:gd name="connsiteY2265" fmla="*/ 4779742 h 6235699"/>
              <a:gd name="connsiteX2266" fmla="*/ 570231 w 4956175"/>
              <a:gd name="connsiteY2266" fmla="*/ 4771803 h 6235699"/>
              <a:gd name="connsiteX2267" fmla="*/ 569587 w 4956175"/>
              <a:gd name="connsiteY2267" fmla="*/ 4763623 h 6235699"/>
              <a:gd name="connsiteX2268" fmla="*/ 569265 w 4956175"/>
              <a:gd name="connsiteY2268" fmla="*/ 4755684 h 6235699"/>
              <a:gd name="connsiteX2269" fmla="*/ 570231 w 4956175"/>
              <a:gd name="connsiteY2269" fmla="*/ 4739565 h 6235699"/>
              <a:gd name="connsiteX2270" fmla="*/ 570553 w 4956175"/>
              <a:gd name="connsiteY2270" fmla="*/ 4723447 h 6235699"/>
              <a:gd name="connsiteX2271" fmla="*/ 570553 w 4956175"/>
              <a:gd name="connsiteY2271" fmla="*/ 4715268 h 6235699"/>
              <a:gd name="connsiteX2272" fmla="*/ 569587 w 4956175"/>
              <a:gd name="connsiteY2272" fmla="*/ 4706847 h 6235699"/>
              <a:gd name="connsiteX2273" fmla="*/ 568621 w 4956175"/>
              <a:gd name="connsiteY2273" fmla="*/ 4698908 h 6235699"/>
              <a:gd name="connsiteX2274" fmla="*/ 566687 w 4956175"/>
              <a:gd name="connsiteY2274" fmla="*/ 4690970 h 6235699"/>
              <a:gd name="connsiteX2275" fmla="*/ 565398 w 4956175"/>
              <a:gd name="connsiteY2275" fmla="*/ 4694338 h 6235699"/>
              <a:gd name="connsiteX2276" fmla="*/ 564110 w 4956175"/>
              <a:gd name="connsiteY2276" fmla="*/ 4697946 h 6235699"/>
              <a:gd name="connsiteX2277" fmla="*/ 562177 w 4956175"/>
              <a:gd name="connsiteY2277" fmla="*/ 4704682 h 6235699"/>
              <a:gd name="connsiteX2278" fmla="*/ 560889 w 4956175"/>
              <a:gd name="connsiteY2278" fmla="*/ 4711899 h 6235699"/>
              <a:gd name="connsiteX2279" fmla="*/ 560244 w 4956175"/>
              <a:gd name="connsiteY2279" fmla="*/ 4719117 h 6235699"/>
              <a:gd name="connsiteX2280" fmla="*/ 560244 w 4956175"/>
              <a:gd name="connsiteY2280" fmla="*/ 4726093 h 6235699"/>
              <a:gd name="connsiteX2281" fmla="*/ 560244 w 4956175"/>
              <a:gd name="connsiteY2281" fmla="*/ 4733551 h 6235699"/>
              <a:gd name="connsiteX2282" fmla="*/ 560566 w 4956175"/>
              <a:gd name="connsiteY2282" fmla="*/ 4747745 h 6235699"/>
              <a:gd name="connsiteX2283" fmla="*/ 560566 w 4956175"/>
              <a:gd name="connsiteY2283" fmla="*/ 4754962 h 6235699"/>
              <a:gd name="connsiteX2284" fmla="*/ 560566 w 4956175"/>
              <a:gd name="connsiteY2284" fmla="*/ 4762179 h 6235699"/>
              <a:gd name="connsiteX2285" fmla="*/ 559922 w 4956175"/>
              <a:gd name="connsiteY2285" fmla="*/ 4768916 h 6235699"/>
              <a:gd name="connsiteX2286" fmla="*/ 558634 w 4956175"/>
              <a:gd name="connsiteY2286" fmla="*/ 4775893 h 6235699"/>
              <a:gd name="connsiteX2287" fmla="*/ 557022 w 4956175"/>
              <a:gd name="connsiteY2287" fmla="*/ 4782628 h 6235699"/>
              <a:gd name="connsiteX2288" fmla="*/ 555733 w 4956175"/>
              <a:gd name="connsiteY2288" fmla="*/ 4785996 h 6235699"/>
              <a:gd name="connsiteX2289" fmla="*/ 554445 w 4956175"/>
              <a:gd name="connsiteY2289" fmla="*/ 4789124 h 6235699"/>
              <a:gd name="connsiteX2290" fmla="*/ 552513 w 4956175"/>
              <a:gd name="connsiteY2290" fmla="*/ 4792251 h 6235699"/>
              <a:gd name="connsiteX2291" fmla="*/ 550579 w 4956175"/>
              <a:gd name="connsiteY2291" fmla="*/ 4795619 h 6235699"/>
              <a:gd name="connsiteX2292" fmla="*/ 548324 w 4956175"/>
              <a:gd name="connsiteY2292" fmla="*/ 4798506 h 6235699"/>
              <a:gd name="connsiteX2293" fmla="*/ 545746 w 4956175"/>
              <a:gd name="connsiteY2293" fmla="*/ 4801634 h 6235699"/>
              <a:gd name="connsiteX2294" fmla="*/ 544135 w 4956175"/>
              <a:gd name="connsiteY2294" fmla="*/ 4831706 h 6235699"/>
              <a:gd name="connsiteX2295" fmla="*/ 541880 w 4956175"/>
              <a:gd name="connsiteY2295" fmla="*/ 4861778 h 6235699"/>
              <a:gd name="connsiteX2296" fmla="*/ 539304 w 4956175"/>
              <a:gd name="connsiteY2296" fmla="*/ 4891850 h 6235699"/>
              <a:gd name="connsiteX2297" fmla="*/ 536403 w 4956175"/>
              <a:gd name="connsiteY2297" fmla="*/ 4921681 h 6235699"/>
              <a:gd name="connsiteX2298" fmla="*/ 533504 w 4956175"/>
              <a:gd name="connsiteY2298" fmla="*/ 4951993 h 6235699"/>
              <a:gd name="connsiteX2299" fmla="*/ 530282 w 4956175"/>
              <a:gd name="connsiteY2299" fmla="*/ 4981824 h 6235699"/>
              <a:gd name="connsiteX2300" fmla="*/ 523517 w 4956175"/>
              <a:gd name="connsiteY2300" fmla="*/ 5041727 h 6235699"/>
              <a:gd name="connsiteX2301" fmla="*/ 515785 w 4956175"/>
              <a:gd name="connsiteY2301" fmla="*/ 5101149 h 6235699"/>
              <a:gd name="connsiteX2302" fmla="*/ 507409 w 4956175"/>
              <a:gd name="connsiteY2302" fmla="*/ 5160571 h 6235699"/>
              <a:gd name="connsiteX2303" fmla="*/ 498066 w 4956175"/>
              <a:gd name="connsiteY2303" fmla="*/ 5220234 h 6235699"/>
              <a:gd name="connsiteX2304" fmla="*/ 488723 w 4956175"/>
              <a:gd name="connsiteY2304" fmla="*/ 5279656 h 6235699"/>
              <a:gd name="connsiteX2305" fmla="*/ 478736 w 4956175"/>
              <a:gd name="connsiteY2305" fmla="*/ 5339078 h 6235699"/>
              <a:gd name="connsiteX2306" fmla="*/ 468105 w 4956175"/>
              <a:gd name="connsiteY2306" fmla="*/ 5398260 h 6235699"/>
              <a:gd name="connsiteX2307" fmla="*/ 446842 w 4956175"/>
              <a:gd name="connsiteY2307" fmla="*/ 5516622 h 6235699"/>
              <a:gd name="connsiteX2308" fmla="*/ 424614 w 4956175"/>
              <a:gd name="connsiteY2308" fmla="*/ 5634985 h 6235699"/>
              <a:gd name="connsiteX2309" fmla="*/ 403351 w 4956175"/>
              <a:gd name="connsiteY2309" fmla="*/ 5753348 h 6235699"/>
              <a:gd name="connsiteX2310" fmla="*/ 404961 w 4956175"/>
              <a:gd name="connsiteY2310" fmla="*/ 5757919 h 6235699"/>
              <a:gd name="connsiteX2311" fmla="*/ 405605 w 4956175"/>
              <a:gd name="connsiteY2311" fmla="*/ 5762249 h 6235699"/>
              <a:gd name="connsiteX2312" fmla="*/ 406250 w 4956175"/>
              <a:gd name="connsiteY2312" fmla="*/ 5766339 h 6235699"/>
              <a:gd name="connsiteX2313" fmla="*/ 406250 w 4956175"/>
              <a:gd name="connsiteY2313" fmla="*/ 5770429 h 6235699"/>
              <a:gd name="connsiteX2314" fmla="*/ 406250 w 4956175"/>
              <a:gd name="connsiteY2314" fmla="*/ 5774518 h 6235699"/>
              <a:gd name="connsiteX2315" fmla="*/ 405605 w 4956175"/>
              <a:gd name="connsiteY2315" fmla="*/ 5778608 h 6235699"/>
              <a:gd name="connsiteX2316" fmla="*/ 404961 w 4956175"/>
              <a:gd name="connsiteY2316" fmla="*/ 5782457 h 6235699"/>
              <a:gd name="connsiteX2317" fmla="*/ 403672 w 4956175"/>
              <a:gd name="connsiteY2317" fmla="*/ 5786547 h 6235699"/>
              <a:gd name="connsiteX2318" fmla="*/ 401094 w 4956175"/>
              <a:gd name="connsiteY2318" fmla="*/ 5794246 h 6235699"/>
              <a:gd name="connsiteX2319" fmla="*/ 397873 w 4956175"/>
              <a:gd name="connsiteY2319" fmla="*/ 5801703 h 6235699"/>
              <a:gd name="connsiteX2320" fmla="*/ 390786 w 4956175"/>
              <a:gd name="connsiteY2320" fmla="*/ 5816860 h 6235699"/>
              <a:gd name="connsiteX2321" fmla="*/ 389498 w 4956175"/>
              <a:gd name="connsiteY2321" fmla="*/ 5823355 h 6235699"/>
              <a:gd name="connsiteX2322" fmla="*/ 387564 w 4956175"/>
              <a:gd name="connsiteY2322" fmla="*/ 5829610 h 6235699"/>
              <a:gd name="connsiteX2323" fmla="*/ 385630 w 4956175"/>
              <a:gd name="connsiteY2323" fmla="*/ 5836346 h 6235699"/>
              <a:gd name="connsiteX2324" fmla="*/ 383375 w 4956175"/>
              <a:gd name="connsiteY2324" fmla="*/ 5842601 h 6235699"/>
              <a:gd name="connsiteX2325" fmla="*/ 381443 w 4956175"/>
              <a:gd name="connsiteY2325" fmla="*/ 5848856 h 6235699"/>
              <a:gd name="connsiteX2326" fmla="*/ 378865 w 4956175"/>
              <a:gd name="connsiteY2326" fmla="*/ 5854871 h 6235699"/>
              <a:gd name="connsiteX2327" fmla="*/ 375643 w 4956175"/>
              <a:gd name="connsiteY2327" fmla="*/ 5861366 h 6235699"/>
              <a:gd name="connsiteX2328" fmla="*/ 372744 w 4956175"/>
              <a:gd name="connsiteY2328" fmla="*/ 5867380 h 6235699"/>
              <a:gd name="connsiteX2329" fmla="*/ 369522 w 4956175"/>
              <a:gd name="connsiteY2329" fmla="*/ 5873154 h 6235699"/>
              <a:gd name="connsiteX2330" fmla="*/ 366301 w 4956175"/>
              <a:gd name="connsiteY2330" fmla="*/ 5879169 h 6235699"/>
              <a:gd name="connsiteX2331" fmla="*/ 363080 w 4956175"/>
              <a:gd name="connsiteY2331" fmla="*/ 5884461 h 6235699"/>
              <a:gd name="connsiteX2332" fmla="*/ 359214 w 4956175"/>
              <a:gd name="connsiteY2332" fmla="*/ 5890235 h 6235699"/>
              <a:gd name="connsiteX2333" fmla="*/ 355348 w 4956175"/>
              <a:gd name="connsiteY2333" fmla="*/ 5895527 h 6235699"/>
              <a:gd name="connsiteX2334" fmla="*/ 351160 w 4956175"/>
              <a:gd name="connsiteY2334" fmla="*/ 5901061 h 6235699"/>
              <a:gd name="connsiteX2335" fmla="*/ 347293 w 4956175"/>
              <a:gd name="connsiteY2335" fmla="*/ 5905872 h 6235699"/>
              <a:gd name="connsiteX2336" fmla="*/ 343105 w 4956175"/>
              <a:gd name="connsiteY2336" fmla="*/ 5910925 h 6235699"/>
              <a:gd name="connsiteX2337" fmla="*/ 338595 w 4956175"/>
              <a:gd name="connsiteY2337" fmla="*/ 5915495 h 6235699"/>
              <a:gd name="connsiteX2338" fmla="*/ 334407 w 4956175"/>
              <a:gd name="connsiteY2338" fmla="*/ 5920066 h 6235699"/>
              <a:gd name="connsiteX2339" fmla="*/ 329574 w 4956175"/>
              <a:gd name="connsiteY2339" fmla="*/ 5924396 h 6235699"/>
              <a:gd name="connsiteX2340" fmla="*/ 325064 w 4956175"/>
              <a:gd name="connsiteY2340" fmla="*/ 5928486 h 6235699"/>
              <a:gd name="connsiteX2341" fmla="*/ 320231 w 4956175"/>
              <a:gd name="connsiteY2341" fmla="*/ 5932336 h 6235699"/>
              <a:gd name="connsiteX2342" fmla="*/ 315399 w 4956175"/>
              <a:gd name="connsiteY2342" fmla="*/ 5935704 h 6235699"/>
              <a:gd name="connsiteX2343" fmla="*/ 310890 w 4956175"/>
              <a:gd name="connsiteY2343" fmla="*/ 5938831 h 6235699"/>
              <a:gd name="connsiteX2344" fmla="*/ 306056 w 4956175"/>
              <a:gd name="connsiteY2344" fmla="*/ 5941959 h 6235699"/>
              <a:gd name="connsiteX2345" fmla="*/ 301224 w 4956175"/>
              <a:gd name="connsiteY2345" fmla="*/ 5944604 h 6235699"/>
              <a:gd name="connsiteX2346" fmla="*/ 296392 w 4956175"/>
              <a:gd name="connsiteY2346" fmla="*/ 5947010 h 6235699"/>
              <a:gd name="connsiteX2347" fmla="*/ 291559 w 4956175"/>
              <a:gd name="connsiteY2347" fmla="*/ 5948935 h 6235699"/>
              <a:gd name="connsiteX2348" fmla="*/ 287049 w 4956175"/>
              <a:gd name="connsiteY2348" fmla="*/ 5950860 h 6235699"/>
              <a:gd name="connsiteX2349" fmla="*/ 282216 w 4956175"/>
              <a:gd name="connsiteY2349" fmla="*/ 5952303 h 6235699"/>
              <a:gd name="connsiteX2350" fmla="*/ 277383 w 4956175"/>
              <a:gd name="connsiteY2350" fmla="*/ 5953506 h 6235699"/>
              <a:gd name="connsiteX2351" fmla="*/ 272552 w 4956175"/>
              <a:gd name="connsiteY2351" fmla="*/ 5954228 h 6235699"/>
              <a:gd name="connsiteX2352" fmla="*/ 267719 w 4956175"/>
              <a:gd name="connsiteY2352" fmla="*/ 5954468 h 6235699"/>
              <a:gd name="connsiteX2353" fmla="*/ 263854 w 4956175"/>
              <a:gd name="connsiteY2353" fmla="*/ 5956393 h 6235699"/>
              <a:gd name="connsiteX2354" fmla="*/ 259343 w 4956175"/>
              <a:gd name="connsiteY2354" fmla="*/ 5958318 h 6235699"/>
              <a:gd name="connsiteX2355" fmla="*/ 255155 w 4956175"/>
              <a:gd name="connsiteY2355" fmla="*/ 5959761 h 6235699"/>
              <a:gd name="connsiteX2356" fmla="*/ 251288 w 4956175"/>
              <a:gd name="connsiteY2356" fmla="*/ 5961205 h 6235699"/>
              <a:gd name="connsiteX2357" fmla="*/ 246778 w 4956175"/>
              <a:gd name="connsiteY2357" fmla="*/ 5962408 h 6235699"/>
              <a:gd name="connsiteX2358" fmla="*/ 242912 w 4956175"/>
              <a:gd name="connsiteY2358" fmla="*/ 5963610 h 6235699"/>
              <a:gd name="connsiteX2359" fmla="*/ 234213 w 4956175"/>
              <a:gd name="connsiteY2359" fmla="*/ 5965295 h 6235699"/>
              <a:gd name="connsiteX2360" fmla="*/ 225516 w 4956175"/>
              <a:gd name="connsiteY2360" fmla="*/ 5966257 h 6235699"/>
              <a:gd name="connsiteX2361" fmla="*/ 217138 w 4956175"/>
              <a:gd name="connsiteY2361" fmla="*/ 5966979 h 6235699"/>
              <a:gd name="connsiteX2362" fmla="*/ 208441 w 4956175"/>
              <a:gd name="connsiteY2362" fmla="*/ 5967219 h 6235699"/>
              <a:gd name="connsiteX2363" fmla="*/ 199742 w 4956175"/>
              <a:gd name="connsiteY2363" fmla="*/ 5967460 h 6235699"/>
              <a:gd name="connsiteX2364" fmla="*/ 182345 w 4956175"/>
              <a:gd name="connsiteY2364" fmla="*/ 5967460 h 6235699"/>
              <a:gd name="connsiteX2365" fmla="*/ 173647 w 4956175"/>
              <a:gd name="connsiteY2365" fmla="*/ 5967460 h 6235699"/>
              <a:gd name="connsiteX2366" fmla="*/ 164949 w 4956175"/>
              <a:gd name="connsiteY2366" fmla="*/ 5967700 h 6235699"/>
              <a:gd name="connsiteX2367" fmla="*/ 156573 w 4956175"/>
              <a:gd name="connsiteY2367" fmla="*/ 5967941 h 6235699"/>
              <a:gd name="connsiteX2368" fmla="*/ 147552 w 4956175"/>
              <a:gd name="connsiteY2368" fmla="*/ 5968903 h 6235699"/>
              <a:gd name="connsiteX2369" fmla="*/ 139175 w 4956175"/>
              <a:gd name="connsiteY2369" fmla="*/ 5970106 h 6235699"/>
              <a:gd name="connsiteX2370" fmla="*/ 130799 w 4956175"/>
              <a:gd name="connsiteY2370" fmla="*/ 5972030 h 6235699"/>
              <a:gd name="connsiteX2371" fmla="*/ 54769 w 4956175"/>
              <a:gd name="connsiteY2371" fmla="*/ 5967700 h 6235699"/>
              <a:gd name="connsiteX2372" fmla="*/ 48647 w 4956175"/>
              <a:gd name="connsiteY2372" fmla="*/ 5967700 h 6235699"/>
              <a:gd name="connsiteX2373" fmla="*/ 41882 w 4956175"/>
              <a:gd name="connsiteY2373" fmla="*/ 5967460 h 6235699"/>
              <a:gd name="connsiteX2374" fmla="*/ 38660 w 4956175"/>
              <a:gd name="connsiteY2374" fmla="*/ 5967219 h 6235699"/>
              <a:gd name="connsiteX2375" fmla="*/ 35116 w 4956175"/>
              <a:gd name="connsiteY2375" fmla="*/ 5966497 h 6235699"/>
              <a:gd name="connsiteX2376" fmla="*/ 32217 w 4956175"/>
              <a:gd name="connsiteY2376" fmla="*/ 5965776 h 6235699"/>
              <a:gd name="connsiteX2377" fmla="*/ 28995 w 4956175"/>
              <a:gd name="connsiteY2377" fmla="*/ 5965054 h 6235699"/>
              <a:gd name="connsiteX2378" fmla="*/ 26418 w 4956175"/>
              <a:gd name="connsiteY2378" fmla="*/ 5963851 h 6235699"/>
              <a:gd name="connsiteX2379" fmla="*/ 23841 w 4956175"/>
              <a:gd name="connsiteY2379" fmla="*/ 5962408 h 6235699"/>
              <a:gd name="connsiteX2380" fmla="*/ 21908 w 4956175"/>
              <a:gd name="connsiteY2380" fmla="*/ 5961205 h 6235699"/>
              <a:gd name="connsiteX2381" fmla="*/ 20297 w 4956175"/>
              <a:gd name="connsiteY2381" fmla="*/ 5959521 h 6235699"/>
              <a:gd name="connsiteX2382" fmla="*/ 18686 w 4956175"/>
              <a:gd name="connsiteY2382" fmla="*/ 5957596 h 6235699"/>
              <a:gd name="connsiteX2383" fmla="*/ 18042 w 4956175"/>
              <a:gd name="connsiteY2383" fmla="*/ 5955671 h 6235699"/>
              <a:gd name="connsiteX2384" fmla="*/ 18042 w 4956175"/>
              <a:gd name="connsiteY2384" fmla="*/ 5953506 h 6235699"/>
              <a:gd name="connsiteX2385" fmla="*/ 18364 w 4956175"/>
              <a:gd name="connsiteY2385" fmla="*/ 5950860 h 6235699"/>
              <a:gd name="connsiteX2386" fmla="*/ 19974 w 4956175"/>
              <a:gd name="connsiteY2386" fmla="*/ 5944123 h 6235699"/>
              <a:gd name="connsiteX2387" fmla="*/ 21264 w 4956175"/>
              <a:gd name="connsiteY2387" fmla="*/ 5937628 h 6235699"/>
              <a:gd name="connsiteX2388" fmla="*/ 21908 w 4956175"/>
              <a:gd name="connsiteY2388" fmla="*/ 5931133 h 6235699"/>
              <a:gd name="connsiteX2389" fmla="*/ 23196 w 4956175"/>
              <a:gd name="connsiteY2389" fmla="*/ 5924637 h 6235699"/>
              <a:gd name="connsiteX2390" fmla="*/ 23518 w 4956175"/>
              <a:gd name="connsiteY2390" fmla="*/ 5918141 h 6235699"/>
              <a:gd name="connsiteX2391" fmla="*/ 23841 w 4956175"/>
              <a:gd name="connsiteY2391" fmla="*/ 5911406 h 6235699"/>
              <a:gd name="connsiteX2392" fmla="*/ 23841 w 4956175"/>
              <a:gd name="connsiteY2392" fmla="*/ 5898655 h 6235699"/>
              <a:gd name="connsiteX2393" fmla="*/ 22874 w 4956175"/>
              <a:gd name="connsiteY2393" fmla="*/ 5885904 h 6235699"/>
              <a:gd name="connsiteX2394" fmla="*/ 21585 w 4956175"/>
              <a:gd name="connsiteY2394" fmla="*/ 5873154 h 6235699"/>
              <a:gd name="connsiteX2395" fmla="*/ 19974 w 4956175"/>
              <a:gd name="connsiteY2395" fmla="*/ 5860163 h 6235699"/>
              <a:gd name="connsiteX2396" fmla="*/ 17719 w 4956175"/>
              <a:gd name="connsiteY2396" fmla="*/ 5847653 h 6235699"/>
              <a:gd name="connsiteX2397" fmla="*/ 12887 w 4956175"/>
              <a:gd name="connsiteY2397" fmla="*/ 5822152 h 6235699"/>
              <a:gd name="connsiteX2398" fmla="*/ 10632 w 4956175"/>
              <a:gd name="connsiteY2398" fmla="*/ 5809402 h 6235699"/>
              <a:gd name="connsiteX2399" fmla="*/ 8699 w 4956175"/>
              <a:gd name="connsiteY2399" fmla="*/ 5796892 h 6235699"/>
              <a:gd name="connsiteX2400" fmla="*/ 7411 w 4956175"/>
              <a:gd name="connsiteY2400" fmla="*/ 5783901 h 6235699"/>
              <a:gd name="connsiteX2401" fmla="*/ 6121 w 4956175"/>
              <a:gd name="connsiteY2401" fmla="*/ 5770910 h 6235699"/>
              <a:gd name="connsiteX2402" fmla="*/ 5800 w 4956175"/>
              <a:gd name="connsiteY2402" fmla="*/ 5758400 h 6235699"/>
              <a:gd name="connsiteX2403" fmla="*/ 5800 w 4956175"/>
              <a:gd name="connsiteY2403" fmla="*/ 5751904 h 6235699"/>
              <a:gd name="connsiteX2404" fmla="*/ 6121 w 4956175"/>
              <a:gd name="connsiteY2404" fmla="*/ 5745408 h 6235699"/>
              <a:gd name="connsiteX2405" fmla="*/ 7088 w 4956175"/>
              <a:gd name="connsiteY2405" fmla="*/ 5735545 h 6235699"/>
              <a:gd name="connsiteX2406" fmla="*/ 7411 w 4956175"/>
              <a:gd name="connsiteY2406" fmla="*/ 5725682 h 6235699"/>
              <a:gd name="connsiteX2407" fmla="*/ 7411 w 4956175"/>
              <a:gd name="connsiteY2407" fmla="*/ 5705955 h 6235699"/>
              <a:gd name="connsiteX2408" fmla="*/ 6765 w 4956175"/>
              <a:gd name="connsiteY2408" fmla="*/ 5686468 h 6235699"/>
              <a:gd name="connsiteX2409" fmla="*/ 5477 w 4956175"/>
              <a:gd name="connsiteY2409" fmla="*/ 5666741 h 6235699"/>
              <a:gd name="connsiteX2410" fmla="*/ 2900 w 4956175"/>
              <a:gd name="connsiteY2410" fmla="*/ 5627287 h 6235699"/>
              <a:gd name="connsiteX2411" fmla="*/ 1611 w 4956175"/>
              <a:gd name="connsiteY2411" fmla="*/ 5607559 h 6235699"/>
              <a:gd name="connsiteX2412" fmla="*/ 323 w 4956175"/>
              <a:gd name="connsiteY2412" fmla="*/ 5587832 h 6235699"/>
              <a:gd name="connsiteX2413" fmla="*/ 0 w 4956175"/>
              <a:gd name="connsiteY2413" fmla="*/ 5568105 h 6235699"/>
              <a:gd name="connsiteX2414" fmla="*/ 0 w 4956175"/>
              <a:gd name="connsiteY2414" fmla="*/ 5548618 h 6235699"/>
              <a:gd name="connsiteX2415" fmla="*/ 323 w 4956175"/>
              <a:gd name="connsiteY2415" fmla="*/ 5538755 h 6235699"/>
              <a:gd name="connsiteX2416" fmla="*/ 645 w 4956175"/>
              <a:gd name="connsiteY2416" fmla="*/ 5528891 h 6235699"/>
              <a:gd name="connsiteX2417" fmla="*/ 1611 w 4956175"/>
              <a:gd name="connsiteY2417" fmla="*/ 5519268 h 6235699"/>
              <a:gd name="connsiteX2418" fmla="*/ 2578 w 4956175"/>
              <a:gd name="connsiteY2418" fmla="*/ 5509405 h 6235699"/>
              <a:gd name="connsiteX2419" fmla="*/ 4189 w 4956175"/>
              <a:gd name="connsiteY2419" fmla="*/ 5499541 h 6235699"/>
              <a:gd name="connsiteX2420" fmla="*/ 5800 w 4956175"/>
              <a:gd name="connsiteY2420" fmla="*/ 5489918 h 6235699"/>
              <a:gd name="connsiteX2421" fmla="*/ 7732 w 4956175"/>
              <a:gd name="connsiteY2421" fmla="*/ 5480296 h 6235699"/>
              <a:gd name="connsiteX2422" fmla="*/ 10310 w 4956175"/>
              <a:gd name="connsiteY2422" fmla="*/ 5470432 h 6235699"/>
              <a:gd name="connsiteX2423" fmla="*/ 12887 w 4956175"/>
              <a:gd name="connsiteY2423" fmla="*/ 5460809 h 6235699"/>
              <a:gd name="connsiteX2424" fmla="*/ 16109 w 4956175"/>
              <a:gd name="connsiteY2424" fmla="*/ 5451186 h 6235699"/>
              <a:gd name="connsiteX2425" fmla="*/ 19974 w 4956175"/>
              <a:gd name="connsiteY2425" fmla="*/ 5441563 h 6235699"/>
              <a:gd name="connsiteX2426" fmla="*/ 23841 w 4956175"/>
              <a:gd name="connsiteY2426" fmla="*/ 5431940 h 6235699"/>
              <a:gd name="connsiteX2427" fmla="*/ 25129 w 4956175"/>
              <a:gd name="connsiteY2427" fmla="*/ 5408604 h 6235699"/>
              <a:gd name="connsiteX2428" fmla="*/ 25773 w 4956175"/>
              <a:gd name="connsiteY2428" fmla="*/ 5385509 h 6235699"/>
              <a:gd name="connsiteX2429" fmla="*/ 26418 w 4956175"/>
              <a:gd name="connsiteY2429" fmla="*/ 5362654 h 6235699"/>
              <a:gd name="connsiteX2430" fmla="*/ 27707 w 4956175"/>
              <a:gd name="connsiteY2430" fmla="*/ 5339319 h 6235699"/>
              <a:gd name="connsiteX2431" fmla="*/ 28995 w 4956175"/>
              <a:gd name="connsiteY2431" fmla="*/ 5316224 h 6235699"/>
              <a:gd name="connsiteX2432" fmla="*/ 29962 w 4956175"/>
              <a:gd name="connsiteY2432" fmla="*/ 5304676 h 6235699"/>
              <a:gd name="connsiteX2433" fmla="*/ 31573 w 4956175"/>
              <a:gd name="connsiteY2433" fmla="*/ 5293128 h 6235699"/>
              <a:gd name="connsiteX2434" fmla="*/ 33506 w 4956175"/>
              <a:gd name="connsiteY2434" fmla="*/ 5281581 h 6235699"/>
              <a:gd name="connsiteX2435" fmla="*/ 35116 w 4956175"/>
              <a:gd name="connsiteY2435" fmla="*/ 5270273 h 6235699"/>
              <a:gd name="connsiteX2436" fmla="*/ 37694 w 4956175"/>
              <a:gd name="connsiteY2436" fmla="*/ 5258967 h 6235699"/>
              <a:gd name="connsiteX2437" fmla="*/ 40915 w 4956175"/>
              <a:gd name="connsiteY2437" fmla="*/ 5247659 h 6235699"/>
              <a:gd name="connsiteX2438" fmla="*/ 38338 w 4956175"/>
              <a:gd name="connsiteY2438" fmla="*/ 5234909 h 6235699"/>
              <a:gd name="connsiteX2439" fmla="*/ 36083 w 4956175"/>
              <a:gd name="connsiteY2439" fmla="*/ 5222399 h 6235699"/>
              <a:gd name="connsiteX2440" fmla="*/ 34794 w 4956175"/>
              <a:gd name="connsiteY2440" fmla="*/ 5209648 h 6235699"/>
              <a:gd name="connsiteX2441" fmla="*/ 34472 w 4956175"/>
              <a:gd name="connsiteY2441" fmla="*/ 5197380 h 6235699"/>
              <a:gd name="connsiteX2442" fmla="*/ 34472 w 4956175"/>
              <a:gd name="connsiteY2442" fmla="*/ 5184869 h 6235699"/>
              <a:gd name="connsiteX2443" fmla="*/ 34794 w 4956175"/>
              <a:gd name="connsiteY2443" fmla="*/ 5172119 h 6235699"/>
              <a:gd name="connsiteX2444" fmla="*/ 36083 w 4956175"/>
              <a:gd name="connsiteY2444" fmla="*/ 5159850 h 6235699"/>
              <a:gd name="connsiteX2445" fmla="*/ 37049 w 4956175"/>
              <a:gd name="connsiteY2445" fmla="*/ 5147340 h 6235699"/>
              <a:gd name="connsiteX2446" fmla="*/ 40271 w 4956175"/>
              <a:gd name="connsiteY2446" fmla="*/ 5122560 h 6235699"/>
              <a:gd name="connsiteX2447" fmla="*/ 44137 w 4956175"/>
              <a:gd name="connsiteY2447" fmla="*/ 5097540 h 6235699"/>
              <a:gd name="connsiteX2448" fmla="*/ 47681 w 4956175"/>
              <a:gd name="connsiteY2448" fmla="*/ 5073002 h 6235699"/>
              <a:gd name="connsiteX2449" fmla="*/ 49291 w 4956175"/>
              <a:gd name="connsiteY2449" fmla="*/ 5060493 h 6235699"/>
              <a:gd name="connsiteX2450" fmla="*/ 50258 w 4956175"/>
              <a:gd name="connsiteY2450" fmla="*/ 5048463 h 6235699"/>
              <a:gd name="connsiteX2451" fmla="*/ 54446 w 4956175"/>
              <a:gd name="connsiteY2451" fmla="*/ 5002033 h 6235699"/>
              <a:gd name="connsiteX2452" fmla="*/ 57990 w 4956175"/>
              <a:gd name="connsiteY2452" fmla="*/ 4955842 h 6235699"/>
              <a:gd name="connsiteX2453" fmla="*/ 61856 w 4956175"/>
              <a:gd name="connsiteY2453" fmla="*/ 4909411 h 6235699"/>
              <a:gd name="connsiteX2454" fmla="*/ 64755 w 4956175"/>
              <a:gd name="connsiteY2454" fmla="*/ 4862981 h 6235699"/>
              <a:gd name="connsiteX2455" fmla="*/ 67332 w 4956175"/>
              <a:gd name="connsiteY2455" fmla="*/ 4816790 h 6235699"/>
              <a:gd name="connsiteX2456" fmla="*/ 69910 w 4956175"/>
              <a:gd name="connsiteY2456" fmla="*/ 4770359 h 6235699"/>
              <a:gd name="connsiteX2457" fmla="*/ 71521 w 4956175"/>
              <a:gd name="connsiteY2457" fmla="*/ 4723928 h 6235699"/>
              <a:gd name="connsiteX2458" fmla="*/ 73454 w 4956175"/>
              <a:gd name="connsiteY2458" fmla="*/ 4677256 h 6235699"/>
              <a:gd name="connsiteX2459" fmla="*/ 69910 w 4956175"/>
              <a:gd name="connsiteY2459" fmla="*/ 4046709 h 6235699"/>
              <a:gd name="connsiteX2460" fmla="*/ 71198 w 4956175"/>
              <a:gd name="connsiteY2460" fmla="*/ 4000760 h 6235699"/>
              <a:gd name="connsiteX2461" fmla="*/ 70877 w 4956175"/>
              <a:gd name="connsiteY2461" fmla="*/ 3962268 h 6235699"/>
              <a:gd name="connsiteX2462" fmla="*/ 70554 w 4956175"/>
              <a:gd name="connsiteY2462" fmla="*/ 3923776 h 6235699"/>
              <a:gd name="connsiteX2463" fmla="*/ 64755 w 4956175"/>
              <a:gd name="connsiteY2463" fmla="*/ 3508784 h 6235699"/>
              <a:gd name="connsiteX2464" fmla="*/ 63467 w 4956175"/>
              <a:gd name="connsiteY2464" fmla="*/ 3404856 h 6235699"/>
              <a:gd name="connsiteX2465" fmla="*/ 62500 w 4956175"/>
              <a:gd name="connsiteY2465" fmla="*/ 3301169 h 6235699"/>
              <a:gd name="connsiteX2466" fmla="*/ 61856 w 4956175"/>
              <a:gd name="connsiteY2466" fmla="*/ 3197480 h 6235699"/>
              <a:gd name="connsiteX2467" fmla="*/ 60890 w 4956175"/>
              <a:gd name="connsiteY2467" fmla="*/ 3093793 h 6235699"/>
              <a:gd name="connsiteX2468" fmla="*/ 60890 w 4956175"/>
              <a:gd name="connsiteY2468" fmla="*/ 3075269 h 6235699"/>
              <a:gd name="connsiteX2469" fmla="*/ 60245 w 4956175"/>
              <a:gd name="connsiteY2469" fmla="*/ 3056744 h 6235699"/>
              <a:gd name="connsiteX2470" fmla="*/ 58312 w 4956175"/>
              <a:gd name="connsiteY2470" fmla="*/ 3019937 h 6235699"/>
              <a:gd name="connsiteX2471" fmla="*/ 56057 w 4956175"/>
              <a:gd name="connsiteY2471" fmla="*/ 2982888 h 6235699"/>
              <a:gd name="connsiteX2472" fmla="*/ 55413 w 4956175"/>
              <a:gd name="connsiteY2472" fmla="*/ 2964123 h 6235699"/>
              <a:gd name="connsiteX2473" fmla="*/ 54769 w 4956175"/>
              <a:gd name="connsiteY2473" fmla="*/ 2945839 h 6235699"/>
              <a:gd name="connsiteX2474" fmla="*/ 54446 w 4956175"/>
              <a:gd name="connsiteY2474" fmla="*/ 2927556 h 6235699"/>
              <a:gd name="connsiteX2475" fmla="*/ 54446 w 4956175"/>
              <a:gd name="connsiteY2475" fmla="*/ 2908791 h 6235699"/>
              <a:gd name="connsiteX2476" fmla="*/ 54769 w 4956175"/>
              <a:gd name="connsiteY2476" fmla="*/ 2890507 h 6235699"/>
              <a:gd name="connsiteX2477" fmla="*/ 55735 w 4956175"/>
              <a:gd name="connsiteY2477" fmla="*/ 2871983 h 6235699"/>
              <a:gd name="connsiteX2478" fmla="*/ 57345 w 4956175"/>
              <a:gd name="connsiteY2478" fmla="*/ 2853458 h 6235699"/>
              <a:gd name="connsiteX2479" fmla="*/ 59923 w 4956175"/>
              <a:gd name="connsiteY2479" fmla="*/ 2834934 h 6235699"/>
              <a:gd name="connsiteX2480" fmla="*/ 61211 w 4956175"/>
              <a:gd name="connsiteY2480" fmla="*/ 2826033 h 6235699"/>
              <a:gd name="connsiteX2481" fmla="*/ 63145 w 4956175"/>
              <a:gd name="connsiteY2481" fmla="*/ 2816651 h 6235699"/>
              <a:gd name="connsiteX2482" fmla="*/ 65400 w 4956175"/>
              <a:gd name="connsiteY2482" fmla="*/ 2807509 h 6235699"/>
              <a:gd name="connsiteX2483" fmla="*/ 67655 w 4956175"/>
              <a:gd name="connsiteY2483" fmla="*/ 2798367 h 6235699"/>
              <a:gd name="connsiteX2484" fmla="*/ 63789 w 4956175"/>
              <a:gd name="connsiteY2484" fmla="*/ 2773347 h 6235699"/>
              <a:gd name="connsiteX2485" fmla="*/ 60890 w 4956175"/>
              <a:gd name="connsiteY2485" fmla="*/ 2748087 h 6235699"/>
              <a:gd name="connsiteX2486" fmla="*/ 58635 w 4956175"/>
              <a:gd name="connsiteY2486" fmla="*/ 2723067 h 6235699"/>
              <a:gd name="connsiteX2487" fmla="*/ 57345 w 4956175"/>
              <a:gd name="connsiteY2487" fmla="*/ 2697807 h 6235699"/>
              <a:gd name="connsiteX2488" fmla="*/ 55735 w 4956175"/>
              <a:gd name="connsiteY2488" fmla="*/ 2672546 h 6235699"/>
              <a:gd name="connsiteX2489" fmla="*/ 55090 w 4956175"/>
              <a:gd name="connsiteY2489" fmla="*/ 2647286 h 6235699"/>
              <a:gd name="connsiteX2490" fmla="*/ 54769 w 4956175"/>
              <a:gd name="connsiteY2490" fmla="*/ 2622267 h 6235699"/>
              <a:gd name="connsiteX2491" fmla="*/ 54446 w 4956175"/>
              <a:gd name="connsiteY2491" fmla="*/ 2597246 h 6235699"/>
              <a:gd name="connsiteX2492" fmla="*/ 55090 w 4956175"/>
              <a:gd name="connsiteY2492" fmla="*/ 2546725 h 6235699"/>
              <a:gd name="connsiteX2493" fmla="*/ 55735 w 4956175"/>
              <a:gd name="connsiteY2493" fmla="*/ 2496205 h 6235699"/>
              <a:gd name="connsiteX2494" fmla="*/ 57024 w 4956175"/>
              <a:gd name="connsiteY2494" fmla="*/ 2445684 h 6235699"/>
              <a:gd name="connsiteX2495" fmla="*/ 57668 w 4956175"/>
              <a:gd name="connsiteY2495" fmla="*/ 2395645 h 6235699"/>
              <a:gd name="connsiteX2496" fmla="*/ 57990 w 4956175"/>
              <a:gd name="connsiteY2496" fmla="*/ 2367017 h 6235699"/>
              <a:gd name="connsiteX2497" fmla="*/ 57668 w 4956175"/>
              <a:gd name="connsiteY2497" fmla="*/ 2338629 h 6235699"/>
              <a:gd name="connsiteX2498" fmla="*/ 57024 w 4956175"/>
              <a:gd name="connsiteY2498" fmla="*/ 2281372 h 6235699"/>
              <a:gd name="connsiteX2499" fmla="*/ 56057 w 4956175"/>
              <a:gd name="connsiteY2499" fmla="*/ 2224356 h 6235699"/>
              <a:gd name="connsiteX2500" fmla="*/ 55735 w 4956175"/>
              <a:gd name="connsiteY2500" fmla="*/ 2167339 h 6235699"/>
              <a:gd name="connsiteX2501" fmla="*/ 55735 w 4956175"/>
              <a:gd name="connsiteY2501" fmla="*/ 2138710 h 6235699"/>
              <a:gd name="connsiteX2502" fmla="*/ 56057 w 4956175"/>
              <a:gd name="connsiteY2502" fmla="*/ 2110082 h 6235699"/>
              <a:gd name="connsiteX2503" fmla="*/ 57024 w 4956175"/>
              <a:gd name="connsiteY2503" fmla="*/ 2081453 h 6235699"/>
              <a:gd name="connsiteX2504" fmla="*/ 57990 w 4956175"/>
              <a:gd name="connsiteY2504" fmla="*/ 2053066 h 6235699"/>
              <a:gd name="connsiteX2505" fmla="*/ 59600 w 4956175"/>
              <a:gd name="connsiteY2505" fmla="*/ 2024677 h 6235699"/>
              <a:gd name="connsiteX2506" fmla="*/ 61211 w 4956175"/>
              <a:gd name="connsiteY2506" fmla="*/ 1996291 h 6235699"/>
              <a:gd name="connsiteX2507" fmla="*/ 63789 w 4956175"/>
              <a:gd name="connsiteY2507" fmla="*/ 1967661 h 6235699"/>
              <a:gd name="connsiteX2508" fmla="*/ 67332 w 4956175"/>
              <a:gd name="connsiteY2508" fmla="*/ 1939033 h 6235699"/>
              <a:gd name="connsiteX2509" fmla="*/ 64755 w 4956175"/>
              <a:gd name="connsiteY2509" fmla="*/ 1910886 h 6235699"/>
              <a:gd name="connsiteX2510" fmla="*/ 62822 w 4956175"/>
              <a:gd name="connsiteY2510" fmla="*/ 1882257 h 6235699"/>
              <a:gd name="connsiteX2511" fmla="*/ 60890 w 4956175"/>
              <a:gd name="connsiteY2511" fmla="*/ 1854110 h 6235699"/>
              <a:gd name="connsiteX2512" fmla="*/ 59600 w 4956175"/>
              <a:gd name="connsiteY2512" fmla="*/ 1825482 h 6235699"/>
              <a:gd name="connsiteX2513" fmla="*/ 58312 w 4956175"/>
              <a:gd name="connsiteY2513" fmla="*/ 1797095 h 6235699"/>
              <a:gd name="connsiteX2514" fmla="*/ 57345 w 4956175"/>
              <a:gd name="connsiteY2514" fmla="*/ 1768707 h 6235699"/>
              <a:gd name="connsiteX2515" fmla="*/ 57024 w 4956175"/>
              <a:gd name="connsiteY2515" fmla="*/ 1740318 h 6235699"/>
              <a:gd name="connsiteX2516" fmla="*/ 56701 w 4956175"/>
              <a:gd name="connsiteY2516" fmla="*/ 1711930 h 6235699"/>
              <a:gd name="connsiteX2517" fmla="*/ 56701 w 4956175"/>
              <a:gd name="connsiteY2517" fmla="*/ 1655155 h 6235699"/>
              <a:gd name="connsiteX2518" fmla="*/ 57345 w 4956175"/>
              <a:gd name="connsiteY2518" fmla="*/ 1598380 h 6235699"/>
              <a:gd name="connsiteX2519" fmla="*/ 58312 w 4956175"/>
              <a:gd name="connsiteY2519" fmla="*/ 1541604 h 6235699"/>
              <a:gd name="connsiteX2520" fmla="*/ 60245 w 4956175"/>
              <a:gd name="connsiteY2520" fmla="*/ 1484829 h 6235699"/>
              <a:gd name="connsiteX2521" fmla="*/ 64433 w 4956175"/>
              <a:gd name="connsiteY2521" fmla="*/ 1371277 h 6235699"/>
              <a:gd name="connsiteX2522" fmla="*/ 66044 w 4956175"/>
              <a:gd name="connsiteY2522" fmla="*/ 1314502 h 6235699"/>
              <a:gd name="connsiteX2523" fmla="*/ 67977 w 4956175"/>
              <a:gd name="connsiteY2523" fmla="*/ 1257726 h 6235699"/>
              <a:gd name="connsiteX2524" fmla="*/ 69588 w 4956175"/>
              <a:gd name="connsiteY2524" fmla="*/ 1200950 h 6235699"/>
              <a:gd name="connsiteX2525" fmla="*/ 70554 w 4956175"/>
              <a:gd name="connsiteY2525" fmla="*/ 1143934 h 6235699"/>
              <a:gd name="connsiteX2526" fmla="*/ 70554 w 4956175"/>
              <a:gd name="connsiteY2526" fmla="*/ 1087158 h 6235699"/>
              <a:gd name="connsiteX2527" fmla="*/ 70554 w 4956175"/>
              <a:gd name="connsiteY2527" fmla="*/ 1058770 h 6235699"/>
              <a:gd name="connsiteX2528" fmla="*/ 69910 w 4956175"/>
              <a:gd name="connsiteY2528" fmla="*/ 1030382 h 6235699"/>
              <a:gd name="connsiteX2529" fmla="*/ 71198 w 4956175"/>
              <a:gd name="connsiteY2529" fmla="*/ 1015226 h 6235699"/>
              <a:gd name="connsiteX2530" fmla="*/ 69588 w 4956175"/>
              <a:gd name="connsiteY2530" fmla="*/ 727498 h 6235699"/>
              <a:gd name="connsiteX2531" fmla="*/ 68943 w 4956175"/>
              <a:gd name="connsiteY2531" fmla="*/ 712342 h 6235699"/>
              <a:gd name="connsiteX2532" fmla="*/ 68943 w 4956175"/>
              <a:gd name="connsiteY2532" fmla="*/ 704884 h 6235699"/>
              <a:gd name="connsiteX2533" fmla="*/ 69588 w 4956175"/>
              <a:gd name="connsiteY2533" fmla="*/ 697667 h 6235699"/>
              <a:gd name="connsiteX2534" fmla="*/ 70233 w 4956175"/>
              <a:gd name="connsiteY2534" fmla="*/ 694059 h 6235699"/>
              <a:gd name="connsiteX2535" fmla="*/ 70877 w 4956175"/>
              <a:gd name="connsiteY2535" fmla="*/ 690450 h 6235699"/>
              <a:gd name="connsiteX2536" fmla="*/ 71842 w 4956175"/>
              <a:gd name="connsiteY2536" fmla="*/ 687082 h 6235699"/>
              <a:gd name="connsiteX2537" fmla="*/ 73454 w 4956175"/>
              <a:gd name="connsiteY2537" fmla="*/ 683473 h 6235699"/>
              <a:gd name="connsiteX2538" fmla="*/ 75387 w 4956175"/>
              <a:gd name="connsiteY2538" fmla="*/ 680346 h 6235699"/>
              <a:gd name="connsiteX2539" fmla="*/ 77642 w 4956175"/>
              <a:gd name="connsiteY2539" fmla="*/ 677218 h 6235699"/>
              <a:gd name="connsiteX2540" fmla="*/ 80219 w 4956175"/>
              <a:gd name="connsiteY2540" fmla="*/ 674091 h 6235699"/>
              <a:gd name="connsiteX2541" fmla="*/ 83441 w 4956175"/>
              <a:gd name="connsiteY2541" fmla="*/ 670963 h 6235699"/>
              <a:gd name="connsiteX2542" fmla="*/ 80864 w 4956175"/>
              <a:gd name="connsiteY2542" fmla="*/ 667596 h 6235699"/>
              <a:gd name="connsiteX2543" fmla="*/ 78609 w 4956175"/>
              <a:gd name="connsiteY2543" fmla="*/ 664467 h 6235699"/>
              <a:gd name="connsiteX2544" fmla="*/ 76998 w 4956175"/>
              <a:gd name="connsiteY2544" fmla="*/ 661100 h 6235699"/>
              <a:gd name="connsiteX2545" fmla="*/ 75709 w 4956175"/>
              <a:gd name="connsiteY2545" fmla="*/ 657732 h 6235699"/>
              <a:gd name="connsiteX2546" fmla="*/ 74099 w 4956175"/>
              <a:gd name="connsiteY2546" fmla="*/ 654604 h 6235699"/>
              <a:gd name="connsiteX2547" fmla="*/ 73454 w 4956175"/>
              <a:gd name="connsiteY2547" fmla="*/ 651477 h 6235699"/>
              <a:gd name="connsiteX2548" fmla="*/ 72488 w 4956175"/>
              <a:gd name="connsiteY2548" fmla="*/ 648109 h 6235699"/>
              <a:gd name="connsiteX2549" fmla="*/ 71842 w 4956175"/>
              <a:gd name="connsiteY2549" fmla="*/ 644981 h 6235699"/>
              <a:gd name="connsiteX2550" fmla="*/ 71521 w 4956175"/>
              <a:gd name="connsiteY2550" fmla="*/ 638246 h 6235699"/>
              <a:gd name="connsiteX2551" fmla="*/ 71521 w 4956175"/>
              <a:gd name="connsiteY2551" fmla="*/ 631991 h 6235699"/>
              <a:gd name="connsiteX2552" fmla="*/ 72809 w 4956175"/>
              <a:gd name="connsiteY2552" fmla="*/ 625735 h 6235699"/>
              <a:gd name="connsiteX2553" fmla="*/ 73776 w 4956175"/>
              <a:gd name="connsiteY2553" fmla="*/ 619240 h 6235699"/>
              <a:gd name="connsiteX2554" fmla="*/ 75709 w 4956175"/>
              <a:gd name="connsiteY2554" fmla="*/ 612744 h 6235699"/>
              <a:gd name="connsiteX2555" fmla="*/ 77642 w 4956175"/>
              <a:gd name="connsiteY2555" fmla="*/ 606490 h 6235699"/>
              <a:gd name="connsiteX2556" fmla="*/ 81508 w 4956175"/>
              <a:gd name="connsiteY2556" fmla="*/ 593979 h 6235699"/>
              <a:gd name="connsiteX2557" fmla="*/ 83763 w 4956175"/>
              <a:gd name="connsiteY2557" fmla="*/ 587484 h 6235699"/>
              <a:gd name="connsiteX2558" fmla="*/ 85697 w 4956175"/>
              <a:gd name="connsiteY2558" fmla="*/ 581229 h 6235699"/>
              <a:gd name="connsiteX2559" fmla="*/ 86985 w 4956175"/>
              <a:gd name="connsiteY2559" fmla="*/ 574734 h 6235699"/>
              <a:gd name="connsiteX2560" fmla="*/ 88273 w 4956175"/>
              <a:gd name="connsiteY2560" fmla="*/ 568479 h 6235699"/>
              <a:gd name="connsiteX2561" fmla="*/ 85374 w 4956175"/>
              <a:gd name="connsiteY2561" fmla="*/ 562705 h 6235699"/>
              <a:gd name="connsiteX2562" fmla="*/ 83441 w 4956175"/>
              <a:gd name="connsiteY2562" fmla="*/ 556931 h 6235699"/>
              <a:gd name="connsiteX2563" fmla="*/ 82152 w 4956175"/>
              <a:gd name="connsiteY2563" fmla="*/ 551398 h 6235699"/>
              <a:gd name="connsiteX2564" fmla="*/ 81508 w 4956175"/>
              <a:gd name="connsiteY2564" fmla="*/ 545624 h 6235699"/>
              <a:gd name="connsiteX2565" fmla="*/ 81185 w 4956175"/>
              <a:gd name="connsiteY2565" fmla="*/ 539850 h 6235699"/>
              <a:gd name="connsiteX2566" fmla="*/ 81185 w 4956175"/>
              <a:gd name="connsiteY2566" fmla="*/ 534076 h 6235699"/>
              <a:gd name="connsiteX2567" fmla="*/ 81508 w 4956175"/>
              <a:gd name="connsiteY2567" fmla="*/ 528302 h 6235699"/>
              <a:gd name="connsiteX2568" fmla="*/ 82152 w 4956175"/>
              <a:gd name="connsiteY2568" fmla="*/ 522529 h 6235699"/>
              <a:gd name="connsiteX2569" fmla="*/ 85697 w 4956175"/>
              <a:gd name="connsiteY2569" fmla="*/ 499433 h 6235699"/>
              <a:gd name="connsiteX2570" fmla="*/ 86341 w 4956175"/>
              <a:gd name="connsiteY2570" fmla="*/ 493660 h 6235699"/>
              <a:gd name="connsiteX2571" fmla="*/ 86662 w 4956175"/>
              <a:gd name="connsiteY2571" fmla="*/ 487886 h 6235699"/>
              <a:gd name="connsiteX2572" fmla="*/ 86985 w 4956175"/>
              <a:gd name="connsiteY2572" fmla="*/ 482353 h 6235699"/>
              <a:gd name="connsiteX2573" fmla="*/ 86662 w 4956175"/>
              <a:gd name="connsiteY2573" fmla="*/ 476579 h 6235699"/>
              <a:gd name="connsiteX2574" fmla="*/ 85697 w 4956175"/>
              <a:gd name="connsiteY2574" fmla="*/ 451559 h 6235699"/>
              <a:gd name="connsiteX2575" fmla="*/ 85374 w 4956175"/>
              <a:gd name="connsiteY2575" fmla="*/ 426539 h 6235699"/>
              <a:gd name="connsiteX2576" fmla="*/ 85374 w 4956175"/>
              <a:gd name="connsiteY2576" fmla="*/ 401520 h 6235699"/>
              <a:gd name="connsiteX2577" fmla="*/ 86018 w 4956175"/>
              <a:gd name="connsiteY2577" fmla="*/ 376741 h 6235699"/>
              <a:gd name="connsiteX2578" fmla="*/ 86985 w 4956175"/>
              <a:gd name="connsiteY2578" fmla="*/ 351961 h 6235699"/>
              <a:gd name="connsiteX2579" fmla="*/ 88273 w 4956175"/>
              <a:gd name="connsiteY2579" fmla="*/ 326941 h 6235699"/>
              <a:gd name="connsiteX2580" fmla="*/ 89884 w 4956175"/>
              <a:gd name="connsiteY2580" fmla="*/ 301921 h 6235699"/>
              <a:gd name="connsiteX2581" fmla="*/ 91818 w 4956175"/>
              <a:gd name="connsiteY2581" fmla="*/ 277383 h 6235699"/>
              <a:gd name="connsiteX2582" fmla="*/ 96328 w 4956175"/>
              <a:gd name="connsiteY2582" fmla="*/ 227584 h 6235699"/>
              <a:gd name="connsiteX2583" fmla="*/ 101482 w 4956175"/>
              <a:gd name="connsiteY2583" fmla="*/ 178026 h 6235699"/>
              <a:gd name="connsiteX2584" fmla="*/ 106315 w 4956175"/>
              <a:gd name="connsiteY2584" fmla="*/ 128467 h 6235699"/>
              <a:gd name="connsiteX2585" fmla="*/ 110502 w 4956175"/>
              <a:gd name="connsiteY2585" fmla="*/ 78668 h 6235699"/>
              <a:gd name="connsiteX2586" fmla="*/ 111148 w 4956175"/>
              <a:gd name="connsiteY2586" fmla="*/ 70248 h 6235699"/>
              <a:gd name="connsiteX2587" fmla="*/ 112436 w 4956175"/>
              <a:gd name="connsiteY2587" fmla="*/ 62069 h 6235699"/>
              <a:gd name="connsiteX2588" fmla="*/ 114368 w 4956175"/>
              <a:gd name="connsiteY2588" fmla="*/ 53648 h 6235699"/>
              <a:gd name="connsiteX2589" fmla="*/ 115979 w 4956175"/>
              <a:gd name="connsiteY2589" fmla="*/ 46190 h 6235699"/>
              <a:gd name="connsiteX2590" fmla="*/ 118557 w 4956175"/>
              <a:gd name="connsiteY2590" fmla="*/ 38733 h 6235699"/>
              <a:gd name="connsiteX2591" fmla="*/ 121456 w 4956175"/>
              <a:gd name="connsiteY2591" fmla="*/ 31756 h 6235699"/>
              <a:gd name="connsiteX2592" fmla="*/ 123390 w 4956175"/>
              <a:gd name="connsiteY2592" fmla="*/ 28629 h 6235699"/>
              <a:gd name="connsiteX2593" fmla="*/ 125322 w 4956175"/>
              <a:gd name="connsiteY2593" fmla="*/ 25501 h 6235699"/>
              <a:gd name="connsiteX2594" fmla="*/ 127256 w 4956175"/>
              <a:gd name="connsiteY2594" fmla="*/ 22854 h 6235699"/>
              <a:gd name="connsiteX2595" fmla="*/ 129188 w 4956175"/>
              <a:gd name="connsiteY2595" fmla="*/ 19967 h 6235699"/>
              <a:gd name="connsiteX2596" fmla="*/ 131766 w 4956175"/>
              <a:gd name="connsiteY2596" fmla="*/ 17562 h 6235699"/>
              <a:gd name="connsiteX2597" fmla="*/ 134343 w 4956175"/>
              <a:gd name="connsiteY2597" fmla="*/ 15156 h 6235699"/>
              <a:gd name="connsiteX2598" fmla="*/ 136920 w 4956175"/>
              <a:gd name="connsiteY2598" fmla="*/ 13232 h 6235699"/>
              <a:gd name="connsiteX2599" fmla="*/ 139820 w 4956175"/>
              <a:gd name="connsiteY2599" fmla="*/ 11308 h 6235699"/>
              <a:gd name="connsiteX2600" fmla="*/ 143364 w 4956175"/>
              <a:gd name="connsiteY2600" fmla="*/ 9864 h 6235699"/>
              <a:gd name="connsiteX2601" fmla="*/ 146586 w 4956175"/>
              <a:gd name="connsiteY2601" fmla="*/ 8421 h 6235699"/>
              <a:gd name="connsiteX2602" fmla="*/ 150129 w 4956175"/>
              <a:gd name="connsiteY2602" fmla="*/ 7458 h 6235699"/>
              <a:gd name="connsiteX2603" fmla="*/ 153995 w 4956175"/>
              <a:gd name="connsiteY2603" fmla="*/ 6496 h 6235699"/>
              <a:gd name="connsiteX2604" fmla="*/ 157861 w 4956175"/>
              <a:gd name="connsiteY2604" fmla="*/ 6255 h 6235699"/>
              <a:gd name="connsiteX2605" fmla="*/ 162049 w 4956175"/>
              <a:gd name="connsiteY2605" fmla="*/ 6015 h 6235699"/>
              <a:gd name="connsiteX2606" fmla="*/ 166881 w 4956175"/>
              <a:gd name="connsiteY2606" fmla="*/ 6255 h 6235699"/>
              <a:gd name="connsiteX2607" fmla="*/ 171070 w 4956175"/>
              <a:gd name="connsiteY2607" fmla="*/ 6977 h 6235699"/>
              <a:gd name="connsiteX2608" fmla="*/ 176224 w 4956175"/>
              <a:gd name="connsiteY2608" fmla="*/ 7699 h 6235699"/>
              <a:gd name="connsiteX2609" fmla="*/ 181379 w 4956175"/>
              <a:gd name="connsiteY2609" fmla="*/ 8661 h 6235699"/>
              <a:gd name="connsiteX2610" fmla="*/ 186856 w 4956175"/>
              <a:gd name="connsiteY2610" fmla="*/ 10345 h 6235699"/>
              <a:gd name="connsiteX2611" fmla="*/ 192977 w 4956175"/>
              <a:gd name="connsiteY2611" fmla="*/ 12270 h 6235699"/>
              <a:gd name="connsiteX2612" fmla="*/ 196520 w 4956175"/>
              <a:gd name="connsiteY2612" fmla="*/ 12510 h 6235699"/>
              <a:gd name="connsiteX2613" fmla="*/ 200064 w 4956175"/>
              <a:gd name="connsiteY2613" fmla="*/ 12270 h 6235699"/>
              <a:gd name="connsiteX2614" fmla="*/ 207796 w 4956175"/>
              <a:gd name="connsiteY2614" fmla="*/ 11788 h 6235699"/>
              <a:gd name="connsiteX2615" fmla="*/ 215528 w 4956175"/>
              <a:gd name="connsiteY2615" fmla="*/ 10586 h 6235699"/>
              <a:gd name="connsiteX2616" fmla="*/ 223259 w 4956175"/>
              <a:gd name="connsiteY2616" fmla="*/ 9142 h 6235699"/>
              <a:gd name="connsiteX2617" fmla="*/ 238402 w 4956175"/>
              <a:gd name="connsiteY2617" fmla="*/ 5534 h 6235699"/>
              <a:gd name="connsiteX2618" fmla="*/ 246134 w 4956175"/>
              <a:gd name="connsiteY2618" fmla="*/ 3849 h 6235699"/>
              <a:gd name="connsiteX2619" fmla="*/ 253543 w 4956175"/>
              <a:gd name="connsiteY2619" fmla="*/ 2165 h 6235699"/>
              <a:gd name="connsiteX2620" fmla="*/ 261275 w 4956175"/>
              <a:gd name="connsiteY2620" fmla="*/ 722 h 6235699"/>
              <a:gd name="connsiteX2621" fmla="*/ 269007 w 4956175"/>
              <a:gd name="connsiteY2621" fmla="*/ 241 h 62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Lst>
            <a:rect l="l" t="t" r="r" b="b"/>
            <a:pathLst>
              <a:path w="4956175" h="6235699">
                <a:moveTo>
                  <a:pt x="272552" y="0"/>
                </a:moveTo>
                <a:lnTo>
                  <a:pt x="276095" y="241"/>
                </a:lnTo>
                <a:lnTo>
                  <a:pt x="280283" y="481"/>
                </a:lnTo>
                <a:lnTo>
                  <a:pt x="283827" y="722"/>
                </a:lnTo>
                <a:lnTo>
                  <a:pt x="287693" y="1684"/>
                </a:lnTo>
                <a:lnTo>
                  <a:pt x="291559" y="2406"/>
                </a:lnTo>
                <a:lnTo>
                  <a:pt x="295426" y="3849"/>
                </a:lnTo>
                <a:lnTo>
                  <a:pt x="298969" y="5534"/>
                </a:lnTo>
                <a:lnTo>
                  <a:pt x="302835" y="7218"/>
                </a:lnTo>
                <a:lnTo>
                  <a:pt x="306701" y="9383"/>
                </a:lnTo>
                <a:lnTo>
                  <a:pt x="310245" y="11788"/>
                </a:lnTo>
                <a:lnTo>
                  <a:pt x="314110" y="14915"/>
                </a:lnTo>
                <a:lnTo>
                  <a:pt x="321198" y="11788"/>
                </a:lnTo>
                <a:lnTo>
                  <a:pt x="327963" y="9383"/>
                </a:lnTo>
                <a:lnTo>
                  <a:pt x="335051" y="7458"/>
                </a:lnTo>
                <a:lnTo>
                  <a:pt x="341495" y="5774"/>
                </a:lnTo>
                <a:lnTo>
                  <a:pt x="348260" y="4571"/>
                </a:lnTo>
                <a:lnTo>
                  <a:pt x="354702" y="3609"/>
                </a:lnTo>
                <a:lnTo>
                  <a:pt x="361469" y="3368"/>
                </a:lnTo>
                <a:lnTo>
                  <a:pt x="367590" y="3128"/>
                </a:lnTo>
                <a:lnTo>
                  <a:pt x="374355" y="3368"/>
                </a:lnTo>
                <a:lnTo>
                  <a:pt x="380476" y="3849"/>
                </a:lnTo>
                <a:lnTo>
                  <a:pt x="386920" y="4571"/>
                </a:lnTo>
                <a:lnTo>
                  <a:pt x="393041" y="5774"/>
                </a:lnTo>
                <a:lnTo>
                  <a:pt x="398839" y="7218"/>
                </a:lnTo>
                <a:lnTo>
                  <a:pt x="405283" y="8421"/>
                </a:lnTo>
                <a:lnTo>
                  <a:pt x="411082" y="10345"/>
                </a:lnTo>
                <a:lnTo>
                  <a:pt x="417203" y="12270"/>
                </a:lnTo>
                <a:lnTo>
                  <a:pt x="423325" y="14434"/>
                </a:lnTo>
                <a:lnTo>
                  <a:pt x="429123" y="17080"/>
                </a:lnTo>
                <a:lnTo>
                  <a:pt x="440721" y="21892"/>
                </a:lnTo>
                <a:lnTo>
                  <a:pt x="452641" y="27666"/>
                </a:lnTo>
                <a:lnTo>
                  <a:pt x="463917" y="33440"/>
                </a:lnTo>
                <a:lnTo>
                  <a:pt x="487112" y="45468"/>
                </a:lnTo>
                <a:lnTo>
                  <a:pt x="498389" y="51483"/>
                </a:lnTo>
                <a:lnTo>
                  <a:pt x="510308" y="57257"/>
                </a:lnTo>
                <a:lnTo>
                  <a:pt x="511598" y="53408"/>
                </a:lnTo>
                <a:lnTo>
                  <a:pt x="513530" y="50280"/>
                </a:lnTo>
                <a:lnTo>
                  <a:pt x="515464" y="47393"/>
                </a:lnTo>
                <a:lnTo>
                  <a:pt x="517073" y="44987"/>
                </a:lnTo>
                <a:lnTo>
                  <a:pt x="519330" y="43303"/>
                </a:lnTo>
                <a:lnTo>
                  <a:pt x="521585" y="41860"/>
                </a:lnTo>
                <a:lnTo>
                  <a:pt x="523840" y="41138"/>
                </a:lnTo>
                <a:lnTo>
                  <a:pt x="526095" y="40657"/>
                </a:lnTo>
                <a:lnTo>
                  <a:pt x="528350" y="40657"/>
                </a:lnTo>
                <a:lnTo>
                  <a:pt x="530282" y="41138"/>
                </a:lnTo>
                <a:lnTo>
                  <a:pt x="532537" y="42341"/>
                </a:lnTo>
                <a:lnTo>
                  <a:pt x="534471" y="43303"/>
                </a:lnTo>
                <a:lnTo>
                  <a:pt x="536403" y="45228"/>
                </a:lnTo>
                <a:lnTo>
                  <a:pt x="538014" y="47393"/>
                </a:lnTo>
                <a:lnTo>
                  <a:pt x="539625" y="50039"/>
                </a:lnTo>
                <a:lnTo>
                  <a:pt x="541236" y="52926"/>
                </a:lnTo>
                <a:lnTo>
                  <a:pt x="545746" y="65196"/>
                </a:lnTo>
                <a:lnTo>
                  <a:pt x="551223" y="76984"/>
                </a:lnTo>
                <a:lnTo>
                  <a:pt x="557667" y="88532"/>
                </a:lnTo>
                <a:lnTo>
                  <a:pt x="564110" y="99838"/>
                </a:lnTo>
                <a:lnTo>
                  <a:pt x="571197" y="110905"/>
                </a:lnTo>
                <a:lnTo>
                  <a:pt x="578285" y="121731"/>
                </a:lnTo>
                <a:lnTo>
                  <a:pt x="586017" y="132316"/>
                </a:lnTo>
                <a:lnTo>
                  <a:pt x="593749" y="142902"/>
                </a:lnTo>
                <a:lnTo>
                  <a:pt x="609213" y="163831"/>
                </a:lnTo>
                <a:lnTo>
                  <a:pt x="624355" y="184521"/>
                </a:lnTo>
                <a:lnTo>
                  <a:pt x="632087" y="195347"/>
                </a:lnTo>
                <a:lnTo>
                  <a:pt x="639175" y="205932"/>
                </a:lnTo>
                <a:lnTo>
                  <a:pt x="646261" y="217239"/>
                </a:lnTo>
                <a:lnTo>
                  <a:pt x="652382" y="228546"/>
                </a:lnTo>
                <a:lnTo>
                  <a:pt x="654316" y="232396"/>
                </a:lnTo>
                <a:lnTo>
                  <a:pt x="655927" y="236004"/>
                </a:lnTo>
                <a:lnTo>
                  <a:pt x="657215" y="239853"/>
                </a:lnTo>
                <a:lnTo>
                  <a:pt x="658182" y="243221"/>
                </a:lnTo>
                <a:lnTo>
                  <a:pt x="659149" y="246830"/>
                </a:lnTo>
                <a:lnTo>
                  <a:pt x="659471" y="250438"/>
                </a:lnTo>
                <a:lnTo>
                  <a:pt x="659793" y="254047"/>
                </a:lnTo>
                <a:lnTo>
                  <a:pt x="659471" y="257656"/>
                </a:lnTo>
                <a:lnTo>
                  <a:pt x="659149" y="264633"/>
                </a:lnTo>
                <a:lnTo>
                  <a:pt x="657538" y="271609"/>
                </a:lnTo>
                <a:lnTo>
                  <a:pt x="655283" y="278345"/>
                </a:lnTo>
                <a:lnTo>
                  <a:pt x="652382" y="285563"/>
                </a:lnTo>
                <a:lnTo>
                  <a:pt x="657538" y="293261"/>
                </a:lnTo>
                <a:lnTo>
                  <a:pt x="662371" y="300718"/>
                </a:lnTo>
                <a:lnTo>
                  <a:pt x="667202" y="308658"/>
                </a:lnTo>
                <a:lnTo>
                  <a:pt x="671391" y="316356"/>
                </a:lnTo>
                <a:lnTo>
                  <a:pt x="680089" y="331993"/>
                </a:lnTo>
                <a:lnTo>
                  <a:pt x="687176" y="348112"/>
                </a:lnTo>
                <a:lnTo>
                  <a:pt x="694264" y="364230"/>
                </a:lnTo>
                <a:lnTo>
                  <a:pt x="700385" y="380831"/>
                </a:lnTo>
                <a:lnTo>
                  <a:pt x="706185" y="397430"/>
                </a:lnTo>
                <a:lnTo>
                  <a:pt x="711661" y="414270"/>
                </a:lnTo>
                <a:lnTo>
                  <a:pt x="715849" y="431110"/>
                </a:lnTo>
                <a:lnTo>
                  <a:pt x="720360" y="448431"/>
                </a:lnTo>
                <a:lnTo>
                  <a:pt x="724870" y="465513"/>
                </a:lnTo>
                <a:lnTo>
                  <a:pt x="728415" y="482834"/>
                </a:lnTo>
                <a:lnTo>
                  <a:pt x="735824" y="517717"/>
                </a:lnTo>
                <a:lnTo>
                  <a:pt x="742910" y="552360"/>
                </a:lnTo>
                <a:lnTo>
                  <a:pt x="745488" y="554765"/>
                </a:lnTo>
                <a:lnTo>
                  <a:pt x="747099" y="556690"/>
                </a:lnTo>
                <a:lnTo>
                  <a:pt x="749032" y="558855"/>
                </a:lnTo>
                <a:lnTo>
                  <a:pt x="750321" y="561261"/>
                </a:lnTo>
                <a:lnTo>
                  <a:pt x="751288" y="563426"/>
                </a:lnTo>
                <a:lnTo>
                  <a:pt x="751932" y="565832"/>
                </a:lnTo>
                <a:lnTo>
                  <a:pt x="752254" y="568479"/>
                </a:lnTo>
                <a:lnTo>
                  <a:pt x="752576" y="570884"/>
                </a:lnTo>
                <a:lnTo>
                  <a:pt x="752254" y="576177"/>
                </a:lnTo>
                <a:lnTo>
                  <a:pt x="751288" y="581229"/>
                </a:lnTo>
                <a:lnTo>
                  <a:pt x="749998" y="586521"/>
                </a:lnTo>
                <a:lnTo>
                  <a:pt x="748387" y="591814"/>
                </a:lnTo>
                <a:lnTo>
                  <a:pt x="746777" y="597107"/>
                </a:lnTo>
                <a:lnTo>
                  <a:pt x="745811" y="602400"/>
                </a:lnTo>
                <a:lnTo>
                  <a:pt x="744844" y="607692"/>
                </a:lnTo>
                <a:lnTo>
                  <a:pt x="744844" y="612503"/>
                </a:lnTo>
                <a:lnTo>
                  <a:pt x="744844" y="614909"/>
                </a:lnTo>
                <a:lnTo>
                  <a:pt x="745811" y="617556"/>
                </a:lnTo>
                <a:lnTo>
                  <a:pt x="746455" y="619961"/>
                </a:lnTo>
                <a:lnTo>
                  <a:pt x="748066" y="622127"/>
                </a:lnTo>
                <a:lnTo>
                  <a:pt x="749354" y="624292"/>
                </a:lnTo>
                <a:lnTo>
                  <a:pt x="751288" y="626457"/>
                </a:lnTo>
                <a:lnTo>
                  <a:pt x="753864" y="628622"/>
                </a:lnTo>
                <a:lnTo>
                  <a:pt x="756442" y="630547"/>
                </a:lnTo>
                <a:lnTo>
                  <a:pt x="770618" y="630547"/>
                </a:lnTo>
                <a:lnTo>
                  <a:pt x="773517" y="635359"/>
                </a:lnTo>
                <a:lnTo>
                  <a:pt x="776093" y="639689"/>
                </a:lnTo>
                <a:lnTo>
                  <a:pt x="778350" y="644259"/>
                </a:lnTo>
                <a:lnTo>
                  <a:pt x="780282" y="649071"/>
                </a:lnTo>
                <a:lnTo>
                  <a:pt x="782216" y="653642"/>
                </a:lnTo>
                <a:lnTo>
                  <a:pt x="783504" y="658454"/>
                </a:lnTo>
                <a:lnTo>
                  <a:pt x="786082" y="667836"/>
                </a:lnTo>
                <a:lnTo>
                  <a:pt x="787691" y="677940"/>
                </a:lnTo>
                <a:lnTo>
                  <a:pt x="788981" y="687323"/>
                </a:lnTo>
                <a:lnTo>
                  <a:pt x="789625" y="697186"/>
                </a:lnTo>
                <a:lnTo>
                  <a:pt x="790269" y="707531"/>
                </a:lnTo>
                <a:lnTo>
                  <a:pt x="790592" y="727498"/>
                </a:lnTo>
                <a:lnTo>
                  <a:pt x="791236" y="737362"/>
                </a:lnTo>
                <a:lnTo>
                  <a:pt x="791880" y="747226"/>
                </a:lnTo>
                <a:lnTo>
                  <a:pt x="793168" y="757089"/>
                </a:lnTo>
                <a:lnTo>
                  <a:pt x="794779" y="766712"/>
                </a:lnTo>
                <a:lnTo>
                  <a:pt x="797034" y="776336"/>
                </a:lnTo>
                <a:lnTo>
                  <a:pt x="798968" y="780906"/>
                </a:lnTo>
                <a:lnTo>
                  <a:pt x="800579" y="785717"/>
                </a:lnTo>
                <a:lnTo>
                  <a:pt x="809922" y="785477"/>
                </a:lnTo>
                <a:lnTo>
                  <a:pt x="819586" y="785477"/>
                </a:lnTo>
                <a:lnTo>
                  <a:pt x="823452" y="777057"/>
                </a:lnTo>
                <a:lnTo>
                  <a:pt x="827962" y="769359"/>
                </a:lnTo>
                <a:lnTo>
                  <a:pt x="832473" y="762141"/>
                </a:lnTo>
                <a:lnTo>
                  <a:pt x="837305" y="755405"/>
                </a:lnTo>
                <a:lnTo>
                  <a:pt x="842460" y="749151"/>
                </a:lnTo>
                <a:lnTo>
                  <a:pt x="847937" y="743377"/>
                </a:lnTo>
                <a:lnTo>
                  <a:pt x="853735" y="738565"/>
                </a:lnTo>
                <a:lnTo>
                  <a:pt x="859856" y="733753"/>
                </a:lnTo>
                <a:lnTo>
                  <a:pt x="863401" y="731829"/>
                </a:lnTo>
                <a:lnTo>
                  <a:pt x="866622" y="730145"/>
                </a:lnTo>
                <a:lnTo>
                  <a:pt x="869844" y="728460"/>
                </a:lnTo>
                <a:lnTo>
                  <a:pt x="873388" y="727017"/>
                </a:lnTo>
                <a:lnTo>
                  <a:pt x="877254" y="725814"/>
                </a:lnTo>
                <a:lnTo>
                  <a:pt x="880797" y="724852"/>
                </a:lnTo>
                <a:lnTo>
                  <a:pt x="884665" y="723650"/>
                </a:lnTo>
                <a:lnTo>
                  <a:pt x="888529" y="723169"/>
                </a:lnTo>
                <a:lnTo>
                  <a:pt x="892718" y="722447"/>
                </a:lnTo>
                <a:lnTo>
                  <a:pt x="896584" y="721965"/>
                </a:lnTo>
                <a:lnTo>
                  <a:pt x="901094" y="721965"/>
                </a:lnTo>
                <a:lnTo>
                  <a:pt x="905604" y="721965"/>
                </a:lnTo>
                <a:lnTo>
                  <a:pt x="909793" y="722206"/>
                </a:lnTo>
                <a:lnTo>
                  <a:pt x="914624" y="722928"/>
                </a:lnTo>
                <a:lnTo>
                  <a:pt x="919457" y="723409"/>
                </a:lnTo>
                <a:lnTo>
                  <a:pt x="924290" y="724371"/>
                </a:lnTo>
                <a:lnTo>
                  <a:pt x="947486" y="722928"/>
                </a:lnTo>
                <a:lnTo>
                  <a:pt x="970359" y="721244"/>
                </a:lnTo>
                <a:lnTo>
                  <a:pt x="976480" y="722206"/>
                </a:lnTo>
                <a:lnTo>
                  <a:pt x="982601" y="723169"/>
                </a:lnTo>
                <a:lnTo>
                  <a:pt x="989045" y="723650"/>
                </a:lnTo>
                <a:lnTo>
                  <a:pt x="995488" y="723890"/>
                </a:lnTo>
                <a:lnTo>
                  <a:pt x="1008052" y="724131"/>
                </a:lnTo>
                <a:lnTo>
                  <a:pt x="1020939" y="723890"/>
                </a:lnTo>
                <a:lnTo>
                  <a:pt x="1047034" y="722928"/>
                </a:lnTo>
                <a:lnTo>
                  <a:pt x="1059920" y="722447"/>
                </a:lnTo>
                <a:lnTo>
                  <a:pt x="1066364" y="722447"/>
                </a:lnTo>
                <a:lnTo>
                  <a:pt x="1072485" y="722928"/>
                </a:lnTo>
                <a:lnTo>
                  <a:pt x="1078928" y="723409"/>
                </a:lnTo>
                <a:lnTo>
                  <a:pt x="1085049" y="723890"/>
                </a:lnTo>
                <a:lnTo>
                  <a:pt x="1091493" y="724852"/>
                </a:lnTo>
                <a:lnTo>
                  <a:pt x="1097614" y="726055"/>
                </a:lnTo>
                <a:lnTo>
                  <a:pt x="1103414" y="727498"/>
                </a:lnTo>
                <a:lnTo>
                  <a:pt x="1109856" y="729423"/>
                </a:lnTo>
                <a:lnTo>
                  <a:pt x="1115655" y="731588"/>
                </a:lnTo>
                <a:lnTo>
                  <a:pt x="1121131" y="733994"/>
                </a:lnTo>
                <a:lnTo>
                  <a:pt x="1126931" y="737121"/>
                </a:lnTo>
                <a:lnTo>
                  <a:pt x="1132408" y="740730"/>
                </a:lnTo>
                <a:lnTo>
                  <a:pt x="1137562" y="744820"/>
                </a:lnTo>
                <a:lnTo>
                  <a:pt x="1143039" y="749390"/>
                </a:lnTo>
                <a:lnTo>
                  <a:pt x="1148194" y="754442"/>
                </a:lnTo>
                <a:lnTo>
                  <a:pt x="1153026" y="760216"/>
                </a:lnTo>
                <a:lnTo>
                  <a:pt x="1158180" y="766472"/>
                </a:lnTo>
                <a:lnTo>
                  <a:pt x="1162690" y="773449"/>
                </a:lnTo>
                <a:lnTo>
                  <a:pt x="1163980" y="774892"/>
                </a:lnTo>
                <a:lnTo>
                  <a:pt x="1165591" y="776336"/>
                </a:lnTo>
                <a:lnTo>
                  <a:pt x="1167846" y="777778"/>
                </a:lnTo>
                <a:lnTo>
                  <a:pt x="1170101" y="778740"/>
                </a:lnTo>
                <a:lnTo>
                  <a:pt x="1172679" y="779704"/>
                </a:lnTo>
                <a:lnTo>
                  <a:pt x="1175578" y="780425"/>
                </a:lnTo>
                <a:lnTo>
                  <a:pt x="1178477" y="781147"/>
                </a:lnTo>
                <a:lnTo>
                  <a:pt x="1181699" y="781868"/>
                </a:lnTo>
                <a:lnTo>
                  <a:pt x="1184921" y="782109"/>
                </a:lnTo>
                <a:lnTo>
                  <a:pt x="1188464" y="782349"/>
                </a:lnTo>
                <a:lnTo>
                  <a:pt x="1191686" y="782349"/>
                </a:lnTo>
                <a:lnTo>
                  <a:pt x="1194585" y="782109"/>
                </a:lnTo>
                <a:lnTo>
                  <a:pt x="1197807" y="781868"/>
                </a:lnTo>
                <a:lnTo>
                  <a:pt x="1200384" y="781147"/>
                </a:lnTo>
                <a:lnTo>
                  <a:pt x="1202961" y="780425"/>
                </a:lnTo>
                <a:lnTo>
                  <a:pt x="1205539" y="779704"/>
                </a:lnTo>
                <a:lnTo>
                  <a:pt x="1211982" y="776817"/>
                </a:lnTo>
                <a:lnTo>
                  <a:pt x="1217781" y="774651"/>
                </a:lnTo>
                <a:lnTo>
                  <a:pt x="1223258" y="772727"/>
                </a:lnTo>
                <a:lnTo>
                  <a:pt x="1228412" y="771043"/>
                </a:lnTo>
                <a:lnTo>
                  <a:pt x="1233245" y="770080"/>
                </a:lnTo>
                <a:lnTo>
                  <a:pt x="1238077" y="769359"/>
                </a:lnTo>
                <a:lnTo>
                  <a:pt x="1241943" y="769118"/>
                </a:lnTo>
                <a:lnTo>
                  <a:pt x="1246132" y="769118"/>
                </a:lnTo>
                <a:lnTo>
                  <a:pt x="1249675" y="769840"/>
                </a:lnTo>
                <a:lnTo>
                  <a:pt x="1253220" y="770562"/>
                </a:lnTo>
                <a:lnTo>
                  <a:pt x="1256440" y="771764"/>
                </a:lnTo>
                <a:lnTo>
                  <a:pt x="1259340" y="772967"/>
                </a:lnTo>
                <a:lnTo>
                  <a:pt x="1262240" y="774651"/>
                </a:lnTo>
                <a:lnTo>
                  <a:pt x="1264817" y="776576"/>
                </a:lnTo>
                <a:lnTo>
                  <a:pt x="1267072" y="778982"/>
                </a:lnTo>
                <a:lnTo>
                  <a:pt x="1269005" y="781627"/>
                </a:lnTo>
                <a:lnTo>
                  <a:pt x="1271260" y="784033"/>
                </a:lnTo>
                <a:lnTo>
                  <a:pt x="1273194" y="786920"/>
                </a:lnTo>
                <a:lnTo>
                  <a:pt x="1276414" y="793657"/>
                </a:lnTo>
                <a:lnTo>
                  <a:pt x="1279315" y="800633"/>
                </a:lnTo>
                <a:lnTo>
                  <a:pt x="1281891" y="808332"/>
                </a:lnTo>
                <a:lnTo>
                  <a:pt x="1284469" y="816752"/>
                </a:lnTo>
                <a:lnTo>
                  <a:pt x="1286724" y="825172"/>
                </a:lnTo>
                <a:lnTo>
                  <a:pt x="1291557" y="842493"/>
                </a:lnTo>
                <a:lnTo>
                  <a:pt x="1294779" y="852357"/>
                </a:lnTo>
                <a:lnTo>
                  <a:pt x="1298322" y="861980"/>
                </a:lnTo>
                <a:lnTo>
                  <a:pt x="1305087" y="880985"/>
                </a:lnTo>
                <a:lnTo>
                  <a:pt x="1312819" y="899990"/>
                </a:lnTo>
                <a:lnTo>
                  <a:pt x="1320230" y="919237"/>
                </a:lnTo>
                <a:lnTo>
                  <a:pt x="1323451" y="928859"/>
                </a:lnTo>
                <a:lnTo>
                  <a:pt x="1326351" y="938483"/>
                </a:lnTo>
                <a:lnTo>
                  <a:pt x="1328927" y="948347"/>
                </a:lnTo>
                <a:lnTo>
                  <a:pt x="1331183" y="958209"/>
                </a:lnTo>
                <a:lnTo>
                  <a:pt x="1333117" y="968314"/>
                </a:lnTo>
                <a:lnTo>
                  <a:pt x="1334404" y="978419"/>
                </a:lnTo>
                <a:lnTo>
                  <a:pt x="1335049" y="989244"/>
                </a:lnTo>
                <a:lnTo>
                  <a:pt x="1335049" y="999589"/>
                </a:lnTo>
                <a:lnTo>
                  <a:pt x="1338915" y="1035194"/>
                </a:lnTo>
                <a:lnTo>
                  <a:pt x="1341170" y="1052756"/>
                </a:lnTo>
                <a:lnTo>
                  <a:pt x="1344070" y="1070317"/>
                </a:lnTo>
                <a:lnTo>
                  <a:pt x="1346002" y="1079219"/>
                </a:lnTo>
                <a:lnTo>
                  <a:pt x="1347935" y="1087880"/>
                </a:lnTo>
                <a:lnTo>
                  <a:pt x="1349868" y="1096540"/>
                </a:lnTo>
                <a:lnTo>
                  <a:pt x="1352446" y="1104960"/>
                </a:lnTo>
                <a:lnTo>
                  <a:pt x="1355023" y="1113381"/>
                </a:lnTo>
                <a:lnTo>
                  <a:pt x="1358567" y="1122041"/>
                </a:lnTo>
                <a:lnTo>
                  <a:pt x="1362111" y="1130221"/>
                </a:lnTo>
                <a:lnTo>
                  <a:pt x="1365654" y="1138401"/>
                </a:lnTo>
                <a:lnTo>
                  <a:pt x="1371775" y="1146340"/>
                </a:lnTo>
                <a:lnTo>
                  <a:pt x="1377252" y="1154519"/>
                </a:lnTo>
                <a:lnTo>
                  <a:pt x="1382085" y="1162698"/>
                </a:lnTo>
                <a:lnTo>
                  <a:pt x="1385951" y="1171359"/>
                </a:lnTo>
                <a:lnTo>
                  <a:pt x="1389173" y="1179779"/>
                </a:lnTo>
                <a:lnTo>
                  <a:pt x="1392072" y="1188680"/>
                </a:lnTo>
                <a:lnTo>
                  <a:pt x="1394327" y="1197101"/>
                </a:lnTo>
                <a:lnTo>
                  <a:pt x="1396260" y="1206242"/>
                </a:lnTo>
                <a:lnTo>
                  <a:pt x="1397870" y="1215144"/>
                </a:lnTo>
                <a:lnTo>
                  <a:pt x="1398516" y="1224286"/>
                </a:lnTo>
                <a:lnTo>
                  <a:pt x="1398837" y="1233428"/>
                </a:lnTo>
                <a:lnTo>
                  <a:pt x="1398837" y="1242569"/>
                </a:lnTo>
                <a:lnTo>
                  <a:pt x="1398516" y="1251952"/>
                </a:lnTo>
                <a:lnTo>
                  <a:pt x="1397870" y="1261334"/>
                </a:lnTo>
                <a:lnTo>
                  <a:pt x="1396260" y="1270957"/>
                </a:lnTo>
                <a:lnTo>
                  <a:pt x="1394649" y="1280580"/>
                </a:lnTo>
                <a:lnTo>
                  <a:pt x="1394004" y="1282986"/>
                </a:lnTo>
                <a:lnTo>
                  <a:pt x="1394004" y="1285151"/>
                </a:lnTo>
                <a:lnTo>
                  <a:pt x="1394327" y="1287316"/>
                </a:lnTo>
                <a:lnTo>
                  <a:pt x="1395938" y="1289482"/>
                </a:lnTo>
                <a:lnTo>
                  <a:pt x="1401092" y="1299585"/>
                </a:lnTo>
                <a:lnTo>
                  <a:pt x="1405925" y="1309930"/>
                </a:lnTo>
                <a:lnTo>
                  <a:pt x="1410112" y="1320034"/>
                </a:lnTo>
                <a:lnTo>
                  <a:pt x="1413980" y="1330379"/>
                </a:lnTo>
                <a:lnTo>
                  <a:pt x="1416879" y="1340965"/>
                </a:lnTo>
                <a:lnTo>
                  <a:pt x="1419778" y="1351309"/>
                </a:lnTo>
                <a:lnTo>
                  <a:pt x="1422033" y="1361654"/>
                </a:lnTo>
                <a:lnTo>
                  <a:pt x="1423967" y="1372479"/>
                </a:lnTo>
                <a:lnTo>
                  <a:pt x="1425576" y="1383065"/>
                </a:lnTo>
                <a:lnTo>
                  <a:pt x="1426866" y="1393891"/>
                </a:lnTo>
                <a:lnTo>
                  <a:pt x="1427833" y="1404476"/>
                </a:lnTo>
                <a:lnTo>
                  <a:pt x="1428477" y="1415302"/>
                </a:lnTo>
                <a:lnTo>
                  <a:pt x="1429765" y="1436953"/>
                </a:lnTo>
                <a:lnTo>
                  <a:pt x="1430409" y="1458606"/>
                </a:lnTo>
                <a:lnTo>
                  <a:pt x="1431053" y="1480257"/>
                </a:lnTo>
                <a:lnTo>
                  <a:pt x="1431377" y="1501909"/>
                </a:lnTo>
                <a:lnTo>
                  <a:pt x="1432664" y="1523320"/>
                </a:lnTo>
                <a:lnTo>
                  <a:pt x="1433308" y="1533905"/>
                </a:lnTo>
                <a:lnTo>
                  <a:pt x="1434598" y="1544732"/>
                </a:lnTo>
                <a:lnTo>
                  <a:pt x="1435565" y="1555316"/>
                </a:lnTo>
                <a:lnTo>
                  <a:pt x="1437174" y="1565902"/>
                </a:lnTo>
                <a:lnTo>
                  <a:pt x="1438785" y="1576246"/>
                </a:lnTo>
                <a:lnTo>
                  <a:pt x="1441040" y="1586591"/>
                </a:lnTo>
                <a:lnTo>
                  <a:pt x="1443941" y="1596936"/>
                </a:lnTo>
                <a:lnTo>
                  <a:pt x="1446841" y="1607280"/>
                </a:lnTo>
                <a:lnTo>
                  <a:pt x="1450383" y="1617385"/>
                </a:lnTo>
                <a:lnTo>
                  <a:pt x="1454249" y="1627489"/>
                </a:lnTo>
                <a:lnTo>
                  <a:pt x="1455860" y="1624602"/>
                </a:lnTo>
                <a:lnTo>
                  <a:pt x="1456827" y="1621475"/>
                </a:lnTo>
                <a:lnTo>
                  <a:pt x="1457471" y="1618347"/>
                </a:lnTo>
                <a:lnTo>
                  <a:pt x="1458438" y="1615460"/>
                </a:lnTo>
                <a:lnTo>
                  <a:pt x="1459082" y="1609205"/>
                </a:lnTo>
                <a:lnTo>
                  <a:pt x="1459405" y="1602469"/>
                </a:lnTo>
                <a:lnTo>
                  <a:pt x="1459405" y="1595733"/>
                </a:lnTo>
                <a:lnTo>
                  <a:pt x="1458760" y="1588757"/>
                </a:lnTo>
                <a:lnTo>
                  <a:pt x="1458115" y="1575043"/>
                </a:lnTo>
                <a:lnTo>
                  <a:pt x="1457471" y="1568308"/>
                </a:lnTo>
                <a:lnTo>
                  <a:pt x="1457471" y="1561090"/>
                </a:lnTo>
                <a:lnTo>
                  <a:pt x="1458115" y="1554595"/>
                </a:lnTo>
                <a:lnTo>
                  <a:pt x="1459405" y="1547618"/>
                </a:lnTo>
                <a:lnTo>
                  <a:pt x="1460049" y="1544491"/>
                </a:lnTo>
                <a:lnTo>
                  <a:pt x="1461337" y="1541363"/>
                </a:lnTo>
                <a:lnTo>
                  <a:pt x="1462626" y="1537995"/>
                </a:lnTo>
                <a:lnTo>
                  <a:pt x="1464559" y="1534868"/>
                </a:lnTo>
                <a:lnTo>
                  <a:pt x="1466492" y="1531740"/>
                </a:lnTo>
                <a:lnTo>
                  <a:pt x="1468747" y="1528853"/>
                </a:lnTo>
                <a:lnTo>
                  <a:pt x="1471324" y="1525726"/>
                </a:lnTo>
                <a:lnTo>
                  <a:pt x="1474224" y="1523079"/>
                </a:lnTo>
                <a:lnTo>
                  <a:pt x="1471969" y="1519952"/>
                </a:lnTo>
                <a:lnTo>
                  <a:pt x="1469714" y="1516584"/>
                </a:lnTo>
                <a:lnTo>
                  <a:pt x="1468425" y="1513698"/>
                </a:lnTo>
                <a:lnTo>
                  <a:pt x="1466814" y="1510570"/>
                </a:lnTo>
                <a:lnTo>
                  <a:pt x="1465204" y="1507442"/>
                </a:lnTo>
                <a:lnTo>
                  <a:pt x="1464559" y="1504315"/>
                </a:lnTo>
                <a:lnTo>
                  <a:pt x="1463270" y="1498060"/>
                </a:lnTo>
                <a:lnTo>
                  <a:pt x="1462626" y="1492045"/>
                </a:lnTo>
                <a:lnTo>
                  <a:pt x="1463270" y="1486031"/>
                </a:lnTo>
                <a:lnTo>
                  <a:pt x="1463915" y="1479536"/>
                </a:lnTo>
                <a:lnTo>
                  <a:pt x="1464881" y="1473521"/>
                </a:lnTo>
                <a:lnTo>
                  <a:pt x="1466492" y="1467507"/>
                </a:lnTo>
                <a:lnTo>
                  <a:pt x="1468425" y="1461492"/>
                </a:lnTo>
                <a:lnTo>
                  <a:pt x="1471969" y="1449223"/>
                </a:lnTo>
                <a:lnTo>
                  <a:pt x="1473257" y="1443209"/>
                </a:lnTo>
                <a:lnTo>
                  <a:pt x="1474868" y="1437194"/>
                </a:lnTo>
                <a:lnTo>
                  <a:pt x="1475834" y="1431179"/>
                </a:lnTo>
                <a:lnTo>
                  <a:pt x="1476801" y="1424685"/>
                </a:lnTo>
                <a:lnTo>
                  <a:pt x="1483566" y="1314742"/>
                </a:lnTo>
                <a:lnTo>
                  <a:pt x="1490654" y="1204799"/>
                </a:lnTo>
                <a:lnTo>
                  <a:pt x="1505796" y="984673"/>
                </a:lnTo>
                <a:lnTo>
                  <a:pt x="1504507" y="950511"/>
                </a:lnTo>
                <a:lnTo>
                  <a:pt x="1504507" y="933430"/>
                </a:lnTo>
                <a:lnTo>
                  <a:pt x="1505152" y="916591"/>
                </a:lnTo>
                <a:lnTo>
                  <a:pt x="1505474" y="907930"/>
                </a:lnTo>
                <a:lnTo>
                  <a:pt x="1506762" y="899750"/>
                </a:lnTo>
                <a:lnTo>
                  <a:pt x="1508695" y="891571"/>
                </a:lnTo>
                <a:lnTo>
                  <a:pt x="1510950" y="883632"/>
                </a:lnTo>
                <a:lnTo>
                  <a:pt x="1513850" y="876174"/>
                </a:lnTo>
                <a:lnTo>
                  <a:pt x="1517071" y="868716"/>
                </a:lnTo>
                <a:lnTo>
                  <a:pt x="1520939" y="861740"/>
                </a:lnTo>
                <a:lnTo>
                  <a:pt x="1524803" y="854763"/>
                </a:lnTo>
                <a:lnTo>
                  <a:pt x="1529636" y="848267"/>
                </a:lnTo>
                <a:lnTo>
                  <a:pt x="1534790" y="841771"/>
                </a:lnTo>
                <a:lnTo>
                  <a:pt x="1539946" y="835998"/>
                </a:lnTo>
                <a:lnTo>
                  <a:pt x="1545744" y="830465"/>
                </a:lnTo>
                <a:lnTo>
                  <a:pt x="1551865" y="825172"/>
                </a:lnTo>
                <a:lnTo>
                  <a:pt x="1558309" y="820120"/>
                </a:lnTo>
                <a:lnTo>
                  <a:pt x="1564751" y="815549"/>
                </a:lnTo>
                <a:lnTo>
                  <a:pt x="1571839" y="811459"/>
                </a:lnTo>
                <a:lnTo>
                  <a:pt x="1578928" y="807610"/>
                </a:lnTo>
                <a:lnTo>
                  <a:pt x="1586337" y="804242"/>
                </a:lnTo>
                <a:lnTo>
                  <a:pt x="1593424" y="801355"/>
                </a:lnTo>
                <a:lnTo>
                  <a:pt x="1601156" y="798709"/>
                </a:lnTo>
                <a:lnTo>
                  <a:pt x="1609211" y="796784"/>
                </a:lnTo>
                <a:lnTo>
                  <a:pt x="1616943" y="795341"/>
                </a:lnTo>
                <a:lnTo>
                  <a:pt x="1624997" y="794138"/>
                </a:lnTo>
                <a:lnTo>
                  <a:pt x="1633051" y="793657"/>
                </a:lnTo>
                <a:lnTo>
                  <a:pt x="1641428" y="793416"/>
                </a:lnTo>
                <a:lnTo>
                  <a:pt x="1649481" y="793657"/>
                </a:lnTo>
                <a:lnTo>
                  <a:pt x="1657535" y="794619"/>
                </a:lnTo>
                <a:lnTo>
                  <a:pt x="1665589" y="796062"/>
                </a:lnTo>
                <a:lnTo>
                  <a:pt x="1673644" y="797987"/>
                </a:lnTo>
                <a:lnTo>
                  <a:pt x="1681698" y="800633"/>
                </a:lnTo>
                <a:lnTo>
                  <a:pt x="1689429" y="803761"/>
                </a:lnTo>
                <a:lnTo>
                  <a:pt x="1697484" y="807610"/>
                </a:lnTo>
                <a:lnTo>
                  <a:pt x="1698128" y="808092"/>
                </a:lnTo>
                <a:lnTo>
                  <a:pt x="1699095" y="809054"/>
                </a:lnTo>
                <a:lnTo>
                  <a:pt x="1700383" y="810978"/>
                </a:lnTo>
                <a:lnTo>
                  <a:pt x="1701027" y="813383"/>
                </a:lnTo>
                <a:lnTo>
                  <a:pt x="1702317" y="816030"/>
                </a:lnTo>
                <a:lnTo>
                  <a:pt x="1703605" y="822285"/>
                </a:lnTo>
                <a:lnTo>
                  <a:pt x="1704572" y="825413"/>
                </a:lnTo>
                <a:lnTo>
                  <a:pt x="1705216" y="828059"/>
                </a:lnTo>
                <a:lnTo>
                  <a:pt x="1711014" y="828781"/>
                </a:lnTo>
                <a:lnTo>
                  <a:pt x="1716491" y="829021"/>
                </a:lnTo>
                <a:lnTo>
                  <a:pt x="1719390" y="823728"/>
                </a:lnTo>
                <a:lnTo>
                  <a:pt x="1722612" y="819398"/>
                </a:lnTo>
                <a:lnTo>
                  <a:pt x="1725834" y="815308"/>
                </a:lnTo>
                <a:lnTo>
                  <a:pt x="1729056" y="811940"/>
                </a:lnTo>
                <a:lnTo>
                  <a:pt x="1732278" y="809054"/>
                </a:lnTo>
                <a:lnTo>
                  <a:pt x="1735821" y="806648"/>
                </a:lnTo>
                <a:lnTo>
                  <a:pt x="1739043" y="804723"/>
                </a:lnTo>
                <a:lnTo>
                  <a:pt x="1742586" y="803520"/>
                </a:lnTo>
                <a:lnTo>
                  <a:pt x="1746452" y="802318"/>
                </a:lnTo>
                <a:lnTo>
                  <a:pt x="1749674" y="801836"/>
                </a:lnTo>
                <a:lnTo>
                  <a:pt x="1753218" y="801596"/>
                </a:lnTo>
                <a:lnTo>
                  <a:pt x="1757406" y="801596"/>
                </a:lnTo>
                <a:lnTo>
                  <a:pt x="1760950" y="801836"/>
                </a:lnTo>
                <a:lnTo>
                  <a:pt x="1764816" y="802318"/>
                </a:lnTo>
                <a:lnTo>
                  <a:pt x="1768360" y="803280"/>
                </a:lnTo>
                <a:lnTo>
                  <a:pt x="1772548" y="804001"/>
                </a:lnTo>
                <a:lnTo>
                  <a:pt x="1780280" y="806407"/>
                </a:lnTo>
                <a:lnTo>
                  <a:pt x="1788012" y="809054"/>
                </a:lnTo>
                <a:lnTo>
                  <a:pt x="1795423" y="811459"/>
                </a:lnTo>
                <a:lnTo>
                  <a:pt x="1803797" y="813624"/>
                </a:lnTo>
                <a:lnTo>
                  <a:pt x="1807342" y="814827"/>
                </a:lnTo>
                <a:lnTo>
                  <a:pt x="1811208" y="815308"/>
                </a:lnTo>
                <a:lnTo>
                  <a:pt x="1815074" y="815789"/>
                </a:lnTo>
                <a:lnTo>
                  <a:pt x="1818617" y="816270"/>
                </a:lnTo>
                <a:lnTo>
                  <a:pt x="1822483" y="816270"/>
                </a:lnTo>
                <a:lnTo>
                  <a:pt x="1826028" y="816030"/>
                </a:lnTo>
                <a:lnTo>
                  <a:pt x="1829571" y="815549"/>
                </a:lnTo>
                <a:lnTo>
                  <a:pt x="1833437" y="814346"/>
                </a:lnTo>
                <a:lnTo>
                  <a:pt x="1833437" y="815308"/>
                </a:lnTo>
                <a:lnTo>
                  <a:pt x="1833114" y="817954"/>
                </a:lnTo>
                <a:lnTo>
                  <a:pt x="1830538" y="826615"/>
                </a:lnTo>
                <a:lnTo>
                  <a:pt x="1826672" y="837201"/>
                </a:lnTo>
                <a:lnTo>
                  <a:pt x="1825061" y="842252"/>
                </a:lnTo>
                <a:lnTo>
                  <a:pt x="1822806" y="846823"/>
                </a:lnTo>
                <a:lnTo>
                  <a:pt x="1839558" y="862221"/>
                </a:lnTo>
                <a:lnTo>
                  <a:pt x="1869842" y="862701"/>
                </a:lnTo>
                <a:lnTo>
                  <a:pt x="1877895" y="856687"/>
                </a:lnTo>
                <a:lnTo>
                  <a:pt x="1881440" y="854282"/>
                </a:lnTo>
                <a:lnTo>
                  <a:pt x="1885305" y="851635"/>
                </a:lnTo>
                <a:lnTo>
                  <a:pt x="1888849" y="849710"/>
                </a:lnTo>
                <a:lnTo>
                  <a:pt x="1892393" y="847786"/>
                </a:lnTo>
                <a:lnTo>
                  <a:pt x="1896259" y="846583"/>
                </a:lnTo>
                <a:lnTo>
                  <a:pt x="1899481" y="845139"/>
                </a:lnTo>
                <a:lnTo>
                  <a:pt x="1903347" y="844418"/>
                </a:lnTo>
                <a:lnTo>
                  <a:pt x="1906568" y="843455"/>
                </a:lnTo>
                <a:lnTo>
                  <a:pt x="1909790" y="842974"/>
                </a:lnTo>
                <a:lnTo>
                  <a:pt x="1912689" y="842734"/>
                </a:lnTo>
                <a:lnTo>
                  <a:pt x="1915911" y="842734"/>
                </a:lnTo>
                <a:lnTo>
                  <a:pt x="1919132" y="842974"/>
                </a:lnTo>
                <a:lnTo>
                  <a:pt x="1922032" y="843455"/>
                </a:lnTo>
                <a:lnTo>
                  <a:pt x="1924932" y="844418"/>
                </a:lnTo>
                <a:lnTo>
                  <a:pt x="1927831" y="845380"/>
                </a:lnTo>
                <a:lnTo>
                  <a:pt x="1930409" y="846583"/>
                </a:lnTo>
                <a:lnTo>
                  <a:pt x="1933308" y="848267"/>
                </a:lnTo>
                <a:lnTo>
                  <a:pt x="1935885" y="849710"/>
                </a:lnTo>
                <a:lnTo>
                  <a:pt x="1938462" y="851635"/>
                </a:lnTo>
                <a:lnTo>
                  <a:pt x="1940717" y="854041"/>
                </a:lnTo>
                <a:lnTo>
                  <a:pt x="1942974" y="856447"/>
                </a:lnTo>
                <a:lnTo>
                  <a:pt x="1945550" y="859093"/>
                </a:lnTo>
                <a:lnTo>
                  <a:pt x="1949416" y="865108"/>
                </a:lnTo>
                <a:lnTo>
                  <a:pt x="1953605" y="872084"/>
                </a:lnTo>
                <a:lnTo>
                  <a:pt x="1956825" y="879782"/>
                </a:lnTo>
                <a:lnTo>
                  <a:pt x="1959726" y="888443"/>
                </a:lnTo>
                <a:lnTo>
                  <a:pt x="1981955" y="957007"/>
                </a:lnTo>
                <a:lnTo>
                  <a:pt x="2003862" y="1025571"/>
                </a:lnTo>
                <a:lnTo>
                  <a:pt x="2014493" y="1060214"/>
                </a:lnTo>
                <a:lnTo>
                  <a:pt x="2025126" y="1094615"/>
                </a:lnTo>
                <a:lnTo>
                  <a:pt x="2035112" y="1129018"/>
                </a:lnTo>
                <a:lnTo>
                  <a:pt x="2045099" y="1163661"/>
                </a:lnTo>
                <a:lnTo>
                  <a:pt x="2054120" y="1198544"/>
                </a:lnTo>
                <a:lnTo>
                  <a:pt x="2062496" y="1233428"/>
                </a:lnTo>
                <a:lnTo>
                  <a:pt x="2070550" y="1268311"/>
                </a:lnTo>
                <a:lnTo>
                  <a:pt x="2077960" y="1303435"/>
                </a:lnTo>
                <a:lnTo>
                  <a:pt x="2081504" y="1321477"/>
                </a:lnTo>
                <a:lnTo>
                  <a:pt x="2084403" y="1339281"/>
                </a:lnTo>
                <a:lnTo>
                  <a:pt x="2087303" y="1357083"/>
                </a:lnTo>
                <a:lnTo>
                  <a:pt x="2089880" y="1374886"/>
                </a:lnTo>
                <a:lnTo>
                  <a:pt x="2092457" y="1392688"/>
                </a:lnTo>
                <a:lnTo>
                  <a:pt x="2094712" y="1410731"/>
                </a:lnTo>
                <a:lnTo>
                  <a:pt x="2096323" y="1429015"/>
                </a:lnTo>
                <a:lnTo>
                  <a:pt x="2097934" y="1447058"/>
                </a:lnTo>
                <a:lnTo>
                  <a:pt x="2101479" y="1452110"/>
                </a:lnTo>
                <a:lnTo>
                  <a:pt x="2104378" y="1457402"/>
                </a:lnTo>
                <a:lnTo>
                  <a:pt x="2106633" y="1462935"/>
                </a:lnTo>
                <a:lnTo>
                  <a:pt x="2108565" y="1468709"/>
                </a:lnTo>
                <a:lnTo>
                  <a:pt x="2109854" y="1474243"/>
                </a:lnTo>
                <a:lnTo>
                  <a:pt x="2111143" y="1480017"/>
                </a:lnTo>
                <a:lnTo>
                  <a:pt x="2111787" y="1485791"/>
                </a:lnTo>
                <a:lnTo>
                  <a:pt x="2112433" y="1491564"/>
                </a:lnTo>
                <a:lnTo>
                  <a:pt x="2113075" y="1502871"/>
                </a:lnTo>
                <a:lnTo>
                  <a:pt x="2113398" y="1514660"/>
                </a:lnTo>
                <a:lnTo>
                  <a:pt x="2113720" y="1526447"/>
                </a:lnTo>
                <a:lnTo>
                  <a:pt x="2114365" y="1537995"/>
                </a:lnTo>
                <a:lnTo>
                  <a:pt x="2118552" y="1548821"/>
                </a:lnTo>
                <a:lnTo>
                  <a:pt x="2122097" y="1559406"/>
                </a:lnTo>
                <a:lnTo>
                  <a:pt x="2125317" y="1570473"/>
                </a:lnTo>
                <a:lnTo>
                  <a:pt x="2128218" y="1581058"/>
                </a:lnTo>
                <a:lnTo>
                  <a:pt x="2134339" y="1602710"/>
                </a:lnTo>
                <a:lnTo>
                  <a:pt x="2139172" y="1624843"/>
                </a:lnTo>
                <a:lnTo>
                  <a:pt x="2143359" y="1646976"/>
                </a:lnTo>
                <a:lnTo>
                  <a:pt x="2147225" y="1668868"/>
                </a:lnTo>
                <a:lnTo>
                  <a:pt x="2150447" y="1691241"/>
                </a:lnTo>
                <a:lnTo>
                  <a:pt x="2153346" y="1713374"/>
                </a:lnTo>
                <a:lnTo>
                  <a:pt x="2158823" y="1758121"/>
                </a:lnTo>
                <a:lnTo>
                  <a:pt x="2163978" y="1802869"/>
                </a:lnTo>
                <a:lnTo>
                  <a:pt x="2166878" y="1825000"/>
                </a:lnTo>
                <a:lnTo>
                  <a:pt x="2169777" y="1847134"/>
                </a:lnTo>
                <a:lnTo>
                  <a:pt x="2173320" y="1869507"/>
                </a:lnTo>
                <a:lnTo>
                  <a:pt x="2177186" y="1891640"/>
                </a:lnTo>
                <a:lnTo>
                  <a:pt x="2183952" y="1891640"/>
                </a:lnTo>
                <a:lnTo>
                  <a:pt x="2190395" y="1892121"/>
                </a:lnTo>
                <a:lnTo>
                  <a:pt x="2192006" y="1885385"/>
                </a:lnTo>
                <a:lnTo>
                  <a:pt x="2192650" y="1878889"/>
                </a:lnTo>
                <a:lnTo>
                  <a:pt x="2194261" y="1865177"/>
                </a:lnTo>
                <a:lnTo>
                  <a:pt x="2194905" y="1851704"/>
                </a:lnTo>
                <a:lnTo>
                  <a:pt x="2194905" y="1837992"/>
                </a:lnTo>
                <a:lnTo>
                  <a:pt x="2194905" y="1824279"/>
                </a:lnTo>
                <a:lnTo>
                  <a:pt x="2194583" y="1810807"/>
                </a:lnTo>
                <a:lnTo>
                  <a:pt x="2192973" y="1783381"/>
                </a:lnTo>
                <a:lnTo>
                  <a:pt x="2192650" y="1769668"/>
                </a:lnTo>
                <a:lnTo>
                  <a:pt x="2192328" y="1755956"/>
                </a:lnTo>
                <a:lnTo>
                  <a:pt x="2192650" y="1742243"/>
                </a:lnTo>
                <a:lnTo>
                  <a:pt x="2193295" y="1728771"/>
                </a:lnTo>
                <a:lnTo>
                  <a:pt x="2194905" y="1715059"/>
                </a:lnTo>
                <a:lnTo>
                  <a:pt x="2195550" y="1708322"/>
                </a:lnTo>
                <a:lnTo>
                  <a:pt x="2197161" y="1701586"/>
                </a:lnTo>
                <a:lnTo>
                  <a:pt x="2198127" y="1695090"/>
                </a:lnTo>
                <a:lnTo>
                  <a:pt x="2200060" y="1688113"/>
                </a:lnTo>
                <a:lnTo>
                  <a:pt x="2201993" y="1681618"/>
                </a:lnTo>
                <a:lnTo>
                  <a:pt x="2203926" y="1674642"/>
                </a:lnTo>
                <a:lnTo>
                  <a:pt x="2205859" y="1670311"/>
                </a:lnTo>
                <a:lnTo>
                  <a:pt x="2207148" y="1665740"/>
                </a:lnTo>
                <a:lnTo>
                  <a:pt x="2208114" y="1660688"/>
                </a:lnTo>
                <a:lnTo>
                  <a:pt x="2208436" y="1656117"/>
                </a:lnTo>
                <a:lnTo>
                  <a:pt x="2209081" y="1646254"/>
                </a:lnTo>
                <a:lnTo>
                  <a:pt x="2209081" y="1636631"/>
                </a:lnTo>
                <a:lnTo>
                  <a:pt x="2210047" y="1626768"/>
                </a:lnTo>
                <a:lnTo>
                  <a:pt x="2210691" y="1621956"/>
                </a:lnTo>
                <a:lnTo>
                  <a:pt x="2211658" y="1617144"/>
                </a:lnTo>
                <a:lnTo>
                  <a:pt x="2212947" y="1612333"/>
                </a:lnTo>
                <a:lnTo>
                  <a:pt x="2214557" y="1608002"/>
                </a:lnTo>
                <a:lnTo>
                  <a:pt x="2217135" y="1603672"/>
                </a:lnTo>
                <a:lnTo>
                  <a:pt x="2220357" y="1599342"/>
                </a:lnTo>
                <a:lnTo>
                  <a:pt x="2221323" y="1544491"/>
                </a:lnTo>
                <a:lnTo>
                  <a:pt x="2222934" y="1489639"/>
                </a:lnTo>
                <a:lnTo>
                  <a:pt x="2224544" y="1434548"/>
                </a:lnTo>
                <a:lnTo>
                  <a:pt x="2227122" y="1380178"/>
                </a:lnTo>
                <a:lnTo>
                  <a:pt x="2229699" y="1325327"/>
                </a:lnTo>
                <a:lnTo>
                  <a:pt x="2232921" y="1270716"/>
                </a:lnTo>
                <a:lnTo>
                  <a:pt x="2236786" y="1215865"/>
                </a:lnTo>
                <a:lnTo>
                  <a:pt x="2240652" y="1161255"/>
                </a:lnTo>
                <a:lnTo>
                  <a:pt x="2245163" y="1106645"/>
                </a:lnTo>
                <a:lnTo>
                  <a:pt x="2250318" y="1052034"/>
                </a:lnTo>
                <a:lnTo>
                  <a:pt x="2255472" y="997664"/>
                </a:lnTo>
                <a:lnTo>
                  <a:pt x="2260949" y="943054"/>
                </a:lnTo>
                <a:lnTo>
                  <a:pt x="2266749" y="888443"/>
                </a:lnTo>
                <a:lnTo>
                  <a:pt x="2272870" y="834074"/>
                </a:lnTo>
                <a:lnTo>
                  <a:pt x="2279312" y="779704"/>
                </a:lnTo>
                <a:lnTo>
                  <a:pt x="2286079" y="725333"/>
                </a:lnTo>
                <a:lnTo>
                  <a:pt x="2286723" y="718598"/>
                </a:lnTo>
                <a:lnTo>
                  <a:pt x="2287688" y="712583"/>
                </a:lnTo>
                <a:lnTo>
                  <a:pt x="2289622" y="706809"/>
                </a:lnTo>
                <a:lnTo>
                  <a:pt x="2291554" y="701516"/>
                </a:lnTo>
                <a:lnTo>
                  <a:pt x="2293165" y="696464"/>
                </a:lnTo>
                <a:lnTo>
                  <a:pt x="2295743" y="691653"/>
                </a:lnTo>
                <a:lnTo>
                  <a:pt x="2298965" y="687082"/>
                </a:lnTo>
                <a:lnTo>
                  <a:pt x="2302187" y="683233"/>
                </a:lnTo>
                <a:lnTo>
                  <a:pt x="2305730" y="679865"/>
                </a:lnTo>
                <a:lnTo>
                  <a:pt x="2309918" y="676496"/>
                </a:lnTo>
                <a:lnTo>
                  <a:pt x="2314106" y="673369"/>
                </a:lnTo>
                <a:lnTo>
                  <a:pt x="2318939" y="671204"/>
                </a:lnTo>
                <a:lnTo>
                  <a:pt x="2324416" y="669039"/>
                </a:lnTo>
                <a:lnTo>
                  <a:pt x="2329892" y="667354"/>
                </a:lnTo>
                <a:lnTo>
                  <a:pt x="2336336" y="666392"/>
                </a:lnTo>
                <a:lnTo>
                  <a:pt x="2342779" y="665671"/>
                </a:lnTo>
                <a:lnTo>
                  <a:pt x="2356954" y="664709"/>
                </a:lnTo>
                <a:lnTo>
                  <a:pt x="2370485" y="664228"/>
                </a:lnTo>
                <a:lnTo>
                  <a:pt x="2397870" y="663265"/>
                </a:lnTo>
                <a:lnTo>
                  <a:pt x="2425575" y="662784"/>
                </a:lnTo>
                <a:lnTo>
                  <a:pt x="2452637" y="663025"/>
                </a:lnTo>
                <a:lnTo>
                  <a:pt x="2480343" y="663265"/>
                </a:lnTo>
                <a:lnTo>
                  <a:pt x="2507727" y="663747"/>
                </a:lnTo>
                <a:lnTo>
                  <a:pt x="2535433" y="664228"/>
                </a:lnTo>
                <a:lnTo>
                  <a:pt x="2562495" y="664467"/>
                </a:lnTo>
                <a:lnTo>
                  <a:pt x="2567972" y="664709"/>
                </a:lnTo>
                <a:lnTo>
                  <a:pt x="2573126" y="665190"/>
                </a:lnTo>
                <a:lnTo>
                  <a:pt x="2577959" y="666152"/>
                </a:lnTo>
                <a:lnTo>
                  <a:pt x="2582469" y="667115"/>
                </a:lnTo>
                <a:lnTo>
                  <a:pt x="2586979" y="668558"/>
                </a:lnTo>
                <a:lnTo>
                  <a:pt x="2590845" y="670241"/>
                </a:lnTo>
                <a:lnTo>
                  <a:pt x="2595034" y="672166"/>
                </a:lnTo>
                <a:lnTo>
                  <a:pt x="2598577" y="674331"/>
                </a:lnTo>
                <a:lnTo>
                  <a:pt x="2602121" y="676496"/>
                </a:lnTo>
                <a:lnTo>
                  <a:pt x="2605987" y="678902"/>
                </a:lnTo>
                <a:lnTo>
                  <a:pt x="2612430" y="684436"/>
                </a:lnTo>
                <a:lnTo>
                  <a:pt x="2618874" y="690210"/>
                </a:lnTo>
                <a:lnTo>
                  <a:pt x="2624995" y="696464"/>
                </a:lnTo>
                <a:lnTo>
                  <a:pt x="2636915" y="708734"/>
                </a:lnTo>
                <a:lnTo>
                  <a:pt x="2642713" y="715229"/>
                </a:lnTo>
                <a:lnTo>
                  <a:pt x="2648834" y="720522"/>
                </a:lnTo>
                <a:lnTo>
                  <a:pt x="2655601" y="725814"/>
                </a:lnTo>
                <a:lnTo>
                  <a:pt x="2658821" y="728220"/>
                </a:lnTo>
                <a:lnTo>
                  <a:pt x="2662366" y="730385"/>
                </a:lnTo>
                <a:lnTo>
                  <a:pt x="2666232" y="732310"/>
                </a:lnTo>
                <a:lnTo>
                  <a:pt x="2669775" y="733994"/>
                </a:lnTo>
                <a:lnTo>
                  <a:pt x="2673964" y="735678"/>
                </a:lnTo>
                <a:lnTo>
                  <a:pt x="2677830" y="736881"/>
                </a:lnTo>
                <a:lnTo>
                  <a:pt x="2680729" y="731347"/>
                </a:lnTo>
                <a:lnTo>
                  <a:pt x="2684272" y="726295"/>
                </a:lnTo>
                <a:lnTo>
                  <a:pt x="2687817" y="721965"/>
                </a:lnTo>
                <a:lnTo>
                  <a:pt x="2691360" y="718116"/>
                </a:lnTo>
                <a:lnTo>
                  <a:pt x="2695226" y="715229"/>
                </a:lnTo>
                <a:lnTo>
                  <a:pt x="2699736" y="712342"/>
                </a:lnTo>
                <a:lnTo>
                  <a:pt x="2703602" y="710177"/>
                </a:lnTo>
                <a:lnTo>
                  <a:pt x="2708435" y="708493"/>
                </a:lnTo>
                <a:lnTo>
                  <a:pt x="2712945" y="707290"/>
                </a:lnTo>
                <a:lnTo>
                  <a:pt x="2717456" y="706568"/>
                </a:lnTo>
                <a:lnTo>
                  <a:pt x="2722288" y="706328"/>
                </a:lnTo>
                <a:lnTo>
                  <a:pt x="2727121" y="706568"/>
                </a:lnTo>
                <a:lnTo>
                  <a:pt x="2732275" y="707290"/>
                </a:lnTo>
                <a:lnTo>
                  <a:pt x="2737108" y="708252"/>
                </a:lnTo>
                <a:lnTo>
                  <a:pt x="2742262" y="709696"/>
                </a:lnTo>
                <a:lnTo>
                  <a:pt x="2747095" y="711621"/>
                </a:lnTo>
                <a:lnTo>
                  <a:pt x="2753538" y="714026"/>
                </a:lnTo>
                <a:lnTo>
                  <a:pt x="2760304" y="715951"/>
                </a:lnTo>
                <a:lnTo>
                  <a:pt x="2766425" y="717395"/>
                </a:lnTo>
                <a:lnTo>
                  <a:pt x="2772546" y="718116"/>
                </a:lnTo>
                <a:lnTo>
                  <a:pt x="2778989" y="718598"/>
                </a:lnTo>
                <a:lnTo>
                  <a:pt x="2785110" y="718598"/>
                </a:lnTo>
                <a:lnTo>
                  <a:pt x="2791554" y="718116"/>
                </a:lnTo>
                <a:lnTo>
                  <a:pt x="2797675" y="717635"/>
                </a:lnTo>
                <a:lnTo>
                  <a:pt x="2803796" y="716673"/>
                </a:lnTo>
                <a:lnTo>
                  <a:pt x="2809917" y="715711"/>
                </a:lnTo>
                <a:lnTo>
                  <a:pt x="2822159" y="713305"/>
                </a:lnTo>
                <a:lnTo>
                  <a:pt x="2834401" y="710418"/>
                </a:lnTo>
                <a:lnTo>
                  <a:pt x="2846643" y="708012"/>
                </a:lnTo>
                <a:lnTo>
                  <a:pt x="2862107" y="708012"/>
                </a:lnTo>
                <a:lnTo>
                  <a:pt x="2877249" y="708252"/>
                </a:lnTo>
                <a:lnTo>
                  <a:pt x="2892391" y="709215"/>
                </a:lnTo>
                <a:lnTo>
                  <a:pt x="2907855" y="709937"/>
                </a:lnTo>
                <a:lnTo>
                  <a:pt x="2922674" y="711621"/>
                </a:lnTo>
                <a:lnTo>
                  <a:pt x="2937171" y="713545"/>
                </a:lnTo>
                <a:lnTo>
                  <a:pt x="2944582" y="714748"/>
                </a:lnTo>
                <a:lnTo>
                  <a:pt x="2951991" y="716192"/>
                </a:lnTo>
                <a:lnTo>
                  <a:pt x="2959402" y="717876"/>
                </a:lnTo>
                <a:lnTo>
                  <a:pt x="2966167" y="719560"/>
                </a:lnTo>
                <a:lnTo>
                  <a:pt x="2973576" y="721485"/>
                </a:lnTo>
                <a:lnTo>
                  <a:pt x="2980664" y="723650"/>
                </a:lnTo>
                <a:lnTo>
                  <a:pt x="2987752" y="725814"/>
                </a:lnTo>
                <a:lnTo>
                  <a:pt x="2994195" y="728460"/>
                </a:lnTo>
                <a:lnTo>
                  <a:pt x="3001282" y="731347"/>
                </a:lnTo>
                <a:lnTo>
                  <a:pt x="3007726" y="734234"/>
                </a:lnTo>
                <a:lnTo>
                  <a:pt x="3014813" y="737603"/>
                </a:lnTo>
                <a:lnTo>
                  <a:pt x="3021257" y="741211"/>
                </a:lnTo>
                <a:lnTo>
                  <a:pt x="3027700" y="744820"/>
                </a:lnTo>
                <a:lnTo>
                  <a:pt x="3034143" y="748910"/>
                </a:lnTo>
                <a:lnTo>
                  <a:pt x="3040587" y="753240"/>
                </a:lnTo>
                <a:lnTo>
                  <a:pt x="3046708" y="757570"/>
                </a:lnTo>
                <a:lnTo>
                  <a:pt x="3052829" y="762622"/>
                </a:lnTo>
                <a:lnTo>
                  <a:pt x="3059272" y="767915"/>
                </a:lnTo>
                <a:lnTo>
                  <a:pt x="3065071" y="773208"/>
                </a:lnTo>
                <a:lnTo>
                  <a:pt x="3070869" y="778982"/>
                </a:lnTo>
                <a:lnTo>
                  <a:pt x="3072480" y="773449"/>
                </a:lnTo>
                <a:lnTo>
                  <a:pt x="3073447" y="768156"/>
                </a:lnTo>
                <a:lnTo>
                  <a:pt x="3074735" y="762382"/>
                </a:lnTo>
                <a:lnTo>
                  <a:pt x="3076025" y="757089"/>
                </a:lnTo>
                <a:lnTo>
                  <a:pt x="3076992" y="754683"/>
                </a:lnTo>
                <a:lnTo>
                  <a:pt x="3078280" y="752277"/>
                </a:lnTo>
                <a:lnTo>
                  <a:pt x="3079891" y="749872"/>
                </a:lnTo>
                <a:lnTo>
                  <a:pt x="3081179" y="747948"/>
                </a:lnTo>
                <a:lnTo>
                  <a:pt x="3083434" y="746504"/>
                </a:lnTo>
                <a:lnTo>
                  <a:pt x="3086012" y="745061"/>
                </a:lnTo>
                <a:lnTo>
                  <a:pt x="3088590" y="743858"/>
                </a:lnTo>
                <a:lnTo>
                  <a:pt x="3091810" y="743136"/>
                </a:lnTo>
                <a:lnTo>
                  <a:pt x="3094711" y="742895"/>
                </a:lnTo>
                <a:lnTo>
                  <a:pt x="3097287" y="743136"/>
                </a:lnTo>
                <a:lnTo>
                  <a:pt x="3099542" y="743377"/>
                </a:lnTo>
                <a:lnTo>
                  <a:pt x="3101797" y="744098"/>
                </a:lnTo>
                <a:lnTo>
                  <a:pt x="3103731" y="745061"/>
                </a:lnTo>
                <a:lnTo>
                  <a:pt x="3105663" y="746504"/>
                </a:lnTo>
                <a:lnTo>
                  <a:pt x="3107274" y="747707"/>
                </a:lnTo>
                <a:lnTo>
                  <a:pt x="3108885" y="749390"/>
                </a:lnTo>
                <a:lnTo>
                  <a:pt x="3111463" y="753240"/>
                </a:lnTo>
                <a:lnTo>
                  <a:pt x="3113718" y="757570"/>
                </a:lnTo>
                <a:lnTo>
                  <a:pt x="3115329" y="762141"/>
                </a:lnTo>
                <a:lnTo>
                  <a:pt x="3116940" y="766712"/>
                </a:lnTo>
                <a:lnTo>
                  <a:pt x="3122094" y="786439"/>
                </a:lnTo>
                <a:lnTo>
                  <a:pt x="3126927" y="806407"/>
                </a:lnTo>
                <a:lnTo>
                  <a:pt x="3136270" y="846342"/>
                </a:lnTo>
                <a:lnTo>
                  <a:pt x="3138202" y="848508"/>
                </a:lnTo>
                <a:lnTo>
                  <a:pt x="3139813" y="850913"/>
                </a:lnTo>
                <a:lnTo>
                  <a:pt x="3140780" y="853319"/>
                </a:lnTo>
                <a:lnTo>
                  <a:pt x="3141746" y="855966"/>
                </a:lnTo>
                <a:lnTo>
                  <a:pt x="3143357" y="861018"/>
                </a:lnTo>
                <a:lnTo>
                  <a:pt x="3144323" y="866550"/>
                </a:lnTo>
                <a:lnTo>
                  <a:pt x="3144323" y="872324"/>
                </a:lnTo>
                <a:lnTo>
                  <a:pt x="3144323" y="878098"/>
                </a:lnTo>
                <a:lnTo>
                  <a:pt x="3143357" y="890127"/>
                </a:lnTo>
                <a:lnTo>
                  <a:pt x="3143035" y="895900"/>
                </a:lnTo>
                <a:lnTo>
                  <a:pt x="3142713" y="901915"/>
                </a:lnTo>
                <a:lnTo>
                  <a:pt x="3143035" y="907448"/>
                </a:lnTo>
                <a:lnTo>
                  <a:pt x="3143679" y="913222"/>
                </a:lnTo>
                <a:lnTo>
                  <a:pt x="3145290" y="918515"/>
                </a:lnTo>
                <a:lnTo>
                  <a:pt x="3145934" y="920921"/>
                </a:lnTo>
                <a:lnTo>
                  <a:pt x="3147545" y="923326"/>
                </a:lnTo>
                <a:lnTo>
                  <a:pt x="3148834" y="925732"/>
                </a:lnTo>
                <a:lnTo>
                  <a:pt x="3150767" y="928378"/>
                </a:lnTo>
                <a:lnTo>
                  <a:pt x="3152378" y="930543"/>
                </a:lnTo>
                <a:lnTo>
                  <a:pt x="3154955" y="932468"/>
                </a:lnTo>
                <a:lnTo>
                  <a:pt x="3157532" y="933430"/>
                </a:lnTo>
                <a:lnTo>
                  <a:pt x="3160109" y="934874"/>
                </a:lnTo>
                <a:lnTo>
                  <a:pt x="3163331" y="936799"/>
                </a:lnTo>
                <a:lnTo>
                  <a:pt x="3165909" y="939204"/>
                </a:lnTo>
                <a:lnTo>
                  <a:pt x="3227442" y="1212257"/>
                </a:lnTo>
                <a:lnTo>
                  <a:pt x="3288653" y="1485069"/>
                </a:lnTo>
                <a:lnTo>
                  <a:pt x="3291230" y="1496135"/>
                </a:lnTo>
                <a:lnTo>
                  <a:pt x="3294452" y="1506961"/>
                </a:lnTo>
                <a:lnTo>
                  <a:pt x="3297352" y="1517787"/>
                </a:lnTo>
                <a:lnTo>
                  <a:pt x="3298318" y="1523320"/>
                </a:lnTo>
                <a:lnTo>
                  <a:pt x="3298962" y="1529094"/>
                </a:lnTo>
                <a:lnTo>
                  <a:pt x="3299929" y="1534627"/>
                </a:lnTo>
                <a:lnTo>
                  <a:pt x="3300251" y="1539920"/>
                </a:lnTo>
                <a:lnTo>
                  <a:pt x="3300251" y="1545453"/>
                </a:lnTo>
                <a:lnTo>
                  <a:pt x="3299607" y="1550986"/>
                </a:lnTo>
                <a:lnTo>
                  <a:pt x="3298318" y="1556760"/>
                </a:lnTo>
                <a:lnTo>
                  <a:pt x="3297029" y="1562293"/>
                </a:lnTo>
                <a:lnTo>
                  <a:pt x="3294774" y="1567586"/>
                </a:lnTo>
                <a:lnTo>
                  <a:pt x="3291875" y="1573360"/>
                </a:lnTo>
                <a:lnTo>
                  <a:pt x="3295418" y="1576006"/>
                </a:lnTo>
                <a:lnTo>
                  <a:pt x="3298640" y="1578652"/>
                </a:lnTo>
                <a:lnTo>
                  <a:pt x="3301539" y="1581780"/>
                </a:lnTo>
                <a:lnTo>
                  <a:pt x="3304117" y="1584667"/>
                </a:lnTo>
                <a:lnTo>
                  <a:pt x="3306694" y="1587794"/>
                </a:lnTo>
                <a:lnTo>
                  <a:pt x="3308950" y="1590922"/>
                </a:lnTo>
                <a:lnTo>
                  <a:pt x="3310882" y="1594531"/>
                </a:lnTo>
                <a:lnTo>
                  <a:pt x="3312816" y="1598139"/>
                </a:lnTo>
                <a:lnTo>
                  <a:pt x="3315715" y="1605596"/>
                </a:lnTo>
                <a:lnTo>
                  <a:pt x="3317970" y="1613295"/>
                </a:lnTo>
                <a:lnTo>
                  <a:pt x="3319581" y="1621234"/>
                </a:lnTo>
                <a:lnTo>
                  <a:pt x="3321192" y="1629414"/>
                </a:lnTo>
                <a:lnTo>
                  <a:pt x="3353408" y="1792042"/>
                </a:lnTo>
                <a:lnTo>
                  <a:pt x="3386269" y="1956596"/>
                </a:lnTo>
                <a:lnTo>
                  <a:pt x="3389813" y="1952746"/>
                </a:lnTo>
                <a:lnTo>
                  <a:pt x="3392712" y="1948897"/>
                </a:lnTo>
                <a:lnTo>
                  <a:pt x="3394967" y="1945047"/>
                </a:lnTo>
                <a:lnTo>
                  <a:pt x="3396901" y="1940717"/>
                </a:lnTo>
                <a:lnTo>
                  <a:pt x="3397867" y="1936386"/>
                </a:lnTo>
                <a:lnTo>
                  <a:pt x="3398511" y="1932057"/>
                </a:lnTo>
                <a:lnTo>
                  <a:pt x="3399477" y="1922915"/>
                </a:lnTo>
                <a:lnTo>
                  <a:pt x="3400122" y="1913773"/>
                </a:lnTo>
                <a:lnTo>
                  <a:pt x="3400444" y="1909443"/>
                </a:lnTo>
                <a:lnTo>
                  <a:pt x="3401088" y="1905113"/>
                </a:lnTo>
                <a:lnTo>
                  <a:pt x="3402377" y="1901023"/>
                </a:lnTo>
                <a:lnTo>
                  <a:pt x="3403666" y="1896933"/>
                </a:lnTo>
                <a:lnTo>
                  <a:pt x="3405599" y="1893083"/>
                </a:lnTo>
                <a:lnTo>
                  <a:pt x="3408176" y="1889475"/>
                </a:lnTo>
                <a:lnTo>
                  <a:pt x="3416874" y="1896692"/>
                </a:lnTo>
                <a:lnTo>
                  <a:pt x="3416874" y="1896211"/>
                </a:lnTo>
                <a:lnTo>
                  <a:pt x="3408176" y="1889475"/>
                </a:lnTo>
                <a:lnTo>
                  <a:pt x="3409787" y="1849059"/>
                </a:lnTo>
                <a:lnTo>
                  <a:pt x="3410431" y="1829090"/>
                </a:lnTo>
                <a:lnTo>
                  <a:pt x="3411398" y="1809123"/>
                </a:lnTo>
                <a:lnTo>
                  <a:pt x="3412686" y="1789155"/>
                </a:lnTo>
                <a:lnTo>
                  <a:pt x="3414297" y="1768947"/>
                </a:lnTo>
                <a:lnTo>
                  <a:pt x="3416874" y="1749220"/>
                </a:lnTo>
                <a:lnTo>
                  <a:pt x="3418807" y="1739357"/>
                </a:lnTo>
                <a:lnTo>
                  <a:pt x="3420740" y="1729493"/>
                </a:lnTo>
                <a:lnTo>
                  <a:pt x="3420418" y="1727087"/>
                </a:lnTo>
                <a:lnTo>
                  <a:pt x="3420096" y="1724681"/>
                </a:lnTo>
                <a:lnTo>
                  <a:pt x="3420418" y="1721794"/>
                </a:lnTo>
                <a:lnTo>
                  <a:pt x="3421063" y="1718908"/>
                </a:lnTo>
                <a:lnTo>
                  <a:pt x="3422996" y="1712892"/>
                </a:lnTo>
                <a:lnTo>
                  <a:pt x="3425573" y="1705917"/>
                </a:lnTo>
                <a:lnTo>
                  <a:pt x="3455534" y="1398703"/>
                </a:lnTo>
                <a:lnTo>
                  <a:pt x="3457789" y="1389561"/>
                </a:lnTo>
                <a:lnTo>
                  <a:pt x="3459400" y="1380659"/>
                </a:lnTo>
                <a:lnTo>
                  <a:pt x="3462299" y="1362616"/>
                </a:lnTo>
                <a:lnTo>
                  <a:pt x="3463910" y="1344333"/>
                </a:lnTo>
                <a:lnTo>
                  <a:pt x="3465844" y="1326049"/>
                </a:lnTo>
                <a:lnTo>
                  <a:pt x="3466488" y="1307765"/>
                </a:lnTo>
                <a:lnTo>
                  <a:pt x="3467455" y="1289241"/>
                </a:lnTo>
                <a:lnTo>
                  <a:pt x="3468420" y="1252433"/>
                </a:lnTo>
                <a:lnTo>
                  <a:pt x="3469387" y="1215865"/>
                </a:lnTo>
                <a:lnTo>
                  <a:pt x="3470675" y="1197341"/>
                </a:lnTo>
                <a:lnTo>
                  <a:pt x="3471965" y="1179057"/>
                </a:lnTo>
                <a:lnTo>
                  <a:pt x="3473897" y="1160533"/>
                </a:lnTo>
                <a:lnTo>
                  <a:pt x="3476475" y="1142490"/>
                </a:lnTo>
                <a:lnTo>
                  <a:pt x="3478407" y="1133348"/>
                </a:lnTo>
                <a:lnTo>
                  <a:pt x="3480341" y="1124447"/>
                </a:lnTo>
                <a:lnTo>
                  <a:pt x="3481952" y="1115306"/>
                </a:lnTo>
                <a:lnTo>
                  <a:pt x="3484528" y="1106404"/>
                </a:lnTo>
                <a:lnTo>
                  <a:pt x="3485495" y="1101592"/>
                </a:lnTo>
                <a:lnTo>
                  <a:pt x="3486139" y="1096781"/>
                </a:lnTo>
                <a:lnTo>
                  <a:pt x="3486462" y="1091729"/>
                </a:lnTo>
                <a:lnTo>
                  <a:pt x="3486462" y="1086677"/>
                </a:lnTo>
                <a:lnTo>
                  <a:pt x="3486462" y="1076332"/>
                </a:lnTo>
                <a:lnTo>
                  <a:pt x="3486462" y="1066468"/>
                </a:lnTo>
                <a:lnTo>
                  <a:pt x="3486785" y="1061657"/>
                </a:lnTo>
                <a:lnTo>
                  <a:pt x="3487106" y="1056605"/>
                </a:lnTo>
                <a:lnTo>
                  <a:pt x="3487750" y="1051794"/>
                </a:lnTo>
                <a:lnTo>
                  <a:pt x="3489361" y="1046982"/>
                </a:lnTo>
                <a:lnTo>
                  <a:pt x="3490972" y="1042170"/>
                </a:lnTo>
                <a:lnTo>
                  <a:pt x="3492906" y="1037840"/>
                </a:lnTo>
                <a:lnTo>
                  <a:pt x="3496126" y="1033270"/>
                </a:lnTo>
                <a:lnTo>
                  <a:pt x="3499348" y="1028939"/>
                </a:lnTo>
                <a:lnTo>
                  <a:pt x="3499992" y="1011617"/>
                </a:lnTo>
                <a:lnTo>
                  <a:pt x="3500638" y="995980"/>
                </a:lnTo>
                <a:lnTo>
                  <a:pt x="3502570" y="981786"/>
                </a:lnTo>
                <a:lnTo>
                  <a:pt x="3503858" y="975532"/>
                </a:lnTo>
                <a:lnTo>
                  <a:pt x="3504825" y="969036"/>
                </a:lnTo>
                <a:lnTo>
                  <a:pt x="3506436" y="963502"/>
                </a:lnTo>
                <a:lnTo>
                  <a:pt x="3508047" y="957969"/>
                </a:lnTo>
                <a:lnTo>
                  <a:pt x="3509980" y="952676"/>
                </a:lnTo>
                <a:lnTo>
                  <a:pt x="3511913" y="948106"/>
                </a:lnTo>
                <a:lnTo>
                  <a:pt x="3514491" y="943294"/>
                </a:lnTo>
                <a:lnTo>
                  <a:pt x="3517067" y="939204"/>
                </a:lnTo>
                <a:lnTo>
                  <a:pt x="3519645" y="935355"/>
                </a:lnTo>
                <a:lnTo>
                  <a:pt x="3522544" y="931746"/>
                </a:lnTo>
                <a:lnTo>
                  <a:pt x="3525766" y="928378"/>
                </a:lnTo>
                <a:lnTo>
                  <a:pt x="3529310" y="925251"/>
                </a:lnTo>
                <a:lnTo>
                  <a:pt x="3533498" y="922605"/>
                </a:lnTo>
                <a:lnTo>
                  <a:pt x="3537364" y="919959"/>
                </a:lnTo>
                <a:lnTo>
                  <a:pt x="3541874" y="917553"/>
                </a:lnTo>
                <a:lnTo>
                  <a:pt x="3546707" y="915628"/>
                </a:lnTo>
                <a:lnTo>
                  <a:pt x="3551539" y="913704"/>
                </a:lnTo>
                <a:lnTo>
                  <a:pt x="3557016" y="912020"/>
                </a:lnTo>
                <a:lnTo>
                  <a:pt x="3562493" y="910817"/>
                </a:lnTo>
                <a:lnTo>
                  <a:pt x="3568291" y="909373"/>
                </a:lnTo>
                <a:lnTo>
                  <a:pt x="3575057" y="908170"/>
                </a:lnTo>
                <a:lnTo>
                  <a:pt x="3581500" y="907448"/>
                </a:lnTo>
                <a:lnTo>
                  <a:pt x="3588588" y="906967"/>
                </a:lnTo>
                <a:lnTo>
                  <a:pt x="3595997" y="906246"/>
                </a:lnTo>
                <a:lnTo>
                  <a:pt x="3611784" y="905764"/>
                </a:lnTo>
                <a:lnTo>
                  <a:pt x="3648833" y="905524"/>
                </a:lnTo>
                <a:lnTo>
                  <a:pt x="3685882" y="905524"/>
                </a:lnTo>
                <a:lnTo>
                  <a:pt x="3701345" y="909373"/>
                </a:lnTo>
                <a:lnTo>
                  <a:pt x="3706178" y="911538"/>
                </a:lnTo>
                <a:lnTo>
                  <a:pt x="3711332" y="913222"/>
                </a:lnTo>
                <a:lnTo>
                  <a:pt x="3716487" y="914666"/>
                </a:lnTo>
                <a:lnTo>
                  <a:pt x="3721319" y="915628"/>
                </a:lnTo>
                <a:lnTo>
                  <a:pt x="3726475" y="916591"/>
                </a:lnTo>
                <a:lnTo>
                  <a:pt x="3731306" y="917072"/>
                </a:lnTo>
                <a:lnTo>
                  <a:pt x="3736462" y="917553"/>
                </a:lnTo>
                <a:lnTo>
                  <a:pt x="3741616" y="917553"/>
                </a:lnTo>
                <a:lnTo>
                  <a:pt x="3751926" y="917553"/>
                </a:lnTo>
                <a:lnTo>
                  <a:pt x="3762234" y="917072"/>
                </a:lnTo>
                <a:lnTo>
                  <a:pt x="3772544" y="916109"/>
                </a:lnTo>
                <a:lnTo>
                  <a:pt x="3782853" y="915147"/>
                </a:lnTo>
                <a:lnTo>
                  <a:pt x="3793162" y="913944"/>
                </a:lnTo>
                <a:lnTo>
                  <a:pt x="3803794" y="912982"/>
                </a:lnTo>
                <a:lnTo>
                  <a:pt x="3814103" y="912260"/>
                </a:lnTo>
                <a:lnTo>
                  <a:pt x="3824734" y="912260"/>
                </a:lnTo>
                <a:lnTo>
                  <a:pt x="3829889" y="912741"/>
                </a:lnTo>
                <a:lnTo>
                  <a:pt x="3835043" y="912982"/>
                </a:lnTo>
                <a:lnTo>
                  <a:pt x="3840198" y="913463"/>
                </a:lnTo>
                <a:lnTo>
                  <a:pt x="3845675" y="914666"/>
                </a:lnTo>
                <a:lnTo>
                  <a:pt x="3850830" y="915628"/>
                </a:lnTo>
                <a:lnTo>
                  <a:pt x="3855984" y="917072"/>
                </a:lnTo>
                <a:lnTo>
                  <a:pt x="3861138" y="918756"/>
                </a:lnTo>
                <a:lnTo>
                  <a:pt x="3866294" y="920681"/>
                </a:lnTo>
                <a:lnTo>
                  <a:pt x="3868549" y="921401"/>
                </a:lnTo>
                <a:lnTo>
                  <a:pt x="3870804" y="921883"/>
                </a:lnTo>
                <a:lnTo>
                  <a:pt x="3872415" y="922124"/>
                </a:lnTo>
                <a:lnTo>
                  <a:pt x="3874026" y="922124"/>
                </a:lnTo>
                <a:lnTo>
                  <a:pt x="3875958" y="922124"/>
                </a:lnTo>
                <a:lnTo>
                  <a:pt x="3877248" y="921643"/>
                </a:lnTo>
                <a:lnTo>
                  <a:pt x="3878536" y="921161"/>
                </a:lnTo>
                <a:lnTo>
                  <a:pt x="3879824" y="920440"/>
                </a:lnTo>
                <a:lnTo>
                  <a:pt x="3882079" y="918034"/>
                </a:lnTo>
                <a:lnTo>
                  <a:pt x="3884013" y="915388"/>
                </a:lnTo>
                <a:lnTo>
                  <a:pt x="3885301" y="912020"/>
                </a:lnTo>
                <a:lnTo>
                  <a:pt x="3886589" y="908411"/>
                </a:lnTo>
                <a:lnTo>
                  <a:pt x="3887556" y="904802"/>
                </a:lnTo>
                <a:lnTo>
                  <a:pt x="3888200" y="900231"/>
                </a:lnTo>
                <a:lnTo>
                  <a:pt x="3889811" y="891811"/>
                </a:lnTo>
                <a:lnTo>
                  <a:pt x="3891101" y="883391"/>
                </a:lnTo>
                <a:lnTo>
                  <a:pt x="3892389" y="879782"/>
                </a:lnTo>
                <a:lnTo>
                  <a:pt x="3893033" y="876174"/>
                </a:lnTo>
                <a:lnTo>
                  <a:pt x="3895288" y="869197"/>
                </a:lnTo>
                <a:lnTo>
                  <a:pt x="3896899" y="862221"/>
                </a:lnTo>
                <a:lnTo>
                  <a:pt x="3897866" y="855003"/>
                </a:lnTo>
                <a:lnTo>
                  <a:pt x="3898510" y="847545"/>
                </a:lnTo>
                <a:lnTo>
                  <a:pt x="3900121" y="832871"/>
                </a:lnTo>
                <a:lnTo>
                  <a:pt x="3900444" y="825413"/>
                </a:lnTo>
                <a:lnTo>
                  <a:pt x="3901088" y="817954"/>
                </a:lnTo>
                <a:lnTo>
                  <a:pt x="3902376" y="810978"/>
                </a:lnTo>
                <a:lnTo>
                  <a:pt x="3903664" y="803761"/>
                </a:lnTo>
                <a:lnTo>
                  <a:pt x="3905919" y="796784"/>
                </a:lnTo>
                <a:lnTo>
                  <a:pt x="3908497" y="790048"/>
                </a:lnTo>
                <a:lnTo>
                  <a:pt x="3910431" y="786920"/>
                </a:lnTo>
                <a:lnTo>
                  <a:pt x="3912041" y="783793"/>
                </a:lnTo>
                <a:lnTo>
                  <a:pt x="3914297" y="780665"/>
                </a:lnTo>
                <a:lnTo>
                  <a:pt x="3916552" y="777778"/>
                </a:lnTo>
                <a:lnTo>
                  <a:pt x="3919451" y="774651"/>
                </a:lnTo>
                <a:lnTo>
                  <a:pt x="3922350" y="771764"/>
                </a:lnTo>
                <a:lnTo>
                  <a:pt x="3925572" y="768877"/>
                </a:lnTo>
                <a:lnTo>
                  <a:pt x="3929115" y="766472"/>
                </a:lnTo>
                <a:lnTo>
                  <a:pt x="3929438" y="760216"/>
                </a:lnTo>
                <a:lnTo>
                  <a:pt x="3929760" y="754683"/>
                </a:lnTo>
                <a:lnTo>
                  <a:pt x="3931049" y="749872"/>
                </a:lnTo>
                <a:lnTo>
                  <a:pt x="3931693" y="745542"/>
                </a:lnTo>
                <a:lnTo>
                  <a:pt x="3932981" y="741933"/>
                </a:lnTo>
                <a:lnTo>
                  <a:pt x="3934592" y="738806"/>
                </a:lnTo>
                <a:lnTo>
                  <a:pt x="3936203" y="735919"/>
                </a:lnTo>
                <a:lnTo>
                  <a:pt x="3937814" y="733753"/>
                </a:lnTo>
                <a:lnTo>
                  <a:pt x="3940069" y="731829"/>
                </a:lnTo>
                <a:lnTo>
                  <a:pt x="3942324" y="730385"/>
                </a:lnTo>
                <a:lnTo>
                  <a:pt x="3944579" y="729423"/>
                </a:lnTo>
                <a:lnTo>
                  <a:pt x="3947157" y="728942"/>
                </a:lnTo>
                <a:lnTo>
                  <a:pt x="3949734" y="728220"/>
                </a:lnTo>
                <a:lnTo>
                  <a:pt x="3952311" y="728220"/>
                </a:lnTo>
                <a:lnTo>
                  <a:pt x="3955211" y="728220"/>
                </a:lnTo>
                <a:lnTo>
                  <a:pt x="3957788" y="728460"/>
                </a:lnTo>
                <a:lnTo>
                  <a:pt x="3963909" y="729663"/>
                </a:lnTo>
                <a:lnTo>
                  <a:pt x="3969708" y="731347"/>
                </a:lnTo>
                <a:lnTo>
                  <a:pt x="3982273" y="734956"/>
                </a:lnTo>
                <a:lnTo>
                  <a:pt x="3988071" y="736159"/>
                </a:lnTo>
                <a:lnTo>
                  <a:pt x="3991293" y="736881"/>
                </a:lnTo>
                <a:lnTo>
                  <a:pt x="3994192" y="737121"/>
                </a:lnTo>
                <a:lnTo>
                  <a:pt x="3996770" y="737362"/>
                </a:lnTo>
                <a:lnTo>
                  <a:pt x="3999669" y="737121"/>
                </a:lnTo>
                <a:lnTo>
                  <a:pt x="4002247" y="736881"/>
                </a:lnTo>
                <a:lnTo>
                  <a:pt x="4004825" y="736159"/>
                </a:lnTo>
                <a:lnTo>
                  <a:pt x="4008045" y="732791"/>
                </a:lnTo>
                <a:lnTo>
                  <a:pt x="4011590" y="729663"/>
                </a:lnTo>
                <a:lnTo>
                  <a:pt x="4015456" y="727258"/>
                </a:lnTo>
                <a:lnTo>
                  <a:pt x="4018999" y="725333"/>
                </a:lnTo>
                <a:lnTo>
                  <a:pt x="4023188" y="723890"/>
                </a:lnTo>
                <a:lnTo>
                  <a:pt x="4026731" y="722447"/>
                </a:lnTo>
                <a:lnTo>
                  <a:pt x="4030920" y="721725"/>
                </a:lnTo>
                <a:lnTo>
                  <a:pt x="4034786" y="721485"/>
                </a:lnTo>
                <a:lnTo>
                  <a:pt x="4038973" y="721244"/>
                </a:lnTo>
                <a:lnTo>
                  <a:pt x="4042839" y="721244"/>
                </a:lnTo>
                <a:lnTo>
                  <a:pt x="4047350" y="721485"/>
                </a:lnTo>
                <a:lnTo>
                  <a:pt x="4051538" y="721965"/>
                </a:lnTo>
                <a:lnTo>
                  <a:pt x="4059914" y="723169"/>
                </a:lnTo>
                <a:lnTo>
                  <a:pt x="4068290" y="724852"/>
                </a:lnTo>
                <a:lnTo>
                  <a:pt x="4113072" y="737121"/>
                </a:lnTo>
                <a:lnTo>
                  <a:pt x="4111782" y="735437"/>
                </a:lnTo>
                <a:lnTo>
                  <a:pt x="4113393" y="726776"/>
                </a:lnTo>
                <a:lnTo>
                  <a:pt x="4115971" y="718357"/>
                </a:lnTo>
                <a:lnTo>
                  <a:pt x="4118870" y="711139"/>
                </a:lnTo>
                <a:lnTo>
                  <a:pt x="4122092" y="704403"/>
                </a:lnTo>
                <a:lnTo>
                  <a:pt x="4125635" y="698629"/>
                </a:lnTo>
                <a:lnTo>
                  <a:pt x="4129180" y="693578"/>
                </a:lnTo>
                <a:lnTo>
                  <a:pt x="4133367" y="688766"/>
                </a:lnTo>
                <a:lnTo>
                  <a:pt x="4137877" y="684917"/>
                </a:lnTo>
                <a:lnTo>
                  <a:pt x="4142066" y="681308"/>
                </a:lnTo>
                <a:lnTo>
                  <a:pt x="4146899" y="678662"/>
                </a:lnTo>
                <a:lnTo>
                  <a:pt x="4152053" y="676256"/>
                </a:lnTo>
                <a:lnTo>
                  <a:pt x="4157207" y="674331"/>
                </a:lnTo>
                <a:lnTo>
                  <a:pt x="4162363" y="672647"/>
                </a:lnTo>
                <a:lnTo>
                  <a:pt x="4167840" y="671444"/>
                </a:lnTo>
                <a:lnTo>
                  <a:pt x="4173317" y="670722"/>
                </a:lnTo>
                <a:lnTo>
                  <a:pt x="4179115" y="670241"/>
                </a:lnTo>
                <a:lnTo>
                  <a:pt x="4185236" y="669760"/>
                </a:lnTo>
                <a:lnTo>
                  <a:pt x="4191036" y="669760"/>
                </a:lnTo>
                <a:lnTo>
                  <a:pt x="4196834" y="670241"/>
                </a:lnTo>
                <a:lnTo>
                  <a:pt x="4202634" y="670482"/>
                </a:lnTo>
                <a:lnTo>
                  <a:pt x="4214876" y="671444"/>
                </a:lnTo>
                <a:lnTo>
                  <a:pt x="4227118" y="672647"/>
                </a:lnTo>
                <a:lnTo>
                  <a:pt x="4238716" y="673609"/>
                </a:lnTo>
                <a:lnTo>
                  <a:pt x="4249991" y="674572"/>
                </a:lnTo>
                <a:lnTo>
                  <a:pt x="4255790" y="674572"/>
                </a:lnTo>
                <a:lnTo>
                  <a:pt x="4261267" y="674572"/>
                </a:lnTo>
                <a:lnTo>
                  <a:pt x="4266421" y="674331"/>
                </a:lnTo>
                <a:lnTo>
                  <a:pt x="4271577" y="673609"/>
                </a:lnTo>
                <a:lnTo>
                  <a:pt x="4277053" y="672888"/>
                </a:lnTo>
                <a:lnTo>
                  <a:pt x="4283175" y="672407"/>
                </a:lnTo>
                <a:lnTo>
                  <a:pt x="4289940" y="672166"/>
                </a:lnTo>
                <a:lnTo>
                  <a:pt x="4296705" y="672166"/>
                </a:lnTo>
                <a:lnTo>
                  <a:pt x="4303793" y="672407"/>
                </a:lnTo>
                <a:lnTo>
                  <a:pt x="4311525" y="672888"/>
                </a:lnTo>
                <a:lnTo>
                  <a:pt x="4318934" y="673609"/>
                </a:lnTo>
                <a:lnTo>
                  <a:pt x="4326989" y="674572"/>
                </a:lnTo>
                <a:lnTo>
                  <a:pt x="4334721" y="675534"/>
                </a:lnTo>
                <a:lnTo>
                  <a:pt x="4342774" y="676978"/>
                </a:lnTo>
                <a:lnTo>
                  <a:pt x="4350829" y="678662"/>
                </a:lnTo>
                <a:lnTo>
                  <a:pt x="4358561" y="680586"/>
                </a:lnTo>
                <a:lnTo>
                  <a:pt x="4366615" y="682511"/>
                </a:lnTo>
                <a:lnTo>
                  <a:pt x="4374347" y="684676"/>
                </a:lnTo>
                <a:lnTo>
                  <a:pt x="4381756" y="687082"/>
                </a:lnTo>
                <a:lnTo>
                  <a:pt x="4388844" y="689969"/>
                </a:lnTo>
                <a:lnTo>
                  <a:pt x="4400120" y="686601"/>
                </a:lnTo>
                <a:lnTo>
                  <a:pt x="4405596" y="685157"/>
                </a:lnTo>
                <a:lnTo>
                  <a:pt x="4411073" y="683955"/>
                </a:lnTo>
                <a:lnTo>
                  <a:pt x="4416228" y="682992"/>
                </a:lnTo>
                <a:lnTo>
                  <a:pt x="4421383" y="682511"/>
                </a:lnTo>
                <a:lnTo>
                  <a:pt x="4426537" y="682270"/>
                </a:lnTo>
                <a:lnTo>
                  <a:pt x="4431370" y="682511"/>
                </a:lnTo>
                <a:lnTo>
                  <a:pt x="4433948" y="682992"/>
                </a:lnTo>
                <a:lnTo>
                  <a:pt x="4435880" y="683473"/>
                </a:lnTo>
                <a:lnTo>
                  <a:pt x="4438135" y="684436"/>
                </a:lnTo>
                <a:lnTo>
                  <a:pt x="4440390" y="685157"/>
                </a:lnTo>
                <a:lnTo>
                  <a:pt x="4442645" y="686360"/>
                </a:lnTo>
                <a:lnTo>
                  <a:pt x="4444900" y="687804"/>
                </a:lnTo>
                <a:lnTo>
                  <a:pt x="4447155" y="689007"/>
                </a:lnTo>
                <a:lnTo>
                  <a:pt x="4448766" y="690931"/>
                </a:lnTo>
                <a:lnTo>
                  <a:pt x="4451021" y="692855"/>
                </a:lnTo>
                <a:lnTo>
                  <a:pt x="4452955" y="695021"/>
                </a:lnTo>
                <a:lnTo>
                  <a:pt x="4454887" y="697667"/>
                </a:lnTo>
                <a:lnTo>
                  <a:pt x="4456177" y="700313"/>
                </a:lnTo>
                <a:lnTo>
                  <a:pt x="4459399" y="706568"/>
                </a:lnTo>
                <a:lnTo>
                  <a:pt x="4462619" y="714267"/>
                </a:lnTo>
                <a:lnTo>
                  <a:pt x="4463909" y="717154"/>
                </a:lnTo>
                <a:lnTo>
                  <a:pt x="4465197" y="719800"/>
                </a:lnTo>
                <a:lnTo>
                  <a:pt x="4466808" y="722206"/>
                </a:lnTo>
                <a:lnTo>
                  <a:pt x="4468741" y="724852"/>
                </a:lnTo>
                <a:lnTo>
                  <a:pt x="4470996" y="727017"/>
                </a:lnTo>
                <a:lnTo>
                  <a:pt x="4473252" y="728942"/>
                </a:lnTo>
                <a:lnTo>
                  <a:pt x="4475828" y="730866"/>
                </a:lnTo>
                <a:lnTo>
                  <a:pt x="4478728" y="732310"/>
                </a:lnTo>
                <a:lnTo>
                  <a:pt x="4481305" y="733753"/>
                </a:lnTo>
                <a:lnTo>
                  <a:pt x="4484527" y="734956"/>
                </a:lnTo>
                <a:lnTo>
                  <a:pt x="4487749" y="735919"/>
                </a:lnTo>
                <a:lnTo>
                  <a:pt x="4490970" y="736640"/>
                </a:lnTo>
                <a:lnTo>
                  <a:pt x="4494514" y="736881"/>
                </a:lnTo>
                <a:lnTo>
                  <a:pt x="4498058" y="736640"/>
                </a:lnTo>
                <a:lnTo>
                  <a:pt x="4501924" y="736159"/>
                </a:lnTo>
                <a:lnTo>
                  <a:pt x="4505468" y="735437"/>
                </a:lnTo>
                <a:lnTo>
                  <a:pt x="4508689" y="729182"/>
                </a:lnTo>
                <a:lnTo>
                  <a:pt x="4511911" y="724131"/>
                </a:lnTo>
                <a:lnTo>
                  <a:pt x="4515133" y="720282"/>
                </a:lnTo>
                <a:lnTo>
                  <a:pt x="4518032" y="717635"/>
                </a:lnTo>
                <a:lnTo>
                  <a:pt x="4519321" y="716673"/>
                </a:lnTo>
                <a:lnTo>
                  <a:pt x="4520931" y="716192"/>
                </a:lnTo>
                <a:lnTo>
                  <a:pt x="4521898" y="715711"/>
                </a:lnTo>
                <a:lnTo>
                  <a:pt x="4523186" y="715470"/>
                </a:lnTo>
                <a:lnTo>
                  <a:pt x="4524475" y="715470"/>
                </a:lnTo>
                <a:lnTo>
                  <a:pt x="4525764" y="715711"/>
                </a:lnTo>
                <a:lnTo>
                  <a:pt x="4526731" y="716192"/>
                </a:lnTo>
                <a:lnTo>
                  <a:pt x="4527697" y="716673"/>
                </a:lnTo>
                <a:lnTo>
                  <a:pt x="4529952" y="718357"/>
                </a:lnTo>
                <a:lnTo>
                  <a:pt x="4531885" y="720522"/>
                </a:lnTo>
                <a:lnTo>
                  <a:pt x="4533818" y="723409"/>
                </a:lnTo>
                <a:lnTo>
                  <a:pt x="4535429" y="726776"/>
                </a:lnTo>
                <a:lnTo>
                  <a:pt x="4538973" y="733753"/>
                </a:lnTo>
                <a:lnTo>
                  <a:pt x="4541550" y="741693"/>
                </a:lnTo>
                <a:lnTo>
                  <a:pt x="4547993" y="761179"/>
                </a:lnTo>
                <a:lnTo>
                  <a:pt x="4554437" y="780665"/>
                </a:lnTo>
                <a:lnTo>
                  <a:pt x="4560235" y="800152"/>
                </a:lnTo>
                <a:lnTo>
                  <a:pt x="4565712" y="819639"/>
                </a:lnTo>
                <a:lnTo>
                  <a:pt x="4570866" y="839365"/>
                </a:lnTo>
                <a:lnTo>
                  <a:pt x="4576022" y="859093"/>
                </a:lnTo>
                <a:lnTo>
                  <a:pt x="4580532" y="878820"/>
                </a:lnTo>
                <a:lnTo>
                  <a:pt x="4584721" y="899028"/>
                </a:lnTo>
                <a:lnTo>
                  <a:pt x="4588587" y="918996"/>
                </a:lnTo>
                <a:lnTo>
                  <a:pt x="4591807" y="938964"/>
                </a:lnTo>
                <a:lnTo>
                  <a:pt x="4594708" y="958931"/>
                </a:lnTo>
                <a:lnTo>
                  <a:pt x="4597284" y="979381"/>
                </a:lnTo>
                <a:lnTo>
                  <a:pt x="4599218" y="999589"/>
                </a:lnTo>
                <a:lnTo>
                  <a:pt x="4600829" y="1019797"/>
                </a:lnTo>
                <a:lnTo>
                  <a:pt x="4602117" y="1040486"/>
                </a:lnTo>
                <a:lnTo>
                  <a:pt x="4602439" y="1060936"/>
                </a:lnTo>
                <a:lnTo>
                  <a:pt x="4610816" y="1110734"/>
                </a:lnTo>
                <a:lnTo>
                  <a:pt x="4615003" y="1135754"/>
                </a:lnTo>
                <a:lnTo>
                  <a:pt x="4618548" y="1160533"/>
                </a:lnTo>
                <a:lnTo>
                  <a:pt x="4621769" y="1185553"/>
                </a:lnTo>
                <a:lnTo>
                  <a:pt x="4625313" y="1210332"/>
                </a:lnTo>
                <a:lnTo>
                  <a:pt x="4627890" y="1235352"/>
                </a:lnTo>
                <a:lnTo>
                  <a:pt x="4630467" y="1260131"/>
                </a:lnTo>
                <a:lnTo>
                  <a:pt x="4632078" y="1285392"/>
                </a:lnTo>
                <a:lnTo>
                  <a:pt x="4634011" y="1310412"/>
                </a:lnTo>
                <a:lnTo>
                  <a:pt x="4634978" y="1335431"/>
                </a:lnTo>
                <a:lnTo>
                  <a:pt x="4635622" y="1360692"/>
                </a:lnTo>
                <a:lnTo>
                  <a:pt x="4635622" y="1385470"/>
                </a:lnTo>
                <a:lnTo>
                  <a:pt x="4634978" y="1410731"/>
                </a:lnTo>
                <a:lnTo>
                  <a:pt x="4634011" y="1435991"/>
                </a:lnTo>
                <a:lnTo>
                  <a:pt x="4631756" y="1461252"/>
                </a:lnTo>
                <a:lnTo>
                  <a:pt x="4679436" y="2121870"/>
                </a:lnTo>
                <a:lnTo>
                  <a:pt x="4684269" y="2141838"/>
                </a:lnTo>
                <a:lnTo>
                  <a:pt x="4688779" y="2161806"/>
                </a:lnTo>
                <a:lnTo>
                  <a:pt x="4692322" y="2182255"/>
                </a:lnTo>
                <a:lnTo>
                  <a:pt x="4696188" y="2202463"/>
                </a:lnTo>
                <a:lnTo>
                  <a:pt x="4699089" y="2222672"/>
                </a:lnTo>
                <a:lnTo>
                  <a:pt x="4701665" y="2242880"/>
                </a:lnTo>
                <a:lnTo>
                  <a:pt x="4704243" y="2263328"/>
                </a:lnTo>
                <a:lnTo>
                  <a:pt x="4706175" y="2283777"/>
                </a:lnTo>
                <a:lnTo>
                  <a:pt x="4707465" y="2303986"/>
                </a:lnTo>
                <a:lnTo>
                  <a:pt x="4709076" y="2324194"/>
                </a:lnTo>
                <a:lnTo>
                  <a:pt x="4709720" y="2344883"/>
                </a:lnTo>
                <a:lnTo>
                  <a:pt x="4710364" y="2365333"/>
                </a:lnTo>
                <a:lnTo>
                  <a:pt x="4710364" y="2385781"/>
                </a:lnTo>
                <a:lnTo>
                  <a:pt x="4710364" y="2406230"/>
                </a:lnTo>
                <a:lnTo>
                  <a:pt x="4710041" y="2426919"/>
                </a:lnTo>
                <a:lnTo>
                  <a:pt x="4709720" y="2447369"/>
                </a:lnTo>
                <a:lnTo>
                  <a:pt x="4710364" y="2448571"/>
                </a:lnTo>
                <a:lnTo>
                  <a:pt x="4711008" y="2449534"/>
                </a:lnTo>
                <a:lnTo>
                  <a:pt x="4711652" y="2451218"/>
                </a:lnTo>
                <a:lnTo>
                  <a:pt x="4711975" y="2452902"/>
                </a:lnTo>
                <a:lnTo>
                  <a:pt x="4711652" y="2454826"/>
                </a:lnTo>
                <a:lnTo>
                  <a:pt x="4711008" y="2456991"/>
                </a:lnTo>
                <a:lnTo>
                  <a:pt x="4710364" y="2459398"/>
                </a:lnTo>
                <a:lnTo>
                  <a:pt x="4709397" y="2462524"/>
                </a:lnTo>
                <a:lnTo>
                  <a:pt x="4710041" y="2469020"/>
                </a:lnTo>
                <a:lnTo>
                  <a:pt x="4710687" y="2475756"/>
                </a:lnTo>
                <a:lnTo>
                  <a:pt x="4713263" y="2480327"/>
                </a:lnTo>
                <a:lnTo>
                  <a:pt x="4715841" y="2484898"/>
                </a:lnTo>
                <a:lnTo>
                  <a:pt x="4718096" y="2489709"/>
                </a:lnTo>
                <a:lnTo>
                  <a:pt x="4719707" y="2494280"/>
                </a:lnTo>
                <a:lnTo>
                  <a:pt x="4720995" y="2499092"/>
                </a:lnTo>
                <a:lnTo>
                  <a:pt x="4722285" y="2503903"/>
                </a:lnTo>
                <a:lnTo>
                  <a:pt x="4722929" y="2508956"/>
                </a:lnTo>
                <a:lnTo>
                  <a:pt x="4723573" y="2513766"/>
                </a:lnTo>
                <a:lnTo>
                  <a:pt x="4724540" y="2523631"/>
                </a:lnTo>
                <a:lnTo>
                  <a:pt x="4724540" y="2533735"/>
                </a:lnTo>
                <a:lnTo>
                  <a:pt x="4723573" y="2554184"/>
                </a:lnTo>
                <a:lnTo>
                  <a:pt x="4727761" y="2560679"/>
                </a:lnTo>
                <a:lnTo>
                  <a:pt x="4731305" y="2565731"/>
                </a:lnTo>
                <a:lnTo>
                  <a:pt x="4733237" y="2567415"/>
                </a:lnTo>
                <a:lnTo>
                  <a:pt x="4734527" y="2568859"/>
                </a:lnTo>
                <a:lnTo>
                  <a:pt x="4735815" y="2569820"/>
                </a:lnTo>
                <a:lnTo>
                  <a:pt x="4737103" y="2570542"/>
                </a:lnTo>
                <a:lnTo>
                  <a:pt x="4738393" y="2570784"/>
                </a:lnTo>
                <a:lnTo>
                  <a:pt x="4739359" y="2570784"/>
                </a:lnTo>
                <a:lnTo>
                  <a:pt x="4740648" y="2570542"/>
                </a:lnTo>
                <a:lnTo>
                  <a:pt x="4741292" y="2570061"/>
                </a:lnTo>
                <a:lnTo>
                  <a:pt x="4741936" y="2569580"/>
                </a:lnTo>
                <a:lnTo>
                  <a:pt x="4743225" y="2568377"/>
                </a:lnTo>
                <a:lnTo>
                  <a:pt x="4744191" y="2566212"/>
                </a:lnTo>
                <a:lnTo>
                  <a:pt x="4745480" y="2563085"/>
                </a:lnTo>
                <a:lnTo>
                  <a:pt x="4746125" y="2560198"/>
                </a:lnTo>
                <a:lnTo>
                  <a:pt x="4747091" y="2553702"/>
                </a:lnTo>
                <a:lnTo>
                  <a:pt x="4747735" y="2545041"/>
                </a:lnTo>
                <a:lnTo>
                  <a:pt x="4754501" y="2525796"/>
                </a:lnTo>
                <a:lnTo>
                  <a:pt x="4760622" y="2506791"/>
                </a:lnTo>
                <a:lnTo>
                  <a:pt x="4766743" y="2487544"/>
                </a:lnTo>
                <a:lnTo>
                  <a:pt x="4772542" y="2468298"/>
                </a:lnTo>
                <a:lnTo>
                  <a:pt x="4778019" y="2448812"/>
                </a:lnTo>
                <a:lnTo>
                  <a:pt x="4783173" y="2429325"/>
                </a:lnTo>
                <a:lnTo>
                  <a:pt x="4788006" y="2409839"/>
                </a:lnTo>
                <a:lnTo>
                  <a:pt x="4792194" y="2390352"/>
                </a:lnTo>
                <a:lnTo>
                  <a:pt x="4796704" y="2370625"/>
                </a:lnTo>
                <a:lnTo>
                  <a:pt x="4800570" y="2350897"/>
                </a:lnTo>
                <a:lnTo>
                  <a:pt x="4804114" y="2331171"/>
                </a:lnTo>
                <a:lnTo>
                  <a:pt x="4807013" y="2311203"/>
                </a:lnTo>
                <a:lnTo>
                  <a:pt x="4809912" y="2291235"/>
                </a:lnTo>
                <a:lnTo>
                  <a:pt x="4812168" y="2271027"/>
                </a:lnTo>
                <a:lnTo>
                  <a:pt x="4814101" y="2251059"/>
                </a:lnTo>
                <a:lnTo>
                  <a:pt x="4815389" y="2230610"/>
                </a:lnTo>
                <a:lnTo>
                  <a:pt x="4816356" y="2200057"/>
                </a:lnTo>
                <a:lnTo>
                  <a:pt x="4816679" y="2169263"/>
                </a:lnTo>
                <a:lnTo>
                  <a:pt x="4817000" y="2162528"/>
                </a:lnTo>
                <a:lnTo>
                  <a:pt x="4817323" y="2155551"/>
                </a:lnTo>
                <a:lnTo>
                  <a:pt x="4817967" y="2149055"/>
                </a:lnTo>
                <a:lnTo>
                  <a:pt x="4819255" y="2142560"/>
                </a:lnTo>
                <a:lnTo>
                  <a:pt x="4820222" y="2136545"/>
                </a:lnTo>
                <a:lnTo>
                  <a:pt x="4822155" y="2130772"/>
                </a:lnTo>
                <a:lnTo>
                  <a:pt x="4824732" y="2125720"/>
                </a:lnTo>
                <a:lnTo>
                  <a:pt x="4827310" y="2120908"/>
                </a:lnTo>
                <a:lnTo>
                  <a:pt x="4828921" y="2118743"/>
                </a:lnTo>
                <a:lnTo>
                  <a:pt x="4830532" y="2116818"/>
                </a:lnTo>
                <a:lnTo>
                  <a:pt x="4832464" y="2114893"/>
                </a:lnTo>
                <a:lnTo>
                  <a:pt x="4834719" y="2113209"/>
                </a:lnTo>
                <a:lnTo>
                  <a:pt x="4836653" y="2111766"/>
                </a:lnTo>
                <a:lnTo>
                  <a:pt x="4838908" y="2110322"/>
                </a:lnTo>
                <a:lnTo>
                  <a:pt x="4841484" y="2109119"/>
                </a:lnTo>
                <a:lnTo>
                  <a:pt x="4844062" y="2108397"/>
                </a:lnTo>
                <a:lnTo>
                  <a:pt x="4846961" y="2107435"/>
                </a:lnTo>
                <a:lnTo>
                  <a:pt x="4849862" y="2106954"/>
                </a:lnTo>
                <a:lnTo>
                  <a:pt x="4853405" y="2106714"/>
                </a:lnTo>
                <a:lnTo>
                  <a:pt x="4856627" y="2106714"/>
                </a:lnTo>
                <a:lnTo>
                  <a:pt x="4860170" y="2106714"/>
                </a:lnTo>
                <a:lnTo>
                  <a:pt x="4864036" y="2106954"/>
                </a:lnTo>
                <a:lnTo>
                  <a:pt x="4867902" y="2107916"/>
                </a:lnTo>
                <a:lnTo>
                  <a:pt x="4872091" y="2108639"/>
                </a:lnTo>
                <a:lnTo>
                  <a:pt x="4884333" y="2111766"/>
                </a:lnTo>
                <a:lnTo>
                  <a:pt x="4890454" y="2113209"/>
                </a:lnTo>
                <a:lnTo>
                  <a:pt x="4896575" y="2115134"/>
                </a:lnTo>
                <a:lnTo>
                  <a:pt x="4902696" y="2117540"/>
                </a:lnTo>
                <a:lnTo>
                  <a:pt x="4908495" y="2119946"/>
                </a:lnTo>
                <a:lnTo>
                  <a:pt x="4913650" y="2122833"/>
                </a:lnTo>
                <a:lnTo>
                  <a:pt x="4916227" y="2124517"/>
                </a:lnTo>
                <a:lnTo>
                  <a:pt x="4918482" y="2126441"/>
                </a:lnTo>
                <a:lnTo>
                  <a:pt x="4921060" y="2128366"/>
                </a:lnTo>
                <a:lnTo>
                  <a:pt x="4922670" y="2130291"/>
                </a:lnTo>
                <a:lnTo>
                  <a:pt x="4924603" y="2132456"/>
                </a:lnTo>
                <a:lnTo>
                  <a:pt x="4926536" y="2135102"/>
                </a:lnTo>
                <a:lnTo>
                  <a:pt x="4927825" y="2137748"/>
                </a:lnTo>
                <a:lnTo>
                  <a:pt x="4929436" y="2140394"/>
                </a:lnTo>
                <a:lnTo>
                  <a:pt x="4930402" y="2143281"/>
                </a:lnTo>
                <a:lnTo>
                  <a:pt x="4931047" y="2146409"/>
                </a:lnTo>
                <a:lnTo>
                  <a:pt x="4932013" y="2149777"/>
                </a:lnTo>
                <a:lnTo>
                  <a:pt x="4932335" y="2153386"/>
                </a:lnTo>
                <a:lnTo>
                  <a:pt x="4932335" y="2156994"/>
                </a:lnTo>
                <a:lnTo>
                  <a:pt x="4932013" y="2161084"/>
                </a:lnTo>
                <a:lnTo>
                  <a:pt x="4931691" y="2165173"/>
                </a:lnTo>
                <a:lnTo>
                  <a:pt x="4930724" y="2169504"/>
                </a:lnTo>
                <a:lnTo>
                  <a:pt x="4929436" y="2174316"/>
                </a:lnTo>
                <a:lnTo>
                  <a:pt x="4927825" y="2179368"/>
                </a:lnTo>
                <a:lnTo>
                  <a:pt x="4926858" y="2183698"/>
                </a:lnTo>
                <a:lnTo>
                  <a:pt x="4925570" y="2188510"/>
                </a:lnTo>
                <a:lnTo>
                  <a:pt x="4924926" y="2192839"/>
                </a:lnTo>
                <a:lnTo>
                  <a:pt x="4924281" y="2197410"/>
                </a:lnTo>
                <a:lnTo>
                  <a:pt x="4923959" y="2201982"/>
                </a:lnTo>
                <a:lnTo>
                  <a:pt x="4923959" y="2206312"/>
                </a:lnTo>
                <a:lnTo>
                  <a:pt x="4924603" y="2215454"/>
                </a:lnTo>
                <a:lnTo>
                  <a:pt x="4925570" y="2224356"/>
                </a:lnTo>
                <a:lnTo>
                  <a:pt x="4927181" y="2233256"/>
                </a:lnTo>
                <a:lnTo>
                  <a:pt x="4929436" y="2241917"/>
                </a:lnTo>
                <a:lnTo>
                  <a:pt x="4931047" y="2251059"/>
                </a:lnTo>
                <a:lnTo>
                  <a:pt x="4935557" y="2268862"/>
                </a:lnTo>
                <a:lnTo>
                  <a:pt x="4937490" y="2277523"/>
                </a:lnTo>
                <a:lnTo>
                  <a:pt x="4938779" y="2286664"/>
                </a:lnTo>
                <a:lnTo>
                  <a:pt x="4940067" y="2295806"/>
                </a:lnTo>
                <a:lnTo>
                  <a:pt x="4940390" y="2304707"/>
                </a:lnTo>
                <a:lnTo>
                  <a:pt x="4940067" y="2309279"/>
                </a:lnTo>
                <a:lnTo>
                  <a:pt x="4939745" y="2313850"/>
                </a:lnTo>
                <a:lnTo>
                  <a:pt x="4938779" y="2318420"/>
                </a:lnTo>
                <a:lnTo>
                  <a:pt x="4937812" y="2323231"/>
                </a:lnTo>
                <a:lnTo>
                  <a:pt x="4937490" y="2361483"/>
                </a:lnTo>
                <a:lnTo>
                  <a:pt x="4937168" y="2400215"/>
                </a:lnTo>
                <a:lnTo>
                  <a:pt x="4937168" y="2492596"/>
                </a:lnTo>
                <a:lnTo>
                  <a:pt x="4939423" y="2536141"/>
                </a:lnTo>
                <a:lnTo>
                  <a:pt x="4943289" y="2551297"/>
                </a:lnTo>
                <a:lnTo>
                  <a:pt x="4946511" y="2566934"/>
                </a:lnTo>
                <a:lnTo>
                  <a:pt x="4949087" y="2582331"/>
                </a:lnTo>
                <a:lnTo>
                  <a:pt x="4951021" y="2597968"/>
                </a:lnTo>
                <a:lnTo>
                  <a:pt x="4952632" y="2613365"/>
                </a:lnTo>
                <a:lnTo>
                  <a:pt x="4953276" y="2629002"/>
                </a:lnTo>
                <a:lnTo>
                  <a:pt x="4953920" y="2644640"/>
                </a:lnTo>
                <a:lnTo>
                  <a:pt x="4953920" y="2660277"/>
                </a:lnTo>
                <a:lnTo>
                  <a:pt x="4953276" y="2691552"/>
                </a:lnTo>
                <a:lnTo>
                  <a:pt x="4952632" y="2722826"/>
                </a:lnTo>
                <a:lnTo>
                  <a:pt x="4951342" y="2754342"/>
                </a:lnTo>
                <a:lnTo>
                  <a:pt x="4951342" y="2769980"/>
                </a:lnTo>
                <a:lnTo>
                  <a:pt x="4951665" y="2785617"/>
                </a:lnTo>
                <a:lnTo>
                  <a:pt x="4953276" y="2808712"/>
                </a:lnTo>
                <a:lnTo>
                  <a:pt x="4954564" y="2831807"/>
                </a:lnTo>
                <a:lnTo>
                  <a:pt x="4955531" y="2854420"/>
                </a:lnTo>
                <a:lnTo>
                  <a:pt x="4956175" y="2877516"/>
                </a:lnTo>
                <a:lnTo>
                  <a:pt x="4955854" y="2900611"/>
                </a:lnTo>
                <a:lnTo>
                  <a:pt x="4955208" y="2923706"/>
                </a:lnTo>
                <a:lnTo>
                  <a:pt x="4953598" y="2946561"/>
                </a:lnTo>
                <a:lnTo>
                  <a:pt x="4952632" y="2958109"/>
                </a:lnTo>
                <a:lnTo>
                  <a:pt x="4951342" y="2969656"/>
                </a:lnTo>
                <a:lnTo>
                  <a:pt x="4952632" y="3200367"/>
                </a:lnTo>
                <a:lnTo>
                  <a:pt x="4953276" y="3227793"/>
                </a:lnTo>
                <a:lnTo>
                  <a:pt x="4953920" y="3254978"/>
                </a:lnTo>
                <a:lnTo>
                  <a:pt x="4954564" y="3309588"/>
                </a:lnTo>
                <a:lnTo>
                  <a:pt x="4954243" y="3364198"/>
                </a:lnTo>
                <a:lnTo>
                  <a:pt x="4953598" y="3418809"/>
                </a:lnTo>
                <a:lnTo>
                  <a:pt x="4951665" y="3473420"/>
                </a:lnTo>
                <a:lnTo>
                  <a:pt x="4949410" y="3527790"/>
                </a:lnTo>
                <a:lnTo>
                  <a:pt x="4946511" y="3581919"/>
                </a:lnTo>
                <a:lnTo>
                  <a:pt x="4943289" y="3636289"/>
                </a:lnTo>
                <a:lnTo>
                  <a:pt x="4939423" y="3690900"/>
                </a:lnTo>
                <a:lnTo>
                  <a:pt x="4934913" y="3745269"/>
                </a:lnTo>
                <a:lnTo>
                  <a:pt x="4929758" y="3799158"/>
                </a:lnTo>
                <a:lnTo>
                  <a:pt x="4924603" y="3853528"/>
                </a:lnTo>
                <a:lnTo>
                  <a:pt x="4919126" y="3907898"/>
                </a:lnTo>
                <a:lnTo>
                  <a:pt x="4913328" y="3962268"/>
                </a:lnTo>
                <a:lnTo>
                  <a:pt x="4901085" y="4070526"/>
                </a:lnTo>
                <a:lnTo>
                  <a:pt x="4897864" y="4099155"/>
                </a:lnTo>
                <a:lnTo>
                  <a:pt x="4894964" y="4127542"/>
                </a:lnTo>
                <a:lnTo>
                  <a:pt x="4888843" y="4184559"/>
                </a:lnTo>
                <a:lnTo>
                  <a:pt x="4890132" y="4195385"/>
                </a:lnTo>
                <a:lnTo>
                  <a:pt x="4891098" y="4205730"/>
                </a:lnTo>
                <a:lnTo>
                  <a:pt x="4891742" y="4216315"/>
                </a:lnTo>
                <a:lnTo>
                  <a:pt x="4891421" y="4226660"/>
                </a:lnTo>
                <a:lnTo>
                  <a:pt x="4891098" y="4231471"/>
                </a:lnTo>
                <a:lnTo>
                  <a:pt x="4890454" y="4236764"/>
                </a:lnTo>
                <a:lnTo>
                  <a:pt x="4889165" y="4241816"/>
                </a:lnTo>
                <a:lnTo>
                  <a:pt x="4887876" y="4246868"/>
                </a:lnTo>
                <a:lnTo>
                  <a:pt x="4886266" y="4251920"/>
                </a:lnTo>
                <a:lnTo>
                  <a:pt x="4884333" y="4256732"/>
                </a:lnTo>
                <a:lnTo>
                  <a:pt x="4882078" y="4261784"/>
                </a:lnTo>
                <a:lnTo>
                  <a:pt x="4879178" y="4266355"/>
                </a:lnTo>
                <a:lnTo>
                  <a:pt x="4875313" y="4302681"/>
                </a:lnTo>
                <a:lnTo>
                  <a:pt x="4872091" y="4339008"/>
                </a:lnTo>
                <a:lnTo>
                  <a:pt x="4869513" y="4375335"/>
                </a:lnTo>
                <a:lnTo>
                  <a:pt x="4866936" y="4411422"/>
                </a:lnTo>
                <a:lnTo>
                  <a:pt x="4862425" y="4484316"/>
                </a:lnTo>
                <a:lnTo>
                  <a:pt x="4858238" y="4556969"/>
                </a:lnTo>
                <a:lnTo>
                  <a:pt x="4853728" y="4629623"/>
                </a:lnTo>
                <a:lnTo>
                  <a:pt x="4851150" y="4666190"/>
                </a:lnTo>
                <a:lnTo>
                  <a:pt x="4848251" y="4702276"/>
                </a:lnTo>
                <a:lnTo>
                  <a:pt x="4845029" y="4738603"/>
                </a:lnTo>
                <a:lnTo>
                  <a:pt x="4841163" y="4774690"/>
                </a:lnTo>
                <a:lnTo>
                  <a:pt x="4836653" y="4811016"/>
                </a:lnTo>
                <a:lnTo>
                  <a:pt x="4831497" y="4847102"/>
                </a:lnTo>
                <a:lnTo>
                  <a:pt x="4830532" y="4866108"/>
                </a:lnTo>
                <a:lnTo>
                  <a:pt x="4829565" y="4884873"/>
                </a:lnTo>
                <a:lnTo>
                  <a:pt x="4828277" y="4903878"/>
                </a:lnTo>
                <a:lnTo>
                  <a:pt x="4826343" y="4922883"/>
                </a:lnTo>
                <a:lnTo>
                  <a:pt x="4824732" y="4941408"/>
                </a:lnTo>
                <a:lnTo>
                  <a:pt x="4822477" y="4960413"/>
                </a:lnTo>
                <a:lnTo>
                  <a:pt x="4820222" y="4979178"/>
                </a:lnTo>
                <a:lnTo>
                  <a:pt x="4817644" y="4997702"/>
                </a:lnTo>
                <a:lnTo>
                  <a:pt x="4814745" y="5016467"/>
                </a:lnTo>
                <a:lnTo>
                  <a:pt x="4811846" y="5034992"/>
                </a:lnTo>
                <a:lnTo>
                  <a:pt x="4807980" y="5053756"/>
                </a:lnTo>
                <a:lnTo>
                  <a:pt x="4804436" y="5072280"/>
                </a:lnTo>
                <a:lnTo>
                  <a:pt x="4800892" y="5090805"/>
                </a:lnTo>
                <a:lnTo>
                  <a:pt x="4796382" y="5109329"/>
                </a:lnTo>
                <a:lnTo>
                  <a:pt x="4791872" y="5127853"/>
                </a:lnTo>
                <a:lnTo>
                  <a:pt x="4787039" y="5146137"/>
                </a:lnTo>
                <a:lnTo>
                  <a:pt x="4788972" y="5156722"/>
                </a:lnTo>
                <a:lnTo>
                  <a:pt x="4790261" y="5167789"/>
                </a:lnTo>
                <a:lnTo>
                  <a:pt x="4790905" y="5178614"/>
                </a:lnTo>
                <a:lnTo>
                  <a:pt x="4790905" y="5189200"/>
                </a:lnTo>
                <a:lnTo>
                  <a:pt x="4790261" y="5199785"/>
                </a:lnTo>
                <a:lnTo>
                  <a:pt x="4788972" y="5210611"/>
                </a:lnTo>
                <a:lnTo>
                  <a:pt x="4786717" y="5221196"/>
                </a:lnTo>
                <a:lnTo>
                  <a:pt x="4783817" y="5232023"/>
                </a:lnTo>
                <a:lnTo>
                  <a:pt x="4784784" y="5239720"/>
                </a:lnTo>
                <a:lnTo>
                  <a:pt x="4785428" y="5247659"/>
                </a:lnTo>
                <a:lnTo>
                  <a:pt x="4785751" y="5255358"/>
                </a:lnTo>
                <a:lnTo>
                  <a:pt x="4785751" y="5263296"/>
                </a:lnTo>
                <a:lnTo>
                  <a:pt x="4785428" y="5270995"/>
                </a:lnTo>
                <a:lnTo>
                  <a:pt x="4785106" y="5278694"/>
                </a:lnTo>
                <a:lnTo>
                  <a:pt x="4784784" y="5286392"/>
                </a:lnTo>
                <a:lnTo>
                  <a:pt x="4783495" y="5294090"/>
                </a:lnTo>
                <a:lnTo>
                  <a:pt x="4782529" y="5301548"/>
                </a:lnTo>
                <a:lnTo>
                  <a:pt x="4781240" y="5309006"/>
                </a:lnTo>
                <a:lnTo>
                  <a:pt x="4778019" y="5324162"/>
                </a:lnTo>
                <a:lnTo>
                  <a:pt x="4773830" y="5339319"/>
                </a:lnTo>
                <a:lnTo>
                  <a:pt x="4769320" y="5354234"/>
                </a:lnTo>
                <a:lnTo>
                  <a:pt x="4751279" y="5361451"/>
                </a:lnTo>
                <a:lnTo>
                  <a:pt x="4754823" y="5360970"/>
                </a:lnTo>
                <a:lnTo>
                  <a:pt x="4759011" y="5359527"/>
                </a:lnTo>
                <a:lnTo>
                  <a:pt x="4763843" y="5357361"/>
                </a:lnTo>
                <a:lnTo>
                  <a:pt x="4769320" y="5354234"/>
                </a:lnTo>
                <a:lnTo>
                  <a:pt x="4767065" y="5363857"/>
                </a:lnTo>
                <a:lnTo>
                  <a:pt x="4764810" y="5373481"/>
                </a:lnTo>
                <a:lnTo>
                  <a:pt x="4762233" y="5382622"/>
                </a:lnTo>
                <a:lnTo>
                  <a:pt x="4759655" y="5391283"/>
                </a:lnTo>
                <a:lnTo>
                  <a:pt x="4756756" y="5399944"/>
                </a:lnTo>
                <a:lnTo>
                  <a:pt x="4753856" y="5407882"/>
                </a:lnTo>
                <a:lnTo>
                  <a:pt x="4750312" y="5415821"/>
                </a:lnTo>
                <a:lnTo>
                  <a:pt x="4746769" y="5423279"/>
                </a:lnTo>
                <a:lnTo>
                  <a:pt x="4743225" y="5430256"/>
                </a:lnTo>
                <a:lnTo>
                  <a:pt x="4739037" y="5437232"/>
                </a:lnTo>
                <a:lnTo>
                  <a:pt x="4735171" y="5443728"/>
                </a:lnTo>
                <a:lnTo>
                  <a:pt x="4730661" y="5449983"/>
                </a:lnTo>
                <a:lnTo>
                  <a:pt x="4725828" y="5455998"/>
                </a:lnTo>
                <a:lnTo>
                  <a:pt x="4720995" y="5461530"/>
                </a:lnTo>
                <a:lnTo>
                  <a:pt x="4715841" y="5466823"/>
                </a:lnTo>
                <a:lnTo>
                  <a:pt x="4710687" y="5472116"/>
                </a:lnTo>
                <a:lnTo>
                  <a:pt x="4705210" y="5476687"/>
                </a:lnTo>
                <a:lnTo>
                  <a:pt x="4699410" y="5481017"/>
                </a:lnTo>
                <a:lnTo>
                  <a:pt x="4693289" y="5484867"/>
                </a:lnTo>
                <a:lnTo>
                  <a:pt x="4686846" y="5488716"/>
                </a:lnTo>
                <a:lnTo>
                  <a:pt x="4680403" y="5492083"/>
                </a:lnTo>
                <a:lnTo>
                  <a:pt x="4673638" y="5495211"/>
                </a:lnTo>
                <a:lnTo>
                  <a:pt x="4666550" y="5498098"/>
                </a:lnTo>
                <a:lnTo>
                  <a:pt x="4659462" y="5500504"/>
                </a:lnTo>
                <a:lnTo>
                  <a:pt x="4651730" y="5502669"/>
                </a:lnTo>
                <a:lnTo>
                  <a:pt x="4643998" y="5504593"/>
                </a:lnTo>
                <a:lnTo>
                  <a:pt x="4635944" y="5506278"/>
                </a:lnTo>
                <a:lnTo>
                  <a:pt x="4627890" y="5507721"/>
                </a:lnTo>
                <a:lnTo>
                  <a:pt x="4618869" y="5508683"/>
                </a:lnTo>
                <a:lnTo>
                  <a:pt x="4610171" y="5509405"/>
                </a:lnTo>
                <a:lnTo>
                  <a:pt x="4600829" y="5509886"/>
                </a:lnTo>
                <a:lnTo>
                  <a:pt x="4591807" y="5509886"/>
                </a:lnTo>
                <a:lnTo>
                  <a:pt x="4586330" y="5509886"/>
                </a:lnTo>
                <a:lnTo>
                  <a:pt x="4581176" y="5510127"/>
                </a:lnTo>
                <a:lnTo>
                  <a:pt x="4576022" y="5510608"/>
                </a:lnTo>
                <a:lnTo>
                  <a:pt x="4570866" y="5511570"/>
                </a:lnTo>
                <a:lnTo>
                  <a:pt x="4560879" y="5513495"/>
                </a:lnTo>
                <a:lnTo>
                  <a:pt x="4550892" y="5515660"/>
                </a:lnTo>
                <a:lnTo>
                  <a:pt x="4531563" y="5520471"/>
                </a:lnTo>
                <a:lnTo>
                  <a:pt x="4521576" y="5523117"/>
                </a:lnTo>
                <a:lnTo>
                  <a:pt x="4511589" y="5525042"/>
                </a:lnTo>
                <a:lnTo>
                  <a:pt x="4496769" y="5620310"/>
                </a:lnTo>
                <a:lnTo>
                  <a:pt x="4496769" y="5636669"/>
                </a:lnTo>
                <a:lnTo>
                  <a:pt x="4496769" y="5652788"/>
                </a:lnTo>
                <a:lnTo>
                  <a:pt x="4497091" y="5685266"/>
                </a:lnTo>
                <a:lnTo>
                  <a:pt x="4497413" y="5717502"/>
                </a:lnTo>
                <a:lnTo>
                  <a:pt x="4497413" y="5733621"/>
                </a:lnTo>
                <a:lnTo>
                  <a:pt x="4497413" y="5749979"/>
                </a:lnTo>
                <a:lnTo>
                  <a:pt x="4497091" y="5766099"/>
                </a:lnTo>
                <a:lnTo>
                  <a:pt x="4495803" y="5782217"/>
                </a:lnTo>
                <a:lnTo>
                  <a:pt x="4494836" y="5798336"/>
                </a:lnTo>
                <a:lnTo>
                  <a:pt x="4492903" y="5814454"/>
                </a:lnTo>
                <a:lnTo>
                  <a:pt x="4490648" y="5830572"/>
                </a:lnTo>
                <a:lnTo>
                  <a:pt x="4487749" y="5846450"/>
                </a:lnTo>
                <a:lnTo>
                  <a:pt x="4484205" y="5862328"/>
                </a:lnTo>
                <a:lnTo>
                  <a:pt x="4479694" y="5878206"/>
                </a:lnTo>
                <a:lnTo>
                  <a:pt x="4480339" y="5888069"/>
                </a:lnTo>
                <a:lnTo>
                  <a:pt x="4480339" y="5897693"/>
                </a:lnTo>
                <a:lnTo>
                  <a:pt x="4480339" y="5907316"/>
                </a:lnTo>
                <a:lnTo>
                  <a:pt x="4480017" y="5916938"/>
                </a:lnTo>
                <a:lnTo>
                  <a:pt x="4479373" y="5926562"/>
                </a:lnTo>
                <a:lnTo>
                  <a:pt x="4478406" y="5936185"/>
                </a:lnTo>
                <a:lnTo>
                  <a:pt x="4475828" y="5955431"/>
                </a:lnTo>
                <a:lnTo>
                  <a:pt x="4472607" y="5974195"/>
                </a:lnTo>
                <a:lnTo>
                  <a:pt x="4469386" y="5993201"/>
                </a:lnTo>
                <a:lnTo>
                  <a:pt x="4465841" y="6012206"/>
                </a:lnTo>
                <a:lnTo>
                  <a:pt x="4462942" y="6030971"/>
                </a:lnTo>
                <a:lnTo>
                  <a:pt x="4463909" y="6035542"/>
                </a:lnTo>
                <a:lnTo>
                  <a:pt x="4464553" y="6039872"/>
                </a:lnTo>
                <a:lnTo>
                  <a:pt x="4464553" y="6043962"/>
                </a:lnTo>
                <a:lnTo>
                  <a:pt x="4464553" y="6048052"/>
                </a:lnTo>
                <a:lnTo>
                  <a:pt x="4464230" y="6051902"/>
                </a:lnTo>
                <a:lnTo>
                  <a:pt x="4463586" y="6055991"/>
                </a:lnTo>
                <a:lnTo>
                  <a:pt x="4462619" y="6059840"/>
                </a:lnTo>
                <a:lnTo>
                  <a:pt x="4461009" y="6063689"/>
                </a:lnTo>
                <a:lnTo>
                  <a:pt x="4458432" y="6071147"/>
                </a:lnTo>
                <a:lnTo>
                  <a:pt x="4455210" y="6078605"/>
                </a:lnTo>
                <a:lnTo>
                  <a:pt x="4451667" y="6086303"/>
                </a:lnTo>
                <a:lnTo>
                  <a:pt x="4449089" y="6093520"/>
                </a:lnTo>
                <a:lnTo>
                  <a:pt x="4447155" y="6103384"/>
                </a:lnTo>
                <a:lnTo>
                  <a:pt x="4444900" y="6112766"/>
                </a:lnTo>
                <a:lnTo>
                  <a:pt x="4442324" y="6121668"/>
                </a:lnTo>
                <a:lnTo>
                  <a:pt x="4439423" y="6130329"/>
                </a:lnTo>
                <a:lnTo>
                  <a:pt x="4435557" y="6138749"/>
                </a:lnTo>
                <a:lnTo>
                  <a:pt x="4432014" y="6146928"/>
                </a:lnTo>
                <a:lnTo>
                  <a:pt x="4427825" y="6154386"/>
                </a:lnTo>
                <a:lnTo>
                  <a:pt x="4423959" y="6161844"/>
                </a:lnTo>
                <a:lnTo>
                  <a:pt x="4419128" y="6169061"/>
                </a:lnTo>
                <a:lnTo>
                  <a:pt x="4413972" y="6175797"/>
                </a:lnTo>
                <a:lnTo>
                  <a:pt x="4408818" y="6182293"/>
                </a:lnTo>
                <a:lnTo>
                  <a:pt x="4403020" y="6188307"/>
                </a:lnTo>
                <a:lnTo>
                  <a:pt x="4397220" y="6194081"/>
                </a:lnTo>
                <a:lnTo>
                  <a:pt x="4390777" y="6199373"/>
                </a:lnTo>
                <a:lnTo>
                  <a:pt x="4384656" y="6204425"/>
                </a:lnTo>
                <a:lnTo>
                  <a:pt x="4377568" y="6208996"/>
                </a:lnTo>
                <a:lnTo>
                  <a:pt x="4370481" y="6213568"/>
                </a:lnTo>
                <a:lnTo>
                  <a:pt x="4363393" y="6217417"/>
                </a:lnTo>
                <a:lnTo>
                  <a:pt x="4355661" y="6220785"/>
                </a:lnTo>
                <a:lnTo>
                  <a:pt x="4347930" y="6224153"/>
                </a:lnTo>
                <a:lnTo>
                  <a:pt x="4339875" y="6227039"/>
                </a:lnTo>
                <a:lnTo>
                  <a:pt x="4331176" y="6229445"/>
                </a:lnTo>
                <a:lnTo>
                  <a:pt x="4322800" y="6231370"/>
                </a:lnTo>
                <a:lnTo>
                  <a:pt x="4314103" y="6233054"/>
                </a:lnTo>
                <a:lnTo>
                  <a:pt x="4304760" y="6234257"/>
                </a:lnTo>
                <a:lnTo>
                  <a:pt x="4295417" y="6235219"/>
                </a:lnTo>
                <a:lnTo>
                  <a:pt x="4286092" y="6235699"/>
                </a:lnTo>
                <a:lnTo>
                  <a:pt x="4276049" y="6235699"/>
                </a:lnTo>
                <a:lnTo>
                  <a:pt x="4266421" y="6235460"/>
                </a:lnTo>
                <a:lnTo>
                  <a:pt x="4256113" y="6234497"/>
                </a:lnTo>
                <a:lnTo>
                  <a:pt x="4245803" y="6233535"/>
                </a:lnTo>
                <a:lnTo>
                  <a:pt x="4235494" y="6231851"/>
                </a:lnTo>
                <a:lnTo>
                  <a:pt x="4205210" y="6231129"/>
                </a:lnTo>
                <a:lnTo>
                  <a:pt x="4175249" y="6229926"/>
                </a:lnTo>
                <a:lnTo>
                  <a:pt x="4160108" y="6229686"/>
                </a:lnTo>
                <a:lnTo>
                  <a:pt x="4144965" y="6229686"/>
                </a:lnTo>
                <a:lnTo>
                  <a:pt x="4130468" y="6229686"/>
                </a:lnTo>
                <a:lnTo>
                  <a:pt x="4115327" y="6230407"/>
                </a:lnTo>
                <a:lnTo>
                  <a:pt x="4110172" y="6230648"/>
                </a:lnTo>
                <a:lnTo>
                  <a:pt x="4105340" y="6230648"/>
                </a:lnTo>
                <a:lnTo>
                  <a:pt x="4100507" y="6230648"/>
                </a:lnTo>
                <a:lnTo>
                  <a:pt x="4096319" y="6230407"/>
                </a:lnTo>
                <a:lnTo>
                  <a:pt x="4092131" y="6229926"/>
                </a:lnTo>
                <a:lnTo>
                  <a:pt x="4088265" y="6229204"/>
                </a:lnTo>
                <a:lnTo>
                  <a:pt x="4084399" y="6228242"/>
                </a:lnTo>
                <a:lnTo>
                  <a:pt x="4080855" y="6227520"/>
                </a:lnTo>
                <a:lnTo>
                  <a:pt x="4077633" y="6226077"/>
                </a:lnTo>
                <a:lnTo>
                  <a:pt x="4074412" y="6224634"/>
                </a:lnTo>
                <a:lnTo>
                  <a:pt x="4071512" y="6223431"/>
                </a:lnTo>
                <a:lnTo>
                  <a:pt x="4068613" y="6221747"/>
                </a:lnTo>
                <a:lnTo>
                  <a:pt x="4066358" y="6219823"/>
                </a:lnTo>
                <a:lnTo>
                  <a:pt x="4063780" y="6217898"/>
                </a:lnTo>
                <a:lnTo>
                  <a:pt x="4062169" y="6215733"/>
                </a:lnTo>
                <a:lnTo>
                  <a:pt x="4060237" y="6213327"/>
                </a:lnTo>
                <a:lnTo>
                  <a:pt x="4058303" y="6210681"/>
                </a:lnTo>
                <a:lnTo>
                  <a:pt x="4057015" y="6208275"/>
                </a:lnTo>
                <a:lnTo>
                  <a:pt x="4055404" y="6205628"/>
                </a:lnTo>
                <a:lnTo>
                  <a:pt x="4054437" y="6202501"/>
                </a:lnTo>
                <a:lnTo>
                  <a:pt x="4052182" y="6196246"/>
                </a:lnTo>
                <a:lnTo>
                  <a:pt x="4050894" y="6189270"/>
                </a:lnTo>
                <a:lnTo>
                  <a:pt x="4050250" y="6182052"/>
                </a:lnTo>
                <a:lnTo>
                  <a:pt x="4050250" y="6173872"/>
                </a:lnTo>
                <a:lnTo>
                  <a:pt x="4050571" y="6165453"/>
                </a:lnTo>
                <a:lnTo>
                  <a:pt x="4051861" y="6156792"/>
                </a:lnTo>
                <a:lnTo>
                  <a:pt x="4046705" y="6153664"/>
                </a:lnTo>
                <a:lnTo>
                  <a:pt x="4042195" y="6150296"/>
                </a:lnTo>
                <a:lnTo>
                  <a:pt x="4038329" y="6147169"/>
                </a:lnTo>
                <a:lnTo>
                  <a:pt x="4034463" y="6143560"/>
                </a:lnTo>
                <a:lnTo>
                  <a:pt x="4031564" y="6139952"/>
                </a:lnTo>
                <a:lnTo>
                  <a:pt x="4028665" y="6136343"/>
                </a:lnTo>
                <a:lnTo>
                  <a:pt x="4026410" y="6132494"/>
                </a:lnTo>
                <a:lnTo>
                  <a:pt x="4024155" y="6128645"/>
                </a:lnTo>
                <a:lnTo>
                  <a:pt x="4022544" y="6124555"/>
                </a:lnTo>
                <a:lnTo>
                  <a:pt x="4021254" y="6120465"/>
                </a:lnTo>
                <a:lnTo>
                  <a:pt x="4020289" y="6116375"/>
                </a:lnTo>
                <a:lnTo>
                  <a:pt x="4018999" y="6112285"/>
                </a:lnTo>
                <a:lnTo>
                  <a:pt x="4018032" y="6103384"/>
                </a:lnTo>
                <a:lnTo>
                  <a:pt x="4017711" y="6094723"/>
                </a:lnTo>
                <a:lnTo>
                  <a:pt x="4017711" y="6085581"/>
                </a:lnTo>
                <a:lnTo>
                  <a:pt x="4018032" y="6076681"/>
                </a:lnTo>
                <a:lnTo>
                  <a:pt x="4018678" y="6058156"/>
                </a:lnTo>
                <a:lnTo>
                  <a:pt x="4018999" y="6049255"/>
                </a:lnTo>
                <a:lnTo>
                  <a:pt x="4018355" y="6040354"/>
                </a:lnTo>
                <a:lnTo>
                  <a:pt x="4017388" y="6031693"/>
                </a:lnTo>
                <a:lnTo>
                  <a:pt x="4016423" y="6027603"/>
                </a:lnTo>
                <a:lnTo>
                  <a:pt x="4015456" y="6023033"/>
                </a:lnTo>
                <a:lnTo>
                  <a:pt x="4014166" y="6019424"/>
                </a:lnTo>
                <a:lnTo>
                  <a:pt x="4013522" y="6015815"/>
                </a:lnTo>
                <a:lnTo>
                  <a:pt x="4013201" y="6011485"/>
                </a:lnTo>
                <a:lnTo>
                  <a:pt x="4013201" y="6007395"/>
                </a:lnTo>
                <a:lnTo>
                  <a:pt x="4013522" y="5999215"/>
                </a:lnTo>
                <a:lnTo>
                  <a:pt x="4014812" y="5990795"/>
                </a:lnTo>
                <a:lnTo>
                  <a:pt x="4017711" y="5973473"/>
                </a:lnTo>
                <a:lnTo>
                  <a:pt x="4018999" y="5965054"/>
                </a:lnTo>
                <a:lnTo>
                  <a:pt x="4020289" y="5956393"/>
                </a:lnTo>
                <a:lnTo>
                  <a:pt x="4014166" y="5943401"/>
                </a:lnTo>
                <a:lnTo>
                  <a:pt x="4007724" y="5930170"/>
                </a:lnTo>
                <a:lnTo>
                  <a:pt x="4006113" y="5926562"/>
                </a:lnTo>
                <a:lnTo>
                  <a:pt x="4005469" y="5922472"/>
                </a:lnTo>
                <a:lnTo>
                  <a:pt x="4005146" y="5918382"/>
                </a:lnTo>
                <a:lnTo>
                  <a:pt x="4004825" y="5913811"/>
                </a:lnTo>
                <a:lnTo>
                  <a:pt x="4005469" y="5904910"/>
                </a:lnTo>
                <a:lnTo>
                  <a:pt x="4005790" y="5896009"/>
                </a:lnTo>
                <a:lnTo>
                  <a:pt x="4005790" y="5891919"/>
                </a:lnTo>
                <a:lnTo>
                  <a:pt x="4005469" y="5887829"/>
                </a:lnTo>
                <a:lnTo>
                  <a:pt x="4004825" y="5884221"/>
                </a:lnTo>
                <a:lnTo>
                  <a:pt x="4003214" y="5881093"/>
                </a:lnTo>
                <a:lnTo>
                  <a:pt x="4002247" y="5879409"/>
                </a:lnTo>
                <a:lnTo>
                  <a:pt x="4000959" y="5877966"/>
                </a:lnTo>
                <a:lnTo>
                  <a:pt x="3999992" y="5876522"/>
                </a:lnTo>
                <a:lnTo>
                  <a:pt x="3998058" y="5875560"/>
                </a:lnTo>
                <a:lnTo>
                  <a:pt x="3996770" y="5874598"/>
                </a:lnTo>
                <a:lnTo>
                  <a:pt x="3994515" y="5873635"/>
                </a:lnTo>
                <a:lnTo>
                  <a:pt x="3992260" y="5873154"/>
                </a:lnTo>
                <a:lnTo>
                  <a:pt x="3989682" y="5872432"/>
                </a:lnTo>
                <a:lnTo>
                  <a:pt x="3986783" y="5872192"/>
                </a:lnTo>
                <a:lnTo>
                  <a:pt x="3984205" y="5871951"/>
                </a:lnTo>
                <a:lnTo>
                  <a:pt x="3981950" y="5872192"/>
                </a:lnTo>
                <a:lnTo>
                  <a:pt x="3979373" y="5872432"/>
                </a:lnTo>
                <a:lnTo>
                  <a:pt x="3977440" y="5873154"/>
                </a:lnTo>
                <a:lnTo>
                  <a:pt x="3975829" y="5873876"/>
                </a:lnTo>
                <a:lnTo>
                  <a:pt x="3973897" y="5875079"/>
                </a:lnTo>
                <a:lnTo>
                  <a:pt x="3971963" y="5876041"/>
                </a:lnTo>
                <a:lnTo>
                  <a:pt x="3969064" y="5878928"/>
                </a:lnTo>
                <a:lnTo>
                  <a:pt x="3966487" y="5882056"/>
                </a:lnTo>
                <a:lnTo>
                  <a:pt x="3964231" y="5885904"/>
                </a:lnTo>
                <a:lnTo>
                  <a:pt x="3962299" y="5889994"/>
                </a:lnTo>
                <a:lnTo>
                  <a:pt x="3958433" y="5899136"/>
                </a:lnTo>
                <a:lnTo>
                  <a:pt x="3954889" y="5908278"/>
                </a:lnTo>
                <a:lnTo>
                  <a:pt x="3952956" y="5912368"/>
                </a:lnTo>
                <a:lnTo>
                  <a:pt x="3950701" y="5916457"/>
                </a:lnTo>
                <a:lnTo>
                  <a:pt x="3948123" y="5920066"/>
                </a:lnTo>
                <a:lnTo>
                  <a:pt x="3944902" y="5923193"/>
                </a:lnTo>
                <a:lnTo>
                  <a:pt x="3945224" y="5932095"/>
                </a:lnTo>
                <a:lnTo>
                  <a:pt x="3945868" y="5940997"/>
                </a:lnTo>
                <a:lnTo>
                  <a:pt x="3945868" y="5945567"/>
                </a:lnTo>
                <a:lnTo>
                  <a:pt x="3945868" y="5949897"/>
                </a:lnTo>
                <a:lnTo>
                  <a:pt x="3945546" y="5953747"/>
                </a:lnTo>
                <a:lnTo>
                  <a:pt x="3944902" y="5957596"/>
                </a:lnTo>
                <a:lnTo>
                  <a:pt x="3943291" y="5960723"/>
                </a:lnTo>
                <a:lnTo>
                  <a:pt x="3941680" y="5963610"/>
                </a:lnTo>
                <a:lnTo>
                  <a:pt x="3940392" y="5965054"/>
                </a:lnTo>
                <a:lnTo>
                  <a:pt x="3939103" y="5966016"/>
                </a:lnTo>
                <a:lnTo>
                  <a:pt x="3937492" y="5967219"/>
                </a:lnTo>
                <a:lnTo>
                  <a:pt x="3935559" y="5967941"/>
                </a:lnTo>
                <a:lnTo>
                  <a:pt x="3933948" y="5968903"/>
                </a:lnTo>
                <a:lnTo>
                  <a:pt x="3931693" y="5969384"/>
                </a:lnTo>
                <a:lnTo>
                  <a:pt x="3929115" y="5969625"/>
                </a:lnTo>
                <a:lnTo>
                  <a:pt x="3926539" y="5969865"/>
                </a:lnTo>
                <a:lnTo>
                  <a:pt x="3923639" y="5969865"/>
                </a:lnTo>
                <a:lnTo>
                  <a:pt x="3920418" y="5969865"/>
                </a:lnTo>
                <a:lnTo>
                  <a:pt x="3916552" y="5969625"/>
                </a:lnTo>
                <a:lnTo>
                  <a:pt x="3913007" y="5968903"/>
                </a:lnTo>
                <a:lnTo>
                  <a:pt x="3910108" y="5969865"/>
                </a:lnTo>
                <a:lnTo>
                  <a:pt x="3906886" y="5970827"/>
                </a:lnTo>
                <a:lnTo>
                  <a:pt x="3903987" y="5971308"/>
                </a:lnTo>
                <a:lnTo>
                  <a:pt x="3900765" y="5971549"/>
                </a:lnTo>
                <a:lnTo>
                  <a:pt x="3893033" y="5973955"/>
                </a:lnTo>
                <a:lnTo>
                  <a:pt x="3884980" y="5976360"/>
                </a:lnTo>
                <a:lnTo>
                  <a:pt x="3876925" y="5978766"/>
                </a:lnTo>
                <a:lnTo>
                  <a:pt x="3869193" y="5980691"/>
                </a:lnTo>
                <a:lnTo>
                  <a:pt x="3861138" y="5982616"/>
                </a:lnTo>
                <a:lnTo>
                  <a:pt x="3853407" y="5983818"/>
                </a:lnTo>
                <a:lnTo>
                  <a:pt x="3845353" y="5985262"/>
                </a:lnTo>
                <a:lnTo>
                  <a:pt x="3837299" y="5986465"/>
                </a:lnTo>
                <a:lnTo>
                  <a:pt x="3829567" y="5987187"/>
                </a:lnTo>
                <a:lnTo>
                  <a:pt x="3821513" y="5987668"/>
                </a:lnTo>
                <a:lnTo>
                  <a:pt x="3805404" y="5988871"/>
                </a:lnTo>
                <a:lnTo>
                  <a:pt x="3789619" y="5989111"/>
                </a:lnTo>
                <a:lnTo>
                  <a:pt x="3773188" y="5988871"/>
                </a:lnTo>
                <a:lnTo>
                  <a:pt x="3757403" y="5988390"/>
                </a:lnTo>
                <a:lnTo>
                  <a:pt x="3741293" y="5987187"/>
                </a:lnTo>
                <a:lnTo>
                  <a:pt x="3725185" y="5985984"/>
                </a:lnTo>
                <a:lnTo>
                  <a:pt x="3709400" y="5985021"/>
                </a:lnTo>
                <a:lnTo>
                  <a:pt x="3677183" y="5982134"/>
                </a:lnTo>
                <a:lnTo>
                  <a:pt x="3661397" y="5981172"/>
                </a:lnTo>
                <a:lnTo>
                  <a:pt x="3645289" y="5980210"/>
                </a:lnTo>
                <a:lnTo>
                  <a:pt x="3642068" y="5979969"/>
                </a:lnTo>
                <a:lnTo>
                  <a:pt x="3639167" y="5979488"/>
                </a:lnTo>
                <a:lnTo>
                  <a:pt x="3636268" y="5978766"/>
                </a:lnTo>
                <a:lnTo>
                  <a:pt x="3633369" y="5977804"/>
                </a:lnTo>
                <a:lnTo>
                  <a:pt x="3630791" y="5976842"/>
                </a:lnTo>
                <a:lnTo>
                  <a:pt x="3628536" y="5975398"/>
                </a:lnTo>
                <a:lnTo>
                  <a:pt x="3625960" y="5973955"/>
                </a:lnTo>
                <a:lnTo>
                  <a:pt x="3623703" y="5972270"/>
                </a:lnTo>
                <a:lnTo>
                  <a:pt x="3619837" y="5968903"/>
                </a:lnTo>
                <a:lnTo>
                  <a:pt x="3616617" y="5964332"/>
                </a:lnTo>
                <a:lnTo>
                  <a:pt x="3613072" y="5959761"/>
                </a:lnTo>
                <a:lnTo>
                  <a:pt x="3610496" y="5954709"/>
                </a:lnTo>
                <a:lnTo>
                  <a:pt x="3608239" y="5949416"/>
                </a:lnTo>
                <a:lnTo>
                  <a:pt x="3606307" y="5943642"/>
                </a:lnTo>
                <a:lnTo>
                  <a:pt x="3604373" y="5937869"/>
                </a:lnTo>
                <a:lnTo>
                  <a:pt x="3602764" y="5932095"/>
                </a:lnTo>
                <a:lnTo>
                  <a:pt x="3600830" y="5920066"/>
                </a:lnTo>
                <a:lnTo>
                  <a:pt x="3599219" y="5908759"/>
                </a:lnTo>
                <a:lnTo>
                  <a:pt x="3597287" y="5889753"/>
                </a:lnTo>
                <a:lnTo>
                  <a:pt x="3595997" y="5870748"/>
                </a:lnTo>
                <a:lnTo>
                  <a:pt x="3594709" y="5851984"/>
                </a:lnTo>
                <a:lnTo>
                  <a:pt x="3594065" y="5832978"/>
                </a:lnTo>
                <a:lnTo>
                  <a:pt x="3593098" y="5794968"/>
                </a:lnTo>
                <a:lnTo>
                  <a:pt x="3591810" y="5756956"/>
                </a:lnTo>
                <a:lnTo>
                  <a:pt x="3587300" y="5739395"/>
                </a:lnTo>
                <a:lnTo>
                  <a:pt x="3583111" y="5722073"/>
                </a:lnTo>
                <a:lnTo>
                  <a:pt x="3578278" y="5704511"/>
                </a:lnTo>
                <a:lnTo>
                  <a:pt x="3576346" y="5695850"/>
                </a:lnTo>
                <a:lnTo>
                  <a:pt x="3574735" y="5687190"/>
                </a:lnTo>
                <a:lnTo>
                  <a:pt x="3572802" y="5678289"/>
                </a:lnTo>
                <a:lnTo>
                  <a:pt x="3571513" y="5669628"/>
                </a:lnTo>
                <a:lnTo>
                  <a:pt x="3570869" y="5660726"/>
                </a:lnTo>
                <a:lnTo>
                  <a:pt x="3570869" y="5651585"/>
                </a:lnTo>
                <a:lnTo>
                  <a:pt x="3571191" y="5642683"/>
                </a:lnTo>
                <a:lnTo>
                  <a:pt x="3572157" y="5633541"/>
                </a:lnTo>
                <a:lnTo>
                  <a:pt x="3573768" y="5624641"/>
                </a:lnTo>
                <a:lnTo>
                  <a:pt x="3576346" y="5615258"/>
                </a:lnTo>
                <a:lnTo>
                  <a:pt x="3570547" y="5515901"/>
                </a:lnTo>
                <a:lnTo>
                  <a:pt x="3564748" y="5416543"/>
                </a:lnTo>
                <a:lnTo>
                  <a:pt x="3561848" y="5413656"/>
                </a:lnTo>
                <a:lnTo>
                  <a:pt x="3559271" y="5411010"/>
                </a:lnTo>
                <a:lnTo>
                  <a:pt x="3556694" y="5409085"/>
                </a:lnTo>
                <a:lnTo>
                  <a:pt x="3554439" y="5407641"/>
                </a:lnTo>
                <a:lnTo>
                  <a:pt x="3552183" y="5406438"/>
                </a:lnTo>
                <a:lnTo>
                  <a:pt x="3549928" y="5405717"/>
                </a:lnTo>
                <a:lnTo>
                  <a:pt x="3547673" y="5404995"/>
                </a:lnTo>
                <a:lnTo>
                  <a:pt x="3545740" y="5404995"/>
                </a:lnTo>
                <a:lnTo>
                  <a:pt x="3543807" y="5405236"/>
                </a:lnTo>
                <a:lnTo>
                  <a:pt x="3541552" y="5405717"/>
                </a:lnTo>
                <a:lnTo>
                  <a:pt x="3539619" y="5406438"/>
                </a:lnTo>
                <a:lnTo>
                  <a:pt x="3538008" y="5407160"/>
                </a:lnTo>
                <a:lnTo>
                  <a:pt x="3534142" y="5409807"/>
                </a:lnTo>
                <a:lnTo>
                  <a:pt x="3530920" y="5412694"/>
                </a:lnTo>
                <a:lnTo>
                  <a:pt x="3524155" y="5419430"/>
                </a:lnTo>
                <a:lnTo>
                  <a:pt x="3520933" y="5422558"/>
                </a:lnTo>
                <a:lnTo>
                  <a:pt x="3517390" y="5425685"/>
                </a:lnTo>
                <a:lnTo>
                  <a:pt x="3513846" y="5428091"/>
                </a:lnTo>
                <a:lnTo>
                  <a:pt x="3512236" y="5429294"/>
                </a:lnTo>
                <a:lnTo>
                  <a:pt x="3510302" y="5430016"/>
                </a:lnTo>
                <a:lnTo>
                  <a:pt x="3508047" y="5430497"/>
                </a:lnTo>
                <a:lnTo>
                  <a:pt x="3506436" y="5430978"/>
                </a:lnTo>
                <a:lnTo>
                  <a:pt x="3504181" y="5430978"/>
                </a:lnTo>
                <a:lnTo>
                  <a:pt x="3501926" y="5430497"/>
                </a:lnTo>
                <a:lnTo>
                  <a:pt x="3491616" y="5435789"/>
                </a:lnTo>
                <a:lnTo>
                  <a:pt x="3486139" y="5437954"/>
                </a:lnTo>
                <a:lnTo>
                  <a:pt x="3480985" y="5440119"/>
                </a:lnTo>
                <a:lnTo>
                  <a:pt x="3475831" y="5442044"/>
                </a:lnTo>
                <a:lnTo>
                  <a:pt x="3470675" y="5443728"/>
                </a:lnTo>
                <a:lnTo>
                  <a:pt x="3465521" y="5444931"/>
                </a:lnTo>
                <a:lnTo>
                  <a:pt x="3460688" y="5445171"/>
                </a:lnTo>
                <a:lnTo>
                  <a:pt x="3458112" y="5445171"/>
                </a:lnTo>
                <a:lnTo>
                  <a:pt x="3455857" y="5445171"/>
                </a:lnTo>
                <a:lnTo>
                  <a:pt x="3453279" y="5444690"/>
                </a:lnTo>
                <a:lnTo>
                  <a:pt x="3451024" y="5443968"/>
                </a:lnTo>
                <a:lnTo>
                  <a:pt x="3449091" y="5443247"/>
                </a:lnTo>
                <a:lnTo>
                  <a:pt x="3446514" y="5442284"/>
                </a:lnTo>
                <a:lnTo>
                  <a:pt x="3444259" y="5441081"/>
                </a:lnTo>
                <a:lnTo>
                  <a:pt x="3442325" y="5439638"/>
                </a:lnTo>
                <a:lnTo>
                  <a:pt x="3440070" y="5437713"/>
                </a:lnTo>
                <a:lnTo>
                  <a:pt x="3437815" y="5435789"/>
                </a:lnTo>
                <a:lnTo>
                  <a:pt x="3436204" y="5433623"/>
                </a:lnTo>
                <a:lnTo>
                  <a:pt x="3433949" y="5430978"/>
                </a:lnTo>
                <a:lnTo>
                  <a:pt x="3432016" y="5428091"/>
                </a:lnTo>
                <a:lnTo>
                  <a:pt x="3430083" y="5424723"/>
                </a:lnTo>
                <a:lnTo>
                  <a:pt x="3426539" y="5417505"/>
                </a:lnTo>
                <a:lnTo>
                  <a:pt x="3421385" y="5424242"/>
                </a:lnTo>
                <a:lnTo>
                  <a:pt x="3415908" y="5430497"/>
                </a:lnTo>
                <a:lnTo>
                  <a:pt x="3410431" y="5436029"/>
                </a:lnTo>
                <a:lnTo>
                  <a:pt x="3404954" y="5441081"/>
                </a:lnTo>
                <a:lnTo>
                  <a:pt x="3399156" y="5445412"/>
                </a:lnTo>
                <a:lnTo>
                  <a:pt x="3393356" y="5449261"/>
                </a:lnTo>
                <a:lnTo>
                  <a:pt x="3387558" y="5452870"/>
                </a:lnTo>
                <a:lnTo>
                  <a:pt x="3381758" y="5455516"/>
                </a:lnTo>
                <a:lnTo>
                  <a:pt x="3375637" y="5457922"/>
                </a:lnTo>
                <a:lnTo>
                  <a:pt x="3369516" y="5459847"/>
                </a:lnTo>
                <a:lnTo>
                  <a:pt x="3363395" y="5461530"/>
                </a:lnTo>
                <a:lnTo>
                  <a:pt x="3357274" y="5462974"/>
                </a:lnTo>
                <a:lnTo>
                  <a:pt x="3350830" y="5463695"/>
                </a:lnTo>
                <a:lnTo>
                  <a:pt x="3344709" y="5464417"/>
                </a:lnTo>
                <a:lnTo>
                  <a:pt x="3338267" y="5464658"/>
                </a:lnTo>
                <a:lnTo>
                  <a:pt x="3331823" y="5464658"/>
                </a:lnTo>
                <a:lnTo>
                  <a:pt x="3325702" y="5464417"/>
                </a:lnTo>
                <a:lnTo>
                  <a:pt x="3318937" y="5463936"/>
                </a:lnTo>
                <a:lnTo>
                  <a:pt x="3312816" y="5463214"/>
                </a:lnTo>
                <a:lnTo>
                  <a:pt x="3306050" y="5462492"/>
                </a:lnTo>
                <a:lnTo>
                  <a:pt x="3292841" y="5460568"/>
                </a:lnTo>
                <a:lnTo>
                  <a:pt x="3279632" y="5457922"/>
                </a:lnTo>
                <a:lnTo>
                  <a:pt x="3253537" y="5453351"/>
                </a:lnTo>
                <a:lnTo>
                  <a:pt x="3240328" y="5451427"/>
                </a:lnTo>
                <a:lnTo>
                  <a:pt x="3227442" y="5449742"/>
                </a:lnTo>
                <a:lnTo>
                  <a:pt x="3220354" y="5433864"/>
                </a:lnTo>
                <a:lnTo>
                  <a:pt x="3213266" y="5417986"/>
                </a:lnTo>
                <a:lnTo>
                  <a:pt x="3198447" y="5386712"/>
                </a:lnTo>
                <a:lnTo>
                  <a:pt x="3191037" y="5370834"/>
                </a:lnTo>
                <a:lnTo>
                  <a:pt x="3183628" y="5355196"/>
                </a:lnTo>
                <a:lnTo>
                  <a:pt x="3177184" y="5339319"/>
                </a:lnTo>
                <a:lnTo>
                  <a:pt x="3170419" y="5322959"/>
                </a:lnTo>
                <a:lnTo>
                  <a:pt x="3164942" y="5306841"/>
                </a:lnTo>
                <a:lnTo>
                  <a:pt x="3159787" y="5290722"/>
                </a:lnTo>
                <a:lnTo>
                  <a:pt x="3157532" y="5282302"/>
                </a:lnTo>
                <a:lnTo>
                  <a:pt x="3155921" y="5273882"/>
                </a:lnTo>
                <a:lnTo>
                  <a:pt x="3153988" y="5265462"/>
                </a:lnTo>
                <a:lnTo>
                  <a:pt x="3152378" y="5257042"/>
                </a:lnTo>
                <a:lnTo>
                  <a:pt x="3151089" y="5248381"/>
                </a:lnTo>
                <a:lnTo>
                  <a:pt x="3150445" y="5239720"/>
                </a:lnTo>
                <a:lnTo>
                  <a:pt x="3149478" y="5230820"/>
                </a:lnTo>
                <a:lnTo>
                  <a:pt x="3149478" y="5222159"/>
                </a:lnTo>
                <a:lnTo>
                  <a:pt x="3149478" y="5213016"/>
                </a:lnTo>
                <a:lnTo>
                  <a:pt x="3149800" y="5204116"/>
                </a:lnTo>
                <a:lnTo>
                  <a:pt x="3150767" y="5194974"/>
                </a:lnTo>
                <a:lnTo>
                  <a:pt x="3152055" y="5185591"/>
                </a:lnTo>
                <a:lnTo>
                  <a:pt x="3149478" y="5181982"/>
                </a:lnTo>
                <a:lnTo>
                  <a:pt x="3147545" y="5178855"/>
                </a:lnTo>
                <a:lnTo>
                  <a:pt x="3145934" y="5175247"/>
                </a:lnTo>
                <a:lnTo>
                  <a:pt x="3144323" y="5171398"/>
                </a:lnTo>
                <a:lnTo>
                  <a:pt x="3143035" y="5167548"/>
                </a:lnTo>
                <a:lnTo>
                  <a:pt x="3141746" y="5163699"/>
                </a:lnTo>
                <a:lnTo>
                  <a:pt x="3140457" y="5155760"/>
                </a:lnTo>
                <a:lnTo>
                  <a:pt x="3139813" y="5147581"/>
                </a:lnTo>
                <a:lnTo>
                  <a:pt x="3138847" y="5139160"/>
                </a:lnTo>
                <a:lnTo>
                  <a:pt x="3138202" y="5122560"/>
                </a:lnTo>
                <a:lnTo>
                  <a:pt x="3137558" y="5114381"/>
                </a:lnTo>
                <a:lnTo>
                  <a:pt x="3136270" y="5105961"/>
                </a:lnTo>
                <a:lnTo>
                  <a:pt x="3134659" y="5098022"/>
                </a:lnTo>
                <a:lnTo>
                  <a:pt x="3133370" y="5094172"/>
                </a:lnTo>
                <a:lnTo>
                  <a:pt x="3132081" y="5090805"/>
                </a:lnTo>
                <a:lnTo>
                  <a:pt x="3130148" y="5086956"/>
                </a:lnTo>
                <a:lnTo>
                  <a:pt x="3128215" y="5083347"/>
                </a:lnTo>
                <a:lnTo>
                  <a:pt x="3125960" y="5079979"/>
                </a:lnTo>
                <a:lnTo>
                  <a:pt x="3123061" y="5076611"/>
                </a:lnTo>
                <a:lnTo>
                  <a:pt x="3120162" y="5073483"/>
                </a:lnTo>
                <a:lnTo>
                  <a:pt x="3116940" y="5070356"/>
                </a:lnTo>
                <a:lnTo>
                  <a:pt x="3113074" y="5067469"/>
                </a:lnTo>
                <a:lnTo>
                  <a:pt x="3108885" y="5064582"/>
                </a:lnTo>
                <a:lnTo>
                  <a:pt x="3107597" y="5122801"/>
                </a:lnTo>
                <a:lnTo>
                  <a:pt x="3106630" y="5151670"/>
                </a:lnTo>
                <a:lnTo>
                  <a:pt x="3105663" y="5180779"/>
                </a:lnTo>
                <a:lnTo>
                  <a:pt x="3104053" y="5209408"/>
                </a:lnTo>
                <a:lnTo>
                  <a:pt x="3102120" y="5238277"/>
                </a:lnTo>
                <a:lnTo>
                  <a:pt x="3100509" y="5267146"/>
                </a:lnTo>
                <a:lnTo>
                  <a:pt x="3097931" y="5296015"/>
                </a:lnTo>
                <a:lnTo>
                  <a:pt x="3094711" y="5324643"/>
                </a:lnTo>
                <a:lnTo>
                  <a:pt x="3091489" y="5353272"/>
                </a:lnTo>
                <a:lnTo>
                  <a:pt x="3087944" y="5382141"/>
                </a:lnTo>
                <a:lnTo>
                  <a:pt x="3083757" y="5410528"/>
                </a:lnTo>
                <a:lnTo>
                  <a:pt x="3078924" y="5439157"/>
                </a:lnTo>
                <a:lnTo>
                  <a:pt x="3073447" y="5467545"/>
                </a:lnTo>
                <a:lnTo>
                  <a:pt x="3067649" y="5495932"/>
                </a:lnTo>
                <a:lnTo>
                  <a:pt x="3061205" y="5524320"/>
                </a:lnTo>
                <a:lnTo>
                  <a:pt x="3059917" y="5539477"/>
                </a:lnTo>
                <a:lnTo>
                  <a:pt x="3058627" y="5554633"/>
                </a:lnTo>
                <a:lnTo>
                  <a:pt x="3056372" y="5569308"/>
                </a:lnTo>
                <a:lnTo>
                  <a:pt x="3053473" y="5584224"/>
                </a:lnTo>
                <a:lnTo>
                  <a:pt x="3049930" y="5598659"/>
                </a:lnTo>
                <a:lnTo>
                  <a:pt x="3046385" y="5613333"/>
                </a:lnTo>
                <a:lnTo>
                  <a:pt x="3042198" y="5627528"/>
                </a:lnTo>
                <a:lnTo>
                  <a:pt x="3038332" y="5641721"/>
                </a:lnTo>
                <a:lnTo>
                  <a:pt x="3033499" y="5656156"/>
                </a:lnTo>
                <a:lnTo>
                  <a:pt x="3028666" y="5670349"/>
                </a:lnTo>
                <a:lnTo>
                  <a:pt x="3019324" y="5698497"/>
                </a:lnTo>
                <a:lnTo>
                  <a:pt x="3009337" y="5726884"/>
                </a:lnTo>
                <a:lnTo>
                  <a:pt x="2999672" y="5755032"/>
                </a:lnTo>
                <a:lnTo>
                  <a:pt x="2999350" y="5761768"/>
                </a:lnTo>
                <a:lnTo>
                  <a:pt x="2998705" y="5768023"/>
                </a:lnTo>
                <a:lnTo>
                  <a:pt x="2996772" y="5774037"/>
                </a:lnTo>
                <a:lnTo>
                  <a:pt x="2994840" y="5779811"/>
                </a:lnTo>
                <a:lnTo>
                  <a:pt x="2991940" y="5785344"/>
                </a:lnTo>
                <a:lnTo>
                  <a:pt x="2989040" y="5790396"/>
                </a:lnTo>
                <a:lnTo>
                  <a:pt x="2985497" y="5795689"/>
                </a:lnTo>
                <a:lnTo>
                  <a:pt x="2981308" y="5800981"/>
                </a:lnTo>
                <a:lnTo>
                  <a:pt x="2978731" y="5802906"/>
                </a:lnTo>
                <a:lnTo>
                  <a:pt x="2975831" y="5805071"/>
                </a:lnTo>
                <a:lnTo>
                  <a:pt x="2971000" y="5809402"/>
                </a:lnTo>
                <a:lnTo>
                  <a:pt x="2966167" y="5814694"/>
                </a:lnTo>
                <a:lnTo>
                  <a:pt x="2961978" y="5819747"/>
                </a:lnTo>
                <a:lnTo>
                  <a:pt x="2957791" y="5825280"/>
                </a:lnTo>
                <a:lnTo>
                  <a:pt x="2954246" y="5831053"/>
                </a:lnTo>
                <a:lnTo>
                  <a:pt x="2946514" y="5842601"/>
                </a:lnTo>
                <a:lnTo>
                  <a:pt x="2942327" y="5848375"/>
                </a:lnTo>
                <a:lnTo>
                  <a:pt x="2938461" y="5853668"/>
                </a:lnTo>
                <a:lnTo>
                  <a:pt x="2933628" y="5858719"/>
                </a:lnTo>
                <a:lnTo>
                  <a:pt x="2928795" y="5863771"/>
                </a:lnTo>
                <a:lnTo>
                  <a:pt x="2923641" y="5867861"/>
                </a:lnTo>
                <a:lnTo>
                  <a:pt x="2921063" y="5870027"/>
                </a:lnTo>
                <a:lnTo>
                  <a:pt x="2918164" y="5871711"/>
                </a:lnTo>
                <a:lnTo>
                  <a:pt x="2914942" y="5873395"/>
                </a:lnTo>
                <a:lnTo>
                  <a:pt x="2911399" y="5875079"/>
                </a:lnTo>
                <a:lnTo>
                  <a:pt x="2908177" y="5876041"/>
                </a:lnTo>
                <a:lnTo>
                  <a:pt x="2904633" y="5877485"/>
                </a:lnTo>
                <a:lnTo>
                  <a:pt x="2901734" y="5884942"/>
                </a:lnTo>
                <a:lnTo>
                  <a:pt x="2898190" y="5891919"/>
                </a:lnTo>
                <a:lnTo>
                  <a:pt x="2894646" y="5897933"/>
                </a:lnTo>
                <a:lnTo>
                  <a:pt x="2890136" y="5903707"/>
                </a:lnTo>
                <a:lnTo>
                  <a:pt x="2885948" y="5908759"/>
                </a:lnTo>
                <a:lnTo>
                  <a:pt x="2881115" y="5913330"/>
                </a:lnTo>
                <a:lnTo>
                  <a:pt x="2875961" y="5917419"/>
                </a:lnTo>
                <a:lnTo>
                  <a:pt x="2870484" y="5921028"/>
                </a:lnTo>
                <a:lnTo>
                  <a:pt x="2864685" y="5924156"/>
                </a:lnTo>
                <a:lnTo>
                  <a:pt x="2858564" y="5926802"/>
                </a:lnTo>
                <a:lnTo>
                  <a:pt x="2852120" y="5928967"/>
                </a:lnTo>
                <a:lnTo>
                  <a:pt x="2845355" y="5931133"/>
                </a:lnTo>
                <a:lnTo>
                  <a:pt x="2838590" y="5932817"/>
                </a:lnTo>
                <a:lnTo>
                  <a:pt x="2831502" y="5934501"/>
                </a:lnTo>
                <a:lnTo>
                  <a:pt x="2824093" y="5935944"/>
                </a:lnTo>
                <a:lnTo>
                  <a:pt x="2816682" y="5936907"/>
                </a:lnTo>
                <a:lnTo>
                  <a:pt x="2803796" y="5938350"/>
                </a:lnTo>
                <a:lnTo>
                  <a:pt x="2790910" y="5939072"/>
                </a:lnTo>
                <a:lnTo>
                  <a:pt x="2778345" y="5939794"/>
                </a:lnTo>
                <a:lnTo>
                  <a:pt x="2765458" y="5939794"/>
                </a:lnTo>
                <a:lnTo>
                  <a:pt x="2752894" y="5939553"/>
                </a:lnTo>
                <a:lnTo>
                  <a:pt x="2740007" y="5938831"/>
                </a:lnTo>
                <a:lnTo>
                  <a:pt x="2727443" y="5937869"/>
                </a:lnTo>
                <a:lnTo>
                  <a:pt x="2714556" y="5936666"/>
                </a:lnTo>
                <a:lnTo>
                  <a:pt x="2689428" y="5934020"/>
                </a:lnTo>
                <a:lnTo>
                  <a:pt x="2664298" y="5930892"/>
                </a:lnTo>
                <a:lnTo>
                  <a:pt x="2638847" y="5927765"/>
                </a:lnTo>
                <a:lnTo>
                  <a:pt x="2626605" y="5926321"/>
                </a:lnTo>
                <a:lnTo>
                  <a:pt x="2613719" y="5925118"/>
                </a:lnTo>
                <a:lnTo>
                  <a:pt x="2606631" y="5924156"/>
                </a:lnTo>
                <a:lnTo>
                  <a:pt x="2600188" y="5922712"/>
                </a:lnTo>
                <a:lnTo>
                  <a:pt x="2594067" y="5920788"/>
                </a:lnTo>
                <a:lnTo>
                  <a:pt x="2588268" y="5918622"/>
                </a:lnTo>
                <a:lnTo>
                  <a:pt x="2583113" y="5915735"/>
                </a:lnTo>
                <a:lnTo>
                  <a:pt x="2577959" y="5912609"/>
                </a:lnTo>
                <a:lnTo>
                  <a:pt x="2573449" y="5908759"/>
                </a:lnTo>
                <a:lnTo>
                  <a:pt x="2569583" y="5904910"/>
                </a:lnTo>
                <a:lnTo>
                  <a:pt x="2565394" y="5900580"/>
                </a:lnTo>
                <a:lnTo>
                  <a:pt x="2562172" y="5895527"/>
                </a:lnTo>
                <a:lnTo>
                  <a:pt x="2558952" y="5890716"/>
                </a:lnTo>
                <a:lnTo>
                  <a:pt x="2556374" y="5885183"/>
                </a:lnTo>
                <a:lnTo>
                  <a:pt x="2553796" y="5879650"/>
                </a:lnTo>
                <a:lnTo>
                  <a:pt x="2551864" y="5873635"/>
                </a:lnTo>
                <a:lnTo>
                  <a:pt x="2549930" y="5867621"/>
                </a:lnTo>
                <a:lnTo>
                  <a:pt x="2548642" y="5861366"/>
                </a:lnTo>
                <a:lnTo>
                  <a:pt x="2543809" y="5839233"/>
                </a:lnTo>
                <a:lnTo>
                  <a:pt x="2538976" y="5817581"/>
                </a:lnTo>
                <a:lnTo>
                  <a:pt x="2528989" y="5774037"/>
                </a:lnTo>
                <a:lnTo>
                  <a:pt x="2519325" y="5730734"/>
                </a:lnTo>
                <a:lnTo>
                  <a:pt x="2514492" y="5708842"/>
                </a:lnTo>
                <a:lnTo>
                  <a:pt x="2509982" y="5687190"/>
                </a:lnTo>
                <a:lnTo>
                  <a:pt x="2506116" y="5665057"/>
                </a:lnTo>
                <a:lnTo>
                  <a:pt x="2502250" y="5643164"/>
                </a:lnTo>
                <a:lnTo>
                  <a:pt x="2499351" y="5621032"/>
                </a:lnTo>
                <a:lnTo>
                  <a:pt x="2496773" y="5598899"/>
                </a:lnTo>
                <a:lnTo>
                  <a:pt x="2495485" y="5576765"/>
                </a:lnTo>
                <a:lnTo>
                  <a:pt x="2494518" y="5565459"/>
                </a:lnTo>
                <a:lnTo>
                  <a:pt x="2494518" y="5554392"/>
                </a:lnTo>
                <a:lnTo>
                  <a:pt x="2494196" y="5543086"/>
                </a:lnTo>
                <a:lnTo>
                  <a:pt x="2494518" y="5531778"/>
                </a:lnTo>
                <a:lnTo>
                  <a:pt x="2494841" y="5520230"/>
                </a:lnTo>
                <a:lnTo>
                  <a:pt x="2495807" y="5508924"/>
                </a:lnTo>
                <a:lnTo>
                  <a:pt x="2481309" y="5478130"/>
                </a:lnTo>
                <a:lnTo>
                  <a:pt x="2451348" y="5462974"/>
                </a:lnTo>
                <a:lnTo>
                  <a:pt x="2418810" y="5662891"/>
                </a:lnTo>
                <a:lnTo>
                  <a:pt x="2419777" y="5669868"/>
                </a:lnTo>
                <a:lnTo>
                  <a:pt x="2420098" y="5676605"/>
                </a:lnTo>
                <a:lnTo>
                  <a:pt x="2420098" y="5683581"/>
                </a:lnTo>
                <a:lnTo>
                  <a:pt x="2420098" y="5690317"/>
                </a:lnTo>
                <a:lnTo>
                  <a:pt x="2419454" y="5697053"/>
                </a:lnTo>
                <a:lnTo>
                  <a:pt x="2418487" y="5703789"/>
                </a:lnTo>
                <a:lnTo>
                  <a:pt x="2416876" y="5717021"/>
                </a:lnTo>
                <a:lnTo>
                  <a:pt x="2413656" y="5730493"/>
                </a:lnTo>
                <a:lnTo>
                  <a:pt x="2410434" y="5743484"/>
                </a:lnTo>
                <a:lnTo>
                  <a:pt x="2403667" y="5769948"/>
                </a:lnTo>
                <a:lnTo>
                  <a:pt x="2403667" y="5778848"/>
                </a:lnTo>
                <a:lnTo>
                  <a:pt x="2402379" y="5787750"/>
                </a:lnTo>
                <a:lnTo>
                  <a:pt x="2401091" y="5796170"/>
                </a:lnTo>
                <a:lnTo>
                  <a:pt x="2399157" y="5804830"/>
                </a:lnTo>
                <a:lnTo>
                  <a:pt x="2396581" y="5813010"/>
                </a:lnTo>
                <a:lnTo>
                  <a:pt x="2393680" y="5821190"/>
                </a:lnTo>
                <a:lnTo>
                  <a:pt x="2390137" y="5829369"/>
                </a:lnTo>
                <a:lnTo>
                  <a:pt x="2386594" y="5837308"/>
                </a:lnTo>
                <a:lnTo>
                  <a:pt x="2379183" y="5853908"/>
                </a:lnTo>
                <a:lnTo>
                  <a:pt x="2375963" y="5861847"/>
                </a:lnTo>
                <a:lnTo>
                  <a:pt x="2372740" y="5870267"/>
                </a:lnTo>
                <a:lnTo>
                  <a:pt x="2369196" y="5878447"/>
                </a:lnTo>
                <a:lnTo>
                  <a:pt x="2366941" y="5887107"/>
                </a:lnTo>
                <a:lnTo>
                  <a:pt x="2364686" y="5895768"/>
                </a:lnTo>
                <a:lnTo>
                  <a:pt x="2363075" y="5904910"/>
                </a:lnTo>
                <a:lnTo>
                  <a:pt x="2362431" y="5906835"/>
                </a:lnTo>
                <a:lnTo>
                  <a:pt x="2361787" y="5908519"/>
                </a:lnTo>
                <a:lnTo>
                  <a:pt x="2360498" y="5910684"/>
                </a:lnTo>
                <a:lnTo>
                  <a:pt x="2359209" y="5912609"/>
                </a:lnTo>
                <a:lnTo>
                  <a:pt x="2355345" y="5916938"/>
                </a:lnTo>
                <a:lnTo>
                  <a:pt x="2350511" y="5921509"/>
                </a:lnTo>
                <a:lnTo>
                  <a:pt x="2344712" y="5926321"/>
                </a:lnTo>
                <a:lnTo>
                  <a:pt x="2338591" y="5930892"/>
                </a:lnTo>
                <a:lnTo>
                  <a:pt x="2331182" y="5935704"/>
                </a:lnTo>
                <a:lnTo>
                  <a:pt x="2323771" y="5940275"/>
                </a:lnTo>
                <a:lnTo>
                  <a:pt x="2315717" y="5944845"/>
                </a:lnTo>
                <a:lnTo>
                  <a:pt x="2307663" y="5949416"/>
                </a:lnTo>
                <a:lnTo>
                  <a:pt x="2299609" y="5953265"/>
                </a:lnTo>
                <a:lnTo>
                  <a:pt x="2291554" y="5956634"/>
                </a:lnTo>
                <a:lnTo>
                  <a:pt x="2283822" y="5960002"/>
                </a:lnTo>
                <a:lnTo>
                  <a:pt x="2276413" y="5962648"/>
                </a:lnTo>
                <a:lnTo>
                  <a:pt x="2269648" y="5964573"/>
                </a:lnTo>
                <a:lnTo>
                  <a:pt x="2263527" y="5966257"/>
                </a:lnTo>
                <a:lnTo>
                  <a:pt x="2253861" y="5968182"/>
                </a:lnTo>
                <a:lnTo>
                  <a:pt x="2244197" y="5970346"/>
                </a:lnTo>
                <a:lnTo>
                  <a:pt x="2223902" y="5975639"/>
                </a:lnTo>
                <a:lnTo>
                  <a:pt x="2213591" y="5978044"/>
                </a:lnTo>
                <a:lnTo>
                  <a:pt x="2203282" y="5980210"/>
                </a:lnTo>
                <a:lnTo>
                  <a:pt x="2192973" y="5982616"/>
                </a:lnTo>
                <a:lnTo>
                  <a:pt x="2182341" y="5984540"/>
                </a:lnTo>
                <a:lnTo>
                  <a:pt x="2172032" y="5985743"/>
                </a:lnTo>
                <a:lnTo>
                  <a:pt x="2161401" y="5986705"/>
                </a:lnTo>
                <a:lnTo>
                  <a:pt x="2156245" y="5986946"/>
                </a:lnTo>
                <a:lnTo>
                  <a:pt x="2150770" y="5986946"/>
                </a:lnTo>
                <a:lnTo>
                  <a:pt x="2145614" y="5986946"/>
                </a:lnTo>
                <a:lnTo>
                  <a:pt x="2140460" y="5986465"/>
                </a:lnTo>
                <a:lnTo>
                  <a:pt x="2134983" y="5985743"/>
                </a:lnTo>
                <a:lnTo>
                  <a:pt x="2129829" y="5985021"/>
                </a:lnTo>
                <a:lnTo>
                  <a:pt x="2124352" y="5984059"/>
                </a:lnTo>
                <a:lnTo>
                  <a:pt x="2119198" y="5982856"/>
                </a:lnTo>
                <a:lnTo>
                  <a:pt x="2114042" y="5981172"/>
                </a:lnTo>
                <a:lnTo>
                  <a:pt x="2108565" y="5979488"/>
                </a:lnTo>
                <a:lnTo>
                  <a:pt x="2103411" y="5977323"/>
                </a:lnTo>
                <a:lnTo>
                  <a:pt x="2098256" y="5974917"/>
                </a:lnTo>
                <a:lnTo>
                  <a:pt x="2101156" y="5966979"/>
                </a:lnTo>
                <a:lnTo>
                  <a:pt x="2099867" y="5966257"/>
                </a:lnTo>
                <a:lnTo>
                  <a:pt x="2098578" y="5970827"/>
                </a:lnTo>
                <a:lnTo>
                  <a:pt x="2098256" y="5974917"/>
                </a:lnTo>
                <a:lnTo>
                  <a:pt x="2095357" y="5972752"/>
                </a:lnTo>
                <a:lnTo>
                  <a:pt x="2092135" y="5970827"/>
                </a:lnTo>
                <a:lnTo>
                  <a:pt x="2088914" y="5969144"/>
                </a:lnTo>
                <a:lnTo>
                  <a:pt x="2085692" y="5967700"/>
                </a:lnTo>
                <a:lnTo>
                  <a:pt x="2082470" y="5966497"/>
                </a:lnTo>
                <a:lnTo>
                  <a:pt x="2079249" y="5965776"/>
                </a:lnTo>
                <a:lnTo>
                  <a:pt x="2075705" y="5965295"/>
                </a:lnTo>
                <a:lnTo>
                  <a:pt x="2072483" y="5965054"/>
                </a:lnTo>
                <a:lnTo>
                  <a:pt x="2069261" y="5964573"/>
                </a:lnTo>
                <a:lnTo>
                  <a:pt x="2066039" y="5964573"/>
                </a:lnTo>
                <a:lnTo>
                  <a:pt x="2058953" y="5965054"/>
                </a:lnTo>
                <a:lnTo>
                  <a:pt x="2051864" y="5965776"/>
                </a:lnTo>
                <a:lnTo>
                  <a:pt x="2045099" y="5966497"/>
                </a:lnTo>
                <a:lnTo>
                  <a:pt x="2038011" y="5967460"/>
                </a:lnTo>
                <a:lnTo>
                  <a:pt x="2030924" y="5967941"/>
                </a:lnTo>
                <a:lnTo>
                  <a:pt x="2024158" y="5968182"/>
                </a:lnTo>
                <a:lnTo>
                  <a:pt x="2020614" y="5967941"/>
                </a:lnTo>
                <a:lnTo>
                  <a:pt x="2017393" y="5967700"/>
                </a:lnTo>
                <a:lnTo>
                  <a:pt x="2014172" y="5967460"/>
                </a:lnTo>
                <a:lnTo>
                  <a:pt x="2010949" y="5966497"/>
                </a:lnTo>
                <a:lnTo>
                  <a:pt x="2007406" y="5965535"/>
                </a:lnTo>
                <a:lnTo>
                  <a:pt x="2004184" y="5964332"/>
                </a:lnTo>
                <a:lnTo>
                  <a:pt x="2001285" y="5962648"/>
                </a:lnTo>
                <a:lnTo>
                  <a:pt x="1998063" y="5961205"/>
                </a:lnTo>
                <a:lnTo>
                  <a:pt x="1995164" y="5958799"/>
                </a:lnTo>
                <a:lnTo>
                  <a:pt x="1991942" y="5956152"/>
                </a:lnTo>
                <a:lnTo>
                  <a:pt x="1987109" y="5951341"/>
                </a:lnTo>
                <a:lnTo>
                  <a:pt x="1981955" y="5946048"/>
                </a:lnTo>
                <a:lnTo>
                  <a:pt x="1977445" y="5940515"/>
                </a:lnTo>
                <a:lnTo>
                  <a:pt x="1973579" y="5934982"/>
                </a:lnTo>
                <a:lnTo>
                  <a:pt x="1970034" y="5929208"/>
                </a:lnTo>
                <a:lnTo>
                  <a:pt x="1966812" y="5923434"/>
                </a:lnTo>
                <a:lnTo>
                  <a:pt x="1963913" y="5917660"/>
                </a:lnTo>
                <a:lnTo>
                  <a:pt x="1961337" y="5911646"/>
                </a:lnTo>
                <a:lnTo>
                  <a:pt x="1959080" y="5905632"/>
                </a:lnTo>
                <a:lnTo>
                  <a:pt x="1957148" y="5899617"/>
                </a:lnTo>
                <a:lnTo>
                  <a:pt x="1955214" y="5893362"/>
                </a:lnTo>
                <a:lnTo>
                  <a:pt x="1953927" y="5887348"/>
                </a:lnTo>
                <a:lnTo>
                  <a:pt x="1951348" y="5874357"/>
                </a:lnTo>
                <a:lnTo>
                  <a:pt x="1949739" y="5861606"/>
                </a:lnTo>
                <a:lnTo>
                  <a:pt x="1948449" y="5848616"/>
                </a:lnTo>
                <a:lnTo>
                  <a:pt x="1947161" y="5835384"/>
                </a:lnTo>
                <a:lnTo>
                  <a:pt x="1945550" y="5809161"/>
                </a:lnTo>
                <a:lnTo>
                  <a:pt x="1943939" y="5796170"/>
                </a:lnTo>
                <a:lnTo>
                  <a:pt x="1942007" y="5783420"/>
                </a:lnTo>
                <a:lnTo>
                  <a:pt x="1939429" y="5770670"/>
                </a:lnTo>
                <a:lnTo>
                  <a:pt x="1938141" y="5764414"/>
                </a:lnTo>
                <a:lnTo>
                  <a:pt x="1936207" y="5758400"/>
                </a:lnTo>
                <a:lnTo>
                  <a:pt x="1933308" y="5748055"/>
                </a:lnTo>
                <a:lnTo>
                  <a:pt x="1930730" y="5737711"/>
                </a:lnTo>
                <a:lnTo>
                  <a:pt x="1928475" y="5727125"/>
                </a:lnTo>
                <a:lnTo>
                  <a:pt x="1926220" y="5716780"/>
                </a:lnTo>
                <a:lnTo>
                  <a:pt x="1924932" y="5705955"/>
                </a:lnTo>
                <a:lnTo>
                  <a:pt x="1923643" y="5695128"/>
                </a:lnTo>
                <a:lnTo>
                  <a:pt x="1921710" y="5673477"/>
                </a:lnTo>
                <a:lnTo>
                  <a:pt x="1920099" y="5651585"/>
                </a:lnTo>
                <a:lnTo>
                  <a:pt x="1918488" y="5629693"/>
                </a:lnTo>
                <a:lnTo>
                  <a:pt x="1917200" y="5607800"/>
                </a:lnTo>
                <a:lnTo>
                  <a:pt x="1915266" y="5586148"/>
                </a:lnTo>
                <a:lnTo>
                  <a:pt x="1914945" y="5540680"/>
                </a:lnTo>
                <a:lnTo>
                  <a:pt x="1914945" y="5494970"/>
                </a:lnTo>
                <a:lnTo>
                  <a:pt x="1909790" y="5490880"/>
                </a:lnTo>
                <a:lnTo>
                  <a:pt x="1905924" y="5486551"/>
                </a:lnTo>
                <a:lnTo>
                  <a:pt x="1902380" y="5482220"/>
                </a:lnTo>
                <a:lnTo>
                  <a:pt x="1899803" y="5477409"/>
                </a:lnTo>
                <a:lnTo>
                  <a:pt x="1898193" y="5472837"/>
                </a:lnTo>
                <a:lnTo>
                  <a:pt x="1896903" y="5468266"/>
                </a:lnTo>
                <a:lnTo>
                  <a:pt x="1896259" y="5463214"/>
                </a:lnTo>
                <a:lnTo>
                  <a:pt x="1895938" y="5457922"/>
                </a:lnTo>
                <a:lnTo>
                  <a:pt x="1895938" y="5453111"/>
                </a:lnTo>
                <a:lnTo>
                  <a:pt x="1896259" y="5447818"/>
                </a:lnTo>
                <a:lnTo>
                  <a:pt x="1897225" y="5437473"/>
                </a:lnTo>
                <a:lnTo>
                  <a:pt x="1898514" y="5427129"/>
                </a:lnTo>
                <a:lnTo>
                  <a:pt x="1899481" y="5416784"/>
                </a:lnTo>
                <a:lnTo>
                  <a:pt x="1885950" y="5355196"/>
                </a:lnTo>
                <a:lnTo>
                  <a:pt x="1883050" y="5348460"/>
                </a:lnTo>
                <a:lnTo>
                  <a:pt x="1880151" y="5342206"/>
                </a:lnTo>
                <a:lnTo>
                  <a:pt x="1877574" y="5335710"/>
                </a:lnTo>
                <a:lnTo>
                  <a:pt x="1875318" y="5329455"/>
                </a:lnTo>
                <a:lnTo>
                  <a:pt x="1873385" y="5322718"/>
                </a:lnTo>
                <a:lnTo>
                  <a:pt x="1872097" y="5316224"/>
                </a:lnTo>
                <a:lnTo>
                  <a:pt x="1870486" y="5309969"/>
                </a:lnTo>
                <a:lnTo>
                  <a:pt x="1869519" y="5303232"/>
                </a:lnTo>
                <a:lnTo>
                  <a:pt x="1867908" y="5289760"/>
                </a:lnTo>
                <a:lnTo>
                  <a:pt x="1867264" y="5276769"/>
                </a:lnTo>
                <a:lnTo>
                  <a:pt x="1866942" y="5263537"/>
                </a:lnTo>
                <a:lnTo>
                  <a:pt x="1866942" y="5250065"/>
                </a:lnTo>
                <a:lnTo>
                  <a:pt x="1867908" y="5223121"/>
                </a:lnTo>
                <a:lnTo>
                  <a:pt x="1868553" y="5196417"/>
                </a:lnTo>
                <a:lnTo>
                  <a:pt x="1868875" y="5183185"/>
                </a:lnTo>
                <a:lnTo>
                  <a:pt x="1868553" y="5169713"/>
                </a:lnTo>
                <a:lnTo>
                  <a:pt x="1867587" y="5156481"/>
                </a:lnTo>
                <a:lnTo>
                  <a:pt x="1865976" y="5143491"/>
                </a:lnTo>
                <a:lnTo>
                  <a:pt x="1874674" y="5138198"/>
                </a:lnTo>
                <a:lnTo>
                  <a:pt x="1874029" y="5136514"/>
                </a:lnTo>
                <a:lnTo>
                  <a:pt x="1865976" y="5143491"/>
                </a:lnTo>
                <a:lnTo>
                  <a:pt x="1864366" y="5141085"/>
                </a:lnTo>
                <a:lnTo>
                  <a:pt x="1862754" y="5138679"/>
                </a:lnTo>
                <a:lnTo>
                  <a:pt x="1860499" y="5134108"/>
                </a:lnTo>
                <a:lnTo>
                  <a:pt x="1858888" y="5129056"/>
                </a:lnTo>
                <a:lnTo>
                  <a:pt x="1857600" y="5124244"/>
                </a:lnTo>
                <a:lnTo>
                  <a:pt x="1856955" y="5118952"/>
                </a:lnTo>
                <a:lnTo>
                  <a:pt x="1856633" y="5113660"/>
                </a:lnTo>
                <a:lnTo>
                  <a:pt x="1855667" y="5103074"/>
                </a:lnTo>
                <a:lnTo>
                  <a:pt x="1855022" y="5092248"/>
                </a:lnTo>
                <a:lnTo>
                  <a:pt x="1854378" y="5087196"/>
                </a:lnTo>
                <a:lnTo>
                  <a:pt x="1853089" y="5082144"/>
                </a:lnTo>
                <a:lnTo>
                  <a:pt x="1851800" y="5077332"/>
                </a:lnTo>
                <a:lnTo>
                  <a:pt x="1849223" y="5072521"/>
                </a:lnTo>
                <a:lnTo>
                  <a:pt x="1847613" y="5070115"/>
                </a:lnTo>
                <a:lnTo>
                  <a:pt x="1846323" y="5067950"/>
                </a:lnTo>
                <a:lnTo>
                  <a:pt x="1844391" y="5065784"/>
                </a:lnTo>
                <a:lnTo>
                  <a:pt x="1842136" y="5063860"/>
                </a:lnTo>
                <a:lnTo>
                  <a:pt x="1823450" y="5201229"/>
                </a:lnTo>
                <a:lnTo>
                  <a:pt x="1824094" y="5214941"/>
                </a:lnTo>
                <a:lnTo>
                  <a:pt x="1824094" y="5228654"/>
                </a:lnTo>
                <a:lnTo>
                  <a:pt x="1823450" y="5242126"/>
                </a:lnTo>
                <a:lnTo>
                  <a:pt x="1822162" y="5255839"/>
                </a:lnTo>
                <a:lnTo>
                  <a:pt x="1820228" y="5269311"/>
                </a:lnTo>
                <a:lnTo>
                  <a:pt x="1817973" y="5282543"/>
                </a:lnTo>
                <a:lnTo>
                  <a:pt x="1815395" y="5296015"/>
                </a:lnTo>
                <a:lnTo>
                  <a:pt x="1812819" y="5309006"/>
                </a:lnTo>
                <a:lnTo>
                  <a:pt x="1807019" y="5335710"/>
                </a:lnTo>
                <a:lnTo>
                  <a:pt x="1801221" y="5362173"/>
                </a:lnTo>
                <a:lnTo>
                  <a:pt x="1798966" y="5375645"/>
                </a:lnTo>
                <a:lnTo>
                  <a:pt x="1796710" y="5388877"/>
                </a:lnTo>
                <a:lnTo>
                  <a:pt x="1794777" y="5402350"/>
                </a:lnTo>
                <a:lnTo>
                  <a:pt x="1793810" y="5416062"/>
                </a:lnTo>
                <a:lnTo>
                  <a:pt x="1789300" y="5438916"/>
                </a:lnTo>
                <a:lnTo>
                  <a:pt x="1784790" y="5461530"/>
                </a:lnTo>
                <a:lnTo>
                  <a:pt x="1780280" y="5484385"/>
                </a:lnTo>
                <a:lnTo>
                  <a:pt x="1774481" y="5506518"/>
                </a:lnTo>
                <a:lnTo>
                  <a:pt x="1768682" y="5528410"/>
                </a:lnTo>
                <a:lnTo>
                  <a:pt x="1762561" y="5550543"/>
                </a:lnTo>
                <a:lnTo>
                  <a:pt x="1758695" y="5561129"/>
                </a:lnTo>
                <a:lnTo>
                  <a:pt x="1755152" y="5571955"/>
                </a:lnTo>
                <a:lnTo>
                  <a:pt x="1750963" y="5582299"/>
                </a:lnTo>
                <a:lnTo>
                  <a:pt x="1747097" y="5592644"/>
                </a:lnTo>
                <a:lnTo>
                  <a:pt x="1742586" y="5603229"/>
                </a:lnTo>
                <a:lnTo>
                  <a:pt x="1737754" y="5613333"/>
                </a:lnTo>
                <a:lnTo>
                  <a:pt x="1733244" y="5623438"/>
                </a:lnTo>
                <a:lnTo>
                  <a:pt x="1728089" y="5633541"/>
                </a:lnTo>
                <a:lnTo>
                  <a:pt x="1722612" y="5643405"/>
                </a:lnTo>
                <a:lnTo>
                  <a:pt x="1716491" y="5653028"/>
                </a:lnTo>
                <a:lnTo>
                  <a:pt x="1710693" y="5662651"/>
                </a:lnTo>
                <a:lnTo>
                  <a:pt x="1704249" y="5672274"/>
                </a:lnTo>
                <a:lnTo>
                  <a:pt x="1697484" y="5681657"/>
                </a:lnTo>
                <a:lnTo>
                  <a:pt x="1690397" y="5690557"/>
                </a:lnTo>
                <a:lnTo>
                  <a:pt x="1683308" y="5699700"/>
                </a:lnTo>
                <a:lnTo>
                  <a:pt x="1675576" y="5708842"/>
                </a:lnTo>
                <a:lnTo>
                  <a:pt x="1667523" y="5717261"/>
                </a:lnTo>
                <a:lnTo>
                  <a:pt x="1658824" y="5725682"/>
                </a:lnTo>
                <a:lnTo>
                  <a:pt x="1650127" y="5734343"/>
                </a:lnTo>
                <a:lnTo>
                  <a:pt x="1640461" y="5742522"/>
                </a:lnTo>
                <a:lnTo>
                  <a:pt x="1631762" y="5749498"/>
                </a:lnTo>
                <a:lnTo>
                  <a:pt x="1623064" y="5756235"/>
                </a:lnTo>
                <a:lnTo>
                  <a:pt x="1614043" y="5762249"/>
                </a:lnTo>
                <a:lnTo>
                  <a:pt x="1605022" y="5767783"/>
                </a:lnTo>
                <a:lnTo>
                  <a:pt x="1595679" y="5772353"/>
                </a:lnTo>
                <a:lnTo>
                  <a:pt x="1586659" y="5776443"/>
                </a:lnTo>
                <a:lnTo>
                  <a:pt x="1577316" y="5780051"/>
                </a:lnTo>
                <a:lnTo>
                  <a:pt x="1567974" y="5783179"/>
                </a:lnTo>
                <a:lnTo>
                  <a:pt x="1558309" y="5785344"/>
                </a:lnTo>
                <a:lnTo>
                  <a:pt x="1548643" y="5787269"/>
                </a:lnTo>
                <a:lnTo>
                  <a:pt x="1538658" y="5787991"/>
                </a:lnTo>
                <a:lnTo>
                  <a:pt x="1528992" y="5788472"/>
                </a:lnTo>
                <a:lnTo>
                  <a:pt x="1518682" y="5788231"/>
                </a:lnTo>
                <a:lnTo>
                  <a:pt x="1508373" y="5787509"/>
                </a:lnTo>
                <a:lnTo>
                  <a:pt x="1497742" y="5786066"/>
                </a:lnTo>
                <a:lnTo>
                  <a:pt x="1486788" y="5783901"/>
                </a:lnTo>
                <a:lnTo>
                  <a:pt x="1475834" y="5783420"/>
                </a:lnTo>
                <a:lnTo>
                  <a:pt x="1465847" y="5783179"/>
                </a:lnTo>
                <a:lnTo>
                  <a:pt x="1454894" y="5783179"/>
                </a:lnTo>
                <a:lnTo>
                  <a:pt x="1444262" y="5783179"/>
                </a:lnTo>
                <a:lnTo>
                  <a:pt x="1423000" y="5783660"/>
                </a:lnTo>
                <a:lnTo>
                  <a:pt x="1402059" y="5784141"/>
                </a:lnTo>
                <a:lnTo>
                  <a:pt x="1391428" y="5784141"/>
                </a:lnTo>
                <a:lnTo>
                  <a:pt x="1380796" y="5783901"/>
                </a:lnTo>
                <a:lnTo>
                  <a:pt x="1370165" y="5783420"/>
                </a:lnTo>
                <a:lnTo>
                  <a:pt x="1359855" y="5782457"/>
                </a:lnTo>
                <a:lnTo>
                  <a:pt x="1349224" y="5781254"/>
                </a:lnTo>
                <a:lnTo>
                  <a:pt x="1338593" y="5779330"/>
                </a:lnTo>
                <a:lnTo>
                  <a:pt x="1328283" y="5777164"/>
                </a:lnTo>
                <a:lnTo>
                  <a:pt x="1317975" y="5774037"/>
                </a:lnTo>
                <a:lnTo>
                  <a:pt x="1290913" y="5770188"/>
                </a:lnTo>
                <a:lnTo>
                  <a:pt x="1285113" y="5770670"/>
                </a:lnTo>
                <a:lnTo>
                  <a:pt x="1279315" y="5770910"/>
                </a:lnTo>
                <a:lnTo>
                  <a:pt x="1273838" y="5770670"/>
                </a:lnTo>
                <a:lnTo>
                  <a:pt x="1268682" y="5770188"/>
                </a:lnTo>
                <a:lnTo>
                  <a:pt x="1263528" y="5768986"/>
                </a:lnTo>
                <a:lnTo>
                  <a:pt x="1259018" y="5767783"/>
                </a:lnTo>
                <a:lnTo>
                  <a:pt x="1254185" y="5765858"/>
                </a:lnTo>
                <a:lnTo>
                  <a:pt x="1249998" y="5763693"/>
                </a:lnTo>
                <a:lnTo>
                  <a:pt x="1246132" y="5760806"/>
                </a:lnTo>
                <a:lnTo>
                  <a:pt x="1242266" y="5757919"/>
                </a:lnTo>
                <a:lnTo>
                  <a:pt x="1238721" y="5754310"/>
                </a:lnTo>
                <a:lnTo>
                  <a:pt x="1235822" y="5750461"/>
                </a:lnTo>
                <a:lnTo>
                  <a:pt x="1232923" y="5746371"/>
                </a:lnTo>
                <a:lnTo>
                  <a:pt x="1230668" y="5742041"/>
                </a:lnTo>
                <a:lnTo>
                  <a:pt x="1228412" y="5736989"/>
                </a:lnTo>
                <a:lnTo>
                  <a:pt x="1226802" y="5731696"/>
                </a:lnTo>
                <a:lnTo>
                  <a:pt x="1223902" y="5722554"/>
                </a:lnTo>
                <a:lnTo>
                  <a:pt x="1221003" y="5713413"/>
                </a:lnTo>
                <a:lnTo>
                  <a:pt x="1214559" y="5695369"/>
                </a:lnTo>
                <a:lnTo>
                  <a:pt x="1207472" y="5677086"/>
                </a:lnTo>
                <a:lnTo>
                  <a:pt x="1200384" y="5659283"/>
                </a:lnTo>
                <a:lnTo>
                  <a:pt x="1197163" y="5650141"/>
                </a:lnTo>
                <a:lnTo>
                  <a:pt x="1194263" y="5640999"/>
                </a:lnTo>
                <a:lnTo>
                  <a:pt x="1191686" y="5631617"/>
                </a:lnTo>
                <a:lnTo>
                  <a:pt x="1189108" y="5622235"/>
                </a:lnTo>
                <a:lnTo>
                  <a:pt x="1187176" y="5613093"/>
                </a:lnTo>
                <a:lnTo>
                  <a:pt x="1186209" y="5603469"/>
                </a:lnTo>
                <a:lnTo>
                  <a:pt x="1184921" y="5593606"/>
                </a:lnTo>
                <a:lnTo>
                  <a:pt x="1184921" y="5583742"/>
                </a:lnTo>
                <a:lnTo>
                  <a:pt x="1179444" y="5574119"/>
                </a:lnTo>
                <a:lnTo>
                  <a:pt x="1174612" y="5564256"/>
                </a:lnTo>
                <a:lnTo>
                  <a:pt x="1170101" y="5553911"/>
                </a:lnTo>
                <a:lnTo>
                  <a:pt x="1165591" y="5544048"/>
                </a:lnTo>
                <a:lnTo>
                  <a:pt x="1161403" y="5533944"/>
                </a:lnTo>
                <a:lnTo>
                  <a:pt x="1158180" y="5523599"/>
                </a:lnTo>
                <a:lnTo>
                  <a:pt x="1154960" y="5513495"/>
                </a:lnTo>
                <a:lnTo>
                  <a:pt x="1152059" y="5502669"/>
                </a:lnTo>
                <a:lnTo>
                  <a:pt x="1149160" y="5492324"/>
                </a:lnTo>
                <a:lnTo>
                  <a:pt x="1146905" y="5481498"/>
                </a:lnTo>
                <a:lnTo>
                  <a:pt x="1144650" y="5471153"/>
                </a:lnTo>
                <a:lnTo>
                  <a:pt x="1142716" y="5460328"/>
                </a:lnTo>
                <a:lnTo>
                  <a:pt x="1141428" y="5449502"/>
                </a:lnTo>
                <a:lnTo>
                  <a:pt x="1139817" y="5438435"/>
                </a:lnTo>
                <a:lnTo>
                  <a:pt x="1137562" y="5416543"/>
                </a:lnTo>
                <a:lnTo>
                  <a:pt x="1136274" y="5413656"/>
                </a:lnTo>
                <a:lnTo>
                  <a:pt x="1134984" y="5410288"/>
                </a:lnTo>
                <a:lnTo>
                  <a:pt x="1134340" y="5406438"/>
                </a:lnTo>
                <a:lnTo>
                  <a:pt x="1134019" y="5402590"/>
                </a:lnTo>
                <a:lnTo>
                  <a:pt x="1134019" y="5394651"/>
                </a:lnTo>
                <a:lnTo>
                  <a:pt x="1133696" y="5390561"/>
                </a:lnTo>
                <a:lnTo>
                  <a:pt x="1133696" y="5386712"/>
                </a:lnTo>
                <a:lnTo>
                  <a:pt x="1132729" y="5382862"/>
                </a:lnTo>
                <a:lnTo>
                  <a:pt x="1131763" y="5379494"/>
                </a:lnTo>
                <a:lnTo>
                  <a:pt x="1129830" y="5376607"/>
                </a:lnTo>
                <a:lnTo>
                  <a:pt x="1128863" y="5375405"/>
                </a:lnTo>
                <a:lnTo>
                  <a:pt x="1127252" y="5374443"/>
                </a:lnTo>
                <a:lnTo>
                  <a:pt x="1125964" y="5373240"/>
                </a:lnTo>
                <a:lnTo>
                  <a:pt x="1124031" y="5372518"/>
                </a:lnTo>
                <a:lnTo>
                  <a:pt x="1122098" y="5371556"/>
                </a:lnTo>
                <a:lnTo>
                  <a:pt x="1120165" y="5371075"/>
                </a:lnTo>
                <a:lnTo>
                  <a:pt x="1117588" y="5370834"/>
                </a:lnTo>
                <a:lnTo>
                  <a:pt x="1114368" y="5370594"/>
                </a:lnTo>
                <a:lnTo>
                  <a:pt x="1111144" y="5370834"/>
                </a:lnTo>
                <a:lnTo>
                  <a:pt x="1107924" y="5371075"/>
                </a:lnTo>
                <a:lnTo>
                  <a:pt x="1104701" y="5382381"/>
                </a:lnTo>
                <a:lnTo>
                  <a:pt x="1101159" y="5393448"/>
                </a:lnTo>
                <a:lnTo>
                  <a:pt x="1097614" y="5404514"/>
                </a:lnTo>
                <a:lnTo>
                  <a:pt x="1095359" y="5409807"/>
                </a:lnTo>
                <a:lnTo>
                  <a:pt x="1092781" y="5414618"/>
                </a:lnTo>
                <a:lnTo>
                  <a:pt x="1090205" y="5419671"/>
                </a:lnTo>
                <a:lnTo>
                  <a:pt x="1086982" y="5424482"/>
                </a:lnTo>
                <a:lnTo>
                  <a:pt x="1083761" y="5429053"/>
                </a:lnTo>
                <a:lnTo>
                  <a:pt x="1079573" y="5433142"/>
                </a:lnTo>
                <a:lnTo>
                  <a:pt x="1075707" y="5436992"/>
                </a:lnTo>
                <a:lnTo>
                  <a:pt x="1070874" y="5440360"/>
                </a:lnTo>
                <a:lnTo>
                  <a:pt x="1065397" y="5443728"/>
                </a:lnTo>
                <a:lnTo>
                  <a:pt x="1059276" y="5446855"/>
                </a:lnTo>
                <a:lnTo>
                  <a:pt x="1060888" y="5453351"/>
                </a:lnTo>
                <a:lnTo>
                  <a:pt x="1062820" y="5460328"/>
                </a:lnTo>
                <a:lnTo>
                  <a:pt x="1063786" y="5467304"/>
                </a:lnTo>
                <a:lnTo>
                  <a:pt x="1064109" y="5470913"/>
                </a:lnTo>
                <a:lnTo>
                  <a:pt x="1064109" y="5474281"/>
                </a:lnTo>
                <a:lnTo>
                  <a:pt x="1064109" y="5477409"/>
                </a:lnTo>
                <a:lnTo>
                  <a:pt x="1063465" y="5480777"/>
                </a:lnTo>
                <a:lnTo>
                  <a:pt x="1062820" y="5483423"/>
                </a:lnTo>
                <a:lnTo>
                  <a:pt x="1061531" y="5486310"/>
                </a:lnTo>
                <a:lnTo>
                  <a:pt x="1060243" y="5488475"/>
                </a:lnTo>
                <a:lnTo>
                  <a:pt x="1057988" y="5490640"/>
                </a:lnTo>
                <a:lnTo>
                  <a:pt x="1055410" y="5492324"/>
                </a:lnTo>
                <a:lnTo>
                  <a:pt x="1052189" y="5493767"/>
                </a:lnTo>
                <a:lnTo>
                  <a:pt x="1045102" y="5496173"/>
                </a:lnTo>
                <a:lnTo>
                  <a:pt x="1038335" y="5499060"/>
                </a:lnTo>
                <a:lnTo>
                  <a:pt x="1031893" y="5502188"/>
                </a:lnTo>
                <a:lnTo>
                  <a:pt x="1025772" y="5505796"/>
                </a:lnTo>
                <a:lnTo>
                  <a:pt x="1019649" y="5509646"/>
                </a:lnTo>
                <a:lnTo>
                  <a:pt x="1013852" y="5513495"/>
                </a:lnTo>
                <a:lnTo>
                  <a:pt x="1008052" y="5517584"/>
                </a:lnTo>
                <a:lnTo>
                  <a:pt x="1002576" y="5521914"/>
                </a:lnTo>
                <a:lnTo>
                  <a:pt x="991299" y="5530816"/>
                </a:lnTo>
                <a:lnTo>
                  <a:pt x="980669" y="5539718"/>
                </a:lnTo>
                <a:lnTo>
                  <a:pt x="969715" y="5548618"/>
                </a:lnTo>
                <a:lnTo>
                  <a:pt x="964238" y="5552949"/>
                </a:lnTo>
                <a:lnTo>
                  <a:pt x="958439" y="5557039"/>
                </a:lnTo>
                <a:lnTo>
                  <a:pt x="926866" y="5559685"/>
                </a:lnTo>
                <a:lnTo>
                  <a:pt x="894973" y="5562572"/>
                </a:lnTo>
                <a:lnTo>
                  <a:pt x="879186" y="5564016"/>
                </a:lnTo>
                <a:lnTo>
                  <a:pt x="862756" y="5564737"/>
                </a:lnTo>
                <a:lnTo>
                  <a:pt x="846970" y="5565459"/>
                </a:lnTo>
                <a:lnTo>
                  <a:pt x="831185" y="5566181"/>
                </a:lnTo>
                <a:lnTo>
                  <a:pt x="815076" y="5566662"/>
                </a:lnTo>
                <a:lnTo>
                  <a:pt x="799289" y="5566662"/>
                </a:lnTo>
                <a:lnTo>
                  <a:pt x="783504" y="5566181"/>
                </a:lnTo>
                <a:lnTo>
                  <a:pt x="767396" y="5565218"/>
                </a:lnTo>
                <a:lnTo>
                  <a:pt x="751609" y="5564256"/>
                </a:lnTo>
                <a:lnTo>
                  <a:pt x="735824" y="5562572"/>
                </a:lnTo>
                <a:lnTo>
                  <a:pt x="719716" y="5560407"/>
                </a:lnTo>
                <a:lnTo>
                  <a:pt x="703930" y="5557520"/>
                </a:lnTo>
                <a:lnTo>
                  <a:pt x="698453" y="5556317"/>
                </a:lnTo>
                <a:lnTo>
                  <a:pt x="693942" y="5554633"/>
                </a:lnTo>
                <a:lnTo>
                  <a:pt x="689754" y="5552468"/>
                </a:lnTo>
                <a:lnTo>
                  <a:pt x="686211" y="5549821"/>
                </a:lnTo>
                <a:lnTo>
                  <a:pt x="683310" y="5547175"/>
                </a:lnTo>
                <a:lnTo>
                  <a:pt x="680734" y="5544048"/>
                </a:lnTo>
                <a:lnTo>
                  <a:pt x="678479" y="5540921"/>
                </a:lnTo>
                <a:lnTo>
                  <a:pt x="676545" y="5537312"/>
                </a:lnTo>
                <a:lnTo>
                  <a:pt x="675257" y="5533462"/>
                </a:lnTo>
                <a:lnTo>
                  <a:pt x="673968" y="5529613"/>
                </a:lnTo>
                <a:lnTo>
                  <a:pt x="671712" y="5521674"/>
                </a:lnTo>
                <a:lnTo>
                  <a:pt x="668813" y="5505315"/>
                </a:lnTo>
                <a:lnTo>
                  <a:pt x="663659" y="5475243"/>
                </a:lnTo>
                <a:lnTo>
                  <a:pt x="658505" y="5445653"/>
                </a:lnTo>
                <a:lnTo>
                  <a:pt x="649483" y="5386230"/>
                </a:lnTo>
                <a:lnTo>
                  <a:pt x="619201" y="5108848"/>
                </a:lnTo>
                <a:lnTo>
                  <a:pt x="616623" y="5103555"/>
                </a:lnTo>
                <a:lnTo>
                  <a:pt x="615012" y="5098743"/>
                </a:lnTo>
                <a:lnTo>
                  <a:pt x="613401" y="5093451"/>
                </a:lnTo>
                <a:lnTo>
                  <a:pt x="612434" y="5088640"/>
                </a:lnTo>
                <a:lnTo>
                  <a:pt x="607924" y="5075408"/>
                </a:lnTo>
                <a:lnTo>
                  <a:pt x="603414" y="5062177"/>
                </a:lnTo>
                <a:lnTo>
                  <a:pt x="599548" y="5048945"/>
                </a:lnTo>
                <a:lnTo>
                  <a:pt x="596326" y="5035953"/>
                </a:lnTo>
                <a:lnTo>
                  <a:pt x="592783" y="5022481"/>
                </a:lnTo>
                <a:lnTo>
                  <a:pt x="590205" y="5009249"/>
                </a:lnTo>
                <a:lnTo>
                  <a:pt x="587628" y="4995778"/>
                </a:lnTo>
                <a:lnTo>
                  <a:pt x="586017" y="4982305"/>
                </a:lnTo>
                <a:lnTo>
                  <a:pt x="584406" y="4968833"/>
                </a:lnTo>
                <a:lnTo>
                  <a:pt x="583440" y="4955361"/>
                </a:lnTo>
                <a:lnTo>
                  <a:pt x="582473" y="4942130"/>
                </a:lnTo>
                <a:lnTo>
                  <a:pt x="582151" y="4928416"/>
                </a:lnTo>
                <a:lnTo>
                  <a:pt x="582151" y="4914945"/>
                </a:lnTo>
                <a:lnTo>
                  <a:pt x="582473" y="4901231"/>
                </a:lnTo>
                <a:lnTo>
                  <a:pt x="583440" y="4887519"/>
                </a:lnTo>
                <a:lnTo>
                  <a:pt x="584406" y="4873806"/>
                </a:lnTo>
                <a:lnTo>
                  <a:pt x="583762" y="4868513"/>
                </a:lnTo>
                <a:lnTo>
                  <a:pt x="583440" y="4863702"/>
                </a:lnTo>
                <a:lnTo>
                  <a:pt x="583440" y="4858410"/>
                </a:lnTo>
                <a:lnTo>
                  <a:pt x="583762" y="4853117"/>
                </a:lnTo>
                <a:lnTo>
                  <a:pt x="584406" y="4848065"/>
                </a:lnTo>
                <a:lnTo>
                  <a:pt x="585695" y="4842531"/>
                </a:lnTo>
                <a:lnTo>
                  <a:pt x="587306" y="4836998"/>
                </a:lnTo>
                <a:lnTo>
                  <a:pt x="589561" y="4831706"/>
                </a:lnTo>
                <a:lnTo>
                  <a:pt x="587306" y="4816790"/>
                </a:lnTo>
                <a:lnTo>
                  <a:pt x="584406" y="4813181"/>
                </a:lnTo>
                <a:lnTo>
                  <a:pt x="581829" y="4809572"/>
                </a:lnTo>
                <a:lnTo>
                  <a:pt x="579574" y="4805964"/>
                </a:lnTo>
                <a:lnTo>
                  <a:pt x="577963" y="4802356"/>
                </a:lnTo>
                <a:lnTo>
                  <a:pt x="576030" y="4798747"/>
                </a:lnTo>
                <a:lnTo>
                  <a:pt x="574420" y="4794898"/>
                </a:lnTo>
                <a:lnTo>
                  <a:pt x="572165" y="4787440"/>
                </a:lnTo>
                <a:lnTo>
                  <a:pt x="570875" y="4779742"/>
                </a:lnTo>
                <a:lnTo>
                  <a:pt x="570231" y="4771803"/>
                </a:lnTo>
                <a:lnTo>
                  <a:pt x="569587" y="4763623"/>
                </a:lnTo>
                <a:lnTo>
                  <a:pt x="569265" y="4755684"/>
                </a:lnTo>
                <a:lnTo>
                  <a:pt x="570231" y="4739565"/>
                </a:lnTo>
                <a:lnTo>
                  <a:pt x="570553" y="4723447"/>
                </a:lnTo>
                <a:lnTo>
                  <a:pt x="570553" y="4715268"/>
                </a:lnTo>
                <a:lnTo>
                  <a:pt x="569587" y="4706847"/>
                </a:lnTo>
                <a:lnTo>
                  <a:pt x="568621" y="4698908"/>
                </a:lnTo>
                <a:lnTo>
                  <a:pt x="566687" y="4690970"/>
                </a:lnTo>
                <a:lnTo>
                  <a:pt x="565398" y="4694338"/>
                </a:lnTo>
                <a:lnTo>
                  <a:pt x="564110" y="4697946"/>
                </a:lnTo>
                <a:lnTo>
                  <a:pt x="562177" y="4704682"/>
                </a:lnTo>
                <a:lnTo>
                  <a:pt x="560889" y="4711899"/>
                </a:lnTo>
                <a:lnTo>
                  <a:pt x="560244" y="4719117"/>
                </a:lnTo>
                <a:lnTo>
                  <a:pt x="560244" y="4726093"/>
                </a:lnTo>
                <a:lnTo>
                  <a:pt x="560244" y="4733551"/>
                </a:lnTo>
                <a:lnTo>
                  <a:pt x="560566" y="4747745"/>
                </a:lnTo>
                <a:lnTo>
                  <a:pt x="560566" y="4754962"/>
                </a:lnTo>
                <a:lnTo>
                  <a:pt x="560566" y="4762179"/>
                </a:lnTo>
                <a:lnTo>
                  <a:pt x="559922" y="4768916"/>
                </a:lnTo>
                <a:lnTo>
                  <a:pt x="558634" y="4775893"/>
                </a:lnTo>
                <a:lnTo>
                  <a:pt x="557022" y="4782628"/>
                </a:lnTo>
                <a:lnTo>
                  <a:pt x="555733" y="4785996"/>
                </a:lnTo>
                <a:lnTo>
                  <a:pt x="554445" y="4789124"/>
                </a:lnTo>
                <a:lnTo>
                  <a:pt x="552513" y="4792251"/>
                </a:lnTo>
                <a:lnTo>
                  <a:pt x="550579" y="4795619"/>
                </a:lnTo>
                <a:lnTo>
                  <a:pt x="548324" y="4798506"/>
                </a:lnTo>
                <a:lnTo>
                  <a:pt x="545746" y="4801634"/>
                </a:lnTo>
                <a:lnTo>
                  <a:pt x="544135" y="4831706"/>
                </a:lnTo>
                <a:lnTo>
                  <a:pt x="541880" y="4861778"/>
                </a:lnTo>
                <a:lnTo>
                  <a:pt x="539304" y="4891850"/>
                </a:lnTo>
                <a:lnTo>
                  <a:pt x="536403" y="4921681"/>
                </a:lnTo>
                <a:lnTo>
                  <a:pt x="533504" y="4951993"/>
                </a:lnTo>
                <a:lnTo>
                  <a:pt x="530282" y="4981824"/>
                </a:lnTo>
                <a:lnTo>
                  <a:pt x="523517" y="5041727"/>
                </a:lnTo>
                <a:lnTo>
                  <a:pt x="515785" y="5101149"/>
                </a:lnTo>
                <a:lnTo>
                  <a:pt x="507409" y="5160571"/>
                </a:lnTo>
                <a:lnTo>
                  <a:pt x="498066" y="5220234"/>
                </a:lnTo>
                <a:lnTo>
                  <a:pt x="488723" y="5279656"/>
                </a:lnTo>
                <a:lnTo>
                  <a:pt x="478736" y="5339078"/>
                </a:lnTo>
                <a:lnTo>
                  <a:pt x="468105" y="5398260"/>
                </a:lnTo>
                <a:lnTo>
                  <a:pt x="446842" y="5516622"/>
                </a:lnTo>
                <a:lnTo>
                  <a:pt x="424614" y="5634985"/>
                </a:lnTo>
                <a:lnTo>
                  <a:pt x="403351" y="5753348"/>
                </a:lnTo>
                <a:lnTo>
                  <a:pt x="404961" y="5757919"/>
                </a:lnTo>
                <a:lnTo>
                  <a:pt x="405605" y="5762249"/>
                </a:lnTo>
                <a:lnTo>
                  <a:pt x="406250" y="5766339"/>
                </a:lnTo>
                <a:lnTo>
                  <a:pt x="406250" y="5770429"/>
                </a:lnTo>
                <a:lnTo>
                  <a:pt x="406250" y="5774518"/>
                </a:lnTo>
                <a:lnTo>
                  <a:pt x="405605" y="5778608"/>
                </a:lnTo>
                <a:lnTo>
                  <a:pt x="404961" y="5782457"/>
                </a:lnTo>
                <a:lnTo>
                  <a:pt x="403672" y="5786547"/>
                </a:lnTo>
                <a:lnTo>
                  <a:pt x="401094" y="5794246"/>
                </a:lnTo>
                <a:lnTo>
                  <a:pt x="397873" y="5801703"/>
                </a:lnTo>
                <a:lnTo>
                  <a:pt x="390786" y="5816860"/>
                </a:lnTo>
                <a:lnTo>
                  <a:pt x="389498" y="5823355"/>
                </a:lnTo>
                <a:lnTo>
                  <a:pt x="387564" y="5829610"/>
                </a:lnTo>
                <a:lnTo>
                  <a:pt x="385630" y="5836346"/>
                </a:lnTo>
                <a:lnTo>
                  <a:pt x="383375" y="5842601"/>
                </a:lnTo>
                <a:lnTo>
                  <a:pt x="381443" y="5848856"/>
                </a:lnTo>
                <a:lnTo>
                  <a:pt x="378865" y="5854871"/>
                </a:lnTo>
                <a:lnTo>
                  <a:pt x="375643" y="5861366"/>
                </a:lnTo>
                <a:lnTo>
                  <a:pt x="372744" y="5867380"/>
                </a:lnTo>
                <a:lnTo>
                  <a:pt x="369522" y="5873154"/>
                </a:lnTo>
                <a:lnTo>
                  <a:pt x="366301" y="5879169"/>
                </a:lnTo>
                <a:lnTo>
                  <a:pt x="363080" y="5884461"/>
                </a:lnTo>
                <a:lnTo>
                  <a:pt x="359214" y="5890235"/>
                </a:lnTo>
                <a:lnTo>
                  <a:pt x="355348" y="5895527"/>
                </a:lnTo>
                <a:lnTo>
                  <a:pt x="351160" y="5901061"/>
                </a:lnTo>
                <a:lnTo>
                  <a:pt x="347293" y="5905872"/>
                </a:lnTo>
                <a:lnTo>
                  <a:pt x="343105" y="5910925"/>
                </a:lnTo>
                <a:lnTo>
                  <a:pt x="338595" y="5915495"/>
                </a:lnTo>
                <a:lnTo>
                  <a:pt x="334407" y="5920066"/>
                </a:lnTo>
                <a:lnTo>
                  <a:pt x="329574" y="5924396"/>
                </a:lnTo>
                <a:lnTo>
                  <a:pt x="325064" y="5928486"/>
                </a:lnTo>
                <a:lnTo>
                  <a:pt x="320231" y="5932336"/>
                </a:lnTo>
                <a:lnTo>
                  <a:pt x="315399" y="5935704"/>
                </a:lnTo>
                <a:lnTo>
                  <a:pt x="310890" y="5938831"/>
                </a:lnTo>
                <a:lnTo>
                  <a:pt x="306056" y="5941959"/>
                </a:lnTo>
                <a:lnTo>
                  <a:pt x="301224" y="5944604"/>
                </a:lnTo>
                <a:lnTo>
                  <a:pt x="296392" y="5947010"/>
                </a:lnTo>
                <a:lnTo>
                  <a:pt x="291559" y="5948935"/>
                </a:lnTo>
                <a:lnTo>
                  <a:pt x="287049" y="5950860"/>
                </a:lnTo>
                <a:lnTo>
                  <a:pt x="282216" y="5952303"/>
                </a:lnTo>
                <a:lnTo>
                  <a:pt x="277383" y="5953506"/>
                </a:lnTo>
                <a:lnTo>
                  <a:pt x="272552" y="5954228"/>
                </a:lnTo>
                <a:lnTo>
                  <a:pt x="267719" y="5954468"/>
                </a:lnTo>
                <a:lnTo>
                  <a:pt x="263854" y="5956393"/>
                </a:lnTo>
                <a:lnTo>
                  <a:pt x="259343" y="5958318"/>
                </a:lnTo>
                <a:lnTo>
                  <a:pt x="255155" y="5959761"/>
                </a:lnTo>
                <a:lnTo>
                  <a:pt x="251288" y="5961205"/>
                </a:lnTo>
                <a:lnTo>
                  <a:pt x="246778" y="5962408"/>
                </a:lnTo>
                <a:lnTo>
                  <a:pt x="242912" y="5963610"/>
                </a:lnTo>
                <a:lnTo>
                  <a:pt x="234213" y="5965295"/>
                </a:lnTo>
                <a:lnTo>
                  <a:pt x="225516" y="5966257"/>
                </a:lnTo>
                <a:lnTo>
                  <a:pt x="217138" y="5966979"/>
                </a:lnTo>
                <a:lnTo>
                  <a:pt x="208441" y="5967219"/>
                </a:lnTo>
                <a:lnTo>
                  <a:pt x="199742" y="5967460"/>
                </a:lnTo>
                <a:lnTo>
                  <a:pt x="182345" y="5967460"/>
                </a:lnTo>
                <a:lnTo>
                  <a:pt x="173647" y="5967460"/>
                </a:lnTo>
                <a:lnTo>
                  <a:pt x="164949" y="5967700"/>
                </a:lnTo>
                <a:lnTo>
                  <a:pt x="156573" y="5967941"/>
                </a:lnTo>
                <a:lnTo>
                  <a:pt x="147552" y="5968903"/>
                </a:lnTo>
                <a:lnTo>
                  <a:pt x="139175" y="5970106"/>
                </a:lnTo>
                <a:lnTo>
                  <a:pt x="130799" y="5972030"/>
                </a:lnTo>
                <a:lnTo>
                  <a:pt x="54769" y="5967700"/>
                </a:lnTo>
                <a:lnTo>
                  <a:pt x="48647" y="5967700"/>
                </a:lnTo>
                <a:lnTo>
                  <a:pt x="41882" y="5967460"/>
                </a:lnTo>
                <a:lnTo>
                  <a:pt x="38660" y="5967219"/>
                </a:lnTo>
                <a:lnTo>
                  <a:pt x="35116" y="5966497"/>
                </a:lnTo>
                <a:lnTo>
                  <a:pt x="32217" y="5965776"/>
                </a:lnTo>
                <a:lnTo>
                  <a:pt x="28995" y="5965054"/>
                </a:lnTo>
                <a:lnTo>
                  <a:pt x="26418" y="5963851"/>
                </a:lnTo>
                <a:lnTo>
                  <a:pt x="23841" y="5962408"/>
                </a:lnTo>
                <a:lnTo>
                  <a:pt x="21908" y="5961205"/>
                </a:lnTo>
                <a:lnTo>
                  <a:pt x="20297" y="5959521"/>
                </a:lnTo>
                <a:lnTo>
                  <a:pt x="18686" y="5957596"/>
                </a:lnTo>
                <a:lnTo>
                  <a:pt x="18042" y="5955671"/>
                </a:lnTo>
                <a:lnTo>
                  <a:pt x="18042" y="5953506"/>
                </a:lnTo>
                <a:lnTo>
                  <a:pt x="18364" y="5950860"/>
                </a:lnTo>
                <a:lnTo>
                  <a:pt x="19974" y="5944123"/>
                </a:lnTo>
                <a:lnTo>
                  <a:pt x="21264" y="5937628"/>
                </a:lnTo>
                <a:lnTo>
                  <a:pt x="21908" y="5931133"/>
                </a:lnTo>
                <a:lnTo>
                  <a:pt x="23196" y="5924637"/>
                </a:lnTo>
                <a:lnTo>
                  <a:pt x="23518" y="5918141"/>
                </a:lnTo>
                <a:lnTo>
                  <a:pt x="23841" y="5911406"/>
                </a:lnTo>
                <a:lnTo>
                  <a:pt x="23841" y="5898655"/>
                </a:lnTo>
                <a:lnTo>
                  <a:pt x="22874" y="5885904"/>
                </a:lnTo>
                <a:lnTo>
                  <a:pt x="21585" y="5873154"/>
                </a:lnTo>
                <a:lnTo>
                  <a:pt x="19974" y="5860163"/>
                </a:lnTo>
                <a:lnTo>
                  <a:pt x="17719" y="5847653"/>
                </a:lnTo>
                <a:lnTo>
                  <a:pt x="12887" y="5822152"/>
                </a:lnTo>
                <a:lnTo>
                  <a:pt x="10632" y="5809402"/>
                </a:lnTo>
                <a:lnTo>
                  <a:pt x="8699" y="5796892"/>
                </a:lnTo>
                <a:lnTo>
                  <a:pt x="7411" y="5783901"/>
                </a:lnTo>
                <a:lnTo>
                  <a:pt x="6121" y="5770910"/>
                </a:lnTo>
                <a:lnTo>
                  <a:pt x="5800" y="5758400"/>
                </a:lnTo>
                <a:lnTo>
                  <a:pt x="5800" y="5751904"/>
                </a:lnTo>
                <a:lnTo>
                  <a:pt x="6121" y="5745408"/>
                </a:lnTo>
                <a:lnTo>
                  <a:pt x="7088" y="5735545"/>
                </a:lnTo>
                <a:lnTo>
                  <a:pt x="7411" y="5725682"/>
                </a:lnTo>
                <a:lnTo>
                  <a:pt x="7411" y="5705955"/>
                </a:lnTo>
                <a:lnTo>
                  <a:pt x="6765" y="5686468"/>
                </a:lnTo>
                <a:lnTo>
                  <a:pt x="5477" y="5666741"/>
                </a:lnTo>
                <a:lnTo>
                  <a:pt x="2900" y="5627287"/>
                </a:lnTo>
                <a:lnTo>
                  <a:pt x="1611" y="5607559"/>
                </a:lnTo>
                <a:lnTo>
                  <a:pt x="323" y="5587832"/>
                </a:lnTo>
                <a:lnTo>
                  <a:pt x="0" y="5568105"/>
                </a:lnTo>
                <a:lnTo>
                  <a:pt x="0" y="5548618"/>
                </a:lnTo>
                <a:lnTo>
                  <a:pt x="323" y="5538755"/>
                </a:lnTo>
                <a:lnTo>
                  <a:pt x="645" y="5528891"/>
                </a:lnTo>
                <a:lnTo>
                  <a:pt x="1611" y="5519268"/>
                </a:lnTo>
                <a:lnTo>
                  <a:pt x="2578" y="5509405"/>
                </a:lnTo>
                <a:lnTo>
                  <a:pt x="4189" y="5499541"/>
                </a:lnTo>
                <a:lnTo>
                  <a:pt x="5800" y="5489918"/>
                </a:lnTo>
                <a:lnTo>
                  <a:pt x="7732" y="5480296"/>
                </a:lnTo>
                <a:lnTo>
                  <a:pt x="10310" y="5470432"/>
                </a:lnTo>
                <a:lnTo>
                  <a:pt x="12887" y="5460809"/>
                </a:lnTo>
                <a:lnTo>
                  <a:pt x="16109" y="5451186"/>
                </a:lnTo>
                <a:lnTo>
                  <a:pt x="19974" y="5441563"/>
                </a:lnTo>
                <a:lnTo>
                  <a:pt x="23841" y="5431940"/>
                </a:lnTo>
                <a:lnTo>
                  <a:pt x="25129" y="5408604"/>
                </a:lnTo>
                <a:lnTo>
                  <a:pt x="25773" y="5385509"/>
                </a:lnTo>
                <a:lnTo>
                  <a:pt x="26418" y="5362654"/>
                </a:lnTo>
                <a:lnTo>
                  <a:pt x="27707" y="5339319"/>
                </a:lnTo>
                <a:lnTo>
                  <a:pt x="28995" y="5316224"/>
                </a:lnTo>
                <a:lnTo>
                  <a:pt x="29962" y="5304676"/>
                </a:lnTo>
                <a:lnTo>
                  <a:pt x="31573" y="5293128"/>
                </a:lnTo>
                <a:lnTo>
                  <a:pt x="33506" y="5281581"/>
                </a:lnTo>
                <a:lnTo>
                  <a:pt x="35116" y="5270273"/>
                </a:lnTo>
                <a:lnTo>
                  <a:pt x="37694" y="5258967"/>
                </a:lnTo>
                <a:lnTo>
                  <a:pt x="40915" y="5247659"/>
                </a:lnTo>
                <a:lnTo>
                  <a:pt x="38338" y="5234909"/>
                </a:lnTo>
                <a:lnTo>
                  <a:pt x="36083" y="5222399"/>
                </a:lnTo>
                <a:lnTo>
                  <a:pt x="34794" y="5209648"/>
                </a:lnTo>
                <a:lnTo>
                  <a:pt x="34472" y="5197380"/>
                </a:lnTo>
                <a:lnTo>
                  <a:pt x="34472" y="5184869"/>
                </a:lnTo>
                <a:lnTo>
                  <a:pt x="34794" y="5172119"/>
                </a:lnTo>
                <a:lnTo>
                  <a:pt x="36083" y="5159850"/>
                </a:lnTo>
                <a:lnTo>
                  <a:pt x="37049" y="5147340"/>
                </a:lnTo>
                <a:lnTo>
                  <a:pt x="40271" y="5122560"/>
                </a:lnTo>
                <a:lnTo>
                  <a:pt x="44137" y="5097540"/>
                </a:lnTo>
                <a:lnTo>
                  <a:pt x="47681" y="5073002"/>
                </a:lnTo>
                <a:lnTo>
                  <a:pt x="49291" y="5060493"/>
                </a:lnTo>
                <a:lnTo>
                  <a:pt x="50258" y="5048463"/>
                </a:lnTo>
                <a:lnTo>
                  <a:pt x="54446" y="5002033"/>
                </a:lnTo>
                <a:lnTo>
                  <a:pt x="57990" y="4955842"/>
                </a:lnTo>
                <a:lnTo>
                  <a:pt x="61856" y="4909411"/>
                </a:lnTo>
                <a:lnTo>
                  <a:pt x="64755" y="4862981"/>
                </a:lnTo>
                <a:lnTo>
                  <a:pt x="67332" y="4816790"/>
                </a:lnTo>
                <a:lnTo>
                  <a:pt x="69910" y="4770359"/>
                </a:lnTo>
                <a:lnTo>
                  <a:pt x="71521" y="4723928"/>
                </a:lnTo>
                <a:lnTo>
                  <a:pt x="73454" y="4677256"/>
                </a:lnTo>
                <a:lnTo>
                  <a:pt x="69910" y="4046709"/>
                </a:lnTo>
                <a:lnTo>
                  <a:pt x="71198" y="4000760"/>
                </a:lnTo>
                <a:lnTo>
                  <a:pt x="70877" y="3962268"/>
                </a:lnTo>
                <a:lnTo>
                  <a:pt x="70554" y="3923776"/>
                </a:lnTo>
                <a:lnTo>
                  <a:pt x="64755" y="3508784"/>
                </a:lnTo>
                <a:lnTo>
                  <a:pt x="63467" y="3404856"/>
                </a:lnTo>
                <a:lnTo>
                  <a:pt x="62500" y="3301169"/>
                </a:lnTo>
                <a:lnTo>
                  <a:pt x="61856" y="3197480"/>
                </a:lnTo>
                <a:lnTo>
                  <a:pt x="60890" y="3093793"/>
                </a:lnTo>
                <a:lnTo>
                  <a:pt x="60890" y="3075269"/>
                </a:lnTo>
                <a:lnTo>
                  <a:pt x="60245" y="3056744"/>
                </a:lnTo>
                <a:lnTo>
                  <a:pt x="58312" y="3019937"/>
                </a:lnTo>
                <a:lnTo>
                  <a:pt x="56057" y="2982888"/>
                </a:lnTo>
                <a:lnTo>
                  <a:pt x="55413" y="2964123"/>
                </a:lnTo>
                <a:lnTo>
                  <a:pt x="54769" y="2945839"/>
                </a:lnTo>
                <a:lnTo>
                  <a:pt x="54446" y="2927556"/>
                </a:lnTo>
                <a:lnTo>
                  <a:pt x="54446" y="2908791"/>
                </a:lnTo>
                <a:lnTo>
                  <a:pt x="54769" y="2890507"/>
                </a:lnTo>
                <a:lnTo>
                  <a:pt x="55735" y="2871983"/>
                </a:lnTo>
                <a:lnTo>
                  <a:pt x="57345" y="2853458"/>
                </a:lnTo>
                <a:lnTo>
                  <a:pt x="59923" y="2834934"/>
                </a:lnTo>
                <a:lnTo>
                  <a:pt x="61211" y="2826033"/>
                </a:lnTo>
                <a:lnTo>
                  <a:pt x="63145" y="2816651"/>
                </a:lnTo>
                <a:lnTo>
                  <a:pt x="65400" y="2807509"/>
                </a:lnTo>
                <a:lnTo>
                  <a:pt x="67655" y="2798367"/>
                </a:lnTo>
                <a:lnTo>
                  <a:pt x="63789" y="2773347"/>
                </a:lnTo>
                <a:lnTo>
                  <a:pt x="60890" y="2748087"/>
                </a:lnTo>
                <a:lnTo>
                  <a:pt x="58635" y="2723067"/>
                </a:lnTo>
                <a:lnTo>
                  <a:pt x="57345" y="2697807"/>
                </a:lnTo>
                <a:lnTo>
                  <a:pt x="55735" y="2672546"/>
                </a:lnTo>
                <a:lnTo>
                  <a:pt x="55090" y="2647286"/>
                </a:lnTo>
                <a:lnTo>
                  <a:pt x="54769" y="2622267"/>
                </a:lnTo>
                <a:lnTo>
                  <a:pt x="54446" y="2597246"/>
                </a:lnTo>
                <a:lnTo>
                  <a:pt x="55090" y="2546725"/>
                </a:lnTo>
                <a:lnTo>
                  <a:pt x="55735" y="2496205"/>
                </a:lnTo>
                <a:lnTo>
                  <a:pt x="57024" y="2445684"/>
                </a:lnTo>
                <a:lnTo>
                  <a:pt x="57668" y="2395645"/>
                </a:lnTo>
                <a:lnTo>
                  <a:pt x="57990" y="2367017"/>
                </a:lnTo>
                <a:lnTo>
                  <a:pt x="57668" y="2338629"/>
                </a:lnTo>
                <a:lnTo>
                  <a:pt x="57024" y="2281372"/>
                </a:lnTo>
                <a:lnTo>
                  <a:pt x="56057" y="2224356"/>
                </a:lnTo>
                <a:lnTo>
                  <a:pt x="55735" y="2167339"/>
                </a:lnTo>
                <a:lnTo>
                  <a:pt x="55735" y="2138710"/>
                </a:lnTo>
                <a:lnTo>
                  <a:pt x="56057" y="2110082"/>
                </a:lnTo>
                <a:lnTo>
                  <a:pt x="57024" y="2081453"/>
                </a:lnTo>
                <a:lnTo>
                  <a:pt x="57990" y="2053066"/>
                </a:lnTo>
                <a:lnTo>
                  <a:pt x="59600" y="2024677"/>
                </a:lnTo>
                <a:lnTo>
                  <a:pt x="61211" y="1996291"/>
                </a:lnTo>
                <a:lnTo>
                  <a:pt x="63789" y="1967661"/>
                </a:lnTo>
                <a:lnTo>
                  <a:pt x="67332" y="1939033"/>
                </a:lnTo>
                <a:lnTo>
                  <a:pt x="64755" y="1910886"/>
                </a:lnTo>
                <a:lnTo>
                  <a:pt x="62822" y="1882257"/>
                </a:lnTo>
                <a:lnTo>
                  <a:pt x="60890" y="1854110"/>
                </a:lnTo>
                <a:lnTo>
                  <a:pt x="59600" y="1825482"/>
                </a:lnTo>
                <a:lnTo>
                  <a:pt x="58312" y="1797095"/>
                </a:lnTo>
                <a:lnTo>
                  <a:pt x="57345" y="1768707"/>
                </a:lnTo>
                <a:lnTo>
                  <a:pt x="57024" y="1740318"/>
                </a:lnTo>
                <a:lnTo>
                  <a:pt x="56701" y="1711930"/>
                </a:lnTo>
                <a:lnTo>
                  <a:pt x="56701" y="1655155"/>
                </a:lnTo>
                <a:lnTo>
                  <a:pt x="57345" y="1598380"/>
                </a:lnTo>
                <a:lnTo>
                  <a:pt x="58312" y="1541604"/>
                </a:lnTo>
                <a:lnTo>
                  <a:pt x="60245" y="1484829"/>
                </a:lnTo>
                <a:lnTo>
                  <a:pt x="64433" y="1371277"/>
                </a:lnTo>
                <a:lnTo>
                  <a:pt x="66044" y="1314502"/>
                </a:lnTo>
                <a:lnTo>
                  <a:pt x="67977" y="1257726"/>
                </a:lnTo>
                <a:lnTo>
                  <a:pt x="69588" y="1200950"/>
                </a:lnTo>
                <a:lnTo>
                  <a:pt x="70554" y="1143934"/>
                </a:lnTo>
                <a:lnTo>
                  <a:pt x="70554" y="1087158"/>
                </a:lnTo>
                <a:lnTo>
                  <a:pt x="70554" y="1058770"/>
                </a:lnTo>
                <a:lnTo>
                  <a:pt x="69910" y="1030382"/>
                </a:lnTo>
                <a:lnTo>
                  <a:pt x="71198" y="1015226"/>
                </a:lnTo>
                <a:lnTo>
                  <a:pt x="69588" y="727498"/>
                </a:lnTo>
                <a:lnTo>
                  <a:pt x="68943" y="712342"/>
                </a:lnTo>
                <a:lnTo>
                  <a:pt x="68943" y="704884"/>
                </a:lnTo>
                <a:lnTo>
                  <a:pt x="69588" y="697667"/>
                </a:lnTo>
                <a:lnTo>
                  <a:pt x="70233" y="694059"/>
                </a:lnTo>
                <a:lnTo>
                  <a:pt x="70877" y="690450"/>
                </a:lnTo>
                <a:lnTo>
                  <a:pt x="71842" y="687082"/>
                </a:lnTo>
                <a:lnTo>
                  <a:pt x="73454" y="683473"/>
                </a:lnTo>
                <a:lnTo>
                  <a:pt x="75387" y="680346"/>
                </a:lnTo>
                <a:lnTo>
                  <a:pt x="77642" y="677218"/>
                </a:lnTo>
                <a:lnTo>
                  <a:pt x="80219" y="674091"/>
                </a:lnTo>
                <a:lnTo>
                  <a:pt x="83441" y="670963"/>
                </a:lnTo>
                <a:lnTo>
                  <a:pt x="80864" y="667596"/>
                </a:lnTo>
                <a:lnTo>
                  <a:pt x="78609" y="664467"/>
                </a:lnTo>
                <a:lnTo>
                  <a:pt x="76998" y="661100"/>
                </a:lnTo>
                <a:lnTo>
                  <a:pt x="75709" y="657732"/>
                </a:lnTo>
                <a:lnTo>
                  <a:pt x="74099" y="654604"/>
                </a:lnTo>
                <a:lnTo>
                  <a:pt x="73454" y="651477"/>
                </a:lnTo>
                <a:lnTo>
                  <a:pt x="72488" y="648109"/>
                </a:lnTo>
                <a:lnTo>
                  <a:pt x="71842" y="644981"/>
                </a:lnTo>
                <a:lnTo>
                  <a:pt x="71521" y="638246"/>
                </a:lnTo>
                <a:lnTo>
                  <a:pt x="71521" y="631991"/>
                </a:lnTo>
                <a:lnTo>
                  <a:pt x="72809" y="625735"/>
                </a:lnTo>
                <a:lnTo>
                  <a:pt x="73776" y="619240"/>
                </a:lnTo>
                <a:lnTo>
                  <a:pt x="75709" y="612744"/>
                </a:lnTo>
                <a:lnTo>
                  <a:pt x="77642" y="606490"/>
                </a:lnTo>
                <a:lnTo>
                  <a:pt x="81508" y="593979"/>
                </a:lnTo>
                <a:lnTo>
                  <a:pt x="83763" y="587484"/>
                </a:lnTo>
                <a:lnTo>
                  <a:pt x="85697" y="581229"/>
                </a:lnTo>
                <a:lnTo>
                  <a:pt x="86985" y="574734"/>
                </a:lnTo>
                <a:lnTo>
                  <a:pt x="88273" y="568479"/>
                </a:lnTo>
                <a:lnTo>
                  <a:pt x="85374" y="562705"/>
                </a:lnTo>
                <a:lnTo>
                  <a:pt x="83441" y="556931"/>
                </a:lnTo>
                <a:lnTo>
                  <a:pt x="82152" y="551398"/>
                </a:lnTo>
                <a:lnTo>
                  <a:pt x="81508" y="545624"/>
                </a:lnTo>
                <a:lnTo>
                  <a:pt x="81185" y="539850"/>
                </a:lnTo>
                <a:lnTo>
                  <a:pt x="81185" y="534076"/>
                </a:lnTo>
                <a:lnTo>
                  <a:pt x="81508" y="528302"/>
                </a:lnTo>
                <a:lnTo>
                  <a:pt x="82152" y="522529"/>
                </a:lnTo>
                <a:lnTo>
                  <a:pt x="85697" y="499433"/>
                </a:lnTo>
                <a:lnTo>
                  <a:pt x="86341" y="493660"/>
                </a:lnTo>
                <a:lnTo>
                  <a:pt x="86662" y="487886"/>
                </a:lnTo>
                <a:lnTo>
                  <a:pt x="86985" y="482353"/>
                </a:lnTo>
                <a:lnTo>
                  <a:pt x="86662" y="476579"/>
                </a:lnTo>
                <a:lnTo>
                  <a:pt x="85697" y="451559"/>
                </a:lnTo>
                <a:lnTo>
                  <a:pt x="85374" y="426539"/>
                </a:lnTo>
                <a:lnTo>
                  <a:pt x="85374" y="401520"/>
                </a:lnTo>
                <a:lnTo>
                  <a:pt x="86018" y="376741"/>
                </a:lnTo>
                <a:lnTo>
                  <a:pt x="86985" y="351961"/>
                </a:lnTo>
                <a:lnTo>
                  <a:pt x="88273" y="326941"/>
                </a:lnTo>
                <a:lnTo>
                  <a:pt x="89884" y="301921"/>
                </a:lnTo>
                <a:lnTo>
                  <a:pt x="91818" y="277383"/>
                </a:lnTo>
                <a:lnTo>
                  <a:pt x="96328" y="227584"/>
                </a:lnTo>
                <a:lnTo>
                  <a:pt x="101482" y="178026"/>
                </a:lnTo>
                <a:lnTo>
                  <a:pt x="106315" y="128467"/>
                </a:lnTo>
                <a:lnTo>
                  <a:pt x="110502" y="78668"/>
                </a:lnTo>
                <a:lnTo>
                  <a:pt x="111148" y="70248"/>
                </a:lnTo>
                <a:lnTo>
                  <a:pt x="112436" y="62069"/>
                </a:lnTo>
                <a:lnTo>
                  <a:pt x="114368" y="53648"/>
                </a:lnTo>
                <a:lnTo>
                  <a:pt x="115979" y="46190"/>
                </a:lnTo>
                <a:lnTo>
                  <a:pt x="118557" y="38733"/>
                </a:lnTo>
                <a:lnTo>
                  <a:pt x="121456" y="31756"/>
                </a:lnTo>
                <a:lnTo>
                  <a:pt x="123390" y="28629"/>
                </a:lnTo>
                <a:lnTo>
                  <a:pt x="125322" y="25501"/>
                </a:lnTo>
                <a:lnTo>
                  <a:pt x="127256" y="22854"/>
                </a:lnTo>
                <a:lnTo>
                  <a:pt x="129188" y="19967"/>
                </a:lnTo>
                <a:lnTo>
                  <a:pt x="131766" y="17562"/>
                </a:lnTo>
                <a:lnTo>
                  <a:pt x="134343" y="15156"/>
                </a:lnTo>
                <a:lnTo>
                  <a:pt x="136920" y="13232"/>
                </a:lnTo>
                <a:lnTo>
                  <a:pt x="139820" y="11308"/>
                </a:lnTo>
                <a:lnTo>
                  <a:pt x="143364" y="9864"/>
                </a:lnTo>
                <a:lnTo>
                  <a:pt x="146586" y="8421"/>
                </a:lnTo>
                <a:lnTo>
                  <a:pt x="150129" y="7458"/>
                </a:lnTo>
                <a:lnTo>
                  <a:pt x="153995" y="6496"/>
                </a:lnTo>
                <a:lnTo>
                  <a:pt x="157861" y="6255"/>
                </a:lnTo>
                <a:lnTo>
                  <a:pt x="162049" y="6015"/>
                </a:lnTo>
                <a:lnTo>
                  <a:pt x="166881" y="6255"/>
                </a:lnTo>
                <a:lnTo>
                  <a:pt x="171070" y="6977"/>
                </a:lnTo>
                <a:lnTo>
                  <a:pt x="176224" y="7699"/>
                </a:lnTo>
                <a:lnTo>
                  <a:pt x="181379" y="8661"/>
                </a:lnTo>
                <a:lnTo>
                  <a:pt x="186856" y="10345"/>
                </a:lnTo>
                <a:lnTo>
                  <a:pt x="192977" y="12270"/>
                </a:lnTo>
                <a:lnTo>
                  <a:pt x="196520" y="12510"/>
                </a:lnTo>
                <a:lnTo>
                  <a:pt x="200064" y="12270"/>
                </a:lnTo>
                <a:lnTo>
                  <a:pt x="207796" y="11788"/>
                </a:lnTo>
                <a:lnTo>
                  <a:pt x="215528" y="10586"/>
                </a:lnTo>
                <a:lnTo>
                  <a:pt x="223259" y="9142"/>
                </a:lnTo>
                <a:lnTo>
                  <a:pt x="238402" y="5534"/>
                </a:lnTo>
                <a:lnTo>
                  <a:pt x="246134" y="3849"/>
                </a:lnTo>
                <a:lnTo>
                  <a:pt x="253543" y="2165"/>
                </a:lnTo>
                <a:lnTo>
                  <a:pt x="261275" y="722"/>
                </a:lnTo>
                <a:lnTo>
                  <a:pt x="269007" y="241"/>
                </a:lnTo>
                <a:close/>
              </a:path>
            </a:pathLst>
          </a:custGeom>
        </p:spPr>
      </p:sp>
    </p:spTree>
    <p:extLst>
      <p:ext uri="{BB962C8B-B14F-4D97-AF65-F5344CB8AC3E}">
        <p14:creationId xmlns:p14="http://schemas.microsoft.com/office/powerpoint/2010/main" val="2073003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5731-56E8-4E64-8220-D5A94459781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0A410EA2-DB6F-4724-BB85-C14F6E5F349C}"/>
              </a:ext>
            </a:extLst>
          </p:cNvPr>
          <p:cNvSpPr>
            <a:spLocks noGrp="1"/>
          </p:cNvSpPr>
          <p:nvPr>
            <p:ph type="dt" sz="half" idx="10"/>
          </p:nvPr>
        </p:nvSpPr>
        <p:spPr>
          <a:xfrm>
            <a:off x="838200" y="6356350"/>
            <a:ext cx="2743200" cy="365125"/>
          </a:xfrm>
          <a:prstGeom prst="rect">
            <a:avLst/>
          </a:prstGeom>
        </p:spPr>
        <p:txBody>
          <a:bodyPr/>
          <a:lstStyle/>
          <a:p>
            <a:fld id="{5B34D225-44E1-4EC1-B1E1-8085C00B2180}" type="datetimeFigureOut">
              <a:rPr lang="en-PK" smtClean="0"/>
              <a:t>23/07/2019</a:t>
            </a:fld>
            <a:endParaRPr lang="en-PK"/>
          </a:p>
        </p:txBody>
      </p:sp>
      <p:sp>
        <p:nvSpPr>
          <p:cNvPr id="4" name="Footer Placeholder 3">
            <a:extLst>
              <a:ext uri="{FF2B5EF4-FFF2-40B4-BE49-F238E27FC236}">
                <a16:creationId xmlns:a16="http://schemas.microsoft.com/office/drawing/2014/main" id="{6E34B0E1-7C5E-4F1F-A8FC-FBDBE8859FDC}"/>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5" name="Slide Number Placeholder 4">
            <a:extLst>
              <a:ext uri="{FF2B5EF4-FFF2-40B4-BE49-F238E27FC236}">
                <a16:creationId xmlns:a16="http://schemas.microsoft.com/office/drawing/2014/main" id="{963D0DA1-F6D5-4A8D-9D6C-FCA8E94E4366}"/>
              </a:ext>
            </a:extLst>
          </p:cNvPr>
          <p:cNvSpPr>
            <a:spLocks noGrp="1"/>
          </p:cNvSpPr>
          <p:nvPr>
            <p:ph type="sldNum" sz="quarter" idx="12"/>
          </p:nvPr>
        </p:nvSpPr>
        <p:spPr>
          <a:xfrm>
            <a:off x="8610600" y="6356350"/>
            <a:ext cx="2743200" cy="365125"/>
          </a:xfrm>
          <a:prstGeom prst="rect">
            <a:avLst/>
          </a:prstGeom>
        </p:spPr>
        <p:txBody>
          <a:bodyPr/>
          <a:lstStyle/>
          <a:p>
            <a:fld id="{EE5EBA31-37CC-4178-A5DC-BCFA01A3E520}" type="slidenum">
              <a:rPr lang="en-PK" smtClean="0"/>
              <a:t>‹#›</a:t>
            </a:fld>
            <a:endParaRPr lang="en-PK"/>
          </a:p>
        </p:txBody>
      </p:sp>
    </p:spTree>
    <p:extLst>
      <p:ext uri="{BB962C8B-B14F-4D97-AF65-F5344CB8AC3E}">
        <p14:creationId xmlns:p14="http://schemas.microsoft.com/office/powerpoint/2010/main" val="1760344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DF289D-6A7D-4A5E-90D0-73507EEDDD2B}"/>
              </a:ext>
            </a:extLst>
          </p:cNvPr>
          <p:cNvSpPr>
            <a:spLocks noGrp="1"/>
          </p:cNvSpPr>
          <p:nvPr>
            <p:ph type="dt" sz="half" idx="10"/>
          </p:nvPr>
        </p:nvSpPr>
        <p:spPr>
          <a:xfrm>
            <a:off x="838200" y="6356350"/>
            <a:ext cx="2743200" cy="365125"/>
          </a:xfrm>
          <a:prstGeom prst="rect">
            <a:avLst/>
          </a:prstGeom>
        </p:spPr>
        <p:txBody>
          <a:bodyPr/>
          <a:lstStyle/>
          <a:p>
            <a:fld id="{5B34D225-44E1-4EC1-B1E1-8085C00B2180}" type="datetimeFigureOut">
              <a:rPr lang="en-PK" smtClean="0"/>
              <a:t>23/07/2019</a:t>
            </a:fld>
            <a:endParaRPr lang="en-PK"/>
          </a:p>
        </p:txBody>
      </p:sp>
      <p:sp>
        <p:nvSpPr>
          <p:cNvPr id="3" name="Footer Placeholder 2">
            <a:extLst>
              <a:ext uri="{FF2B5EF4-FFF2-40B4-BE49-F238E27FC236}">
                <a16:creationId xmlns:a16="http://schemas.microsoft.com/office/drawing/2014/main" id="{E3D397AE-DE78-4C07-84BC-65E3EF9A6E7C}"/>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4" name="Slide Number Placeholder 3">
            <a:extLst>
              <a:ext uri="{FF2B5EF4-FFF2-40B4-BE49-F238E27FC236}">
                <a16:creationId xmlns:a16="http://schemas.microsoft.com/office/drawing/2014/main" id="{2CF1C822-AE2E-46DA-BE7F-4E6A2A61AC0B}"/>
              </a:ext>
            </a:extLst>
          </p:cNvPr>
          <p:cNvSpPr>
            <a:spLocks noGrp="1"/>
          </p:cNvSpPr>
          <p:nvPr>
            <p:ph type="sldNum" sz="quarter" idx="12"/>
          </p:nvPr>
        </p:nvSpPr>
        <p:spPr>
          <a:xfrm>
            <a:off x="8610600" y="6356350"/>
            <a:ext cx="2743200" cy="365125"/>
          </a:xfrm>
          <a:prstGeom prst="rect">
            <a:avLst/>
          </a:prstGeom>
        </p:spPr>
        <p:txBody>
          <a:bodyPr/>
          <a:lstStyle/>
          <a:p>
            <a:fld id="{EE5EBA31-37CC-4178-A5DC-BCFA01A3E520}" type="slidenum">
              <a:rPr lang="en-PK" smtClean="0"/>
              <a:t>‹#›</a:t>
            </a:fld>
            <a:endParaRPr lang="en-PK"/>
          </a:p>
        </p:txBody>
      </p:sp>
    </p:spTree>
    <p:extLst>
      <p:ext uri="{BB962C8B-B14F-4D97-AF65-F5344CB8AC3E}">
        <p14:creationId xmlns:p14="http://schemas.microsoft.com/office/powerpoint/2010/main" val="361872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A696-ECF0-4539-B044-29C51F3D7F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3FE75718-F3AE-409B-B3FB-5789FDC7C4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4460D11C-219B-476F-A27A-FDC6700758B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3E322B-0A6E-44C7-A5DB-853A5A481F44}"/>
              </a:ext>
            </a:extLst>
          </p:cNvPr>
          <p:cNvSpPr>
            <a:spLocks noGrp="1"/>
          </p:cNvSpPr>
          <p:nvPr>
            <p:ph type="dt" sz="half" idx="10"/>
          </p:nvPr>
        </p:nvSpPr>
        <p:spPr>
          <a:xfrm>
            <a:off x="838200" y="6356350"/>
            <a:ext cx="2743200" cy="365125"/>
          </a:xfrm>
          <a:prstGeom prst="rect">
            <a:avLst/>
          </a:prstGeom>
        </p:spPr>
        <p:txBody>
          <a:bodyPr/>
          <a:lstStyle/>
          <a:p>
            <a:fld id="{5B34D225-44E1-4EC1-B1E1-8085C00B2180}" type="datetimeFigureOut">
              <a:rPr lang="en-PK" smtClean="0"/>
              <a:t>23/07/2019</a:t>
            </a:fld>
            <a:endParaRPr lang="en-PK"/>
          </a:p>
        </p:txBody>
      </p:sp>
      <p:sp>
        <p:nvSpPr>
          <p:cNvPr id="6" name="Footer Placeholder 5">
            <a:extLst>
              <a:ext uri="{FF2B5EF4-FFF2-40B4-BE49-F238E27FC236}">
                <a16:creationId xmlns:a16="http://schemas.microsoft.com/office/drawing/2014/main" id="{69248B84-B36F-430A-B1E8-2F86D0662927}"/>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7" name="Slide Number Placeholder 6">
            <a:extLst>
              <a:ext uri="{FF2B5EF4-FFF2-40B4-BE49-F238E27FC236}">
                <a16:creationId xmlns:a16="http://schemas.microsoft.com/office/drawing/2014/main" id="{CC54D373-574F-4359-8046-890D6CD05AE9}"/>
              </a:ext>
            </a:extLst>
          </p:cNvPr>
          <p:cNvSpPr>
            <a:spLocks noGrp="1"/>
          </p:cNvSpPr>
          <p:nvPr>
            <p:ph type="sldNum" sz="quarter" idx="12"/>
          </p:nvPr>
        </p:nvSpPr>
        <p:spPr>
          <a:xfrm>
            <a:off x="8610600" y="6356350"/>
            <a:ext cx="2743200" cy="365125"/>
          </a:xfrm>
          <a:prstGeom prst="rect">
            <a:avLst/>
          </a:prstGeom>
        </p:spPr>
        <p:txBody>
          <a:bodyPr/>
          <a:lstStyle/>
          <a:p>
            <a:fld id="{EE5EBA31-37CC-4178-A5DC-BCFA01A3E520}" type="slidenum">
              <a:rPr lang="en-PK" smtClean="0"/>
              <a:t>‹#›</a:t>
            </a:fld>
            <a:endParaRPr lang="en-PK"/>
          </a:p>
        </p:txBody>
      </p:sp>
    </p:spTree>
    <p:extLst>
      <p:ext uri="{BB962C8B-B14F-4D97-AF65-F5344CB8AC3E}">
        <p14:creationId xmlns:p14="http://schemas.microsoft.com/office/powerpoint/2010/main" val="1960610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AF5CE-37B6-41AF-9CE2-56C568CD94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id="{EC5AB4DB-3C54-4E7F-98EB-627524E6B0E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2C250DA8-C6B7-4C24-96F0-3ADAF9F2AF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75AF4-EAE9-4DB5-94DF-4A55C9895024}"/>
              </a:ext>
            </a:extLst>
          </p:cNvPr>
          <p:cNvSpPr>
            <a:spLocks noGrp="1"/>
          </p:cNvSpPr>
          <p:nvPr>
            <p:ph type="dt" sz="half" idx="10"/>
          </p:nvPr>
        </p:nvSpPr>
        <p:spPr>
          <a:xfrm>
            <a:off x="838200" y="6356350"/>
            <a:ext cx="2743200" cy="365125"/>
          </a:xfrm>
          <a:prstGeom prst="rect">
            <a:avLst/>
          </a:prstGeom>
        </p:spPr>
        <p:txBody>
          <a:bodyPr/>
          <a:lstStyle/>
          <a:p>
            <a:fld id="{5B34D225-44E1-4EC1-B1E1-8085C00B2180}" type="datetimeFigureOut">
              <a:rPr lang="en-PK" smtClean="0"/>
              <a:t>23/07/2019</a:t>
            </a:fld>
            <a:endParaRPr lang="en-PK"/>
          </a:p>
        </p:txBody>
      </p:sp>
      <p:sp>
        <p:nvSpPr>
          <p:cNvPr id="6" name="Footer Placeholder 5">
            <a:extLst>
              <a:ext uri="{FF2B5EF4-FFF2-40B4-BE49-F238E27FC236}">
                <a16:creationId xmlns:a16="http://schemas.microsoft.com/office/drawing/2014/main" id="{6571A807-DB90-4AE3-A0E5-CCC6E705593A}"/>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7" name="Slide Number Placeholder 6">
            <a:extLst>
              <a:ext uri="{FF2B5EF4-FFF2-40B4-BE49-F238E27FC236}">
                <a16:creationId xmlns:a16="http://schemas.microsoft.com/office/drawing/2014/main" id="{4E50D2E8-6C59-4492-9301-EE57ECA43DBD}"/>
              </a:ext>
            </a:extLst>
          </p:cNvPr>
          <p:cNvSpPr>
            <a:spLocks noGrp="1"/>
          </p:cNvSpPr>
          <p:nvPr>
            <p:ph type="sldNum" sz="quarter" idx="12"/>
          </p:nvPr>
        </p:nvSpPr>
        <p:spPr>
          <a:xfrm>
            <a:off x="8610600" y="6356350"/>
            <a:ext cx="2743200" cy="365125"/>
          </a:xfrm>
          <a:prstGeom prst="rect">
            <a:avLst/>
          </a:prstGeom>
        </p:spPr>
        <p:txBody>
          <a:bodyPr/>
          <a:lstStyle/>
          <a:p>
            <a:fld id="{EE5EBA31-37CC-4178-A5DC-BCFA01A3E520}" type="slidenum">
              <a:rPr lang="en-PK" smtClean="0"/>
              <a:t>‹#›</a:t>
            </a:fld>
            <a:endParaRPr lang="en-PK"/>
          </a:p>
        </p:txBody>
      </p:sp>
    </p:spTree>
    <p:extLst>
      <p:ext uri="{BB962C8B-B14F-4D97-AF65-F5344CB8AC3E}">
        <p14:creationId xmlns:p14="http://schemas.microsoft.com/office/powerpoint/2010/main" val="1830824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24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370" userDrawn="1">
          <p15:clr>
            <a:srgbClr val="F26B43"/>
          </p15:clr>
        </p15:guide>
        <p15:guide id="4" pos="7310" userDrawn="1">
          <p15:clr>
            <a:srgbClr val="F26B43"/>
          </p15:clr>
        </p15:guide>
        <p15:guide id="5" orient="horz" pos="4042" userDrawn="1">
          <p15:clr>
            <a:srgbClr val="F26B43"/>
          </p15:clr>
        </p15:guide>
        <p15:guide id="6" orient="horz" pos="27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4" name="Picture Placeholder 783">
            <a:extLst>
              <a:ext uri="{FF2B5EF4-FFF2-40B4-BE49-F238E27FC236}">
                <a16:creationId xmlns:a16="http://schemas.microsoft.com/office/drawing/2014/main" id="{211D37B8-2049-4217-B4C8-B8AA208A0AC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323" b="9323"/>
          <a:stretch>
            <a:fillRect/>
          </a:stretch>
        </p:blipFill>
        <p:spPr>
          <a:xfrm>
            <a:off x="578566" y="425613"/>
            <a:ext cx="11017250" cy="5975350"/>
          </a:xfrm>
          <a:effectLst>
            <a:outerShdw blurRad="317500" sx="102000" sy="102000" algn="ctr" rotWithShape="0">
              <a:prstClr val="black">
                <a:alpha val="24000"/>
              </a:prstClr>
            </a:outerShdw>
          </a:effectLst>
        </p:spPr>
      </p:pic>
      <p:grpSp>
        <p:nvGrpSpPr>
          <p:cNvPr id="794" name="Group 793">
            <a:extLst>
              <a:ext uri="{FF2B5EF4-FFF2-40B4-BE49-F238E27FC236}">
                <a16:creationId xmlns:a16="http://schemas.microsoft.com/office/drawing/2014/main" id="{D3D7498F-76EE-4DE4-8FDA-B61A62370D54}"/>
              </a:ext>
            </a:extLst>
          </p:cNvPr>
          <p:cNvGrpSpPr/>
          <p:nvPr/>
        </p:nvGrpSpPr>
        <p:grpSpPr>
          <a:xfrm>
            <a:off x="3623995" y="425611"/>
            <a:ext cx="7981345" cy="5975352"/>
            <a:chOff x="3623995" y="425611"/>
            <a:chExt cx="7981345" cy="5975352"/>
          </a:xfrm>
        </p:grpSpPr>
        <p:sp>
          <p:nvSpPr>
            <p:cNvPr id="764" name="Freeform: Shape 4">
              <a:extLst>
                <a:ext uri="{FF2B5EF4-FFF2-40B4-BE49-F238E27FC236}">
                  <a16:creationId xmlns:a16="http://schemas.microsoft.com/office/drawing/2014/main" id="{FD5D9041-BFCD-421A-A4D8-C1190E920E0F}"/>
                </a:ext>
              </a:extLst>
            </p:cNvPr>
            <p:cNvSpPr/>
            <p:nvPr/>
          </p:nvSpPr>
          <p:spPr>
            <a:xfrm flipH="1">
              <a:off x="5224869" y="425612"/>
              <a:ext cx="6370943" cy="5975351"/>
            </a:xfrm>
            <a:custGeom>
              <a:avLst/>
              <a:gdLst>
                <a:gd name="connsiteX0" fmla="*/ 0 w 15953520"/>
                <a:gd name="connsiteY0" fmla="*/ 0 h 12344400"/>
                <a:gd name="connsiteX1" fmla="*/ 4618892 w 15953520"/>
                <a:gd name="connsiteY1" fmla="*/ 0 h 12344400"/>
                <a:gd name="connsiteX2" fmla="*/ 6551612 w 15953520"/>
                <a:gd name="connsiteY2" fmla="*/ 0 h 12344400"/>
                <a:gd name="connsiteX3" fmla="*/ 6749720 w 15953520"/>
                <a:gd name="connsiteY3" fmla="*/ 0 h 12344400"/>
                <a:gd name="connsiteX4" fmla="*/ 7637808 w 15953520"/>
                <a:gd name="connsiteY4" fmla="*/ 0 h 12344400"/>
                <a:gd name="connsiteX5" fmla="*/ 9435695 w 15953520"/>
                <a:gd name="connsiteY5" fmla="*/ 0 h 12344400"/>
                <a:gd name="connsiteX6" fmla="*/ 10501110 w 15953520"/>
                <a:gd name="connsiteY6" fmla="*/ 0 h 12344400"/>
                <a:gd name="connsiteX7" fmla="*/ 12541848 w 15953520"/>
                <a:gd name="connsiteY7" fmla="*/ 0 h 12344400"/>
                <a:gd name="connsiteX8" fmla="*/ 15953520 w 15953520"/>
                <a:gd name="connsiteY8" fmla="*/ 5105398 h 12344400"/>
                <a:gd name="connsiteX9" fmla="*/ 11116072 w 15953520"/>
                <a:gd name="connsiteY9" fmla="*/ 12344400 h 12344400"/>
                <a:gd name="connsiteX10" fmla="*/ 10501110 w 15953520"/>
                <a:gd name="connsiteY10" fmla="*/ 12344400 h 12344400"/>
                <a:gd name="connsiteX11" fmla="*/ 9435695 w 15953520"/>
                <a:gd name="connsiteY11" fmla="*/ 12344400 h 12344400"/>
                <a:gd name="connsiteX12" fmla="*/ 9063586 w 15953520"/>
                <a:gd name="connsiteY12" fmla="*/ 12344400 h 12344400"/>
                <a:gd name="connsiteX13" fmla="*/ 6749720 w 15953520"/>
                <a:gd name="connsiteY13" fmla="*/ 12344400 h 12344400"/>
                <a:gd name="connsiteX14" fmla="*/ 6551612 w 15953520"/>
                <a:gd name="connsiteY14" fmla="*/ 12344400 h 12344400"/>
                <a:gd name="connsiteX15" fmla="*/ 4618892 w 15953520"/>
                <a:gd name="connsiteY15" fmla="*/ 12344400 h 12344400"/>
                <a:gd name="connsiteX16" fmla="*/ 0 w 15953520"/>
                <a:gd name="connsiteY16" fmla="*/ 12344400 h 123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953520" h="12344400">
                  <a:moveTo>
                    <a:pt x="0" y="0"/>
                  </a:moveTo>
                  <a:lnTo>
                    <a:pt x="4618892" y="0"/>
                  </a:lnTo>
                  <a:lnTo>
                    <a:pt x="6551612" y="0"/>
                  </a:lnTo>
                  <a:lnTo>
                    <a:pt x="6749720" y="0"/>
                  </a:lnTo>
                  <a:lnTo>
                    <a:pt x="7637808" y="0"/>
                  </a:lnTo>
                  <a:lnTo>
                    <a:pt x="9435695" y="0"/>
                  </a:lnTo>
                  <a:lnTo>
                    <a:pt x="10501110" y="0"/>
                  </a:lnTo>
                  <a:lnTo>
                    <a:pt x="12541848" y="0"/>
                  </a:lnTo>
                  <a:lnTo>
                    <a:pt x="15953520" y="5105398"/>
                  </a:lnTo>
                  <a:lnTo>
                    <a:pt x="11116072" y="12344400"/>
                  </a:lnTo>
                  <a:lnTo>
                    <a:pt x="10501110" y="12344400"/>
                  </a:lnTo>
                  <a:lnTo>
                    <a:pt x="9435695" y="12344400"/>
                  </a:lnTo>
                  <a:lnTo>
                    <a:pt x="9063586" y="12344400"/>
                  </a:lnTo>
                  <a:lnTo>
                    <a:pt x="6749720" y="12344400"/>
                  </a:lnTo>
                  <a:lnTo>
                    <a:pt x="6551612" y="12344400"/>
                  </a:lnTo>
                  <a:lnTo>
                    <a:pt x="4618892" y="12344400"/>
                  </a:lnTo>
                  <a:lnTo>
                    <a:pt x="0" y="1234440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sp>
          <p:nvSpPr>
            <p:cNvPr id="765" name="Freeform: Shape 764">
              <a:extLst>
                <a:ext uri="{FF2B5EF4-FFF2-40B4-BE49-F238E27FC236}">
                  <a16:creationId xmlns:a16="http://schemas.microsoft.com/office/drawing/2014/main" id="{6A79A7E0-36E7-4029-9BF5-F49245E03708}"/>
                </a:ext>
              </a:extLst>
            </p:cNvPr>
            <p:cNvSpPr/>
            <p:nvPr/>
          </p:nvSpPr>
          <p:spPr>
            <a:xfrm flipH="1">
              <a:off x="3623995" y="425611"/>
              <a:ext cx="5005654" cy="5975351"/>
            </a:xfrm>
            <a:custGeom>
              <a:avLst/>
              <a:gdLst>
                <a:gd name="connsiteX0" fmla="*/ 7209041 w 9360968"/>
                <a:gd name="connsiteY0" fmla="*/ 8325651 h 12344400"/>
                <a:gd name="connsiteX1" fmla="*/ 2685521 w 9360968"/>
                <a:gd name="connsiteY1" fmla="*/ 8325651 h 12344400"/>
                <a:gd name="connsiteX2" fmla="*/ 0 w 9360968"/>
                <a:gd name="connsiteY2" fmla="*/ 12344400 h 12344400"/>
                <a:gd name="connsiteX3" fmla="*/ 157168 w 9360968"/>
                <a:gd name="connsiteY3" fmla="*/ 12344400 h 12344400"/>
                <a:gd name="connsiteX4" fmla="*/ 2471032 w 9360968"/>
                <a:gd name="connsiteY4" fmla="*/ 12344400 h 12344400"/>
                <a:gd name="connsiteX5" fmla="*/ 2843142 w 9360968"/>
                <a:gd name="connsiteY5" fmla="*/ 12344400 h 12344400"/>
                <a:gd name="connsiteX6" fmla="*/ 3908556 w 9360968"/>
                <a:gd name="connsiteY6" fmla="*/ 12344400 h 12344400"/>
                <a:gd name="connsiteX7" fmla="*/ 4523520 w 9360968"/>
                <a:gd name="connsiteY7" fmla="*/ 12344400 h 12344400"/>
                <a:gd name="connsiteX8" fmla="*/ 8762145 w 9360968"/>
                <a:gd name="connsiteY8" fmla="*/ 4209289 h 12344400"/>
                <a:gd name="connsiteX9" fmla="*/ 4238625 w 9360968"/>
                <a:gd name="connsiteY9" fmla="*/ 4209289 h 12344400"/>
                <a:gd name="connsiteX10" fmla="*/ 4837448 w 9360968"/>
                <a:gd name="connsiteY10" fmla="*/ 5105398 h 12344400"/>
                <a:gd name="connsiteX11" fmla="*/ 2840268 w 9360968"/>
                <a:gd name="connsiteY11" fmla="*/ 8094079 h 12344400"/>
                <a:gd name="connsiteX12" fmla="*/ 7363788 w 9360968"/>
                <a:gd name="connsiteY12" fmla="*/ 8094079 h 12344400"/>
                <a:gd name="connsiteX13" fmla="*/ 9360968 w 9360968"/>
                <a:gd name="connsiteY13" fmla="*/ 5105398 h 12344400"/>
                <a:gd name="connsiteX14" fmla="*/ 5949296 w 9360968"/>
                <a:gd name="connsiteY14" fmla="*/ 0 h 12344400"/>
                <a:gd name="connsiteX15" fmla="*/ 3908556 w 9360968"/>
                <a:gd name="connsiteY15" fmla="*/ 0 h 12344400"/>
                <a:gd name="connsiteX16" fmla="*/ 2843142 w 9360968"/>
                <a:gd name="connsiteY16" fmla="*/ 0 h 12344400"/>
                <a:gd name="connsiteX17" fmla="*/ 1425776 w 9360968"/>
                <a:gd name="connsiteY17" fmla="*/ 0 h 12344400"/>
                <a:gd name="connsiteX18" fmla="*/ 4083877 w 9360968"/>
                <a:gd name="connsiteY18" fmla="*/ 3977717 h 12344400"/>
                <a:gd name="connsiteX19" fmla="*/ 8607397 w 9360968"/>
                <a:gd name="connsiteY19" fmla="*/ 3977717 h 123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60968" h="12344400">
                  <a:moveTo>
                    <a:pt x="7209041" y="8325651"/>
                  </a:moveTo>
                  <a:lnTo>
                    <a:pt x="2685521" y="8325651"/>
                  </a:lnTo>
                  <a:lnTo>
                    <a:pt x="0" y="12344400"/>
                  </a:lnTo>
                  <a:lnTo>
                    <a:pt x="157168" y="12344400"/>
                  </a:lnTo>
                  <a:lnTo>
                    <a:pt x="2471032" y="12344400"/>
                  </a:lnTo>
                  <a:lnTo>
                    <a:pt x="2843142" y="12344400"/>
                  </a:lnTo>
                  <a:lnTo>
                    <a:pt x="3908556" y="12344400"/>
                  </a:lnTo>
                  <a:lnTo>
                    <a:pt x="4523520" y="12344400"/>
                  </a:lnTo>
                  <a:close/>
                  <a:moveTo>
                    <a:pt x="8762145" y="4209289"/>
                  </a:moveTo>
                  <a:lnTo>
                    <a:pt x="4238625" y="4209289"/>
                  </a:lnTo>
                  <a:lnTo>
                    <a:pt x="4837448" y="5105398"/>
                  </a:lnTo>
                  <a:lnTo>
                    <a:pt x="2840268" y="8094079"/>
                  </a:lnTo>
                  <a:lnTo>
                    <a:pt x="7363788" y="8094079"/>
                  </a:lnTo>
                  <a:lnTo>
                    <a:pt x="9360968" y="5105398"/>
                  </a:lnTo>
                  <a:close/>
                  <a:moveTo>
                    <a:pt x="5949296" y="0"/>
                  </a:moveTo>
                  <a:lnTo>
                    <a:pt x="3908556" y="0"/>
                  </a:lnTo>
                  <a:lnTo>
                    <a:pt x="2843142" y="0"/>
                  </a:lnTo>
                  <a:lnTo>
                    <a:pt x="1425776" y="0"/>
                  </a:lnTo>
                  <a:lnTo>
                    <a:pt x="4083877" y="3977717"/>
                  </a:lnTo>
                  <a:lnTo>
                    <a:pt x="8607397" y="3977717"/>
                  </a:lnTo>
                  <a:close/>
                </a:path>
              </a:pathLst>
            </a:custGeom>
            <a:solidFill>
              <a:schemeClr val="bg1"/>
            </a:solidFill>
            <a:ln>
              <a:noFill/>
            </a:ln>
            <a:effectLst>
              <a:outerShdw blurRad="1270000" dist="3175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00"/>
            </a:p>
          </p:txBody>
        </p:sp>
        <p:sp>
          <p:nvSpPr>
            <p:cNvPr id="766" name="Title 11">
              <a:extLst>
                <a:ext uri="{FF2B5EF4-FFF2-40B4-BE49-F238E27FC236}">
                  <a16:creationId xmlns:a16="http://schemas.microsoft.com/office/drawing/2014/main" id="{9CACD91A-2CDF-456A-A4D1-6E2334FBD4BF}"/>
                </a:ext>
              </a:extLst>
            </p:cNvPr>
            <p:cNvSpPr txBox="1">
              <a:spLocks/>
            </p:cNvSpPr>
            <p:nvPr/>
          </p:nvSpPr>
          <p:spPr>
            <a:xfrm>
              <a:off x="8170179" y="2928088"/>
              <a:ext cx="3435161" cy="192764"/>
            </a:xfrm>
            <a:prstGeom prst="rect">
              <a:avLst/>
            </a:prstGeom>
          </p:spPr>
          <p:txBody>
            <a:bodyPr vert="horz"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100" dirty="0">
                  <a:solidFill>
                    <a:schemeClr val="tx1">
                      <a:lumMod val="85000"/>
                      <a:lumOff val="15000"/>
                    </a:schemeClr>
                  </a:solidFill>
                  <a:ea typeface="Roboto" panose="02000000000000000000" pitchFamily="2" charset="0"/>
                  <a:cs typeface="Open Sans Light" panose="020B0306030504020204" pitchFamily="34" charset="0"/>
                </a:rPr>
                <a:t>Insert Your Creative Idea </a:t>
              </a:r>
            </a:p>
          </p:txBody>
        </p:sp>
        <p:sp>
          <p:nvSpPr>
            <p:cNvPr id="776" name="Rectangle 775">
              <a:extLst>
                <a:ext uri="{FF2B5EF4-FFF2-40B4-BE49-F238E27FC236}">
                  <a16:creationId xmlns:a16="http://schemas.microsoft.com/office/drawing/2014/main" id="{624DA85C-82D1-4798-9751-3A5B16D0CABE}"/>
                </a:ext>
              </a:extLst>
            </p:cNvPr>
            <p:cNvSpPr/>
            <p:nvPr/>
          </p:nvSpPr>
          <p:spPr>
            <a:xfrm>
              <a:off x="7630138" y="3211904"/>
              <a:ext cx="3965678" cy="2308324"/>
            </a:xfrm>
            <a:prstGeom prst="rect">
              <a:avLst/>
            </a:prstGeom>
          </p:spPr>
          <p:txBody>
            <a:bodyPr wrap="square">
              <a:spAutoFit/>
            </a:bodyPr>
            <a:lstStyle/>
            <a:p>
              <a:pPr algn="r">
                <a:lnSpc>
                  <a:spcPct val="150000"/>
                </a:lnSpc>
                <a:buClr>
                  <a:srgbClr val="E24848"/>
                </a:buClr>
              </a:pPr>
              <a:r>
                <a:rPr lang="en-US" sz="1200" noProof="1">
                  <a:solidFill>
                    <a:schemeClr val="tx1">
                      <a:lumMod val="65000"/>
                      <a:lumOff val="35000"/>
                    </a:schemeClr>
                  </a:solidFill>
                  <a:latin typeface="+mj-lt"/>
                  <a:ea typeface="Open Sans Light" panose="020B0306030504020204" pitchFamily="34" charset="0"/>
                  <a:cs typeface="Open Sans Light" panose="020B0306030504020204" pitchFamily="34" charset="0"/>
                </a:rPr>
                <a:t>Behaviour we improving at something to. Evil true high lady roof men had open. To projection considered it precaution an melancholy or. Wound young you thing worse along being ham. Dissimilar of favourable solicitude if sympathize middletons at. Forfeited up if disposing perfectly in an eagerness perceived necessary. Belonging sir curiosity discovery extremity yet forfeited prevailed own off. Behaviour we improving at something to. </a:t>
              </a:r>
            </a:p>
          </p:txBody>
        </p:sp>
        <p:sp>
          <p:nvSpPr>
            <p:cNvPr id="778" name="Title 11">
              <a:extLst>
                <a:ext uri="{FF2B5EF4-FFF2-40B4-BE49-F238E27FC236}">
                  <a16:creationId xmlns:a16="http://schemas.microsoft.com/office/drawing/2014/main" id="{33514F65-DB12-4823-BA30-B1211C20ECC9}"/>
                </a:ext>
              </a:extLst>
            </p:cNvPr>
            <p:cNvSpPr txBox="1">
              <a:spLocks/>
            </p:cNvSpPr>
            <p:nvPr/>
          </p:nvSpPr>
          <p:spPr>
            <a:xfrm>
              <a:off x="8362593" y="1343962"/>
              <a:ext cx="3242390" cy="1493074"/>
            </a:xfrm>
            <a:prstGeom prst="rect">
              <a:avLst/>
            </a:prstGeom>
          </p:spPr>
          <p:txBody>
            <a:bodyPr vert="horz" wrap="square" lIns="91416" tIns="45708" rIns="91416" bIns="45708"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600" b="1" spc="-150" dirty="0">
                  <a:solidFill>
                    <a:schemeClr val="accent1"/>
                  </a:solidFill>
                  <a:latin typeface="Montserrat" panose="00000500000000000000" pitchFamily="2" charset="0"/>
                  <a:ea typeface="Roboto" panose="02000000000000000000" pitchFamily="2" charset="0"/>
                  <a:cs typeface="Times New Roman" panose="02020603050405020304" pitchFamily="18" charset="0"/>
                </a:rPr>
                <a:t>Modern PowerPoint Presentation</a:t>
              </a:r>
              <a:endParaRPr lang="en-US" sz="3600" spc="-150" dirty="0">
                <a:solidFill>
                  <a:schemeClr val="tx1">
                    <a:lumMod val="85000"/>
                    <a:lumOff val="15000"/>
                  </a:schemeClr>
                </a:solidFill>
                <a:latin typeface="Montserrat" panose="00000500000000000000" pitchFamily="2" charset="0"/>
                <a:ea typeface="Roboto" panose="02000000000000000000" pitchFamily="2" charset="0"/>
                <a:cs typeface="Times New Roman" panose="02020603050405020304" pitchFamily="18" charset="0"/>
              </a:endParaRPr>
            </a:p>
          </p:txBody>
        </p:sp>
      </p:grpSp>
      <p:sp>
        <p:nvSpPr>
          <p:cNvPr id="792" name="Frame 791">
            <a:extLst>
              <a:ext uri="{FF2B5EF4-FFF2-40B4-BE49-F238E27FC236}">
                <a16:creationId xmlns:a16="http://schemas.microsoft.com/office/drawing/2014/main" id="{3CA683F1-78F0-402F-B09A-951C80844C69}"/>
              </a:ext>
            </a:extLst>
          </p:cNvPr>
          <p:cNvSpPr/>
          <p:nvPr/>
        </p:nvSpPr>
        <p:spPr>
          <a:xfrm>
            <a:off x="0" y="0"/>
            <a:ext cx="12192000" cy="6858000"/>
          </a:xfrm>
          <a:prstGeom prst="frame">
            <a:avLst>
              <a:gd name="adj1" fmla="val 973"/>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Tree>
    <p:extLst>
      <p:ext uri="{BB962C8B-B14F-4D97-AF65-F5344CB8AC3E}">
        <p14:creationId xmlns:p14="http://schemas.microsoft.com/office/powerpoint/2010/main" val="80616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92"/>
                                        </p:tgtEl>
                                        <p:attrNameLst>
                                          <p:attrName>style.visibility</p:attrName>
                                        </p:attrNameLst>
                                      </p:cBhvr>
                                      <p:to>
                                        <p:strVal val="visible"/>
                                      </p:to>
                                    </p:set>
                                    <p:anim calcmode="lin" valueType="num">
                                      <p:cBhvr>
                                        <p:cTn id="7" dur="500" fill="hold"/>
                                        <p:tgtEl>
                                          <p:spTgt spid="792"/>
                                        </p:tgtEl>
                                        <p:attrNameLst>
                                          <p:attrName>ppt_w</p:attrName>
                                        </p:attrNameLst>
                                      </p:cBhvr>
                                      <p:tavLst>
                                        <p:tav tm="0">
                                          <p:val>
                                            <p:fltVal val="0"/>
                                          </p:val>
                                        </p:tav>
                                        <p:tav tm="100000">
                                          <p:val>
                                            <p:strVal val="#ppt_w"/>
                                          </p:val>
                                        </p:tav>
                                      </p:tavLst>
                                    </p:anim>
                                    <p:anim calcmode="lin" valueType="num">
                                      <p:cBhvr>
                                        <p:cTn id="8" dur="500" fill="hold"/>
                                        <p:tgtEl>
                                          <p:spTgt spid="792"/>
                                        </p:tgtEl>
                                        <p:attrNameLst>
                                          <p:attrName>ppt_h</p:attrName>
                                        </p:attrNameLst>
                                      </p:cBhvr>
                                      <p:tavLst>
                                        <p:tav tm="0">
                                          <p:val>
                                            <p:fltVal val="0"/>
                                          </p:val>
                                        </p:tav>
                                        <p:tav tm="100000">
                                          <p:val>
                                            <p:strVal val="#ppt_h"/>
                                          </p:val>
                                        </p:tav>
                                      </p:tavLst>
                                    </p:anim>
                                    <p:animEffect transition="in" filter="fade">
                                      <p:cBhvr>
                                        <p:cTn id="9" dur="500"/>
                                        <p:tgtEl>
                                          <p:spTgt spid="792"/>
                                        </p:tgtEl>
                                      </p:cBhvr>
                                    </p:animEffect>
                                  </p:childTnLst>
                                </p:cTn>
                              </p:par>
                              <p:par>
                                <p:cTn id="10" presetID="53" presetClass="entr" presetSubtype="16" fill="hold" nodeType="withEffect">
                                  <p:stCondLst>
                                    <p:cond delay="0"/>
                                  </p:stCondLst>
                                  <p:childTnLst>
                                    <p:set>
                                      <p:cBhvr>
                                        <p:cTn id="11" dur="1" fill="hold">
                                          <p:stCondLst>
                                            <p:cond delay="0"/>
                                          </p:stCondLst>
                                        </p:cTn>
                                        <p:tgtEl>
                                          <p:spTgt spid="784"/>
                                        </p:tgtEl>
                                        <p:attrNameLst>
                                          <p:attrName>style.visibility</p:attrName>
                                        </p:attrNameLst>
                                      </p:cBhvr>
                                      <p:to>
                                        <p:strVal val="visible"/>
                                      </p:to>
                                    </p:set>
                                    <p:anim calcmode="lin" valueType="num">
                                      <p:cBhvr>
                                        <p:cTn id="12" dur="500" fill="hold"/>
                                        <p:tgtEl>
                                          <p:spTgt spid="784"/>
                                        </p:tgtEl>
                                        <p:attrNameLst>
                                          <p:attrName>ppt_w</p:attrName>
                                        </p:attrNameLst>
                                      </p:cBhvr>
                                      <p:tavLst>
                                        <p:tav tm="0">
                                          <p:val>
                                            <p:fltVal val="0"/>
                                          </p:val>
                                        </p:tav>
                                        <p:tav tm="100000">
                                          <p:val>
                                            <p:strVal val="#ppt_w"/>
                                          </p:val>
                                        </p:tav>
                                      </p:tavLst>
                                    </p:anim>
                                    <p:anim calcmode="lin" valueType="num">
                                      <p:cBhvr>
                                        <p:cTn id="13" dur="500" fill="hold"/>
                                        <p:tgtEl>
                                          <p:spTgt spid="784"/>
                                        </p:tgtEl>
                                        <p:attrNameLst>
                                          <p:attrName>ppt_h</p:attrName>
                                        </p:attrNameLst>
                                      </p:cBhvr>
                                      <p:tavLst>
                                        <p:tav tm="0">
                                          <p:val>
                                            <p:fltVal val="0"/>
                                          </p:val>
                                        </p:tav>
                                        <p:tav tm="100000">
                                          <p:val>
                                            <p:strVal val="#ppt_h"/>
                                          </p:val>
                                        </p:tav>
                                      </p:tavLst>
                                    </p:anim>
                                    <p:animEffect transition="in" filter="fade">
                                      <p:cBhvr>
                                        <p:cTn id="14" dur="500"/>
                                        <p:tgtEl>
                                          <p:spTgt spid="78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94"/>
                                        </p:tgtEl>
                                        <p:attrNameLst>
                                          <p:attrName>style.visibility</p:attrName>
                                        </p:attrNameLst>
                                      </p:cBhvr>
                                      <p:to>
                                        <p:strVal val="visible"/>
                                      </p:to>
                                    </p:set>
                                    <p:animEffect transition="in" filter="wipe(down)">
                                      <p:cBhvr>
                                        <p:cTn id="19" dur="500"/>
                                        <p:tgtEl>
                                          <p:spTgt spid="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8BDF9C9-AACF-4F70-9833-7A6B27E0D628}"/>
              </a:ext>
            </a:extLst>
          </p:cNvPr>
          <p:cNvSpPr txBox="1"/>
          <p:nvPr/>
        </p:nvSpPr>
        <p:spPr>
          <a:xfrm>
            <a:off x="4659011" y="5055650"/>
            <a:ext cx="5842585" cy="1107996"/>
          </a:xfrm>
          <a:prstGeom prst="rect">
            <a:avLst/>
          </a:prstGeom>
          <a:noFill/>
        </p:spPr>
        <p:txBody>
          <a:bodyPr wrap="square" rtlCol="0">
            <a:spAutoFit/>
          </a:bodyPr>
          <a:lstStyle/>
          <a:p>
            <a:r>
              <a:rPr lang="en-US" sz="6600" dirty="0">
                <a:solidFill>
                  <a:srgbClr val="4472C4"/>
                </a:solidFill>
                <a:latin typeface="Helvetica Rounded" pitchFamily="50" charset="0"/>
              </a:rPr>
              <a:t>THANK YOU!</a:t>
            </a:r>
            <a:endParaRPr lang="en-PK" sz="6600" dirty="0">
              <a:solidFill>
                <a:srgbClr val="4472C4"/>
              </a:solidFill>
              <a:latin typeface="Helvetica Rounded" pitchFamily="50" charset="0"/>
            </a:endParaRPr>
          </a:p>
        </p:txBody>
      </p:sp>
      <p:grpSp>
        <p:nvGrpSpPr>
          <p:cNvPr id="2" name="Group 1">
            <a:extLst>
              <a:ext uri="{FF2B5EF4-FFF2-40B4-BE49-F238E27FC236}">
                <a16:creationId xmlns:a16="http://schemas.microsoft.com/office/drawing/2014/main" id="{9E1123DC-7610-4308-B951-C8D70EC280B7}"/>
              </a:ext>
            </a:extLst>
          </p:cNvPr>
          <p:cNvGrpSpPr/>
          <p:nvPr/>
        </p:nvGrpSpPr>
        <p:grpSpPr>
          <a:xfrm>
            <a:off x="-1" y="-23854"/>
            <a:ext cx="9850707" cy="6776206"/>
            <a:chOff x="-1" y="-38368"/>
            <a:chExt cx="9850707" cy="6776206"/>
          </a:xfrm>
          <a:blipFill dpi="0" rotWithShape="1">
            <a:blip r:embed="rId2">
              <a:extLst>
                <a:ext uri="{28A0092B-C50C-407E-A947-70E740481C1C}">
                  <a14:useLocalDpi xmlns:a14="http://schemas.microsoft.com/office/drawing/2010/main" val="0"/>
                </a:ext>
              </a:extLst>
            </a:blip>
            <a:srcRect/>
            <a:stretch>
              <a:fillRect/>
            </a:stretch>
          </a:blipFill>
        </p:grpSpPr>
        <p:sp>
          <p:nvSpPr>
            <p:cNvPr id="3" name="Freeform 11">
              <a:extLst>
                <a:ext uri="{FF2B5EF4-FFF2-40B4-BE49-F238E27FC236}">
                  <a16:creationId xmlns:a16="http://schemas.microsoft.com/office/drawing/2014/main" id="{725F4E56-8DA6-4FCD-8952-E3EF4D373CA7}"/>
                </a:ext>
              </a:extLst>
            </p:cNvPr>
            <p:cNvSpPr/>
            <p:nvPr/>
          </p:nvSpPr>
          <p:spPr>
            <a:xfrm rot="5400000">
              <a:off x="108356" y="-146723"/>
              <a:ext cx="2915891" cy="3132603"/>
            </a:xfrm>
            <a:custGeom>
              <a:avLst/>
              <a:gdLst>
                <a:gd name="connsiteX0" fmla="*/ 0 w 2915891"/>
                <a:gd name="connsiteY0" fmla="*/ 3132603 h 3132603"/>
                <a:gd name="connsiteX1" fmla="*/ 0 w 2915891"/>
                <a:gd name="connsiteY1" fmla="*/ 2957888 h 3132603"/>
                <a:gd name="connsiteX2" fmla="*/ 2281507 w 2915891"/>
                <a:gd name="connsiteY2" fmla="*/ 111169 h 3132603"/>
                <a:gd name="connsiteX3" fmla="*/ 2698615 w 2915891"/>
                <a:gd name="connsiteY3" fmla="*/ 65197 h 3132603"/>
                <a:gd name="connsiteX4" fmla="*/ 2804723 w 2915891"/>
                <a:gd name="connsiteY4" fmla="*/ 150237 h 3132603"/>
                <a:gd name="connsiteX5" fmla="*/ 2850695 w 2915891"/>
                <a:gd name="connsiteY5" fmla="*/ 567346 h 3132603"/>
                <a:gd name="connsiteX6" fmla="*/ 794766 w 2915891"/>
                <a:gd name="connsiteY6" fmla="*/ 3132603 h 3132603"/>
                <a:gd name="connsiteX7" fmla="*/ 0 w 2915891"/>
                <a:gd name="connsiteY7" fmla="*/ 3132603 h 313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5891" h="3132603">
                  <a:moveTo>
                    <a:pt x="0" y="3132603"/>
                  </a:moveTo>
                  <a:lnTo>
                    <a:pt x="0" y="2957888"/>
                  </a:lnTo>
                  <a:lnTo>
                    <a:pt x="2281507" y="111169"/>
                  </a:lnTo>
                  <a:cubicBezTo>
                    <a:pt x="2383994" y="-16706"/>
                    <a:pt x="2570740" y="-37289"/>
                    <a:pt x="2698615" y="65197"/>
                  </a:cubicBezTo>
                  <a:lnTo>
                    <a:pt x="2804723" y="150237"/>
                  </a:lnTo>
                  <a:cubicBezTo>
                    <a:pt x="2932599" y="252724"/>
                    <a:pt x="2953181" y="439470"/>
                    <a:pt x="2850695" y="567346"/>
                  </a:cubicBezTo>
                  <a:lnTo>
                    <a:pt x="794766" y="3132603"/>
                  </a:lnTo>
                  <a:lnTo>
                    <a:pt x="0" y="313260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12">
              <a:extLst>
                <a:ext uri="{FF2B5EF4-FFF2-40B4-BE49-F238E27FC236}">
                  <a16:creationId xmlns:a16="http://schemas.microsoft.com/office/drawing/2014/main" id="{1F1387FD-059E-404B-B0D5-F5BBD24A6784}"/>
                </a:ext>
              </a:extLst>
            </p:cNvPr>
            <p:cNvSpPr/>
            <p:nvPr/>
          </p:nvSpPr>
          <p:spPr>
            <a:xfrm rot="5400000">
              <a:off x="1111513" y="-736523"/>
              <a:ext cx="3795383" cy="5191695"/>
            </a:xfrm>
            <a:custGeom>
              <a:avLst/>
              <a:gdLst>
                <a:gd name="connsiteX0" fmla="*/ 0 w 3795383"/>
                <a:gd name="connsiteY0" fmla="*/ 5191695 h 5191695"/>
                <a:gd name="connsiteX1" fmla="*/ 0 w 3795383"/>
                <a:gd name="connsiteY1" fmla="*/ 4112352 h 5191695"/>
                <a:gd name="connsiteX2" fmla="*/ 3194510 w 3795383"/>
                <a:gd name="connsiteY2" fmla="*/ 126446 h 5191695"/>
                <a:gd name="connsiteX3" fmla="*/ 3668938 w 3795383"/>
                <a:gd name="connsiteY3" fmla="*/ 74157 h 5191695"/>
                <a:gd name="connsiteX4" fmla="*/ 3668938 w 3795383"/>
                <a:gd name="connsiteY4" fmla="*/ 74158 h 5191695"/>
                <a:gd name="connsiteX5" fmla="*/ 3721227 w 3795383"/>
                <a:gd name="connsiteY5" fmla="*/ 548586 h 5191695"/>
                <a:gd name="connsiteX6" fmla="*/ 0 w 3795383"/>
                <a:gd name="connsiteY6" fmla="*/ 5191695 h 5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383" h="5191695">
                  <a:moveTo>
                    <a:pt x="0" y="5191695"/>
                  </a:moveTo>
                  <a:lnTo>
                    <a:pt x="0" y="4112352"/>
                  </a:lnTo>
                  <a:lnTo>
                    <a:pt x="3194510" y="126446"/>
                  </a:lnTo>
                  <a:cubicBezTo>
                    <a:pt x="3311081" y="-19003"/>
                    <a:pt x="3523489" y="-42414"/>
                    <a:pt x="3668938" y="74157"/>
                  </a:cubicBezTo>
                  <a:lnTo>
                    <a:pt x="3668938" y="74158"/>
                  </a:lnTo>
                  <a:cubicBezTo>
                    <a:pt x="3814387" y="190728"/>
                    <a:pt x="3837798" y="403137"/>
                    <a:pt x="3721227" y="548586"/>
                  </a:cubicBezTo>
                  <a:lnTo>
                    <a:pt x="0" y="519169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13">
              <a:extLst>
                <a:ext uri="{FF2B5EF4-FFF2-40B4-BE49-F238E27FC236}">
                  <a16:creationId xmlns:a16="http://schemas.microsoft.com/office/drawing/2014/main" id="{54FFCCFA-F95B-449F-AFBC-BE20FC652163}"/>
                </a:ext>
              </a:extLst>
            </p:cNvPr>
            <p:cNvSpPr/>
            <p:nvPr/>
          </p:nvSpPr>
          <p:spPr>
            <a:xfrm rot="5400000">
              <a:off x="2449217" y="-753543"/>
              <a:ext cx="3811924" cy="5242274"/>
            </a:xfrm>
            <a:custGeom>
              <a:avLst/>
              <a:gdLst>
                <a:gd name="connsiteX0" fmla="*/ 0 w 3811924"/>
                <a:gd name="connsiteY0" fmla="*/ 5242274 h 5242274"/>
                <a:gd name="connsiteX1" fmla="*/ 0 w 3811924"/>
                <a:gd name="connsiteY1" fmla="*/ 4075901 h 5242274"/>
                <a:gd name="connsiteX2" fmla="*/ 3177541 w 3811924"/>
                <a:gd name="connsiteY2" fmla="*/ 111169 h 5242274"/>
                <a:gd name="connsiteX3" fmla="*/ 3594649 w 3811924"/>
                <a:gd name="connsiteY3" fmla="*/ 65197 h 5242274"/>
                <a:gd name="connsiteX4" fmla="*/ 3700756 w 3811924"/>
                <a:gd name="connsiteY4" fmla="*/ 150237 h 5242274"/>
                <a:gd name="connsiteX5" fmla="*/ 3746728 w 3811924"/>
                <a:gd name="connsiteY5" fmla="*/ 567345 h 5242274"/>
                <a:gd name="connsiteX6" fmla="*/ 0 w 3811924"/>
                <a:gd name="connsiteY6" fmla="*/ 5242274 h 524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1924" h="5242274">
                  <a:moveTo>
                    <a:pt x="0" y="5242274"/>
                  </a:moveTo>
                  <a:lnTo>
                    <a:pt x="0" y="4075901"/>
                  </a:lnTo>
                  <a:lnTo>
                    <a:pt x="3177541" y="111169"/>
                  </a:lnTo>
                  <a:cubicBezTo>
                    <a:pt x="3280027" y="-16707"/>
                    <a:pt x="3466773" y="-37289"/>
                    <a:pt x="3594649" y="65197"/>
                  </a:cubicBezTo>
                  <a:lnTo>
                    <a:pt x="3700756" y="150237"/>
                  </a:lnTo>
                  <a:cubicBezTo>
                    <a:pt x="3828632" y="252723"/>
                    <a:pt x="3849214" y="439469"/>
                    <a:pt x="3746728" y="567345"/>
                  </a:cubicBezTo>
                  <a:lnTo>
                    <a:pt x="0" y="524227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14">
              <a:extLst>
                <a:ext uri="{FF2B5EF4-FFF2-40B4-BE49-F238E27FC236}">
                  <a16:creationId xmlns:a16="http://schemas.microsoft.com/office/drawing/2014/main" id="{471F278F-C594-4DAB-9E90-03C80969593C}"/>
                </a:ext>
              </a:extLst>
            </p:cNvPr>
            <p:cNvSpPr/>
            <p:nvPr/>
          </p:nvSpPr>
          <p:spPr>
            <a:xfrm rot="5400000">
              <a:off x="-48347" y="999217"/>
              <a:ext cx="3602408" cy="3505715"/>
            </a:xfrm>
            <a:custGeom>
              <a:avLst/>
              <a:gdLst>
                <a:gd name="connsiteX0" fmla="*/ 0 w 3602408"/>
                <a:gd name="connsiteY0" fmla="*/ 3505715 h 3505715"/>
                <a:gd name="connsiteX1" fmla="*/ 2680131 w 3602408"/>
                <a:gd name="connsiteY1" fmla="*/ 161619 h 3505715"/>
                <a:gd name="connsiteX2" fmla="*/ 3286528 w 3602408"/>
                <a:gd name="connsiteY2" fmla="*/ 94785 h 3505715"/>
                <a:gd name="connsiteX3" fmla="*/ 3440790 w 3602408"/>
                <a:gd name="connsiteY3" fmla="*/ 218418 h 3505715"/>
                <a:gd name="connsiteX4" fmla="*/ 3507624 w 3602408"/>
                <a:gd name="connsiteY4" fmla="*/ 824815 h 3505715"/>
                <a:gd name="connsiteX5" fmla="*/ 1359012 w 3602408"/>
                <a:gd name="connsiteY5" fmla="*/ 3505715 h 3505715"/>
                <a:gd name="connsiteX6" fmla="*/ 0 w 3602408"/>
                <a:gd name="connsiteY6" fmla="*/ 3505715 h 350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2408" h="3505715">
                  <a:moveTo>
                    <a:pt x="0" y="3505715"/>
                  </a:moveTo>
                  <a:lnTo>
                    <a:pt x="2680131" y="161619"/>
                  </a:lnTo>
                  <a:cubicBezTo>
                    <a:pt x="2829127" y="-24289"/>
                    <a:pt x="3100620" y="-54212"/>
                    <a:pt x="3286528" y="94785"/>
                  </a:cubicBezTo>
                  <a:lnTo>
                    <a:pt x="3440790" y="218418"/>
                  </a:lnTo>
                  <a:cubicBezTo>
                    <a:pt x="3626698" y="367414"/>
                    <a:pt x="3656620" y="638907"/>
                    <a:pt x="3507624" y="824815"/>
                  </a:cubicBezTo>
                  <a:lnTo>
                    <a:pt x="1359012" y="3505715"/>
                  </a:lnTo>
                  <a:lnTo>
                    <a:pt x="0" y="35057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15">
              <a:extLst>
                <a:ext uri="{FF2B5EF4-FFF2-40B4-BE49-F238E27FC236}">
                  <a16:creationId xmlns:a16="http://schemas.microsoft.com/office/drawing/2014/main" id="{081001CD-54D8-4BEE-BF2C-90A87CC3A0AF}"/>
                </a:ext>
              </a:extLst>
            </p:cNvPr>
            <p:cNvSpPr/>
            <p:nvPr/>
          </p:nvSpPr>
          <p:spPr>
            <a:xfrm rot="5400000">
              <a:off x="80807" y="2428546"/>
              <a:ext cx="3398727" cy="3560341"/>
            </a:xfrm>
            <a:custGeom>
              <a:avLst/>
              <a:gdLst>
                <a:gd name="connsiteX0" fmla="*/ 0 w 3398727"/>
                <a:gd name="connsiteY0" fmla="*/ 3560341 h 3560341"/>
                <a:gd name="connsiteX1" fmla="*/ 2764344 w 3398727"/>
                <a:gd name="connsiteY1" fmla="*/ 111169 h 3560341"/>
                <a:gd name="connsiteX2" fmla="*/ 3181452 w 3398727"/>
                <a:gd name="connsiteY2" fmla="*/ 65197 h 3560341"/>
                <a:gd name="connsiteX3" fmla="*/ 3287559 w 3398727"/>
                <a:gd name="connsiteY3" fmla="*/ 150237 h 3560341"/>
                <a:gd name="connsiteX4" fmla="*/ 3333531 w 3398727"/>
                <a:gd name="connsiteY4" fmla="*/ 567345 h 3560341"/>
                <a:gd name="connsiteX5" fmla="*/ 934790 w 3398727"/>
                <a:gd name="connsiteY5" fmla="*/ 3560341 h 3560341"/>
                <a:gd name="connsiteX6" fmla="*/ 0 w 3398727"/>
                <a:gd name="connsiteY6" fmla="*/ 3560341 h 356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8727" h="3560341">
                  <a:moveTo>
                    <a:pt x="0" y="3560341"/>
                  </a:moveTo>
                  <a:lnTo>
                    <a:pt x="2764344" y="111169"/>
                  </a:lnTo>
                  <a:cubicBezTo>
                    <a:pt x="2866830" y="-16707"/>
                    <a:pt x="3053576" y="-37289"/>
                    <a:pt x="3181452" y="65197"/>
                  </a:cubicBezTo>
                  <a:lnTo>
                    <a:pt x="3287559" y="150237"/>
                  </a:lnTo>
                  <a:cubicBezTo>
                    <a:pt x="3415435" y="252723"/>
                    <a:pt x="3436017" y="439470"/>
                    <a:pt x="3333531" y="567345"/>
                  </a:cubicBezTo>
                  <a:lnTo>
                    <a:pt x="934790" y="3560341"/>
                  </a:lnTo>
                  <a:lnTo>
                    <a:pt x="0" y="356034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6">
              <a:extLst>
                <a:ext uri="{FF2B5EF4-FFF2-40B4-BE49-F238E27FC236}">
                  <a16:creationId xmlns:a16="http://schemas.microsoft.com/office/drawing/2014/main" id="{E6983A0B-E813-4A93-9681-D4DB2BC0CEC1}"/>
                </a:ext>
              </a:extLst>
            </p:cNvPr>
            <p:cNvSpPr/>
            <p:nvPr/>
          </p:nvSpPr>
          <p:spPr>
            <a:xfrm rot="5400000">
              <a:off x="-251880" y="3887755"/>
              <a:ext cx="1959259" cy="1455499"/>
            </a:xfrm>
            <a:custGeom>
              <a:avLst/>
              <a:gdLst>
                <a:gd name="connsiteX0" fmla="*/ 0 w 1959259"/>
                <a:gd name="connsiteY0" fmla="*/ 1455499 h 1455499"/>
                <a:gd name="connsiteX1" fmla="*/ 1036982 w 1959259"/>
                <a:gd name="connsiteY1" fmla="*/ 161619 h 1455499"/>
                <a:gd name="connsiteX2" fmla="*/ 1643379 w 1959259"/>
                <a:gd name="connsiteY2" fmla="*/ 94785 h 1455499"/>
                <a:gd name="connsiteX3" fmla="*/ 1797641 w 1959259"/>
                <a:gd name="connsiteY3" fmla="*/ 218418 h 1455499"/>
                <a:gd name="connsiteX4" fmla="*/ 1864475 w 1959259"/>
                <a:gd name="connsiteY4" fmla="*/ 824815 h 1455499"/>
                <a:gd name="connsiteX5" fmla="*/ 1359013 w 1959259"/>
                <a:gd name="connsiteY5" fmla="*/ 1455499 h 1455499"/>
                <a:gd name="connsiteX6" fmla="*/ 0 w 1959259"/>
                <a:gd name="connsiteY6" fmla="*/ 1455499 h 145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259" h="1455499">
                  <a:moveTo>
                    <a:pt x="0" y="1455499"/>
                  </a:moveTo>
                  <a:lnTo>
                    <a:pt x="1036982" y="161619"/>
                  </a:lnTo>
                  <a:cubicBezTo>
                    <a:pt x="1185978" y="-24289"/>
                    <a:pt x="1457471" y="-54212"/>
                    <a:pt x="1643379" y="94785"/>
                  </a:cubicBezTo>
                  <a:lnTo>
                    <a:pt x="1797641" y="218418"/>
                  </a:lnTo>
                  <a:cubicBezTo>
                    <a:pt x="1983549" y="367414"/>
                    <a:pt x="2013471" y="638907"/>
                    <a:pt x="1864475" y="824815"/>
                  </a:cubicBezTo>
                  <a:lnTo>
                    <a:pt x="1359013" y="1455499"/>
                  </a:lnTo>
                  <a:lnTo>
                    <a:pt x="0" y="145549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7">
              <a:extLst>
                <a:ext uri="{FF2B5EF4-FFF2-40B4-BE49-F238E27FC236}">
                  <a16:creationId xmlns:a16="http://schemas.microsoft.com/office/drawing/2014/main" id="{0DC3B1F7-323B-447F-A048-4242E56CAE24}"/>
                </a:ext>
              </a:extLst>
            </p:cNvPr>
            <p:cNvSpPr/>
            <p:nvPr/>
          </p:nvSpPr>
          <p:spPr>
            <a:xfrm rot="5400000">
              <a:off x="-185340" y="5383590"/>
              <a:ext cx="1539588" cy="1168908"/>
            </a:xfrm>
            <a:custGeom>
              <a:avLst/>
              <a:gdLst>
                <a:gd name="connsiteX0" fmla="*/ 0 w 1539588"/>
                <a:gd name="connsiteY0" fmla="*/ 1168908 h 1168908"/>
                <a:gd name="connsiteX1" fmla="*/ 847882 w 1539588"/>
                <a:gd name="connsiteY1" fmla="*/ 110975 h 1168908"/>
                <a:gd name="connsiteX2" fmla="*/ 1264263 w 1539588"/>
                <a:gd name="connsiteY2" fmla="*/ 65084 h 1168908"/>
                <a:gd name="connsiteX3" fmla="*/ 1428613 w 1539588"/>
                <a:gd name="connsiteY3" fmla="*/ 196802 h 1168908"/>
                <a:gd name="connsiteX4" fmla="*/ 1474505 w 1539588"/>
                <a:gd name="connsiteY4" fmla="*/ 613184 h 1168908"/>
                <a:gd name="connsiteX5" fmla="*/ 1029119 w 1539588"/>
                <a:gd name="connsiteY5" fmla="*/ 1168908 h 1168908"/>
                <a:gd name="connsiteX6" fmla="*/ 0 w 1539588"/>
                <a:gd name="connsiteY6" fmla="*/ 1168908 h 116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9588" h="1168908">
                  <a:moveTo>
                    <a:pt x="0" y="1168908"/>
                  </a:moveTo>
                  <a:lnTo>
                    <a:pt x="847882" y="110975"/>
                  </a:lnTo>
                  <a:cubicBezTo>
                    <a:pt x="950190" y="-16678"/>
                    <a:pt x="1136610" y="-37224"/>
                    <a:pt x="1264263" y="65084"/>
                  </a:cubicBezTo>
                  <a:lnTo>
                    <a:pt x="1428613" y="196802"/>
                  </a:lnTo>
                  <a:cubicBezTo>
                    <a:pt x="1556267" y="299110"/>
                    <a:pt x="1576813" y="485530"/>
                    <a:pt x="1474505" y="613184"/>
                  </a:cubicBezTo>
                  <a:lnTo>
                    <a:pt x="1029119" y="1168908"/>
                  </a:lnTo>
                  <a:lnTo>
                    <a:pt x="0" y="11689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8">
              <a:extLst>
                <a:ext uri="{FF2B5EF4-FFF2-40B4-BE49-F238E27FC236}">
                  <a16:creationId xmlns:a16="http://schemas.microsoft.com/office/drawing/2014/main" id="{DFFA366F-5E7F-4756-AD5C-F1FB563B3519}"/>
                </a:ext>
              </a:extLst>
            </p:cNvPr>
            <p:cNvSpPr/>
            <p:nvPr/>
          </p:nvSpPr>
          <p:spPr>
            <a:xfrm rot="5400000">
              <a:off x="3907591" y="-808114"/>
              <a:ext cx="4292609" cy="5842585"/>
            </a:xfrm>
            <a:custGeom>
              <a:avLst/>
              <a:gdLst>
                <a:gd name="connsiteX0" fmla="*/ 0 w 3811924"/>
                <a:gd name="connsiteY0" fmla="*/ 5242274 h 5242274"/>
                <a:gd name="connsiteX1" fmla="*/ 0 w 3811924"/>
                <a:gd name="connsiteY1" fmla="*/ 4075901 h 5242274"/>
                <a:gd name="connsiteX2" fmla="*/ 3177541 w 3811924"/>
                <a:gd name="connsiteY2" fmla="*/ 111169 h 5242274"/>
                <a:gd name="connsiteX3" fmla="*/ 3594649 w 3811924"/>
                <a:gd name="connsiteY3" fmla="*/ 65197 h 5242274"/>
                <a:gd name="connsiteX4" fmla="*/ 3700756 w 3811924"/>
                <a:gd name="connsiteY4" fmla="*/ 150237 h 5242274"/>
                <a:gd name="connsiteX5" fmla="*/ 3746728 w 3811924"/>
                <a:gd name="connsiteY5" fmla="*/ 567345 h 5242274"/>
                <a:gd name="connsiteX6" fmla="*/ 0 w 3811924"/>
                <a:gd name="connsiteY6" fmla="*/ 5242274 h 524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1924" h="5242274">
                  <a:moveTo>
                    <a:pt x="0" y="5242274"/>
                  </a:moveTo>
                  <a:lnTo>
                    <a:pt x="0" y="4075901"/>
                  </a:lnTo>
                  <a:lnTo>
                    <a:pt x="3177541" y="111169"/>
                  </a:lnTo>
                  <a:cubicBezTo>
                    <a:pt x="3280027" y="-16707"/>
                    <a:pt x="3466773" y="-37289"/>
                    <a:pt x="3594649" y="65197"/>
                  </a:cubicBezTo>
                  <a:lnTo>
                    <a:pt x="3700756" y="150237"/>
                  </a:lnTo>
                  <a:cubicBezTo>
                    <a:pt x="3828632" y="252723"/>
                    <a:pt x="3849214" y="439469"/>
                    <a:pt x="3746728" y="567345"/>
                  </a:cubicBezTo>
                  <a:lnTo>
                    <a:pt x="0" y="524227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9">
              <a:extLst>
                <a:ext uri="{FF2B5EF4-FFF2-40B4-BE49-F238E27FC236}">
                  <a16:creationId xmlns:a16="http://schemas.microsoft.com/office/drawing/2014/main" id="{79C33524-D4D3-4A02-95A7-DEFF709AF1AC}"/>
                </a:ext>
              </a:extLst>
            </p:cNvPr>
            <p:cNvSpPr/>
            <p:nvPr/>
          </p:nvSpPr>
          <p:spPr>
            <a:xfrm rot="5400000">
              <a:off x="5357167" y="-711713"/>
              <a:ext cx="3795383" cy="5191695"/>
            </a:xfrm>
            <a:custGeom>
              <a:avLst/>
              <a:gdLst>
                <a:gd name="connsiteX0" fmla="*/ 0 w 3795383"/>
                <a:gd name="connsiteY0" fmla="*/ 5191695 h 5191695"/>
                <a:gd name="connsiteX1" fmla="*/ 0 w 3795383"/>
                <a:gd name="connsiteY1" fmla="*/ 4112352 h 5191695"/>
                <a:gd name="connsiteX2" fmla="*/ 3194510 w 3795383"/>
                <a:gd name="connsiteY2" fmla="*/ 126446 h 5191695"/>
                <a:gd name="connsiteX3" fmla="*/ 3668938 w 3795383"/>
                <a:gd name="connsiteY3" fmla="*/ 74157 h 5191695"/>
                <a:gd name="connsiteX4" fmla="*/ 3668938 w 3795383"/>
                <a:gd name="connsiteY4" fmla="*/ 74158 h 5191695"/>
                <a:gd name="connsiteX5" fmla="*/ 3721227 w 3795383"/>
                <a:gd name="connsiteY5" fmla="*/ 548586 h 5191695"/>
                <a:gd name="connsiteX6" fmla="*/ 0 w 3795383"/>
                <a:gd name="connsiteY6" fmla="*/ 5191695 h 5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5383" h="5191695">
                  <a:moveTo>
                    <a:pt x="0" y="5191695"/>
                  </a:moveTo>
                  <a:lnTo>
                    <a:pt x="0" y="4112352"/>
                  </a:lnTo>
                  <a:lnTo>
                    <a:pt x="3194510" y="126446"/>
                  </a:lnTo>
                  <a:cubicBezTo>
                    <a:pt x="3311081" y="-19003"/>
                    <a:pt x="3523489" y="-42414"/>
                    <a:pt x="3668938" y="74157"/>
                  </a:cubicBezTo>
                  <a:lnTo>
                    <a:pt x="3668938" y="74158"/>
                  </a:lnTo>
                  <a:cubicBezTo>
                    <a:pt x="3814387" y="190728"/>
                    <a:pt x="3837798" y="403137"/>
                    <a:pt x="3721227" y="548586"/>
                  </a:cubicBezTo>
                  <a:lnTo>
                    <a:pt x="0" y="519169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ight Triangle 13">
            <a:extLst>
              <a:ext uri="{FF2B5EF4-FFF2-40B4-BE49-F238E27FC236}">
                <a16:creationId xmlns:a16="http://schemas.microsoft.com/office/drawing/2014/main" id="{A747E7E3-A5D6-4D81-8028-9F60437415A4}"/>
              </a:ext>
            </a:extLst>
          </p:cNvPr>
          <p:cNvSpPr/>
          <p:nvPr/>
        </p:nvSpPr>
        <p:spPr>
          <a:xfrm rot="10800000">
            <a:off x="11258550" y="4480"/>
            <a:ext cx="933450" cy="933450"/>
          </a:xfrm>
          <a:prstGeom prst="rtTriangle">
            <a:avLst/>
          </a:prstGeom>
          <a:pattFill prst="solidDmnd">
            <a:fgClr>
              <a:srgbClr val="4472C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18" name="Rectangle 17">
            <a:extLst>
              <a:ext uri="{FF2B5EF4-FFF2-40B4-BE49-F238E27FC236}">
                <a16:creationId xmlns:a16="http://schemas.microsoft.com/office/drawing/2014/main" id="{7F0AE6DB-942E-44BD-9810-997E0DEA4940}"/>
              </a:ext>
            </a:extLst>
          </p:cNvPr>
          <p:cNvSpPr/>
          <p:nvPr/>
        </p:nvSpPr>
        <p:spPr>
          <a:xfrm>
            <a:off x="0" y="6786000"/>
            <a:ext cx="12192000" cy="72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Tree>
    <p:extLst>
      <p:ext uri="{BB962C8B-B14F-4D97-AF65-F5344CB8AC3E}">
        <p14:creationId xmlns:p14="http://schemas.microsoft.com/office/powerpoint/2010/main" val="276442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7F4E0CD4-F351-47EA-A8D7-C7D57BC1DC3E}"/>
              </a:ext>
            </a:extLst>
          </p:cNvPr>
          <p:cNvGrpSpPr/>
          <p:nvPr/>
        </p:nvGrpSpPr>
        <p:grpSpPr>
          <a:xfrm>
            <a:off x="785415" y="1334372"/>
            <a:ext cx="10640219" cy="5009287"/>
            <a:chOff x="785019" y="1467722"/>
            <a:chExt cx="10640219" cy="5009287"/>
          </a:xfrm>
        </p:grpSpPr>
        <p:grpSp>
          <p:nvGrpSpPr>
            <p:cNvPr id="3" name="Group 2">
              <a:extLst>
                <a:ext uri="{FF2B5EF4-FFF2-40B4-BE49-F238E27FC236}">
                  <a16:creationId xmlns:a16="http://schemas.microsoft.com/office/drawing/2014/main" id="{984247C0-58A7-4CBA-BC90-975DF93B8755}"/>
                </a:ext>
              </a:extLst>
            </p:cNvPr>
            <p:cNvGrpSpPr>
              <a:grpSpLocks/>
            </p:cNvGrpSpPr>
            <p:nvPr/>
          </p:nvGrpSpPr>
          <p:grpSpPr bwMode="auto">
            <a:xfrm>
              <a:off x="9035406" y="3514861"/>
              <a:ext cx="2389832" cy="1704979"/>
              <a:chOff x="0" y="-1"/>
              <a:chExt cx="4779477" cy="3409812"/>
            </a:xfrm>
          </p:grpSpPr>
          <p:sp>
            <p:nvSpPr>
              <p:cNvPr id="4" name="Line 3">
                <a:extLst>
                  <a:ext uri="{FF2B5EF4-FFF2-40B4-BE49-F238E27FC236}">
                    <a16:creationId xmlns:a16="http://schemas.microsoft.com/office/drawing/2014/main" id="{D8F8137F-E6EB-46FB-A864-F63A1BF2D9C5}"/>
                  </a:ext>
                </a:extLst>
              </p:cNvPr>
              <p:cNvSpPr>
                <a:spLocks noChangeShapeType="1"/>
              </p:cNvSpPr>
              <p:nvPr/>
            </p:nvSpPr>
            <p:spPr bwMode="auto">
              <a:xfrm>
                <a:off x="-298" y="939502"/>
                <a:ext cx="944525" cy="0"/>
              </a:xfrm>
              <a:prstGeom prst="line">
                <a:avLst/>
              </a:prstGeom>
              <a:noFill/>
              <a:ln w="38100" cap="flat" cmpd="sng">
                <a:solidFill>
                  <a:srgbClr val="4472C4"/>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eaLnBrk="1">
                  <a:defRPr/>
                </a:pPr>
                <a:endParaRPr lang="x-none" altLang="x-none" sz="1600">
                  <a:latin typeface="Helvetica Light" charset="0"/>
                  <a:ea typeface="Helvetica Light" charset="0"/>
                  <a:cs typeface="Helvetica Light" charset="0"/>
                  <a:sym typeface="Helvetica Light" charset="0"/>
                </a:endParaRPr>
              </a:p>
            </p:txBody>
          </p:sp>
          <p:sp>
            <p:nvSpPr>
              <p:cNvPr id="5" name="AutoShape 4">
                <a:extLst>
                  <a:ext uri="{FF2B5EF4-FFF2-40B4-BE49-F238E27FC236}">
                    <a16:creationId xmlns:a16="http://schemas.microsoft.com/office/drawing/2014/main" id="{878DDBF8-57E2-4C4D-85BA-06DCCCAAFEA5}"/>
                  </a:ext>
                </a:extLst>
              </p:cNvPr>
              <p:cNvSpPr>
                <a:spLocks/>
              </p:cNvSpPr>
              <p:nvPr/>
            </p:nvSpPr>
            <p:spPr bwMode="auto">
              <a:xfrm>
                <a:off x="971159" y="-1"/>
                <a:ext cx="936711" cy="2807968"/>
              </a:xfrm>
              <a:custGeom>
                <a:avLst/>
                <a:gdLst>
                  <a:gd name="T0" fmla="*/ 468334 w 21415"/>
                  <a:gd name="T1" fmla="*/ 1406326 h 21582"/>
                  <a:gd name="T2" fmla="*/ 468334 w 21415"/>
                  <a:gd name="T3" fmla="*/ 1406326 h 21582"/>
                  <a:gd name="T4" fmla="*/ 468334 w 21415"/>
                  <a:gd name="T5" fmla="*/ 1406326 h 21582"/>
                  <a:gd name="T6" fmla="*/ 468334 w 21415"/>
                  <a:gd name="T7" fmla="*/ 1406326 h 215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15" h="21582">
                    <a:moveTo>
                      <a:pt x="21415" y="0"/>
                    </a:moveTo>
                    <a:cubicBezTo>
                      <a:pt x="9735" y="-18"/>
                      <a:pt x="187" y="3128"/>
                      <a:pt x="3" y="7054"/>
                    </a:cubicBezTo>
                    <a:cubicBezTo>
                      <a:pt x="-185" y="11073"/>
                      <a:pt x="9459" y="14365"/>
                      <a:pt x="21415" y="14362"/>
                    </a:cubicBezTo>
                    <a:lnTo>
                      <a:pt x="21415" y="21582"/>
                    </a:lnTo>
                  </a:path>
                </a:pathLst>
              </a:cu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6" name="Oval 5">
                <a:extLst>
                  <a:ext uri="{FF2B5EF4-FFF2-40B4-BE49-F238E27FC236}">
                    <a16:creationId xmlns:a16="http://schemas.microsoft.com/office/drawing/2014/main" id="{99B1C3EC-BFC0-4E93-8C8D-5ACD6558FB7A}"/>
                  </a:ext>
                </a:extLst>
              </p:cNvPr>
              <p:cNvSpPr>
                <a:spLocks/>
              </p:cNvSpPr>
              <p:nvPr/>
            </p:nvSpPr>
            <p:spPr bwMode="auto">
              <a:xfrm>
                <a:off x="1601426" y="2814260"/>
                <a:ext cx="595290" cy="595287"/>
              </a:xfrm>
              <a:prstGeom prst="ellipse">
                <a:avLst/>
              </a:pr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7" name="Oval 6">
                <a:extLst>
                  <a:ext uri="{FF2B5EF4-FFF2-40B4-BE49-F238E27FC236}">
                    <a16:creationId xmlns:a16="http://schemas.microsoft.com/office/drawing/2014/main" id="{A4F2FD4B-D205-4E42-BDE6-5222C9BB161E}"/>
                  </a:ext>
                </a:extLst>
              </p:cNvPr>
              <p:cNvSpPr>
                <a:spLocks/>
              </p:cNvSpPr>
              <p:nvPr/>
            </p:nvSpPr>
            <p:spPr bwMode="auto">
              <a:xfrm>
                <a:off x="1201392" y="237857"/>
                <a:ext cx="1396945" cy="1396940"/>
              </a:xfrm>
              <a:prstGeom prst="ellipse">
                <a:avLst/>
              </a:pr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8" name="Oval 7">
                <a:extLst>
                  <a:ext uri="{FF2B5EF4-FFF2-40B4-BE49-F238E27FC236}">
                    <a16:creationId xmlns:a16="http://schemas.microsoft.com/office/drawing/2014/main" id="{234729AC-8F5A-41A2-931F-9F4082A486CD}"/>
                  </a:ext>
                </a:extLst>
              </p:cNvPr>
              <p:cNvSpPr>
                <a:spLocks/>
              </p:cNvSpPr>
              <p:nvPr/>
            </p:nvSpPr>
            <p:spPr bwMode="auto">
              <a:xfrm>
                <a:off x="4184188" y="663289"/>
                <a:ext cx="595289" cy="595288"/>
              </a:xfrm>
              <a:prstGeom prst="ellipse">
                <a:avLst/>
              </a:pr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9" name="Line 8">
                <a:extLst>
                  <a:ext uri="{FF2B5EF4-FFF2-40B4-BE49-F238E27FC236}">
                    <a16:creationId xmlns:a16="http://schemas.microsoft.com/office/drawing/2014/main" id="{4C870000-0636-4B92-8DDB-C600A951DAA4}"/>
                  </a:ext>
                </a:extLst>
              </p:cNvPr>
              <p:cNvSpPr>
                <a:spLocks noChangeShapeType="1"/>
              </p:cNvSpPr>
              <p:nvPr/>
            </p:nvSpPr>
            <p:spPr bwMode="auto">
              <a:xfrm>
                <a:off x="2595162" y="936327"/>
                <a:ext cx="1581088" cy="0"/>
              </a:xfrm>
              <a:prstGeom prst="line">
                <a:avLst/>
              </a:prstGeom>
              <a:noFill/>
              <a:ln w="38100" cap="flat" cmpd="sng">
                <a:solidFill>
                  <a:srgbClr val="4472C4"/>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eaLnBrk="1">
                  <a:defRPr/>
                </a:pPr>
                <a:endParaRPr lang="x-none" altLang="x-none" sz="1600">
                  <a:latin typeface="Helvetica Light" charset="0"/>
                  <a:ea typeface="Helvetica Light" charset="0"/>
                  <a:cs typeface="Helvetica Light" charset="0"/>
                  <a:sym typeface="Helvetica Light" charset="0"/>
                </a:endParaRPr>
              </a:p>
            </p:txBody>
          </p:sp>
        </p:grpSp>
        <p:grpSp>
          <p:nvGrpSpPr>
            <p:cNvPr id="10" name="Group 9">
              <a:extLst>
                <a:ext uri="{FF2B5EF4-FFF2-40B4-BE49-F238E27FC236}">
                  <a16:creationId xmlns:a16="http://schemas.microsoft.com/office/drawing/2014/main" id="{9F8AF40E-F66B-4C8C-ACFF-5BF7969E4CBD}"/>
                </a:ext>
              </a:extLst>
            </p:cNvPr>
            <p:cNvGrpSpPr>
              <a:grpSpLocks/>
            </p:cNvGrpSpPr>
            <p:nvPr/>
          </p:nvGrpSpPr>
          <p:grpSpPr bwMode="auto">
            <a:xfrm>
              <a:off x="7746306" y="2746028"/>
              <a:ext cx="1292541" cy="1703160"/>
              <a:chOff x="0" y="0"/>
              <a:chExt cx="2584980" cy="3406174"/>
            </a:xfrm>
          </p:grpSpPr>
          <p:sp>
            <p:nvSpPr>
              <p:cNvPr id="11" name="Line 10">
                <a:extLst>
                  <a:ext uri="{FF2B5EF4-FFF2-40B4-BE49-F238E27FC236}">
                    <a16:creationId xmlns:a16="http://schemas.microsoft.com/office/drawing/2014/main" id="{D6DE3813-DC33-4242-99BE-0BFD3995D5C9}"/>
                  </a:ext>
                </a:extLst>
              </p:cNvPr>
              <p:cNvSpPr>
                <a:spLocks noChangeShapeType="1"/>
              </p:cNvSpPr>
              <p:nvPr/>
            </p:nvSpPr>
            <p:spPr bwMode="auto">
              <a:xfrm>
                <a:off x="-198" y="2477104"/>
                <a:ext cx="931826" cy="0"/>
              </a:xfrm>
              <a:prstGeom prst="line">
                <a:avLst/>
              </a:prstGeom>
              <a:noFill/>
              <a:ln w="38100" cap="flat" cmpd="sng">
                <a:solidFill>
                  <a:srgbClr val="4472C4"/>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eaLnBrk="1">
                  <a:defRPr/>
                </a:pPr>
                <a:endParaRPr lang="x-none" altLang="x-none" sz="1600">
                  <a:latin typeface="Helvetica Light" charset="0"/>
                  <a:ea typeface="Helvetica Light" charset="0"/>
                  <a:cs typeface="Helvetica Light" charset="0"/>
                  <a:sym typeface="Helvetica Light" charset="0"/>
                </a:endParaRPr>
              </a:p>
            </p:txBody>
          </p:sp>
          <p:sp>
            <p:nvSpPr>
              <p:cNvPr id="12" name="AutoShape 11">
                <a:extLst>
                  <a:ext uri="{FF2B5EF4-FFF2-40B4-BE49-F238E27FC236}">
                    <a16:creationId xmlns:a16="http://schemas.microsoft.com/office/drawing/2014/main" id="{1264A5BD-8BB0-41A1-905C-721B131B1415}"/>
                  </a:ext>
                </a:extLst>
              </p:cNvPr>
              <p:cNvSpPr>
                <a:spLocks/>
              </p:cNvSpPr>
              <p:nvPr/>
            </p:nvSpPr>
            <p:spPr bwMode="auto">
              <a:xfrm>
                <a:off x="958459" y="563557"/>
                <a:ext cx="936711" cy="2842617"/>
              </a:xfrm>
              <a:custGeom>
                <a:avLst/>
                <a:gdLst>
                  <a:gd name="T0" fmla="*/ 468334 w 21415"/>
                  <a:gd name="T1" fmla="*/ 1421243 h 21597"/>
                  <a:gd name="T2" fmla="*/ 468334 w 21415"/>
                  <a:gd name="T3" fmla="*/ 1421243 h 21597"/>
                  <a:gd name="T4" fmla="*/ 468334 w 21415"/>
                  <a:gd name="T5" fmla="*/ 1421243 h 21597"/>
                  <a:gd name="T6" fmla="*/ 468334 w 21415"/>
                  <a:gd name="T7" fmla="*/ 1421243 h 215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15" h="21597">
                    <a:moveTo>
                      <a:pt x="21415" y="0"/>
                    </a:moveTo>
                    <a:lnTo>
                      <a:pt x="21415" y="7400"/>
                    </a:lnTo>
                    <a:cubicBezTo>
                      <a:pt x="9735" y="7383"/>
                      <a:pt x="187" y="10492"/>
                      <a:pt x="3" y="14374"/>
                    </a:cubicBezTo>
                    <a:cubicBezTo>
                      <a:pt x="-185" y="18347"/>
                      <a:pt x="9459" y="21600"/>
                      <a:pt x="21415" y="21597"/>
                    </a:cubicBezTo>
                  </a:path>
                </a:pathLst>
              </a:cu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13" name="Oval 12">
                <a:extLst>
                  <a:ext uri="{FF2B5EF4-FFF2-40B4-BE49-F238E27FC236}">
                    <a16:creationId xmlns:a16="http://schemas.microsoft.com/office/drawing/2014/main" id="{78AA28F8-94FB-48ED-B8C6-F998F9BF868C}"/>
                  </a:ext>
                </a:extLst>
              </p:cNvPr>
              <p:cNvSpPr>
                <a:spLocks/>
              </p:cNvSpPr>
              <p:nvPr/>
            </p:nvSpPr>
            <p:spPr bwMode="auto">
              <a:xfrm>
                <a:off x="1588827" y="709"/>
                <a:ext cx="596877" cy="595288"/>
              </a:xfrm>
              <a:prstGeom prst="ellipse">
                <a:avLst/>
              </a:pr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14" name="Oval 13">
                <a:extLst>
                  <a:ext uri="{FF2B5EF4-FFF2-40B4-BE49-F238E27FC236}">
                    <a16:creationId xmlns:a16="http://schemas.microsoft.com/office/drawing/2014/main" id="{3F615ACE-3145-4600-8709-3429049616C0}"/>
                  </a:ext>
                </a:extLst>
              </p:cNvPr>
              <p:cNvSpPr>
                <a:spLocks/>
              </p:cNvSpPr>
              <p:nvPr/>
            </p:nvSpPr>
            <p:spPr bwMode="auto">
              <a:xfrm>
                <a:off x="1188793" y="1775458"/>
                <a:ext cx="1396945" cy="1396941"/>
              </a:xfrm>
              <a:prstGeom prst="ellipse">
                <a:avLst/>
              </a:pr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grpSp>
        <p:grpSp>
          <p:nvGrpSpPr>
            <p:cNvPr id="15" name="Group 14">
              <a:extLst>
                <a:ext uri="{FF2B5EF4-FFF2-40B4-BE49-F238E27FC236}">
                  <a16:creationId xmlns:a16="http://schemas.microsoft.com/office/drawing/2014/main" id="{F0348953-1CAC-483A-A9E0-5D9174BF620E}"/>
                </a:ext>
              </a:extLst>
            </p:cNvPr>
            <p:cNvGrpSpPr>
              <a:grpSpLocks/>
            </p:cNvGrpSpPr>
            <p:nvPr/>
          </p:nvGrpSpPr>
          <p:grpSpPr bwMode="auto">
            <a:xfrm>
              <a:off x="6448739" y="3514861"/>
              <a:ext cx="1298891" cy="1704979"/>
              <a:chOff x="0" y="-1"/>
              <a:chExt cx="2597680" cy="3409812"/>
            </a:xfrm>
          </p:grpSpPr>
          <p:sp>
            <p:nvSpPr>
              <p:cNvPr id="16" name="Line 15">
                <a:extLst>
                  <a:ext uri="{FF2B5EF4-FFF2-40B4-BE49-F238E27FC236}">
                    <a16:creationId xmlns:a16="http://schemas.microsoft.com/office/drawing/2014/main" id="{4E726863-038D-47F9-B0D3-BAC970A2B07F}"/>
                  </a:ext>
                </a:extLst>
              </p:cNvPr>
              <p:cNvSpPr>
                <a:spLocks noChangeShapeType="1"/>
              </p:cNvSpPr>
              <p:nvPr/>
            </p:nvSpPr>
            <p:spPr bwMode="auto">
              <a:xfrm>
                <a:off x="-628" y="939502"/>
                <a:ext cx="944526" cy="0"/>
              </a:xfrm>
              <a:prstGeom prst="line">
                <a:avLst/>
              </a:prstGeom>
              <a:noFill/>
              <a:ln w="38100" cap="flat" cmpd="sng">
                <a:solidFill>
                  <a:srgbClr val="4472C4"/>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eaLnBrk="1">
                  <a:defRPr/>
                </a:pPr>
                <a:endParaRPr lang="x-none" altLang="x-none" sz="1600">
                  <a:latin typeface="Helvetica Light" charset="0"/>
                  <a:ea typeface="Helvetica Light" charset="0"/>
                  <a:cs typeface="Helvetica Light" charset="0"/>
                  <a:sym typeface="Helvetica Light" charset="0"/>
                </a:endParaRPr>
              </a:p>
            </p:txBody>
          </p:sp>
          <p:sp>
            <p:nvSpPr>
              <p:cNvPr id="17" name="AutoShape 16">
                <a:extLst>
                  <a:ext uri="{FF2B5EF4-FFF2-40B4-BE49-F238E27FC236}">
                    <a16:creationId xmlns:a16="http://schemas.microsoft.com/office/drawing/2014/main" id="{A3A541CA-8FED-45E4-8FAE-F7AC4F58A9A7}"/>
                  </a:ext>
                </a:extLst>
              </p:cNvPr>
              <p:cNvSpPr>
                <a:spLocks/>
              </p:cNvSpPr>
              <p:nvPr/>
            </p:nvSpPr>
            <p:spPr bwMode="auto">
              <a:xfrm>
                <a:off x="971159" y="-1"/>
                <a:ext cx="936711" cy="2807968"/>
              </a:xfrm>
              <a:custGeom>
                <a:avLst/>
                <a:gdLst>
                  <a:gd name="T0" fmla="*/ 468334 w 21415"/>
                  <a:gd name="T1" fmla="*/ 1406326 h 21582"/>
                  <a:gd name="T2" fmla="*/ 468334 w 21415"/>
                  <a:gd name="T3" fmla="*/ 1406326 h 21582"/>
                  <a:gd name="T4" fmla="*/ 468334 w 21415"/>
                  <a:gd name="T5" fmla="*/ 1406326 h 21582"/>
                  <a:gd name="T6" fmla="*/ 468334 w 21415"/>
                  <a:gd name="T7" fmla="*/ 1406326 h 215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15" h="21582">
                    <a:moveTo>
                      <a:pt x="21415" y="0"/>
                    </a:moveTo>
                    <a:cubicBezTo>
                      <a:pt x="9735" y="-18"/>
                      <a:pt x="187" y="3128"/>
                      <a:pt x="3" y="7054"/>
                    </a:cubicBezTo>
                    <a:cubicBezTo>
                      <a:pt x="-185" y="11073"/>
                      <a:pt x="9459" y="14365"/>
                      <a:pt x="21415" y="14362"/>
                    </a:cubicBezTo>
                    <a:lnTo>
                      <a:pt x="21415" y="21582"/>
                    </a:lnTo>
                  </a:path>
                </a:pathLst>
              </a:cu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18" name="Oval 17">
                <a:extLst>
                  <a:ext uri="{FF2B5EF4-FFF2-40B4-BE49-F238E27FC236}">
                    <a16:creationId xmlns:a16="http://schemas.microsoft.com/office/drawing/2014/main" id="{E5430441-CC79-4DCA-9085-4E0C755DB640}"/>
                  </a:ext>
                </a:extLst>
              </p:cNvPr>
              <p:cNvSpPr>
                <a:spLocks/>
              </p:cNvSpPr>
              <p:nvPr/>
            </p:nvSpPr>
            <p:spPr bwMode="auto">
              <a:xfrm>
                <a:off x="1601097" y="2814260"/>
                <a:ext cx="596877" cy="595287"/>
              </a:xfrm>
              <a:prstGeom prst="ellipse">
                <a:avLst/>
              </a:pr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19" name="Oval 18">
                <a:extLst>
                  <a:ext uri="{FF2B5EF4-FFF2-40B4-BE49-F238E27FC236}">
                    <a16:creationId xmlns:a16="http://schemas.microsoft.com/office/drawing/2014/main" id="{CC7A69BA-18B9-46FD-BBE3-D09A8BD69946}"/>
                  </a:ext>
                </a:extLst>
              </p:cNvPr>
              <p:cNvSpPr>
                <a:spLocks/>
              </p:cNvSpPr>
              <p:nvPr/>
            </p:nvSpPr>
            <p:spPr bwMode="auto">
              <a:xfrm>
                <a:off x="1201063" y="237857"/>
                <a:ext cx="1396945" cy="1396940"/>
              </a:xfrm>
              <a:prstGeom prst="ellipse">
                <a:avLst/>
              </a:pr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grpSp>
        <p:grpSp>
          <p:nvGrpSpPr>
            <p:cNvPr id="20" name="Group 19">
              <a:extLst>
                <a:ext uri="{FF2B5EF4-FFF2-40B4-BE49-F238E27FC236}">
                  <a16:creationId xmlns:a16="http://schemas.microsoft.com/office/drawing/2014/main" id="{66647C94-9B51-4D8D-BA13-25AC75E0FCD7}"/>
                </a:ext>
              </a:extLst>
            </p:cNvPr>
            <p:cNvGrpSpPr>
              <a:grpSpLocks/>
            </p:cNvGrpSpPr>
            <p:nvPr/>
          </p:nvGrpSpPr>
          <p:grpSpPr bwMode="auto">
            <a:xfrm>
              <a:off x="5159639" y="2746028"/>
              <a:ext cx="1292541" cy="1703160"/>
              <a:chOff x="0" y="0"/>
              <a:chExt cx="2584980" cy="3406174"/>
            </a:xfrm>
          </p:grpSpPr>
          <p:sp>
            <p:nvSpPr>
              <p:cNvPr id="21" name="Line 20">
                <a:extLst>
                  <a:ext uri="{FF2B5EF4-FFF2-40B4-BE49-F238E27FC236}">
                    <a16:creationId xmlns:a16="http://schemas.microsoft.com/office/drawing/2014/main" id="{2D9448B5-E28F-46A9-9468-3E74DFBFE61A}"/>
                  </a:ext>
                </a:extLst>
              </p:cNvPr>
              <p:cNvSpPr>
                <a:spLocks noChangeShapeType="1"/>
              </p:cNvSpPr>
              <p:nvPr/>
            </p:nvSpPr>
            <p:spPr bwMode="auto">
              <a:xfrm>
                <a:off x="-528" y="2477104"/>
                <a:ext cx="931827" cy="0"/>
              </a:xfrm>
              <a:prstGeom prst="line">
                <a:avLst/>
              </a:prstGeom>
              <a:noFill/>
              <a:ln w="38100" cap="flat" cmpd="sng">
                <a:solidFill>
                  <a:srgbClr val="4472C4"/>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eaLnBrk="1">
                  <a:defRPr/>
                </a:pPr>
                <a:endParaRPr lang="x-none" altLang="x-none" sz="1600">
                  <a:latin typeface="Helvetica Light" charset="0"/>
                  <a:ea typeface="Helvetica Light" charset="0"/>
                  <a:cs typeface="Helvetica Light" charset="0"/>
                  <a:sym typeface="Helvetica Light" charset="0"/>
                </a:endParaRPr>
              </a:p>
            </p:txBody>
          </p:sp>
          <p:sp>
            <p:nvSpPr>
              <p:cNvPr id="22" name="AutoShape 21">
                <a:extLst>
                  <a:ext uri="{FF2B5EF4-FFF2-40B4-BE49-F238E27FC236}">
                    <a16:creationId xmlns:a16="http://schemas.microsoft.com/office/drawing/2014/main" id="{3C53005B-EE26-42EB-831C-8D508A940B6D}"/>
                  </a:ext>
                </a:extLst>
              </p:cNvPr>
              <p:cNvSpPr>
                <a:spLocks/>
              </p:cNvSpPr>
              <p:nvPr/>
            </p:nvSpPr>
            <p:spPr bwMode="auto">
              <a:xfrm>
                <a:off x="958460" y="563557"/>
                <a:ext cx="936711" cy="2842617"/>
              </a:xfrm>
              <a:custGeom>
                <a:avLst/>
                <a:gdLst>
                  <a:gd name="T0" fmla="*/ 468334 w 21415"/>
                  <a:gd name="T1" fmla="*/ 1421243 h 21597"/>
                  <a:gd name="T2" fmla="*/ 468334 w 21415"/>
                  <a:gd name="T3" fmla="*/ 1421243 h 21597"/>
                  <a:gd name="T4" fmla="*/ 468334 w 21415"/>
                  <a:gd name="T5" fmla="*/ 1421243 h 21597"/>
                  <a:gd name="T6" fmla="*/ 468334 w 21415"/>
                  <a:gd name="T7" fmla="*/ 1421243 h 215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15" h="21597">
                    <a:moveTo>
                      <a:pt x="21415" y="0"/>
                    </a:moveTo>
                    <a:lnTo>
                      <a:pt x="21415" y="7400"/>
                    </a:lnTo>
                    <a:cubicBezTo>
                      <a:pt x="9735" y="7383"/>
                      <a:pt x="187" y="10492"/>
                      <a:pt x="3" y="14374"/>
                    </a:cubicBezTo>
                    <a:cubicBezTo>
                      <a:pt x="-185" y="18347"/>
                      <a:pt x="9459" y="21600"/>
                      <a:pt x="21415" y="21597"/>
                    </a:cubicBezTo>
                  </a:path>
                </a:pathLst>
              </a:cu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23" name="Oval 22">
                <a:extLst>
                  <a:ext uri="{FF2B5EF4-FFF2-40B4-BE49-F238E27FC236}">
                    <a16:creationId xmlns:a16="http://schemas.microsoft.com/office/drawing/2014/main" id="{4775DC71-E3F4-4EE9-9236-3D3749CCA54E}"/>
                  </a:ext>
                </a:extLst>
              </p:cNvPr>
              <p:cNvSpPr>
                <a:spLocks/>
              </p:cNvSpPr>
              <p:nvPr/>
            </p:nvSpPr>
            <p:spPr bwMode="auto">
              <a:xfrm>
                <a:off x="1588498" y="709"/>
                <a:ext cx="596877" cy="595288"/>
              </a:xfrm>
              <a:prstGeom prst="ellipse">
                <a:avLst/>
              </a:pr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24" name="Oval 23">
                <a:extLst>
                  <a:ext uri="{FF2B5EF4-FFF2-40B4-BE49-F238E27FC236}">
                    <a16:creationId xmlns:a16="http://schemas.microsoft.com/office/drawing/2014/main" id="{11F108D9-96BC-4C7A-8BFD-B27462A504A9}"/>
                  </a:ext>
                </a:extLst>
              </p:cNvPr>
              <p:cNvSpPr>
                <a:spLocks/>
              </p:cNvSpPr>
              <p:nvPr/>
            </p:nvSpPr>
            <p:spPr bwMode="auto">
              <a:xfrm>
                <a:off x="1188464" y="1775458"/>
                <a:ext cx="1396945" cy="1396941"/>
              </a:xfrm>
              <a:prstGeom prst="ellipse">
                <a:avLst/>
              </a:pr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grpSp>
        <p:grpSp>
          <p:nvGrpSpPr>
            <p:cNvPr id="25" name="Group 24">
              <a:extLst>
                <a:ext uri="{FF2B5EF4-FFF2-40B4-BE49-F238E27FC236}">
                  <a16:creationId xmlns:a16="http://schemas.microsoft.com/office/drawing/2014/main" id="{107FBDF0-FF7B-4B10-8160-B1878727AFFF}"/>
                </a:ext>
              </a:extLst>
            </p:cNvPr>
            <p:cNvGrpSpPr>
              <a:grpSpLocks/>
            </p:cNvGrpSpPr>
            <p:nvPr/>
          </p:nvGrpSpPr>
          <p:grpSpPr bwMode="auto">
            <a:xfrm>
              <a:off x="3862072" y="3514861"/>
              <a:ext cx="1298890" cy="1704979"/>
              <a:chOff x="0" y="-1"/>
              <a:chExt cx="2597679" cy="3409812"/>
            </a:xfrm>
          </p:grpSpPr>
          <p:sp>
            <p:nvSpPr>
              <p:cNvPr id="26" name="Line 25">
                <a:extLst>
                  <a:ext uri="{FF2B5EF4-FFF2-40B4-BE49-F238E27FC236}">
                    <a16:creationId xmlns:a16="http://schemas.microsoft.com/office/drawing/2014/main" id="{EAE26137-AF94-43D2-A8C4-31C67B942B36}"/>
                  </a:ext>
                </a:extLst>
              </p:cNvPr>
              <p:cNvSpPr>
                <a:spLocks noChangeShapeType="1"/>
              </p:cNvSpPr>
              <p:nvPr/>
            </p:nvSpPr>
            <p:spPr bwMode="auto">
              <a:xfrm>
                <a:off x="631" y="939502"/>
                <a:ext cx="944526" cy="0"/>
              </a:xfrm>
              <a:prstGeom prst="line">
                <a:avLst/>
              </a:prstGeom>
              <a:noFill/>
              <a:ln w="38100" cap="flat" cmpd="sng">
                <a:solidFill>
                  <a:srgbClr val="4472C4"/>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eaLnBrk="1">
                  <a:defRPr/>
                </a:pPr>
                <a:endParaRPr lang="x-none" altLang="x-none" sz="1600">
                  <a:latin typeface="Helvetica Light" charset="0"/>
                  <a:ea typeface="Helvetica Light" charset="0"/>
                  <a:cs typeface="Helvetica Light" charset="0"/>
                  <a:sym typeface="Helvetica Light" charset="0"/>
                </a:endParaRPr>
              </a:p>
            </p:txBody>
          </p:sp>
          <p:sp>
            <p:nvSpPr>
              <p:cNvPr id="27" name="AutoShape 26">
                <a:extLst>
                  <a:ext uri="{FF2B5EF4-FFF2-40B4-BE49-F238E27FC236}">
                    <a16:creationId xmlns:a16="http://schemas.microsoft.com/office/drawing/2014/main" id="{70EF6B3A-C555-4F98-9076-8F3771E0C69E}"/>
                  </a:ext>
                </a:extLst>
              </p:cNvPr>
              <p:cNvSpPr>
                <a:spLocks/>
              </p:cNvSpPr>
              <p:nvPr/>
            </p:nvSpPr>
            <p:spPr bwMode="auto">
              <a:xfrm>
                <a:off x="971159" y="-1"/>
                <a:ext cx="936711" cy="2807968"/>
              </a:xfrm>
              <a:custGeom>
                <a:avLst/>
                <a:gdLst>
                  <a:gd name="T0" fmla="*/ 468334 w 21415"/>
                  <a:gd name="T1" fmla="*/ 1406326 h 21582"/>
                  <a:gd name="T2" fmla="*/ 468334 w 21415"/>
                  <a:gd name="T3" fmla="*/ 1406326 h 21582"/>
                  <a:gd name="T4" fmla="*/ 468334 w 21415"/>
                  <a:gd name="T5" fmla="*/ 1406326 h 21582"/>
                  <a:gd name="T6" fmla="*/ 468334 w 21415"/>
                  <a:gd name="T7" fmla="*/ 1406326 h 215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15" h="21582">
                    <a:moveTo>
                      <a:pt x="21415" y="0"/>
                    </a:moveTo>
                    <a:cubicBezTo>
                      <a:pt x="9735" y="-18"/>
                      <a:pt x="187" y="3128"/>
                      <a:pt x="3" y="7054"/>
                    </a:cubicBezTo>
                    <a:cubicBezTo>
                      <a:pt x="-185" y="11073"/>
                      <a:pt x="9459" y="14365"/>
                      <a:pt x="21415" y="14362"/>
                    </a:cubicBezTo>
                    <a:lnTo>
                      <a:pt x="21415" y="21582"/>
                    </a:lnTo>
                  </a:path>
                </a:pathLst>
              </a:cu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28" name="Oval 27">
                <a:extLst>
                  <a:ext uri="{FF2B5EF4-FFF2-40B4-BE49-F238E27FC236}">
                    <a16:creationId xmlns:a16="http://schemas.microsoft.com/office/drawing/2014/main" id="{46C30E20-E1FA-444A-AC04-6B58ED6F5DDA}"/>
                  </a:ext>
                </a:extLst>
              </p:cNvPr>
              <p:cNvSpPr>
                <a:spLocks/>
              </p:cNvSpPr>
              <p:nvPr/>
            </p:nvSpPr>
            <p:spPr bwMode="auto">
              <a:xfrm>
                <a:off x="1602356" y="2814260"/>
                <a:ext cx="595289" cy="595287"/>
              </a:xfrm>
              <a:prstGeom prst="ellipse">
                <a:avLst/>
              </a:pr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29" name="Oval 28">
                <a:extLst>
                  <a:ext uri="{FF2B5EF4-FFF2-40B4-BE49-F238E27FC236}">
                    <a16:creationId xmlns:a16="http://schemas.microsoft.com/office/drawing/2014/main" id="{2C404464-EBA4-44B4-AA20-0801728B1507}"/>
                  </a:ext>
                </a:extLst>
              </p:cNvPr>
              <p:cNvSpPr>
                <a:spLocks/>
              </p:cNvSpPr>
              <p:nvPr/>
            </p:nvSpPr>
            <p:spPr bwMode="auto">
              <a:xfrm>
                <a:off x="1200734" y="237857"/>
                <a:ext cx="1396945" cy="1396940"/>
              </a:xfrm>
              <a:prstGeom prst="ellipse">
                <a:avLst/>
              </a:pr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grpSp>
        <p:grpSp>
          <p:nvGrpSpPr>
            <p:cNvPr id="30" name="Group 29">
              <a:extLst>
                <a:ext uri="{FF2B5EF4-FFF2-40B4-BE49-F238E27FC236}">
                  <a16:creationId xmlns:a16="http://schemas.microsoft.com/office/drawing/2014/main" id="{6A10D34C-E253-42C4-8F2B-E002A98BD237}"/>
                </a:ext>
              </a:extLst>
            </p:cNvPr>
            <p:cNvGrpSpPr>
              <a:grpSpLocks/>
            </p:cNvGrpSpPr>
            <p:nvPr/>
          </p:nvGrpSpPr>
          <p:grpSpPr bwMode="auto">
            <a:xfrm>
              <a:off x="2572972" y="2746028"/>
              <a:ext cx="1292540" cy="1703160"/>
              <a:chOff x="0" y="0"/>
              <a:chExt cx="2584980" cy="3406174"/>
            </a:xfrm>
          </p:grpSpPr>
          <p:sp>
            <p:nvSpPr>
              <p:cNvPr id="31" name="Line 30">
                <a:extLst>
                  <a:ext uri="{FF2B5EF4-FFF2-40B4-BE49-F238E27FC236}">
                    <a16:creationId xmlns:a16="http://schemas.microsoft.com/office/drawing/2014/main" id="{05DD1571-1F11-4F29-B11D-B34E08A95F04}"/>
                  </a:ext>
                </a:extLst>
              </p:cNvPr>
              <p:cNvSpPr>
                <a:spLocks noChangeShapeType="1"/>
              </p:cNvSpPr>
              <p:nvPr/>
            </p:nvSpPr>
            <p:spPr bwMode="auto">
              <a:xfrm>
                <a:off x="731" y="2477104"/>
                <a:ext cx="931827" cy="0"/>
              </a:xfrm>
              <a:prstGeom prst="line">
                <a:avLst/>
              </a:prstGeom>
              <a:noFill/>
              <a:ln w="38100" cap="flat" cmpd="sng">
                <a:solidFill>
                  <a:srgbClr val="4472C4"/>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eaLnBrk="1">
                  <a:defRPr/>
                </a:pPr>
                <a:endParaRPr lang="x-none" altLang="x-none" sz="1600">
                  <a:latin typeface="Helvetica Light" charset="0"/>
                  <a:ea typeface="Helvetica Light" charset="0"/>
                  <a:cs typeface="Helvetica Light" charset="0"/>
                  <a:sym typeface="Helvetica Light" charset="0"/>
                </a:endParaRPr>
              </a:p>
            </p:txBody>
          </p:sp>
          <p:sp>
            <p:nvSpPr>
              <p:cNvPr id="32" name="AutoShape 31">
                <a:extLst>
                  <a:ext uri="{FF2B5EF4-FFF2-40B4-BE49-F238E27FC236}">
                    <a16:creationId xmlns:a16="http://schemas.microsoft.com/office/drawing/2014/main" id="{AD98885D-0FF6-4702-902B-D24733E90535}"/>
                  </a:ext>
                </a:extLst>
              </p:cNvPr>
              <p:cNvSpPr>
                <a:spLocks/>
              </p:cNvSpPr>
              <p:nvPr/>
            </p:nvSpPr>
            <p:spPr bwMode="auto">
              <a:xfrm>
                <a:off x="958460" y="563557"/>
                <a:ext cx="936711" cy="2842617"/>
              </a:xfrm>
              <a:custGeom>
                <a:avLst/>
                <a:gdLst>
                  <a:gd name="T0" fmla="*/ 468334 w 21415"/>
                  <a:gd name="T1" fmla="*/ 1421243 h 21597"/>
                  <a:gd name="T2" fmla="*/ 468334 w 21415"/>
                  <a:gd name="T3" fmla="*/ 1421243 h 21597"/>
                  <a:gd name="T4" fmla="*/ 468334 w 21415"/>
                  <a:gd name="T5" fmla="*/ 1421243 h 21597"/>
                  <a:gd name="T6" fmla="*/ 468334 w 21415"/>
                  <a:gd name="T7" fmla="*/ 1421243 h 215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15" h="21597">
                    <a:moveTo>
                      <a:pt x="21415" y="0"/>
                    </a:moveTo>
                    <a:lnTo>
                      <a:pt x="21415" y="7400"/>
                    </a:lnTo>
                    <a:cubicBezTo>
                      <a:pt x="9735" y="7383"/>
                      <a:pt x="187" y="10492"/>
                      <a:pt x="3" y="14374"/>
                    </a:cubicBezTo>
                    <a:cubicBezTo>
                      <a:pt x="-185" y="18347"/>
                      <a:pt x="9459" y="21600"/>
                      <a:pt x="21415" y="21597"/>
                    </a:cubicBezTo>
                  </a:path>
                </a:pathLst>
              </a:cu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33" name="Oval 32">
                <a:extLst>
                  <a:ext uri="{FF2B5EF4-FFF2-40B4-BE49-F238E27FC236}">
                    <a16:creationId xmlns:a16="http://schemas.microsoft.com/office/drawing/2014/main" id="{48D708E0-2BCC-4A96-8E4D-D834651AA02C}"/>
                  </a:ext>
                </a:extLst>
              </p:cNvPr>
              <p:cNvSpPr>
                <a:spLocks/>
              </p:cNvSpPr>
              <p:nvPr/>
            </p:nvSpPr>
            <p:spPr bwMode="auto">
              <a:xfrm>
                <a:off x="1589758" y="709"/>
                <a:ext cx="595289" cy="595288"/>
              </a:xfrm>
              <a:prstGeom prst="ellipse">
                <a:avLst/>
              </a:pr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34" name="Oval 33">
                <a:extLst>
                  <a:ext uri="{FF2B5EF4-FFF2-40B4-BE49-F238E27FC236}">
                    <a16:creationId xmlns:a16="http://schemas.microsoft.com/office/drawing/2014/main" id="{DF1B8DD8-FBF2-43A3-85C2-7858E7E10A46}"/>
                  </a:ext>
                </a:extLst>
              </p:cNvPr>
              <p:cNvSpPr>
                <a:spLocks/>
              </p:cNvSpPr>
              <p:nvPr/>
            </p:nvSpPr>
            <p:spPr bwMode="auto">
              <a:xfrm>
                <a:off x="1188135" y="1775458"/>
                <a:ext cx="1396946" cy="1396941"/>
              </a:xfrm>
              <a:prstGeom prst="ellipse">
                <a:avLst/>
              </a:pr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grpSp>
        <p:grpSp>
          <p:nvGrpSpPr>
            <p:cNvPr id="35" name="Group 34">
              <a:extLst>
                <a:ext uri="{FF2B5EF4-FFF2-40B4-BE49-F238E27FC236}">
                  <a16:creationId xmlns:a16="http://schemas.microsoft.com/office/drawing/2014/main" id="{2681D9A6-51E1-43FB-9B22-643EEF832F54}"/>
                </a:ext>
              </a:extLst>
            </p:cNvPr>
            <p:cNvGrpSpPr>
              <a:grpSpLocks/>
            </p:cNvGrpSpPr>
            <p:nvPr/>
          </p:nvGrpSpPr>
          <p:grpSpPr bwMode="auto">
            <a:xfrm>
              <a:off x="785019" y="3514861"/>
              <a:ext cx="1789276" cy="1704979"/>
              <a:chOff x="0" y="-1"/>
              <a:chExt cx="3578413" cy="3409812"/>
            </a:xfrm>
          </p:grpSpPr>
          <p:sp>
            <p:nvSpPr>
              <p:cNvPr id="36" name="Line 35">
                <a:extLst>
                  <a:ext uri="{FF2B5EF4-FFF2-40B4-BE49-F238E27FC236}">
                    <a16:creationId xmlns:a16="http://schemas.microsoft.com/office/drawing/2014/main" id="{1EB2BF1B-16BC-41F3-8B91-7CAAEE0D77CA}"/>
                  </a:ext>
                </a:extLst>
              </p:cNvPr>
              <p:cNvSpPr>
                <a:spLocks noChangeShapeType="1"/>
              </p:cNvSpPr>
              <p:nvPr/>
            </p:nvSpPr>
            <p:spPr bwMode="auto">
              <a:xfrm>
                <a:off x="600052" y="939502"/>
                <a:ext cx="1323924" cy="0"/>
              </a:xfrm>
              <a:prstGeom prst="line">
                <a:avLst/>
              </a:prstGeom>
              <a:noFill/>
              <a:ln w="38100" cap="flat" cmpd="sng">
                <a:solidFill>
                  <a:srgbClr val="4472C4"/>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eaLnBrk="1">
                  <a:defRPr/>
                </a:pPr>
                <a:endParaRPr lang="x-none" altLang="x-none" sz="1600">
                  <a:latin typeface="Helvetica Light" charset="0"/>
                  <a:ea typeface="Helvetica Light" charset="0"/>
                  <a:cs typeface="Helvetica Light" charset="0"/>
                  <a:sym typeface="Helvetica Light" charset="0"/>
                </a:endParaRPr>
              </a:p>
            </p:txBody>
          </p:sp>
          <p:sp>
            <p:nvSpPr>
              <p:cNvPr id="37" name="AutoShape 36">
                <a:extLst>
                  <a:ext uri="{FF2B5EF4-FFF2-40B4-BE49-F238E27FC236}">
                    <a16:creationId xmlns:a16="http://schemas.microsoft.com/office/drawing/2014/main" id="{746D7DD3-79ED-4BB8-9FB7-834303447049}"/>
                  </a:ext>
                </a:extLst>
              </p:cNvPr>
              <p:cNvSpPr>
                <a:spLocks/>
              </p:cNvSpPr>
              <p:nvPr/>
            </p:nvSpPr>
            <p:spPr bwMode="auto">
              <a:xfrm>
                <a:off x="1951893" y="-1"/>
                <a:ext cx="936711" cy="2807968"/>
              </a:xfrm>
              <a:custGeom>
                <a:avLst/>
                <a:gdLst>
                  <a:gd name="T0" fmla="*/ 468334 w 21415"/>
                  <a:gd name="T1" fmla="*/ 1406326 h 21582"/>
                  <a:gd name="T2" fmla="*/ 468334 w 21415"/>
                  <a:gd name="T3" fmla="*/ 1406326 h 21582"/>
                  <a:gd name="T4" fmla="*/ 468334 w 21415"/>
                  <a:gd name="T5" fmla="*/ 1406326 h 21582"/>
                  <a:gd name="T6" fmla="*/ 468334 w 21415"/>
                  <a:gd name="T7" fmla="*/ 1406326 h 215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15" h="21582">
                    <a:moveTo>
                      <a:pt x="21415" y="0"/>
                    </a:moveTo>
                    <a:cubicBezTo>
                      <a:pt x="9735" y="-18"/>
                      <a:pt x="187" y="3128"/>
                      <a:pt x="3" y="7054"/>
                    </a:cubicBezTo>
                    <a:cubicBezTo>
                      <a:pt x="-185" y="11073"/>
                      <a:pt x="9459" y="14365"/>
                      <a:pt x="21415" y="14362"/>
                    </a:cubicBezTo>
                    <a:lnTo>
                      <a:pt x="21415" y="21582"/>
                    </a:lnTo>
                  </a:path>
                </a:pathLst>
              </a:cu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38" name="Oval 37">
                <a:extLst>
                  <a:ext uri="{FF2B5EF4-FFF2-40B4-BE49-F238E27FC236}">
                    <a16:creationId xmlns:a16="http://schemas.microsoft.com/office/drawing/2014/main" id="{F30CC543-C7C1-48DF-A488-66D65A152098}"/>
                  </a:ext>
                </a:extLst>
              </p:cNvPr>
              <p:cNvSpPr>
                <a:spLocks/>
              </p:cNvSpPr>
              <p:nvPr/>
            </p:nvSpPr>
            <p:spPr bwMode="auto">
              <a:xfrm>
                <a:off x="2582762" y="2814260"/>
                <a:ext cx="595290" cy="595287"/>
              </a:xfrm>
              <a:prstGeom prst="ellipse">
                <a:avLst/>
              </a:pr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39" name="Oval 38">
                <a:extLst>
                  <a:ext uri="{FF2B5EF4-FFF2-40B4-BE49-F238E27FC236}">
                    <a16:creationId xmlns:a16="http://schemas.microsoft.com/office/drawing/2014/main" id="{03F23A22-9E27-4D15-94AE-FC67181F2D1C}"/>
                  </a:ext>
                </a:extLst>
              </p:cNvPr>
              <p:cNvSpPr>
                <a:spLocks/>
              </p:cNvSpPr>
              <p:nvPr/>
            </p:nvSpPr>
            <p:spPr bwMode="auto">
              <a:xfrm>
                <a:off x="2181140" y="237857"/>
                <a:ext cx="1396946" cy="1396940"/>
              </a:xfrm>
              <a:prstGeom prst="ellipse">
                <a:avLst/>
              </a:pr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40" name="Oval 39">
                <a:extLst>
                  <a:ext uri="{FF2B5EF4-FFF2-40B4-BE49-F238E27FC236}">
                    <a16:creationId xmlns:a16="http://schemas.microsoft.com/office/drawing/2014/main" id="{27207075-20C7-4FD8-ABA4-60E1F0B94EBB}"/>
                  </a:ext>
                </a:extLst>
              </p:cNvPr>
              <p:cNvSpPr>
                <a:spLocks/>
              </p:cNvSpPr>
              <p:nvPr/>
            </p:nvSpPr>
            <p:spPr bwMode="auto">
              <a:xfrm>
                <a:off x="0" y="650589"/>
                <a:ext cx="595289" cy="595288"/>
              </a:xfrm>
              <a:prstGeom prst="ellipse">
                <a:avLst/>
              </a:prstGeom>
              <a:noFill/>
              <a:ln w="38100" cap="flat" cmpd="sng">
                <a:solidFill>
                  <a:srgbClr val="4472C4"/>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grpSp>
        <p:sp>
          <p:nvSpPr>
            <p:cNvPr id="41" name="AutoShape 40">
              <a:extLst>
                <a:ext uri="{FF2B5EF4-FFF2-40B4-BE49-F238E27FC236}">
                  <a16:creationId xmlns:a16="http://schemas.microsoft.com/office/drawing/2014/main" id="{C224D1D8-4917-44E8-BEC5-061565458174}"/>
                </a:ext>
              </a:extLst>
            </p:cNvPr>
            <p:cNvSpPr>
              <a:spLocks/>
            </p:cNvSpPr>
            <p:nvPr/>
          </p:nvSpPr>
          <p:spPr bwMode="auto">
            <a:xfrm>
              <a:off x="4703213" y="3859388"/>
              <a:ext cx="224820" cy="213652"/>
            </a:xfrm>
            <a:custGeom>
              <a:avLst/>
              <a:gdLst>
                <a:gd name="T0" fmla="*/ 224812 w 21600"/>
                <a:gd name="T1" fmla="*/ 213643 h 21600"/>
                <a:gd name="T2" fmla="*/ 224812 w 21600"/>
                <a:gd name="T3" fmla="*/ 213643 h 21600"/>
                <a:gd name="T4" fmla="*/ 224812 w 21600"/>
                <a:gd name="T5" fmla="*/ 213643 h 21600"/>
                <a:gd name="T6" fmla="*/ 224812 w 21600"/>
                <a:gd name="T7" fmla="*/ 21364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8281"/>
                  </a:moveTo>
                  <a:lnTo>
                    <a:pt x="13912" y="7641"/>
                  </a:lnTo>
                  <a:lnTo>
                    <a:pt x="10780" y="0"/>
                  </a:lnTo>
                  <a:lnTo>
                    <a:pt x="7688" y="7641"/>
                  </a:lnTo>
                  <a:lnTo>
                    <a:pt x="0" y="8281"/>
                  </a:lnTo>
                  <a:lnTo>
                    <a:pt x="5817" y="13745"/>
                  </a:lnTo>
                  <a:lnTo>
                    <a:pt x="4149" y="21600"/>
                  </a:lnTo>
                  <a:lnTo>
                    <a:pt x="10780" y="17417"/>
                  </a:lnTo>
                  <a:lnTo>
                    <a:pt x="17451" y="21600"/>
                  </a:lnTo>
                  <a:lnTo>
                    <a:pt x="15783" y="13745"/>
                  </a:lnTo>
                  <a:lnTo>
                    <a:pt x="21600" y="8281"/>
                  </a:lnTo>
                  <a:close/>
                  <a:moveTo>
                    <a:pt x="10780" y="15240"/>
                  </a:moveTo>
                  <a:lnTo>
                    <a:pt x="6631" y="17886"/>
                  </a:lnTo>
                  <a:lnTo>
                    <a:pt x="7892" y="13062"/>
                  </a:lnTo>
                  <a:lnTo>
                    <a:pt x="4149" y="9818"/>
                  </a:lnTo>
                  <a:lnTo>
                    <a:pt x="8908" y="9349"/>
                  </a:lnTo>
                  <a:lnTo>
                    <a:pt x="10780" y="4781"/>
                  </a:lnTo>
                  <a:lnTo>
                    <a:pt x="12651" y="9349"/>
                  </a:lnTo>
                  <a:lnTo>
                    <a:pt x="17451" y="9818"/>
                  </a:lnTo>
                  <a:lnTo>
                    <a:pt x="13912" y="13062"/>
                  </a:lnTo>
                  <a:lnTo>
                    <a:pt x="14929" y="17886"/>
                  </a:lnTo>
                  <a:lnTo>
                    <a:pt x="10780" y="15240"/>
                  </a:lnTo>
                  <a:close/>
                </a:path>
              </a:pathLst>
            </a:custGeom>
            <a:solidFill>
              <a:srgbClr val="001316"/>
            </a:solidFill>
            <a:ln w="12700" cap="flat" cmpd="sng">
              <a:noFill/>
              <a:prstDash val="solid"/>
              <a:miter lim="400000"/>
              <a:headEnd type="none" w="med" len="med"/>
              <a:tailEnd type="none" w="med" len="med"/>
            </a:ln>
            <a:effectLst/>
          </p:spPr>
          <p:txBody>
            <a:bodyPr lIns="22860" rIns="22860" anchor="ctr"/>
            <a:lstStyle/>
            <a:p>
              <a:endParaRPr lang="ar-IQ" sz="900"/>
            </a:p>
          </p:txBody>
        </p:sp>
        <p:sp>
          <p:nvSpPr>
            <p:cNvPr id="42" name="AutoShape 41">
              <a:extLst>
                <a:ext uri="{FF2B5EF4-FFF2-40B4-BE49-F238E27FC236}">
                  <a16:creationId xmlns:a16="http://schemas.microsoft.com/office/drawing/2014/main" id="{A1C5D684-7687-4A34-87D5-BFDD5B35F800}"/>
                </a:ext>
              </a:extLst>
            </p:cNvPr>
            <p:cNvSpPr>
              <a:spLocks/>
            </p:cNvSpPr>
            <p:nvPr/>
          </p:nvSpPr>
          <p:spPr bwMode="auto">
            <a:xfrm>
              <a:off x="3430127" y="3859387"/>
              <a:ext cx="178284" cy="213654"/>
            </a:xfrm>
            <a:custGeom>
              <a:avLst/>
              <a:gdLst>
                <a:gd name="T0" fmla="*/ 178277 w 21600"/>
                <a:gd name="T1" fmla="*/ 213645 h 21600"/>
                <a:gd name="T2" fmla="*/ 178277 w 21600"/>
                <a:gd name="T3" fmla="*/ 213645 h 21600"/>
                <a:gd name="T4" fmla="*/ 178277 w 21600"/>
                <a:gd name="T5" fmla="*/ 213645 h 21600"/>
                <a:gd name="T6" fmla="*/ 178277 w 21600"/>
                <a:gd name="T7" fmla="*/ 21364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640" y="5251"/>
                  </a:moveTo>
                  <a:lnTo>
                    <a:pt x="9374" y="0"/>
                  </a:lnTo>
                  <a:lnTo>
                    <a:pt x="9374" y="3500"/>
                  </a:lnTo>
                  <a:cubicBezTo>
                    <a:pt x="4177" y="4141"/>
                    <a:pt x="0" y="7983"/>
                    <a:pt x="0" y="12678"/>
                  </a:cubicBezTo>
                  <a:cubicBezTo>
                    <a:pt x="0" y="17374"/>
                    <a:pt x="4177" y="20960"/>
                    <a:pt x="9374" y="21600"/>
                  </a:cubicBezTo>
                  <a:lnTo>
                    <a:pt x="9374" y="19209"/>
                  </a:lnTo>
                  <a:cubicBezTo>
                    <a:pt x="5502" y="18783"/>
                    <a:pt x="2598" y="16051"/>
                    <a:pt x="2598" y="12678"/>
                  </a:cubicBezTo>
                  <a:cubicBezTo>
                    <a:pt x="2598" y="9263"/>
                    <a:pt x="5502" y="6318"/>
                    <a:pt x="9374" y="5891"/>
                  </a:cubicBezTo>
                  <a:lnTo>
                    <a:pt x="9374" y="10245"/>
                  </a:lnTo>
                  <a:lnTo>
                    <a:pt x="15640" y="5251"/>
                  </a:lnTo>
                  <a:close/>
                  <a:moveTo>
                    <a:pt x="21600" y="11355"/>
                  </a:moveTo>
                  <a:cubicBezTo>
                    <a:pt x="21345" y="9818"/>
                    <a:pt x="20581" y="8281"/>
                    <a:pt x="19257" y="7001"/>
                  </a:cubicBezTo>
                  <a:lnTo>
                    <a:pt x="17474" y="8538"/>
                  </a:lnTo>
                  <a:cubicBezTo>
                    <a:pt x="18238" y="9391"/>
                    <a:pt x="18747" y="10501"/>
                    <a:pt x="18747" y="11355"/>
                  </a:cubicBezTo>
                  <a:lnTo>
                    <a:pt x="21600" y="11355"/>
                  </a:lnTo>
                  <a:close/>
                  <a:moveTo>
                    <a:pt x="12226" y="19209"/>
                  </a:moveTo>
                  <a:lnTo>
                    <a:pt x="12226" y="21600"/>
                  </a:lnTo>
                  <a:cubicBezTo>
                    <a:pt x="14060" y="21387"/>
                    <a:pt x="15894" y="20746"/>
                    <a:pt x="17474" y="19850"/>
                  </a:cubicBezTo>
                  <a:lnTo>
                    <a:pt x="15640" y="18100"/>
                  </a:lnTo>
                  <a:cubicBezTo>
                    <a:pt x="14315" y="18783"/>
                    <a:pt x="13296" y="19209"/>
                    <a:pt x="12226" y="19209"/>
                  </a:cubicBezTo>
                  <a:close/>
                  <a:moveTo>
                    <a:pt x="17474" y="16606"/>
                  </a:moveTo>
                  <a:lnTo>
                    <a:pt x="19257" y="18100"/>
                  </a:lnTo>
                  <a:cubicBezTo>
                    <a:pt x="20581" y="16819"/>
                    <a:pt x="21345" y="15282"/>
                    <a:pt x="21600" y="13745"/>
                  </a:cubicBezTo>
                  <a:lnTo>
                    <a:pt x="18747" y="13745"/>
                  </a:lnTo>
                  <a:cubicBezTo>
                    <a:pt x="18747" y="14855"/>
                    <a:pt x="18238" y="15709"/>
                    <a:pt x="17474" y="16606"/>
                  </a:cubicBezTo>
                  <a:close/>
                </a:path>
              </a:pathLst>
            </a:custGeom>
            <a:solidFill>
              <a:srgbClr val="001316"/>
            </a:solidFill>
            <a:ln w="12700" cap="flat" cmpd="sng">
              <a:noFill/>
              <a:prstDash val="solid"/>
              <a:miter lim="400000"/>
              <a:headEnd type="none" w="med" len="med"/>
              <a:tailEnd type="none" w="med" len="med"/>
            </a:ln>
            <a:effectLst/>
          </p:spPr>
          <p:txBody>
            <a:bodyPr lIns="22860" rIns="22860" anchor="ctr"/>
            <a:lstStyle/>
            <a:p>
              <a:endParaRPr lang="ar-IQ" sz="900"/>
            </a:p>
          </p:txBody>
        </p:sp>
        <p:sp>
          <p:nvSpPr>
            <p:cNvPr id="43" name="AutoShape 42">
              <a:extLst>
                <a:ext uri="{FF2B5EF4-FFF2-40B4-BE49-F238E27FC236}">
                  <a16:creationId xmlns:a16="http://schemas.microsoft.com/office/drawing/2014/main" id="{A32A41E3-4F7E-4AE0-A1BB-C65D02D5775D}"/>
                </a:ext>
              </a:extLst>
            </p:cNvPr>
            <p:cNvSpPr>
              <a:spLocks/>
            </p:cNvSpPr>
            <p:nvPr/>
          </p:nvSpPr>
          <p:spPr bwMode="auto">
            <a:xfrm>
              <a:off x="2123865" y="3873185"/>
              <a:ext cx="198760" cy="198759"/>
            </a:xfrm>
            <a:custGeom>
              <a:avLst/>
              <a:gdLst>
                <a:gd name="T0" fmla="*/ 198752 w 21600"/>
                <a:gd name="T1" fmla="*/ 198751 h 21600"/>
                <a:gd name="T2" fmla="*/ 198752 w 21600"/>
                <a:gd name="T3" fmla="*/ 198751 h 21600"/>
                <a:gd name="T4" fmla="*/ 198752 w 21600"/>
                <a:gd name="T5" fmla="*/ 198751 h 21600"/>
                <a:gd name="T6" fmla="*/ 198752 w 21600"/>
                <a:gd name="T7" fmla="*/ 1987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258" y="13603"/>
                  </a:moveTo>
                  <a:lnTo>
                    <a:pt x="14339" y="13603"/>
                  </a:lnTo>
                  <a:lnTo>
                    <a:pt x="14109" y="13144"/>
                  </a:lnTo>
                  <a:cubicBezTo>
                    <a:pt x="15258" y="11719"/>
                    <a:pt x="15993" y="10065"/>
                    <a:pt x="15993" y="7951"/>
                  </a:cubicBezTo>
                  <a:cubicBezTo>
                    <a:pt x="15993" y="3493"/>
                    <a:pt x="12454" y="0"/>
                    <a:pt x="7997" y="0"/>
                  </a:cubicBezTo>
                  <a:cubicBezTo>
                    <a:pt x="3539" y="0"/>
                    <a:pt x="0" y="3493"/>
                    <a:pt x="0" y="7951"/>
                  </a:cubicBezTo>
                  <a:cubicBezTo>
                    <a:pt x="0" y="12409"/>
                    <a:pt x="3539" y="15947"/>
                    <a:pt x="7997" y="15947"/>
                  </a:cubicBezTo>
                  <a:cubicBezTo>
                    <a:pt x="9881" y="15947"/>
                    <a:pt x="11765" y="15258"/>
                    <a:pt x="13144" y="14063"/>
                  </a:cubicBezTo>
                  <a:lnTo>
                    <a:pt x="13603" y="14293"/>
                  </a:lnTo>
                  <a:lnTo>
                    <a:pt x="13603" y="15488"/>
                  </a:lnTo>
                  <a:lnTo>
                    <a:pt x="19716" y="21600"/>
                  </a:lnTo>
                  <a:lnTo>
                    <a:pt x="21600" y="19716"/>
                  </a:lnTo>
                  <a:lnTo>
                    <a:pt x="15258" y="13603"/>
                  </a:lnTo>
                  <a:close/>
                  <a:moveTo>
                    <a:pt x="7997" y="13603"/>
                  </a:moveTo>
                  <a:cubicBezTo>
                    <a:pt x="4917" y="13603"/>
                    <a:pt x="2574" y="11030"/>
                    <a:pt x="2574" y="7951"/>
                  </a:cubicBezTo>
                  <a:cubicBezTo>
                    <a:pt x="2574" y="4917"/>
                    <a:pt x="4917" y="2574"/>
                    <a:pt x="7997" y="2574"/>
                  </a:cubicBezTo>
                  <a:cubicBezTo>
                    <a:pt x="11030" y="2574"/>
                    <a:pt x="13603" y="4917"/>
                    <a:pt x="13603" y="7951"/>
                  </a:cubicBezTo>
                  <a:cubicBezTo>
                    <a:pt x="13603" y="11030"/>
                    <a:pt x="11030" y="13603"/>
                    <a:pt x="7997" y="13603"/>
                  </a:cubicBezTo>
                  <a:close/>
                </a:path>
              </a:pathLst>
            </a:custGeom>
            <a:solidFill>
              <a:srgbClr val="001316"/>
            </a:solidFill>
            <a:ln w="12700" cap="flat" cmpd="sng">
              <a:noFill/>
              <a:prstDash val="solid"/>
              <a:miter lim="400000"/>
              <a:headEnd type="none" w="med" len="med"/>
              <a:tailEnd type="none" w="med" len="med"/>
            </a:ln>
            <a:effectLst/>
          </p:spPr>
          <p:txBody>
            <a:bodyPr lIns="22860" rIns="22860" anchor="ctr"/>
            <a:lstStyle/>
            <a:p>
              <a:endParaRPr lang="ar-IQ" sz="900"/>
            </a:p>
          </p:txBody>
        </p:sp>
        <p:sp>
          <p:nvSpPr>
            <p:cNvPr id="44" name="AutoShape 43">
              <a:extLst>
                <a:ext uri="{FF2B5EF4-FFF2-40B4-BE49-F238E27FC236}">
                  <a16:creationId xmlns:a16="http://schemas.microsoft.com/office/drawing/2014/main" id="{495C89D9-5587-4131-A9B4-6EAB71E8C0C1}"/>
                </a:ext>
              </a:extLst>
            </p:cNvPr>
            <p:cNvSpPr>
              <a:spLocks/>
            </p:cNvSpPr>
            <p:nvPr/>
          </p:nvSpPr>
          <p:spPr bwMode="auto">
            <a:xfrm>
              <a:off x="9892612" y="3873991"/>
              <a:ext cx="208021" cy="209848"/>
            </a:xfrm>
            <a:custGeom>
              <a:avLst/>
              <a:gdLst>
                <a:gd name="T0" fmla="*/ 208013 w 21600"/>
                <a:gd name="T1" fmla="*/ 209839 h 21600"/>
                <a:gd name="T2" fmla="*/ 208013 w 21600"/>
                <a:gd name="T3" fmla="*/ 209839 h 21600"/>
                <a:gd name="T4" fmla="*/ 208013 w 21600"/>
                <a:gd name="T5" fmla="*/ 209839 h 21600"/>
                <a:gd name="T6" fmla="*/ 208013 w 21600"/>
                <a:gd name="T7" fmla="*/ 20983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4286"/>
                  </a:moveTo>
                  <a:lnTo>
                    <a:pt x="16675" y="0"/>
                  </a:lnTo>
                  <a:lnTo>
                    <a:pt x="15206" y="1629"/>
                  </a:lnTo>
                  <a:lnTo>
                    <a:pt x="20174" y="5700"/>
                  </a:lnTo>
                  <a:lnTo>
                    <a:pt x="21600" y="4286"/>
                  </a:lnTo>
                  <a:close/>
                  <a:moveTo>
                    <a:pt x="6394" y="1629"/>
                  </a:moveTo>
                  <a:lnTo>
                    <a:pt x="4925" y="214"/>
                  </a:lnTo>
                  <a:lnTo>
                    <a:pt x="0" y="4286"/>
                  </a:lnTo>
                  <a:lnTo>
                    <a:pt x="1469" y="5700"/>
                  </a:lnTo>
                  <a:lnTo>
                    <a:pt x="6394" y="1629"/>
                  </a:lnTo>
                  <a:close/>
                  <a:moveTo>
                    <a:pt x="11318" y="6729"/>
                  </a:moveTo>
                  <a:lnTo>
                    <a:pt x="9677" y="6729"/>
                  </a:lnTo>
                  <a:lnTo>
                    <a:pt x="9677" y="13071"/>
                  </a:lnTo>
                  <a:lnTo>
                    <a:pt x="14818" y="16114"/>
                  </a:lnTo>
                  <a:lnTo>
                    <a:pt x="15638" y="14871"/>
                  </a:lnTo>
                  <a:lnTo>
                    <a:pt x="11318" y="12257"/>
                  </a:lnTo>
                  <a:lnTo>
                    <a:pt x="11318" y="6729"/>
                  </a:lnTo>
                  <a:close/>
                  <a:moveTo>
                    <a:pt x="10714" y="2443"/>
                  </a:moveTo>
                  <a:cubicBezTo>
                    <a:pt x="5357" y="2443"/>
                    <a:pt x="1037" y="6729"/>
                    <a:pt x="1037" y="12043"/>
                  </a:cubicBezTo>
                  <a:cubicBezTo>
                    <a:pt x="1037" y="17357"/>
                    <a:pt x="5270" y="21600"/>
                    <a:pt x="10714" y="21600"/>
                  </a:cubicBezTo>
                  <a:cubicBezTo>
                    <a:pt x="16157" y="21600"/>
                    <a:pt x="20347" y="17357"/>
                    <a:pt x="20347" y="12043"/>
                  </a:cubicBezTo>
                  <a:cubicBezTo>
                    <a:pt x="20347" y="6729"/>
                    <a:pt x="16243" y="2443"/>
                    <a:pt x="10714" y="2443"/>
                  </a:cubicBezTo>
                  <a:close/>
                  <a:moveTo>
                    <a:pt x="10714" y="19371"/>
                  </a:moveTo>
                  <a:cubicBezTo>
                    <a:pt x="6610" y="19371"/>
                    <a:pt x="3283" y="16200"/>
                    <a:pt x="3283" y="12043"/>
                  </a:cubicBezTo>
                  <a:cubicBezTo>
                    <a:pt x="3283" y="7843"/>
                    <a:pt x="6480" y="4500"/>
                    <a:pt x="10714" y="4500"/>
                  </a:cubicBezTo>
                  <a:cubicBezTo>
                    <a:pt x="14904" y="4500"/>
                    <a:pt x="18317" y="7843"/>
                    <a:pt x="18317" y="12043"/>
                  </a:cubicBezTo>
                  <a:cubicBezTo>
                    <a:pt x="18317" y="16200"/>
                    <a:pt x="15034" y="19371"/>
                    <a:pt x="10714" y="19371"/>
                  </a:cubicBezTo>
                  <a:close/>
                </a:path>
              </a:pathLst>
            </a:custGeom>
            <a:solidFill>
              <a:srgbClr val="001316"/>
            </a:solidFill>
            <a:ln w="12700" cap="flat" cmpd="sng">
              <a:noFill/>
              <a:prstDash val="solid"/>
              <a:miter lim="400000"/>
              <a:headEnd type="none" w="med" len="med"/>
              <a:tailEnd type="none" w="med" len="med"/>
            </a:ln>
            <a:effectLst/>
          </p:spPr>
          <p:txBody>
            <a:bodyPr lIns="22860" rIns="22860" anchor="ctr"/>
            <a:lstStyle/>
            <a:p>
              <a:endParaRPr lang="ar-IQ" sz="900"/>
            </a:p>
          </p:txBody>
        </p:sp>
        <p:sp>
          <p:nvSpPr>
            <p:cNvPr id="45" name="AutoShape 44">
              <a:extLst>
                <a:ext uri="{FF2B5EF4-FFF2-40B4-BE49-F238E27FC236}">
                  <a16:creationId xmlns:a16="http://schemas.microsoft.com/office/drawing/2014/main" id="{34D01C63-12CF-40EF-8096-F7C350ED9FF3}"/>
                </a:ext>
              </a:extLst>
            </p:cNvPr>
            <p:cNvSpPr>
              <a:spLocks/>
            </p:cNvSpPr>
            <p:nvPr/>
          </p:nvSpPr>
          <p:spPr bwMode="auto">
            <a:xfrm>
              <a:off x="7314972" y="3869467"/>
              <a:ext cx="197052" cy="206194"/>
            </a:xfrm>
            <a:custGeom>
              <a:avLst/>
              <a:gdLst>
                <a:gd name="T0" fmla="*/ 197044 w 21600"/>
                <a:gd name="T1" fmla="*/ 206186 h 21600"/>
                <a:gd name="T2" fmla="*/ 197044 w 21600"/>
                <a:gd name="T3" fmla="*/ 206186 h 21600"/>
                <a:gd name="T4" fmla="*/ 197044 w 21600"/>
                <a:gd name="T5" fmla="*/ 206186 h 21600"/>
                <a:gd name="T6" fmla="*/ 197044 w 21600"/>
                <a:gd name="T7" fmla="*/ 20618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5020"/>
                  </a:moveTo>
                  <a:lnTo>
                    <a:pt x="21600" y="12986"/>
                  </a:lnTo>
                  <a:lnTo>
                    <a:pt x="12524" y="7618"/>
                  </a:lnTo>
                  <a:lnTo>
                    <a:pt x="12524" y="1645"/>
                  </a:lnTo>
                  <a:cubicBezTo>
                    <a:pt x="12524" y="822"/>
                    <a:pt x="11662" y="0"/>
                    <a:pt x="10800" y="0"/>
                  </a:cubicBezTo>
                  <a:cubicBezTo>
                    <a:pt x="9938" y="0"/>
                    <a:pt x="9076" y="822"/>
                    <a:pt x="9076" y="1645"/>
                  </a:cubicBezTo>
                  <a:lnTo>
                    <a:pt x="9076" y="7618"/>
                  </a:lnTo>
                  <a:lnTo>
                    <a:pt x="0" y="12986"/>
                  </a:lnTo>
                  <a:lnTo>
                    <a:pt x="0" y="15020"/>
                  </a:lnTo>
                  <a:lnTo>
                    <a:pt x="9076" y="12337"/>
                  </a:lnTo>
                  <a:lnTo>
                    <a:pt x="9076" y="18310"/>
                  </a:lnTo>
                  <a:lnTo>
                    <a:pt x="6897" y="19955"/>
                  </a:lnTo>
                  <a:lnTo>
                    <a:pt x="6897" y="21600"/>
                  </a:lnTo>
                  <a:lnTo>
                    <a:pt x="10800" y="20604"/>
                  </a:lnTo>
                  <a:lnTo>
                    <a:pt x="14657" y="21600"/>
                  </a:lnTo>
                  <a:lnTo>
                    <a:pt x="14657" y="19955"/>
                  </a:lnTo>
                  <a:lnTo>
                    <a:pt x="12524" y="18310"/>
                  </a:lnTo>
                  <a:lnTo>
                    <a:pt x="12524" y="12337"/>
                  </a:lnTo>
                  <a:lnTo>
                    <a:pt x="21600" y="15020"/>
                  </a:lnTo>
                </a:path>
              </a:pathLst>
            </a:custGeom>
            <a:solidFill>
              <a:srgbClr val="001316"/>
            </a:solidFill>
            <a:ln w="12700" cap="flat" cmpd="sng">
              <a:noFill/>
              <a:prstDash val="solid"/>
              <a:miter lim="400000"/>
              <a:headEnd type="none" w="med" len="med"/>
              <a:tailEnd type="none" w="med" len="med"/>
            </a:ln>
            <a:effectLst/>
          </p:spPr>
          <p:txBody>
            <a:bodyPr lIns="22860" rIns="22860" anchor="ctr"/>
            <a:lstStyle/>
            <a:p>
              <a:endParaRPr lang="ar-IQ" sz="900"/>
            </a:p>
          </p:txBody>
        </p:sp>
        <p:sp>
          <p:nvSpPr>
            <p:cNvPr id="46" name="AutoShape 45">
              <a:extLst>
                <a:ext uri="{FF2B5EF4-FFF2-40B4-BE49-F238E27FC236}">
                  <a16:creationId xmlns:a16="http://schemas.microsoft.com/office/drawing/2014/main" id="{5654813C-A5C6-4320-BA6B-C38E0B45E29A}"/>
                </a:ext>
              </a:extLst>
            </p:cNvPr>
            <p:cNvSpPr>
              <a:spLocks/>
            </p:cNvSpPr>
            <p:nvPr/>
          </p:nvSpPr>
          <p:spPr bwMode="auto">
            <a:xfrm>
              <a:off x="6016485" y="3875095"/>
              <a:ext cx="186371" cy="194940"/>
            </a:xfrm>
            <a:custGeom>
              <a:avLst/>
              <a:gdLst>
                <a:gd name="T0" fmla="*/ 186364 w 21600"/>
                <a:gd name="T1" fmla="*/ 194932 h 21600"/>
                <a:gd name="T2" fmla="*/ 186364 w 21600"/>
                <a:gd name="T3" fmla="*/ 194932 h 21600"/>
                <a:gd name="T4" fmla="*/ 186364 w 21600"/>
                <a:gd name="T5" fmla="*/ 194932 h 21600"/>
                <a:gd name="T6" fmla="*/ 186364 w 21600"/>
                <a:gd name="T7" fmla="*/ 1949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609" y="0"/>
                    <a:pt x="0" y="4380"/>
                    <a:pt x="0" y="10263"/>
                  </a:cubicBezTo>
                  <a:lnTo>
                    <a:pt x="0" y="18122"/>
                  </a:lnTo>
                  <a:cubicBezTo>
                    <a:pt x="0" y="20054"/>
                    <a:pt x="1401" y="21600"/>
                    <a:pt x="3434" y="21600"/>
                  </a:cubicBezTo>
                  <a:lnTo>
                    <a:pt x="7140" y="21600"/>
                  </a:lnTo>
                  <a:lnTo>
                    <a:pt x="7140" y="12453"/>
                  </a:lnTo>
                  <a:lnTo>
                    <a:pt x="2305" y="12453"/>
                  </a:lnTo>
                  <a:lnTo>
                    <a:pt x="2305" y="10263"/>
                  </a:lnTo>
                  <a:cubicBezTo>
                    <a:pt x="2305" y="5668"/>
                    <a:pt x="6100" y="2190"/>
                    <a:pt x="10800" y="2190"/>
                  </a:cubicBezTo>
                  <a:cubicBezTo>
                    <a:pt x="15500" y="2190"/>
                    <a:pt x="19069" y="5668"/>
                    <a:pt x="19069" y="10263"/>
                  </a:cubicBezTo>
                  <a:lnTo>
                    <a:pt x="19069" y="12453"/>
                  </a:lnTo>
                  <a:lnTo>
                    <a:pt x="14234" y="12453"/>
                  </a:lnTo>
                  <a:lnTo>
                    <a:pt x="14234" y="21600"/>
                  </a:lnTo>
                  <a:lnTo>
                    <a:pt x="17940" y="21600"/>
                  </a:lnTo>
                  <a:cubicBezTo>
                    <a:pt x="19973" y="21600"/>
                    <a:pt x="21600" y="20054"/>
                    <a:pt x="21600" y="18122"/>
                  </a:cubicBezTo>
                  <a:lnTo>
                    <a:pt x="21600" y="10263"/>
                  </a:lnTo>
                  <a:cubicBezTo>
                    <a:pt x="21600" y="4380"/>
                    <a:pt x="16765" y="0"/>
                    <a:pt x="10800" y="0"/>
                  </a:cubicBezTo>
                </a:path>
              </a:pathLst>
            </a:custGeom>
            <a:solidFill>
              <a:srgbClr val="001316"/>
            </a:solidFill>
            <a:ln w="12700" cap="flat" cmpd="sng">
              <a:noFill/>
              <a:prstDash val="solid"/>
              <a:miter lim="400000"/>
              <a:headEnd type="none" w="med" len="med"/>
              <a:tailEnd type="none" w="med" len="med"/>
            </a:ln>
            <a:effectLst/>
          </p:spPr>
          <p:txBody>
            <a:bodyPr lIns="22860" rIns="22860" anchor="ctr"/>
            <a:lstStyle/>
            <a:p>
              <a:endParaRPr lang="ar-IQ" sz="900"/>
            </a:p>
          </p:txBody>
        </p:sp>
        <p:sp>
          <p:nvSpPr>
            <p:cNvPr id="47" name="AutoShape 46">
              <a:extLst>
                <a:ext uri="{FF2B5EF4-FFF2-40B4-BE49-F238E27FC236}">
                  <a16:creationId xmlns:a16="http://schemas.microsoft.com/office/drawing/2014/main" id="{BF0613CB-FED8-469D-A6B2-88F985D6734F}"/>
                </a:ext>
              </a:extLst>
            </p:cNvPr>
            <p:cNvSpPr>
              <a:spLocks/>
            </p:cNvSpPr>
            <p:nvPr/>
          </p:nvSpPr>
          <p:spPr bwMode="auto">
            <a:xfrm>
              <a:off x="8624140" y="3880040"/>
              <a:ext cx="147731" cy="210450"/>
            </a:xfrm>
            <a:custGeom>
              <a:avLst/>
              <a:gdLst>
                <a:gd name="T0" fmla="*/ 147726 w 21600"/>
                <a:gd name="T1" fmla="*/ 210441 h 21600"/>
                <a:gd name="T2" fmla="*/ 147726 w 21600"/>
                <a:gd name="T3" fmla="*/ 210441 h 21600"/>
                <a:gd name="T4" fmla="*/ 147726 w 21600"/>
                <a:gd name="T5" fmla="*/ 210441 h 21600"/>
                <a:gd name="T6" fmla="*/ 147726 w 21600"/>
                <a:gd name="T7" fmla="*/ 21044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21" y="0"/>
                  </a:moveTo>
                  <a:cubicBezTo>
                    <a:pt x="4975" y="0"/>
                    <a:pt x="0" y="3298"/>
                    <a:pt x="0" y="7618"/>
                  </a:cubicBezTo>
                  <a:cubicBezTo>
                    <a:pt x="0" y="13164"/>
                    <a:pt x="10821" y="21600"/>
                    <a:pt x="10821" y="21600"/>
                  </a:cubicBezTo>
                  <a:cubicBezTo>
                    <a:pt x="10821" y="21600"/>
                    <a:pt x="21600" y="13164"/>
                    <a:pt x="21600" y="7618"/>
                  </a:cubicBezTo>
                  <a:cubicBezTo>
                    <a:pt x="21600" y="3298"/>
                    <a:pt x="16666" y="0"/>
                    <a:pt x="10821" y="0"/>
                  </a:cubicBezTo>
                  <a:close/>
                  <a:moveTo>
                    <a:pt x="10821" y="10304"/>
                  </a:moveTo>
                  <a:cubicBezTo>
                    <a:pt x="8748" y="10304"/>
                    <a:pt x="7007" y="9165"/>
                    <a:pt x="7007" y="7618"/>
                  </a:cubicBezTo>
                  <a:cubicBezTo>
                    <a:pt x="7007" y="6071"/>
                    <a:pt x="8748" y="4962"/>
                    <a:pt x="10821" y="4962"/>
                  </a:cubicBezTo>
                  <a:cubicBezTo>
                    <a:pt x="12852" y="4962"/>
                    <a:pt x="14593" y="6071"/>
                    <a:pt x="14593" y="7618"/>
                  </a:cubicBezTo>
                  <a:cubicBezTo>
                    <a:pt x="14593" y="9165"/>
                    <a:pt x="12852" y="10304"/>
                    <a:pt x="10821" y="10304"/>
                  </a:cubicBezTo>
                  <a:close/>
                </a:path>
              </a:pathLst>
            </a:custGeom>
            <a:solidFill>
              <a:srgbClr val="001316"/>
            </a:solidFill>
            <a:ln w="12700" cap="flat" cmpd="sng">
              <a:noFill/>
              <a:prstDash val="solid"/>
              <a:miter lim="400000"/>
              <a:headEnd type="none" w="med" len="med"/>
              <a:tailEnd type="none" w="med" len="med"/>
            </a:ln>
            <a:effectLst/>
          </p:spPr>
          <p:txBody>
            <a:bodyPr lIns="22860" rIns="22860" anchor="ctr"/>
            <a:lstStyle/>
            <a:p>
              <a:endParaRPr lang="ar-IQ" sz="900"/>
            </a:p>
          </p:txBody>
        </p:sp>
        <p:sp>
          <p:nvSpPr>
            <p:cNvPr id="48" name="Rectangle 50">
              <a:extLst>
                <a:ext uri="{FF2B5EF4-FFF2-40B4-BE49-F238E27FC236}">
                  <a16:creationId xmlns:a16="http://schemas.microsoft.com/office/drawing/2014/main" id="{ADCB2936-8F71-4078-A4A4-307A1EE656A1}"/>
                </a:ext>
              </a:extLst>
            </p:cNvPr>
            <p:cNvSpPr>
              <a:spLocks/>
            </p:cNvSpPr>
            <p:nvPr/>
          </p:nvSpPr>
          <p:spPr bwMode="auto">
            <a:xfrm rot="16200000">
              <a:off x="1862536" y="2787904"/>
              <a:ext cx="721518" cy="359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eaLnBrk="1">
                <a:defRPr/>
              </a:pPr>
              <a:r>
                <a:rPr lang="x-none" altLang="x-none" sz="2000" b="1" dirty="0">
                  <a:solidFill>
                    <a:srgbClr val="4472C4"/>
                  </a:solidFill>
                  <a:latin typeface="+mj-lt"/>
                  <a:cs typeface="Arial" charset="0"/>
                  <a:sym typeface="Arial" charset="0"/>
                </a:rPr>
                <a:t>2016</a:t>
              </a:r>
            </a:p>
          </p:txBody>
        </p:sp>
        <p:sp>
          <p:nvSpPr>
            <p:cNvPr id="49" name="Rectangle 51">
              <a:extLst>
                <a:ext uri="{FF2B5EF4-FFF2-40B4-BE49-F238E27FC236}">
                  <a16:creationId xmlns:a16="http://schemas.microsoft.com/office/drawing/2014/main" id="{F24A505E-F673-41D2-B891-0203124D15BA}"/>
                </a:ext>
              </a:extLst>
            </p:cNvPr>
            <p:cNvSpPr>
              <a:spLocks/>
            </p:cNvSpPr>
            <p:nvPr/>
          </p:nvSpPr>
          <p:spPr bwMode="auto">
            <a:xfrm rot="16200000">
              <a:off x="4454923" y="2787904"/>
              <a:ext cx="721518" cy="359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eaLnBrk="1">
                <a:defRPr/>
              </a:pPr>
              <a:r>
                <a:rPr lang="x-none" altLang="x-none" sz="2000" b="1" dirty="0">
                  <a:solidFill>
                    <a:srgbClr val="4472C4"/>
                  </a:solidFill>
                  <a:latin typeface="+mj-lt"/>
                  <a:cs typeface="Arial" charset="0"/>
                  <a:sym typeface="Arial" charset="0"/>
                </a:rPr>
                <a:t>2018</a:t>
              </a:r>
            </a:p>
          </p:txBody>
        </p:sp>
        <p:sp>
          <p:nvSpPr>
            <p:cNvPr id="50" name="Rectangle 52">
              <a:extLst>
                <a:ext uri="{FF2B5EF4-FFF2-40B4-BE49-F238E27FC236}">
                  <a16:creationId xmlns:a16="http://schemas.microsoft.com/office/drawing/2014/main" id="{126BF2FE-2824-4B20-BEDA-65A215523F12}"/>
                </a:ext>
              </a:extLst>
            </p:cNvPr>
            <p:cNvSpPr>
              <a:spLocks/>
            </p:cNvSpPr>
            <p:nvPr/>
          </p:nvSpPr>
          <p:spPr bwMode="auto">
            <a:xfrm rot="16200000">
              <a:off x="7047311" y="2787904"/>
              <a:ext cx="721518" cy="359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eaLnBrk="1">
                <a:defRPr/>
              </a:pPr>
              <a:r>
                <a:rPr lang="x-none" altLang="x-none" sz="2000" b="1" dirty="0">
                  <a:solidFill>
                    <a:srgbClr val="4472C4"/>
                  </a:solidFill>
                  <a:latin typeface="+mj-lt"/>
                  <a:cs typeface="Arial" charset="0"/>
                  <a:sym typeface="Arial" charset="0"/>
                </a:rPr>
                <a:t>2020</a:t>
              </a:r>
            </a:p>
          </p:txBody>
        </p:sp>
        <p:sp>
          <p:nvSpPr>
            <p:cNvPr id="51" name="Rectangle 53">
              <a:extLst>
                <a:ext uri="{FF2B5EF4-FFF2-40B4-BE49-F238E27FC236}">
                  <a16:creationId xmlns:a16="http://schemas.microsoft.com/office/drawing/2014/main" id="{A626C460-5251-42C5-906A-695B60F5F9B8}"/>
                </a:ext>
              </a:extLst>
            </p:cNvPr>
            <p:cNvSpPr>
              <a:spLocks/>
            </p:cNvSpPr>
            <p:nvPr/>
          </p:nvSpPr>
          <p:spPr bwMode="auto">
            <a:xfrm rot="16200000">
              <a:off x="9635730" y="2787904"/>
              <a:ext cx="721518" cy="359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eaLnBrk="1">
                <a:defRPr/>
              </a:pPr>
              <a:r>
                <a:rPr lang="x-none" altLang="x-none" sz="2000" b="1" dirty="0">
                  <a:solidFill>
                    <a:srgbClr val="4472C4"/>
                  </a:solidFill>
                  <a:latin typeface="+mj-lt"/>
                  <a:cs typeface="Arial" charset="0"/>
                  <a:sym typeface="Arial" charset="0"/>
                </a:rPr>
                <a:t>2022</a:t>
              </a:r>
            </a:p>
          </p:txBody>
        </p:sp>
        <p:sp>
          <p:nvSpPr>
            <p:cNvPr id="52" name="Rectangle 54">
              <a:extLst>
                <a:ext uri="{FF2B5EF4-FFF2-40B4-BE49-F238E27FC236}">
                  <a16:creationId xmlns:a16="http://schemas.microsoft.com/office/drawing/2014/main" id="{88635295-D4C3-4029-95A1-3CBA84C4F1FC}"/>
                </a:ext>
              </a:extLst>
            </p:cNvPr>
            <p:cNvSpPr>
              <a:spLocks/>
            </p:cNvSpPr>
            <p:nvPr/>
          </p:nvSpPr>
          <p:spPr bwMode="auto">
            <a:xfrm rot="16200000">
              <a:off x="3130147" y="4805227"/>
              <a:ext cx="760425" cy="359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r" eaLnBrk="1">
                <a:defRPr/>
              </a:pPr>
              <a:r>
                <a:rPr lang="x-none" altLang="x-none" sz="2000" b="1" dirty="0">
                  <a:solidFill>
                    <a:srgbClr val="4472C4"/>
                  </a:solidFill>
                  <a:latin typeface="+mj-lt"/>
                  <a:cs typeface="Arial" charset="0"/>
                  <a:sym typeface="Arial" charset="0"/>
                </a:rPr>
                <a:t>2017</a:t>
              </a:r>
            </a:p>
          </p:txBody>
        </p:sp>
        <p:sp>
          <p:nvSpPr>
            <p:cNvPr id="53" name="Rectangle 55">
              <a:extLst>
                <a:ext uri="{FF2B5EF4-FFF2-40B4-BE49-F238E27FC236}">
                  <a16:creationId xmlns:a16="http://schemas.microsoft.com/office/drawing/2014/main" id="{F8203ACA-A412-4F6A-A3E3-D21EF000446A}"/>
                </a:ext>
              </a:extLst>
            </p:cNvPr>
            <p:cNvSpPr>
              <a:spLocks/>
            </p:cNvSpPr>
            <p:nvPr/>
          </p:nvSpPr>
          <p:spPr bwMode="auto">
            <a:xfrm rot="16200000">
              <a:off x="5722534" y="4805227"/>
              <a:ext cx="760425" cy="359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r" eaLnBrk="1">
                <a:defRPr/>
              </a:pPr>
              <a:r>
                <a:rPr lang="x-none" altLang="x-none" sz="2000" b="1" dirty="0">
                  <a:solidFill>
                    <a:srgbClr val="4472C4"/>
                  </a:solidFill>
                  <a:latin typeface="+mj-lt"/>
                  <a:cs typeface="Arial" charset="0"/>
                  <a:sym typeface="Arial" charset="0"/>
                </a:rPr>
                <a:t>2019</a:t>
              </a:r>
            </a:p>
          </p:txBody>
        </p:sp>
        <p:sp>
          <p:nvSpPr>
            <p:cNvPr id="54" name="Rectangle 56">
              <a:extLst>
                <a:ext uri="{FF2B5EF4-FFF2-40B4-BE49-F238E27FC236}">
                  <a16:creationId xmlns:a16="http://schemas.microsoft.com/office/drawing/2014/main" id="{AEA60019-2A15-4079-A107-89175BA6DFAA}"/>
                </a:ext>
              </a:extLst>
            </p:cNvPr>
            <p:cNvSpPr>
              <a:spLocks/>
            </p:cNvSpPr>
            <p:nvPr/>
          </p:nvSpPr>
          <p:spPr bwMode="auto">
            <a:xfrm rot="16200000">
              <a:off x="8311351" y="4805227"/>
              <a:ext cx="760425" cy="359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r" eaLnBrk="1">
                <a:defRPr/>
              </a:pPr>
              <a:r>
                <a:rPr lang="x-none" altLang="x-none" sz="2000" b="1">
                  <a:solidFill>
                    <a:srgbClr val="4472C4"/>
                  </a:solidFill>
                  <a:latin typeface="+mj-lt"/>
                  <a:cs typeface="Arial" charset="0"/>
                  <a:sym typeface="Arial" charset="0"/>
                </a:rPr>
                <a:t>2021</a:t>
              </a:r>
            </a:p>
          </p:txBody>
        </p:sp>
        <p:sp>
          <p:nvSpPr>
            <p:cNvPr id="55" name="Rectangle 58">
              <a:extLst>
                <a:ext uri="{FF2B5EF4-FFF2-40B4-BE49-F238E27FC236}">
                  <a16:creationId xmlns:a16="http://schemas.microsoft.com/office/drawing/2014/main" id="{FEE4E289-D63E-41F7-B252-3D4835341547}"/>
                </a:ext>
              </a:extLst>
            </p:cNvPr>
            <p:cNvSpPr>
              <a:spLocks/>
            </p:cNvSpPr>
            <p:nvPr/>
          </p:nvSpPr>
          <p:spPr bwMode="auto">
            <a:xfrm>
              <a:off x="1445846" y="1467722"/>
              <a:ext cx="1554797" cy="297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ctr"/>
              <a:r>
                <a:rPr lang="en-US" sz="1600" b="1" dirty="0">
                  <a:solidFill>
                    <a:srgbClr val="4472C4"/>
                  </a:solidFill>
                  <a:latin typeface="+mj-lt"/>
                </a:rPr>
                <a:t>Insert title here</a:t>
              </a:r>
            </a:p>
          </p:txBody>
        </p:sp>
        <p:sp>
          <p:nvSpPr>
            <p:cNvPr id="56" name="Rectangle 59">
              <a:extLst>
                <a:ext uri="{FF2B5EF4-FFF2-40B4-BE49-F238E27FC236}">
                  <a16:creationId xmlns:a16="http://schemas.microsoft.com/office/drawing/2014/main" id="{4F114451-D6A4-446A-9C8A-4FBBDEBF3D64}"/>
                </a:ext>
              </a:extLst>
            </p:cNvPr>
            <p:cNvSpPr>
              <a:spLocks/>
            </p:cNvSpPr>
            <p:nvPr/>
          </p:nvSpPr>
          <p:spPr bwMode="auto">
            <a:xfrm>
              <a:off x="1222202" y="1785945"/>
              <a:ext cx="200208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pPr algn="ctr" eaLnBrk="1">
                <a:defRPr/>
              </a:pPr>
              <a:r>
                <a:rPr lang="x-none" altLang="x-none" sz="1000" dirty="0">
                  <a:solidFill>
                    <a:schemeClr val="bg1">
                      <a:lumMod val="50000"/>
                    </a:schemeClr>
                  </a:solidFill>
                  <a:cs typeface="Arial" charset="0"/>
                  <a:sym typeface="Arial" charset="0"/>
                </a:rPr>
                <a:t>Lorem ipsum mdolor sit amet, consectetuer adipiscng elit, sed exerci diam nonummy sit nibh euismod erat tincidunt ut laoreet dolore maa aliquam</a:t>
              </a:r>
            </a:p>
          </p:txBody>
        </p:sp>
        <p:sp>
          <p:nvSpPr>
            <p:cNvPr id="57" name="Rectangle 56">
              <a:extLst>
                <a:ext uri="{FF2B5EF4-FFF2-40B4-BE49-F238E27FC236}">
                  <a16:creationId xmlns:a16="http://schemas.microsoft.com/office/drawing/2014/main" id="{B28DF32E-A854-4E63-BF47-B0DF1038431D}"/>
                </a:ext>
              </a:extLst>
            </p:cNvPr>
            <p:cNvSpPr>
              <a:spLocks/>
            </p:cNvSpPr>
            <p:nvPr/>
          </p:nvSpPr>
          <p:spPr bwMode="auto">
            <a:xfrm>
              <a:off x="4034313" y="1467722"/>
              <a:ext cx="1554797" cy="297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ctr"/>
              <a:r>
                <a:rPr lang="en-US" sz="1600" b="1" dirty="0">
                  <a:solidFill>
                    <a:srgbClr val="4472C4"/>
                  </a:solidFill>
                  <a:latin typeface="+mj-lt"/>
                </a:rPr>
                <a:t>Insert title here</a:t>
              </a:r>
            </a:p>
          </p:txBody>
        </p:sp>
        <p:sp>
          <p:nvSpPr>
            <p:cNvPr id="58" name="Rectangle 57">
              <a:extLst>
                <a:ext uri="{FF2B5EF4-FFF2-40B4-BE49-F238E27FC236}">
                  <a16:creationId xmlns:a16="http://schemas.microsoft.com/office/drawing/2014/main" id="{44BC566F-C770-47E5-B15F-025C0845D541}"/>
                </a:ext>
              </a:extLst>
            </p:cNvPr>
            <p:cNvSpPr>
              <a:spLocks/>
            </p:cNvSpPr>
            <p:nvPr/>
          </p:nvSpPr>
          <p:spPr bwMode="auto">
            <a:xfrm>
              <a:off x="3810669" y="1785945"/>
              <a:ext cx="200208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pPr algn="ctr" eaLnBrk="1">
                <a:defRPr/>
              </a:pPr>
              <a:r>
                <a:rPr lang="x-none" altLang="x-none" sz="1000" dirty="0">
                  <a:solidFill>
                    <a:schemeClr val="bg1">
                      <a:lumMod val="50000"/>
                    </a:schemeClr>
                  </a:solidFill>
                  <a:cs typeface="Arial" charset="0"/>
                  <a:sym typeface="Arial" charset="0"/>
                </a:rPr>
                <a:t>Lorem ipsum mdolor sit amet, consectetuer adipiscng elit, sed exerci diam nonummy sit nibh euismod erat tincidunt ut laoreet dolore maa aliquam</a:t>
              </a:r>
            </a:p>
          </p:txBody>
        </p:sp>
        <p:sp>
          <p:nvSpPr>
            <p:cNvPr id="59" name="Rectangle 58">
              <a:extLst>
                <a:ext uri="{FF2B5EF4-FFF2-40B4-BE49-F238E27FC236}">
                  <a16:creationId xmlns:a16="http://schemas.microsoft.com/office/drawing/2014/main" id="{EDEF3F14-5B71-4AB2-8FD9-46EEEDB3B530}"/>
                </a:ext>
              </a:extLst>
            </p:cNvPr>
            <p:cNvSpPr>
              <a:spLocks/>
            </p:cNvSpPr>
            <p:nvPr/>
          </p:nvSpPr>
          <p:spPr bwMode="auto">
            <a:xfrm>
              <a:off x="6621145" y="1467722"/>
              <a:ext cx="1554797" cy="297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ctr"/>
              <a:r>
                <a:rPr lang="en-US" sz="1600" b="1" dirty="0">
                  <a:solidFill>
                    <a:srgbClr val="4472C4"/>
                  </a:solidFill>
                  <a:latin typeface="+mj-lt"/>
                </a:rPr>
                <a:t>Insert title here</a:t>
              </a:r>
            </a:p>
          </p:txBody>
        </p:sp>
        <p:sp>
          <p:nvSpPr>
            <p:cNvPr id="60" name="Rectangle 59">
              <a:extLst>
                <a:ext uri="{FF2B5EF4-FFF2-40B4-BE49-F238E27FC236}">
                  <a16:creationId xmlns:a16="http://schemas.microsoft.com/office/drawing/2014/main" id="{C4068B89-8712-41B9-97EA-BB7041D313FC}"/>
                </a:ext>
              </a:extLst>
            </p:cNvPr>
            <p:cNvSpPr>
              <a:spLocks/>
            </p:cNvSpPr>
            <p:nvPr/>
          </p:nvSpPr>
          <p:spPr bwMode="auto">
            <a:xfrm>
              <a:off x="6397501" y="1785945"/>
              <a:ext cx="200208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pPr algn="ctr" eaLnBrk="1">
                <a:defRPr/>
              </a:pPr>
              <a:r>
                <a:rPr lang="x-none" altLang="x-none" sz="1000" dirty="0">
                  <a:solidFill>
                    <a:schemeClr val="bg1">
                      <a:lumMod val="50000"/>
                    </a:schemeClr>
                  </a:solidFill>
                  <a:cs typeface="Arial" charset="0"/>
                  <a:sym typeface="Arial" charset="0"/>
                </a:rPr>
                <a:t>Lorem ipsum mdolor sit amet, consectetuer adipiscng elit, sed exerci diam nonummy sit nibh euismod erat tincidunt ut laoreet dolore maa aliquam</a:t>
              </a:r>
            </a:p>
          </p:txBody>
        </p:sp>
        <p:sp>
          <p:nvSpPr>
            <p:cNvPr id="61" name="Rectangle 58">
              <a:extLst>
                <a:ext uri="{FF2B5EF4-FFF2-40B4-BE49-F238E27FC236}">
                  <a16:creationId xmlns:a16="http://schemas.microsoft.com/office/drawing/2014/main" id="{A0210D68-CBFE-496D-B949-593063B8E220}"/>
                </a:ext>
              </a:extLst>
            </p:cNvPr>
            <p:cNvSpPr>
              <a:spLocks/>
            </p:cNvSpPr>
            <p:nvPr/>
          </p:nvSpPr>
          <p:spPr bwMode="auto">
            <a:xfrm>
              <a:off x="9207579" y="1467722"/>
              <a:ext cx="1554797" cy="297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ctr"/>
              <a:r>
                <a:rPr lang="en-US" sz="1600" b="1" dirty="0">
                  <a:solidFill>
                    <a:srgbClr val="4472C4"/>
                  </a:solidFill>
                  <a:latin typeface="+mj-lt"/>
                </a:rPr>
                <a:t>Insert title here</a:t>
              </a:r>
            </a:p>
          </p:txBody>
        </p:sp>
        <p:sp>
          <p:nvSpPr>
            <p:cNvPr id="62" name="Rectangle 59">
              <a:extLst>
                <a:ext uri="{FF2B5EF4-FFF2-40B4-BE49-F238E27FC236}">
                  <a16:creationId xmlns:a16="http://schemas.microsoft.com/office/drawing/2014/main" id="{1BFD5408-F6E6-4340-B705-53C5F0357E3B}"/>
                </a:ext>
              </a:extLst>
            </p:cNvPr>
            <p:cNvSpPr>
              <a:spLocks/>
            </p:cNvSpPr>
            <p:nvPr/>
          </p:nvSpPr>
          <p:spPr bwMode="auto">
            <a:xfrm>
              <a:off x="8983935" y="1785945"/>
              <a:ext cx="200208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pPr algn="ctr" eaLnBrk="1">
                <a:defRPr/>
              </a:pPr>
              <a:r>
                <a:rPr lang="x-none" altLang="x-none" sz="1000" dirty="0">
                  <a:solidFill>
                    <a:schemeClr val="bg1">
                      <a:lumMod val="50000"/>
                    </a:schemeClr>
                  </a:solidFill>
                  <a:cs typeface="Arial" charset="0"/>
                  <a:sym typeface="Arial" charset="0"/>
                </a:rPr>
                <a:t>Lorem ipsum mdolor sit amet, consectetuer adipiscng elit, sed exerci diam nonummy sit nibh euismod erat tincidunt ut laoreet dolore maa aliquam</a:t>
              </a:r>
            </a:p>
          </p:txBody>
        </p:sp>
        <p:sp>
          <p:nvSpPr>
            <p:cNvPr id="63" name="Rectangle 58">
              <a:extLst>
                <a:ext uri="{FF2B5EF4-FFF2-40B4-BE49-F238E27FC236}">
                  <a16:creationId xmlns:a16="http://schemas.microsoft.com/office/drawing/2014/main" id="{E43CCF96-DF6E-4C11-BB4F-7077D6C5433B}"/>
                </a:ext>
              </a:extLst>
            </p:cNvPr>
            <p:cNvSpPr>
              <a:spLocks/>
            </p:cNvSpPr>
            <p:nvPr/>
          </p:nvSpPr>
          <p:spPr bwMode="auto">
            <a:xfrm>
              <a:off x="7920645" y="5338048"/>
              <a:ext cx="1554797" cy="297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ctr"/>
              <a:r>
                <a:rPr lang="en-US" sz="1600" dirty="0">
                  <a:solidFill>
                    <a:srgbClr val="4472C4"/>
                  </a:solidFill>
                  <a:latin typeface="+mj-lt"/>
                </a:rPr>
                <a:t>Insert title here</a:t>
              </a:r>
            </a:p>
          </p:txBody>
        </p:sp>
        <p:sp>
          <p:nvSpPr>
            <p:cNvPr id="64" name="Rectangle 59">
              <a:extLst>
                <a:ext uri="{FF2B5EF4-FFF2-40B4-BE49-F238E27FC236}">
                  <a16:creationId xmlns:a16="http://schemas.microsoft.com/office/drawing/2014/main" id="{DC61E266-E57A-4599-AB1F-16629549434A}"/>
                </a:ext>
              </a:extLst>
            </p:cNvPr>
            <p:cNvSpPr>
              <a:spLocks/>
            </p:cNvSpPr>
            <p:nvPr/>
          </p:nvSpPr>
          <p:spPr bwMode="auto">
            <a:xfrm>
              <a:off x="7697001" y="5656271"/>
              <a:ext cx="200208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pPr algn="ctr" eaLnBrk="1">
                <a:defRPr/>
              </a:pPr>
              <a:r>
                <a:rPr lang="x-none" altLang="x-none" sz="1000" dirty="0">
                  <a:solidFill>
                    <a:schemeClr val="bg1">
                      <a:lumMod val="50000"/>
                    </a:schemeClr>
                  </a:solidFill>
                  <a:cs typeface="Arial" charset="0"/>
                  <a:sym typeface="Arial" charset="0"/>
                </a:rPr>
                <a:t>Lorem ipsum mdolor sit amet, consectetuer adipiscng elit, sed exerci diam nonummy sit nibh euismod erat tincidunt ut laoreet dolore maa aliquam</a:t>
              </a:r>
            </a:p>
          </p:txBody>
        </p:sp>
        <p:sp>
          <p:nvSpPr>
            <p:cNvPr id="65" name="Rectangle 58">
              <a:extLst>
                <a:ext uri="{FF2B5EF4-FFF2-40B4-BE49-F238E27FC236}">
                  <a16:creationId xmlns:a16="http://schemas.microsoft.com/office/drawing/2014/main" id="{86D95D53-7F2A-4CCD-A91B-AA5D121044BC}"/>
                </a:ext>
              </a:extLst>
            </p:cNvPr>
            <p:cNvSpPr>
              <a:spLocks/>
            </p:cNvSpPr>
            <p:nvPr/>
          </p:nvSpPr>
          <p:spPr bwMode="auto">
            <a:xfrm>
              <a:off x="5325347" y="5338048"/>
              <a:ext cx="1554797" cy="297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ctr"/>
              <a:r>
                <a:rPr lang="en-US" sz="1600" b="1" dirty="0">
                  <a:solidFill>
                    <a:srgbClr val="4472C4"/>
                  </a:solidFill>
                  <a:latin typeface="+mj-lt"/>
                </a:rPr>
                <a:t>Insert title here</a:t>
              </a:r>
            </a:p>
          </p:txBody>
        </p:sp>
        <p:sp>
          <p:nvSpPr>
            <p:cNvPr id="66" name="Rectangle 59">
              <a:extLst>
                <a:ext uri="{FF2B5EF4-FFF2-40B4-BE49-F238E27FC236}">
                  <a16:creationId xmlns:a16="http://schemas.microsoft.com/office/drawing/2014/main" id="{3B3F4EA2-2B61-4FFA-87A6-21DED59B99CE}"/>
                </a:ext>
              </a:extLst>
            </p:cNvPr>
            <p:cNvSpPr>
              <a:spLocks/>
            </p:cNvSpPr>
            <p:nvPr/>
          </p:nvSpPr>
          <p:spPr bwMode="auto">
            <a:xfrm>
              <a:off x="5101703" y="5656271"/>
              <a:ext cx="200208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pPr algn="ctr" eaLnBrk="1">
                <a:defRPr/>
              </a:pPr>
              <a:r>
                <a:rPr lang="x-none" altLang="x-none" sz="1000" dirty="0">
                  <a:solidFill>
                    <a:schemeClr val="bg1">
                      <a:lumMod val="50000"/>
                    </a:schemeClr>
                  </a:solidFill>
                  <a:cs typeface="Arial" charset="0"/>
                  <a:sym typeface="Arial" charset="0"/>
                </a:rPr>
                <a:t>Lorem ipsum mdolor sit amet, consectetuer adipiscng elit, sed exerci diam nonummy sit nibh euismod erat tincidunt ut laoreet dolore maa aliquam</a:t>
              </a:r>
            </a:p>
          </p:txBody>
        </p:sp>
        <p:sp>
          <p:nvSpPr>
            <p:cNvPr id="67" name="Rectangle 58">
              <a:extLst>
                <a:ext uri="{FF2B5EF4-FFF2-40B4-BE49-F238E27FC236}">
                  <a16:creationId xmlns:a16="http://schemas.microsoft.com/office/drawing/2014/main" id="{928CB5E6-2BDE-450C-ACD0-45190ADF4A1D}"/>
                </a:ext>
              </a:extLst>
            </p:cNvPr>
            <p:cNvSpPr>
              <a:spLocks/>
            </p:cNvSpPr>
            <p:nvPr/>
          </p:nvSpPr>
          <p:spPr bwMode="auto">
            <a:xfrm>
              <a:off x="2732960" y="5338048"/>
              <a:ext cx="1554797" cy="297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ctr"/>
              <a:r>
                <a:rPr lang="en-US" sz="1600" b="1" dirty="0">
                  <a:solidFill>
                    <a:srgbClr val="4472C4"/>
                  </a:solidFill>
                  <a:latin typeface="+mj-lt"/>
                </a:rPr>
                <a:t>Insert title here</a:t>
              </a:r>
            </a:p>
          </p:txBody>
        </p:sp>
        <p:sp>
          <p:nvSpPr>
            <p:cNvPr id="68" name="Rectangle 59">
              <a:extLst>
                <a:ext uri="{FF2B5EF4-FFF2-40B4-BE49-F238E27FC236}">
                  <a16:creationId xmlns:a16="http://schemas.microsoft.com/office/drawing/2014/main" id="{886CAE33-D348-453C-A592-AB42D6C1A04C}"/>
                </a:ext>
              </a:extLst>
            </p:cNvPr>
            <p:cNvSpPr>
              <a:spLocks/>
            </p:cNvSpPr>
            <p:nvPr/>
          </p:nvSpPr>
          <p:spPr bwMode="auto">
            <a:xfrm>
              <a:off x="2509316" y="5656271"/>
              <a:ext cx="200208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pPr algn="ctr" eaLnBrk="1">
                <a:defRPr/>
              </a:pPr>
              <a:r>
                <a:rPr lang="x-none" altLang="x-none" sz="1000" dirty="0">
                  <a:solidFill>
                    <a:schemeClr val="bg1">
                      <a:lumMod val="50000"/>
                    </a:schemeClr>
                  </a:solidFill>
                  <a:cs typeface="Arial" charset="0"/>
                  <a:sym typeface="Arial" charset="0"/>
                </a:rPr>
                <a:t>Lorem ipsum mdolor sit amet, consectetuer adipiscng elit, sed exerci diam nonummy sit nibh euismod erat tincidunt ut laoreet dolore maa aliquam</a:t>
              </a:r>
            </a:p>
          </p:txBody>
        </p:sp>
      </p:grpSp>
      <p:sp>
        <p:nvSpPr>
          <p:cNvPr id="70" name="Title 2">
            <a:extLst>
              <a:ext uri="{FF2B5EF4-FFF2-40B4-BE49-F238E27FC236}">
                <a16:creationId xmlns:a16="http://schemas.microsoft.com/office/drawing/2014/main" id="{A5D7FE8D-2F79-4091-904A-1403BA1B5383}"/>
              </a:ext>
            </a:extLst>
          </p:cNvPr>
          <p:cNvSpPr txBox="1">
            <a:spLocks/>
          </p:cNvSpPr>
          <p:nvPr/>
        </p:nvSpPr>
        <p:spPr>
          <a:xfrm>
            <a:off x="3530121" y="445560"/>
            <a:ext cx="5132628" cy="5942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4472C4"/>
                </a:solidFill>
                <a:latin typeface="+mn-lt"/>
              </a:rPr>
              <a:t>TIMELINE INFOGRAPHIC</a:t>
            </a:r>
          </a:p>
        </p:txBody>
      </p:sp>
      <p:sp>
        <p:nvSpPr>
          <p:cNvPr id="71" name="Rectangle 70">
            <a:extLst>
              <a:ext uri="{FF2B5EF4-FFF2-40B4-BE49-F238E27FC236}">
                <a16:creationId xmlns:a16="http://schemas.microsoft.com/office/drawing/2014/main" id="{68F237A9-CB7C-4454-B553-E0F9EAE04934}"/>
              </a:ext>
            </a:extLst>
          </p:cNvPr>
          <p:cNvSpPr/>
          <p:nvPr/>
        </p:nvSpPr>
        <p:spPr>
          <a:xfrm>
            <a:off x="0" y="6786000"/>
            <a:ext cx="12192000" cy="72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Tree>
    <p:extLst>
      <p:ext uri="{BB962C8B-B14F-4D97-AF65-F5344CB8AC3E}">
        <p14:creationId xmlns:p14="http://schemas.microsoft.com/office/powerpoint/2010/main" val="58369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up)">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E27055BD-639B-4741-B437-A22701061B7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11" name="Rectangle 10">
            <a:extLst>
              <a:ext uri="{FF2B5EF4-FFF2-40B4-BE49-F238E27FC236}">
                <a16:creationId xmlns:a16="http://schemas.microsoft.com/office/drawing/2014/main" id="{4E84DDE8-A175-47AA-A22C-10861A12C26F}"/>
              </a:ext>
            </a:extLst>
          </p:cNvPr>
          <p:cNvSpPr/>
          <p:nvPr/>
        </p:nvSpPr>
        <p:spPr>
          <a:xfrm>
            <a:off x="0" y="0"/>
            <a:ext cx="12192000" cy="6858000"/>
          </a:xfrm>
          <a:prstGeom prst="rect">
            <a:avLst/>
          </a:prstGeom>
          <a:solidFill>
            <a:schemeClr val="tx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grpSp>
        <p:nvGrpSpPr>
          <p:cNvPr id="16" name="Group 15">
            <a:extLst>
              <a:ext uri="{FF2B5EF4-FFF2-40B4-BE49-F238E27FC236}">
                <a16:creationId xmlns:a16="http://schemas.microsoft.com/office/drawing/2014/main" id="{52F41300-570A-4DE6-8FFC-7B43E0A9320A}"/>
              </a:ext>
            </a:extLst>
          </p:cNvPr>
          <p:cNvGrpSpPr/>
          <p:nvPr/>
        </p:nvGrpSpPr>
        <p:grpSpPr>
          <a:xfrm>
            <a:off x="0" y="4338684"/>
            <a:ext cx="9805697" cy="1446550"/>
            <a:chOff x="0" y="4338684"/>
            <a:chExt cx="9805697" cy="1446550"/>
          </a:xfrm>
        </p:grpSpPr>
        <p:sp>
          <p:nvSpPr>
            <p:cNvPr id="3" name="Round Same Side Corner Rectangle 3">
              <a:extLst>
                <a:ext uri="{FF2B5EF4-FFF2-40B4-BE49-F238E27FC236}">
                  <a16:creationId xmlns:a16="http://schemas.microsoft.com/office/drawing/2014/main" id="{3557A7B3-926E-4630-8F5F-568F36131045}"/>
                </a:ext>
              </a:extLst>
            </p:cNvPr>
            <p:cNvSpPr/>
            <p:nvPr/>
          </p:nvSpPr>
          <p:spPr>
            <a:xfrm rot="5400000">
              <a:off x="620842" y="4226678"/>
              <a:ext cx="428878" cy="1670562"/>
            </a:xfrm>
            <a:prstGeom prst="round2SameRect">
              <a:avLst>
                <a:gd name="adj1" fmla="val 50000"/>
                <a:gd name="adj2" fmla="val 0"/>
              </a:avLst>
            </a:prstGeom>
            <a:gradFill>
              <a:gsLst>
                <a:gs pos="67000">
                  <a:schemeClr val="bg1">
                    <a:alpha val="52000"/>
                  </a:schemeClr>
                </a:gs>
                <a:gs pos="99000">
                  <a:schemeClr val="bg1">
                    <a:alpha val="0"/>
                  </a:schemeClr>
                </a:gs>
                <a:gs pos="0">
                  <a:srgbClr val="4472C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schemeClr val="tx1"/>
                </a:solidFill>
              </a:endParaRPr>
            </a:p>
          </p:txBody>
        </p:sp>
        <p:grpSp>
          <p:nvGrpSpPr>
            <p:cNvPr id="8" name="Group 7">
              <a:extLst>
                <a:ext uri="{FF2B5EF4-FFF2-40B4-BE49-F238E27FC236}">
                  <a16:creationId xmlns:a16="http://schemas.microsoft.com/office/drawing/2014/main" id="{CFE39E75-44ED-4D92-8AA8-C2987A6D4A10}"/>
                </a:ext>
              </a:extLst>
            </p:cNvPr>
            <p:cNvGrpSpPr/>
            <p:nvPr/>
          </p:nvGrpSpPr>
          <p:grpSpPr>
            <a:xfrm>
              <a:off x="1868589" y="4338684"/>
              <a:ext cx="7937108" cy="1446550"/>
              <a:chOff x="2699262" y="3796475"/>
              <a:chExt cx="7937108" cy="1446550"/>
            </a:xfrm>
          </p:grpSpPr>
          <p:sp>
            <p:nvSpPr>
              <p:cNvPr id="2" name="Rectangle 1">
                <a:extLst>
                  <a:ext uri="{FF2B5EF4-FFF2-40B4-BE49-F238E27FC236}">
                    <a16:creationId xmlns:a16="http://schemas.microsoft.com/office/drawing/2014/main" id="{693E590D-77CC-4A6F-BCA4-480D28CA4854}"/>
                  </a:ext>
                </a:extLst>
              </p:cNvPr>
              <p:cNvSpPr/>
              <p:nvPr/>
            </p:nvSpPr>
            <p:spPr>
              <a:xfrm>
                <a:off x="2699262" y="3796475"/>
                <a:ext cx="3259223" cy="707886"/>
              </a:xfrm>
              <a:prstGeom prst="rect">
                <a:avLst/>
              </a:prstGeom>
            </p:spPr>
            <p:txBody>
              <a:bodyPr wrap="square">
                <a:spAutoFit/>
              </a:bodyPr>
              <a:lstStyle/>
              <a:p>
                <a:r>
                  <a:rPr lang="en-US" sz="4000" b="1" dirty="0">
                    <a:solidFill>
                      <a:schemeClr val="bg1"/>
                    </a:solidFill>
                    <a:latin typeface="+mj-lt"/>
                  </a:rPr>
                  <a:t>LOREM ISPUM</a:t>
                </a:r>
                <a:endParaRPr lang="en-US" sz="4000" dirty="0">
                  <a:solidFill>
                    <a:schemeClr val="bg1"/>
                  </a:solidFill>
                  <a:latin typeface="+mj-lt"/>
                </a:endParaRPr>
              </a:p>
            </p:txBody>
          </p:sp>
          <p:sp>
            <p:nvSpPr>
              <p:cNvPr id="6" name="TextBox 5">
                <a:extLst>
                  <a:ext uri="{FF2B5EF4-FFF2-40B4-BE49-F238E27FC236}">
                    <a16:creationId xmlns:a16="http://schemas.microsoft.com/office/drawing/2014/main" id="{ABB9FA1B-F371-4BD0-B470-174B752DFBFD}"/>
                  </a:ext>
                </a:extLst>
              </p:cNvPr>
              <p:cNvSpPr txBox="1"/>
              <p:nvPr/>
            </p:nvSpPr>
            <p:spPr>
              <a:xfrm>
                <a:off x="2699262" y="4504361"/>
                <a:ext cx="7937108" cy="738664"/>
              </a:xfrm>
              <a:prstGeom prst="rect">
                <a:avLst/>
              </a:prstGeom>
              <a:noFill/>
            </p:spPr>
            <p:txBody>
              <a:bodyPr wrap="square" rtlCol="0">
                <a:spAutoFit/>
              </a:bodyPr>
              <a:lstStyle/>
              <a:p>
                <a:r>
                  <a:rPr lang="x-none" altLang="x-none" sz="1400" dirty="0">
                    <a:solidFill>
                      <a:schemeClr val="bg1"/>
                    </a:solidFill>
                    <a:cs typeface="Arial" charset="0"/>
                    <a:sym typeface="Arial" charset="0"/>
                  </a:rPr>
                  <a:t>Lorem ipsum mdolor sit amet, consectetuer adipiscng elit, sed exerci diam nonummy sit nibh euismod erat tincidunt ut laoreet dolore maa aliquamLorem ipsum mdolor sit amet, consectetuer adipiscng elit, sed exerci diam nonummy sit nibh euismod erat tincidunt ut laoreet dolore maa aliquam</a:t>
                </a:r>
              </a:p>
            </p:txBody>
          </p:sp>
        </p:grpSp>
      </p:grpSp>
    </p:spTree>
    <p:extLst>
      <p:ext uri="{BB962C8B-B14F-4D97-AF65-F5344CB8AC3E}">
        <p14:creationId xmlns:p14="http://schemas.microsoft.com/office/powerpoint/2010/main" val="177231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47590B5-677C-4E40-828E-451081EEAD3A}"/>
              </a:ext>
            </a:extLst>
          </p:cNvPr>
          <p:cNvSpPr txBox="1">
            <a:spLocks/>
          </p:cNvSpPr>
          <p:nvPr/>
        </p:nvSpPr>
        <p:spPr>
          <a:xfrm>
            <a:off x="3570032" y="455085"/>
            <a:ext cx="5033756" cy="5539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4472C4"/>
                </a:solidFill>
                <a:latin typeface="+mn-lt"/>
              </a:rPr>
              <a:t>MANAGEMENT TEAM</a:t>
            </a:r>
          </a:p>
        </p:txBody>
      </p:sp>
      <p:grpSp>
        <p:nvGrpSpPr>
          <p:cNvPr id="64" name="Group 63">
            <a:extLst>
              <a:ext uri="{FF2B5EF4-FFF2-40B4-BE49-F238E27FC236}">
                <a16:creationId xmlns:a16="http://schemas.microsoft.com/office/drawing/2014/main" id="{86594E79-6462-4875-B161-94D4A9774CDC}"/>
              </a:ext>
            </a:extLst>
          </p:cNvPr>
          <p:cNvGrpSpPr/>
          <p:nvPr/>
        </p:nvGrpSpPr>
        <p:grpSpPr>
          <a:xfrm>
            <a:off x="898709" y="1792167"/>
            <a:ext cx="10333170" cy="4325777"/>
            <a:chOff x="898709" y="1792167"/>
            <a:chExt cx="10333170" cy="4325777"/>
          </a:xfrm>
        </p:grpSpPr>
        <p:sp>
          <p:nvSpPr>
            <p:cNvPr id="3" name="Rectangle 2">
              <a:extLst>
                <a:ext uri="{FF2B5EF4-FFF2-40B4-BE49-F238E27FC236}">
                  <a16:creationId xmlns:a16="http://schemas.microsoft.com/office/drawing/2014/main" id="{A20332A3-00C8-4E01-B740-9D4B6CBCFB4D}"/>
                </a:ext>
              </a:extLst>
            </p:cNvPr>
            <p:cNvSpPr/>
            <p:nvPr/>
          </p:nvSpPr>
          <p:spPr>
            <a:xfrm>
              <a:off x="8402528" y="2411652"/>
              <a:ext cx="2829351" cy="553998"/>
            </a:xfrm>
            <a:prstGeom prst="rect">
              <a:avLst/>
            </a:prstGeom>
          </p:spPr>
          <p:txBody>
            <a:bodyPr wrap="square">
              <a:spAutoFit/>
            </a:bodyPr>
            <a:lstStyle/>
            <a:p>
              <a:r>
                <a:rPr lang="en-US" sz="1000" dirty="0">
                  <a:solidFill>
                    <a:schemeClr val="bg1">
                      <a:lumMod val="50000"/>
                    </a:schemeClr>
                  </a:solidFill>
                </a:rPr>
                <a:t>There are many variations of passages of lorem ipsum available, but the majority have suffered alteration in some form, </a:t>
              </a:r>
              <a:endParaRPr lang="ar-IQ" sz="1000" dirty="0">
                <a:solidFill>
                  <a:schemeClr val="bg1">
                    <a:lumMod val="50000"/>
                  </a:schemeClr>
                </a:solidFill>
              </a:endParaRPr>
            </a:p>
          </p:txBody>
        </p:sp>
        <p:grpSp>
          <p:nvGrpSpPr>
            <p:cNvPr id="4" name="Group 3">
              <a:extLst>
                <a:ext uri="{FF2B5EF4-FFF2-40B4-BE49-F238E27FC236}">
                  <a16:creationId xmlns:a16="http://schemas.microsoft.com/office/drawing/2014/main" id="{1C8EAA17-FF57-405F-A482-228528763416}"/>
                </a:ext>
              </a:extLst>
            </p:cNvPr>
            <p:cNvGrpSpPr/>
            <p:nvPr/>
          </p:nvGrpSpPr>
          <p:grpSpPr>
            <a:xfrm>
              <a:off x="8497784" y="3039962"/>
              <a:ext cx="1387899" cy="251092"/>
              <a:chOff x="2720525" y="3218599"/>
              <a:chExt cx="1387899" cy="251092"/>
            </a:xfrm>
          </p:grpSpPr>
          <p:sp>
            <p:nvSpPr>
              <p:cNvPr id="5" name="Rounded Rectangle 62">
                <a:extLst>
                  <a:ext uri="{FF2B5EF4-FFF2-40B4-BE49-F238E27FC236}">
                    <a16:creationId xmlns:a16="http://schemas.microsoft.com/office/drawing/2014/main" id="{E122AC74-47B7-4C73-9561-26BB60730324}"/>
                  </a:ext>
                </a:extLst>
              </p:cNvPr>
              <p:cNvSpPr/>
              <p:nvPr/>
            </p:nvSpPr>
            <p:spPr>
              <a:xfrm>
                <a:off x="2720525" y="3218599"/>
                <a:ext cx="251092" cy="251092"/>
              </a:xfrm>
              <a:prstGeom prst="roundRect">
                <a:avLst>
                  <a:gd name="adj" fmla="val 62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6" name="Freeform 154">
                <a:extLst>
                  <a:ext uri="{FF2B5EF4-FFF2-40B4-BE49-F238E27FC236}">
                    <a16:creationId xmlns:a16="http://schemas.microsoft.com/office/drawing/2014/main" id="{7C7FB606-A11D-41AA-B668-BFD37289F437}"/>
                  </a:ext>
                </a:extLst>
              </p:cNvPr>
              <p:cNvSpPr>
                <a:spLocks/>
              </p:cNvSpPr>
              <p:nvPr/>
            </p:nvSpPr>
            <p:spPr bwMode="auto">
              <a:xfrm>
                <a:off x="2761514" y="3276745"/>
                <a:ext cx="169114" cy="134800"/>
              </a:xfrm>
              <a:custGeom>
                <a:avLst/>
                <a:gdLst/>
                <a:ahLst/>
                <a:cxnLst>
                  <a:cxn ang="0">
                    <a:pos x="57" y="12"/>
                  </a:cxn>
                  <a:cxn ang="0">
                    <a:pos x="57" y="14"/>
                  </a:cxn>
                  <a:cxn ang="0">
                    <a:pos x="20" y="51"/>
                  </a:cxn>
                  <a:cxn ang="0">
                    <a:pos x="0" y="45"/>
                  </a:cxn>
                  <a:cxn ang="0">
                    <a:pos x="3" y="45"/>
                  </a:cxn>
                  <a:cxn ang="0">
                    <a:pos x="19" y="40"/>
                  </a:cxn>
                  <a:cxn ang="0">
                    <a:pos x="7" y="31"/>
                  </a:cxn>
                  <a:cxn ang="0">
                    <a:pos x="10" y="31"/>
                  </a:cxn>
                  <a:cxn ang="0">
                    <a:pos x="13" y="31"/>
                  </a:cxn>
                  <a:cxn ang="0">
                    <a:pos x="3" y="18"/>
                  </a:cxn>
                  <a:cxn ang="0">
                    <a:pos x="3" y="18"/>
                  </a:cxn>
                  <a:cxn ang="0">
                    <a:pos x="9" y="19"/>
                  </a:cxn>
                  <a:cxn ang="0">
                    <a:pos x="3" y="9"/>
                  </a:cxn>
                  <a:cxn ang="0">
                    <a:pos x="5" y="2"/>
                  </a:cxn>
                  <a:cxn ang="0">
                    <a:pos x="31" y="16"/>
                  </a:cxn>
                  <a:cxn ang="0">
                    <a:pos x="31" y="13"/>
                  </a:cxn>
                  <a:cxn ang="0">
                    <a:pos x="44" y="0"/>
                  </a:cxn>
                  <a:cxn ang="0">
                    <a:pos x="54" y="4"/>
                  </a:cxn>
                  <a:cxn ang="0">
                    <a:pos x="62" y="1"/>
                  </a:cxn>
                  <a:cxn ang="0">
                    <a:pos x="56" y="8"/>
                  </a:cxn>
                  <a:cxn ang="0">
                    <a:pos x="64" y="6"/>
                  </a:cxn>
                  <a:cxn ang="0">
                    <a:pos x="57" y="12"/>
                  </a:cxn>
                </a:cxnLst>
                <a:rect l="0" t="0" r="r" b="b"/>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Rounded Rectangle 64">
                <a:extLst>
                  <a:ext uri="{FF2B5EF4-FFF2-40B4-BE49-F238E27FC236}">
                    <a16:creationId xmlns:a16="http://schemas.microsoft.com/office/drawing/2014/main" id="{46CAD3A2-E29F-4DE4-9161-F300656D08BC}"/>
                  </a:ext>
                </a:extLst>
              </p:cNvPr>
              <p:cNvSpPr/>
              <p:nvPr/>
            </p:nvSpPr>
            <p:spPr>
              <a:xfrm>
                <a:off x="3100434" y="3218599"/>
                <a:ext cx="251092" cy="251092"/>
              </a:xfrm>
              <a:prstGeom prst="roundRect">
                <a:avLst>
                  <a:gd name="adj" fmla="val 71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8" name="Freeform 65">
                <a:extLst>
                  <a:ext uri="{FF2B5EF4-FFF2-40B4-BE49-F238E27FC236}">
                    <a16:creationId xmlns:a16="http://schemas.microsoft.com/office/drawing/2014/main" id="{9F4135E2-B86E-4BD6-8B14-C3FCC4F9B4E0}"/>
                  </a:ext>
                </a:extLst>
              </p:cNvPr>
              <p:cNvSpPr>
                <a:spLocks noEditPoints="1"/>
              </p:cNvSpPr>
              <p:nvPr/>
            </p:nvSpPr>
            <p:spPr bwMode="auto">
              <a:xfrm>
                <a:off x="3146894" y="3260801"/>
                <a:ext cx="158172" cy="166688"/>
              </a:xfrm>
              <a:custGeom>
                <a:avLst/>
                <a:gdLst/>
                <a:ahLst/>
                <a:cxnLst>
                  <a:cxn ang="0">
                    <a:pos x="38" y="47"/>
                  </a:cxn>
                  <a:cxn ang="0">
                    <a:pos x="36" y="54"/>
                  </a:cxn>
                  <a:cxn ang="0">
                    <a:pos x="17" y="63"/>
                  </a:cxn>
                  <a:cxn ang="0">
                    <a:pos x="1" y="56"/>
                  </a:cxn>
                  <a:cxn ang="0">
                    <a:pos x="0" y="51"/>
                  </a:cxn>
                  <a:cxn ang="0">
                    <a:pos x="6" y="41"/>
                  </a:cxn>
                  <a:cxn ang="0">
                    <a:pos x="21" y="37"/>
                  </a:cxn>
                  <a:cxn ang="0">
                    <a:pos x="19" y="32"/>
                  </a:cxn>
                  <a:cxn ang="0">
                    <a:pos x="20" y="28"/>
                  </a:cxn>
                  <a:cxn ang="0">
                    <a:pos x="17" y="29"/>
                  </a:cxn>
                  <a:cxn ang="0">
                    <a:pos x="4" y="16"/>
                  </a:cxn>
                  <a:cxn ang="0">
                    <a:pos x="9" y="5"/>
                  </a:cxn>
                  <a:cxn ang="0">
                    <a:pos x="24" y="0"/>
                  </a:cxn>
                  <a:cxn ang="0">
                    <a:pos x="40" y="0"/>
                  </a:cxn>
                  <a:cxn ang="0">
                    <a:pos x="35" y="3"/>
                  </a:cxn>
                  <a:cxn ang="0">
                    <a:pos x="30" y="3"/>
                  </a:cxn>
                  <a:cxn ang="0">
                    <a:pos x="35" y="14"/>
                  </a:cxn>
                  <a:cxn ang="0">
                    <a:pos x="26" y="30"/>
                  </a:cxn>
                  <a:cxn ang="0">
                    <a:pos x="38" y="47"/>
                  </a:cxn>
                  <a:cxn ang="0">
                    <a:pos x="33" y="51"/>
                  </a:cxn>
                  <a:cxn ang="0">
                    <a:pos x="24" y="40"/>
                  </a:cxn>
                  <a:cxn ang="0">
                    <a:pos x="22" y="40"/>
                  </a:cxn>
                  <a:cxn ang="0">
                    <a:pos x="7" y="49"/>
                  </a:cxn>
                  <a:cxn ang="0">
                    <a:pos x="21" y="59"/>
                  </a:cxn>
                  <a:cxn ang="0">
                    <a:pos x="33" y="51"/>
                  </a:cxn>
                  <a:cxn ang="0">
                    <a:pos x="26" y="24"/>
                  </a:cxn>
                  <a:cxn ang="0">
                    <a:pos x="28" y="18"/>
                  </a:cxn>
                  <a:cxn ang="0">
                    <a:pos x="18" y="3"/>
                  </a:cxn>
                  <a:cxn ang="0">
                    <a:pos x="13" y="6"/>
                  </a:cxn>
                  <a:cxn ang="0">
                    <a:pos x="11" y="12"/>
                  </a:cxn>
                  <a:cxn ang="0">
                    <a:pos x="21" y="26"/>
                  </a:cxn>
                  <a:cxn ang="0">
                    <a:pos x="26" y="24"/>
                  </a:cxn>
                  <a:cxn ang="0">
                    <a:pos x="60" y="26"/>
                  </a:cxn>
                  <a:cxn ang="0">
                    <a:pos x="60" y="30"/>
                  </a:cxn>
                  <a:cxn ang="0">
                    <a:pos x="52" y="30"/>
                  </a:cxn>
                  <a:cxn ang="0">
                    <a:pos x="52" y="39"/>
                  </a:cxn>
                  <a:cxn ang="0">
                    <a:pos x="48" y="39"/>
                  </a:cxn>
                  <a:cxn ang="0">
                    <a:pos x="48" y="30"/>
                  </a:cxn>
                  <a:cxn ang="0">
                    <a:pos x="40" y="30"/>
                  </a:cxn>
                  <a:cxn ang="0">
                    <a:pos x="40" y="26"/>
                  </a:cxn>
                  <a:cxn ang="0">
                    <a:pos x="48" y="26"/>
                  </a:cxn>
                  <a:cxn ang="0">
                    <a:pos x="48" y="18"/>
                  </a:cxn>
                  <a:cxn ang="0">
                    <a:pos x="52" y="18"/>
                  </a:cxn>
                  <a:cxn ang="0">
                    <a:pos x="52" y="26"/>
                  </a:cxn>
                  <a:cxn ang="0">
                    <a:pos x="60" y="26"/>
                  </a:cxn>
                </a:cxnLst>
                <a:rect l="0" t="0" r="r" b="b"/>
                <a:pathLst>
                  <a:path w="60" h="63">
                    <a:moveTo>
                      <a:pt x="38" y="47"/>
                    </a:moveTo>
                    <a:cubicBezTo>
                      <a:pt x="38" y="50"/>
                      <a:pt x="37" y="52"/>
                      <a:pt x="36" y="54"/>
                    </a:cubicBezTo>
                    <a:cubicBezTo>
                      <a:pt x="32" y="61"/>
                      <a:pt x="24" y="63"/>
                      <a:pt x="17" y="63"/>
                    </a:cubicBezTo>
                    <a:cubicBezTo>
                      <a:pt x="11" y="63"/>
                      <a:pt x="4" y="61"/>
                      <a:pt x="1" y="56"/>
                    </a:cubicBezTo>
                    <a:cubicBezTo>
                      <a:pt x="0" y="55"/>
                      <a:pt x="0" y="53"/>
                      <a:pt x="0" y="51"/>
                    </a:cubicBezTo>
                    <a:cubicBezTo>
                      <a:pt x="0" y="47"/>
                      <a:pt x="2" y="43"/>
                      <a:pt x="6" y="41"/>
                    </a:cubicBezTo>
                    <a:cubicBezTo>
                      <a:pt x="10" y="38"/>
                      <a:pt x="16" y="38"/>
                      <a:pt x="21" y="37"/>
                    </a:cubicBezTo>
                    <a:cubicBezTo>
                      <a:pt x="20" y="35"/>
                      <a:pt x="19" y="34"/>
                      <a:pt x="19" y="32"/>
                    </a:cubicBezTo>
                    <a:cubicBezTo>
                      <a:pt x="19" y="30"/>
                      <a:pt x="19" y="29"/>
                      <a:pt x="20" y="28"/>
                    </a:cubicBezTo>
                    <a:cubicBezTo>
                      <a:pt x="19" y="29"/>
                      <a:pt x="18" y="29"/>
                      <a:pt x="17" y="29"/>
                    </a:cubicBezTo>
                    <a:cubicBezTo>
                      <a:pt x="10" y="29"/>
                      <a:pt x="4" y="23"/>
                      <a:pt x="4" y="16"/>
                    </a:cubicBezTo>
                    <a:cubicBezTo>
                      <a:pt x="4" y="11"/>
                      <a:pt x="6" y="7"/>
                      <a:pt x="9" y="5"/>
                    </a:cubicBezTo>
                    <a:cubicBezTo>
                      <a:pt x="13" y="1"/>
                      <a:pt x="19" y="0"/>
                      <a:pt x="24" y="0"/>
                    </a:cubicBezTo>
                    <a:cubicBezTo>
                      <a:pt x="40" y="0"/>
                      <a:pt x="40" y="0"/>
                      <a:pt x="40" y="0"/>
                    </a:cubicBezTo>
                    <a:cubicBezTo>
                      <a:pt x="35" y="3"/>
                      <a:pt x="35" y="3"/>
                      <a:pt x="35" y="3"/>
                    </a:cubicBezTo>
                    <a:cubicBezTo>
                      <a:pt x="30" y="3"/>
                      <a:pt x="30" y="3"/>
                      <a:pt x="30" y="3"/>
                    </a:cubicBezTo>
                    <a:cubicBezTo>
                      <a:pt x="33" y="6"/>
                      <a:pt x="35" y="9"/>
                      <a:pt x="35" y="14"/>
                    </a:cubicBezTo>
                    <a:cubicBezTo>
                      <a:pt x="35" y="24"/>
                      <a:pt x="26" y="25"/>
                      <a:pt x="26" y="30"/>
                    </a:cubicBezTo>
                    <a:cubicBezTo>
                      <a:pt x="26" y="35"/>
                      <a:pt x="38" y="37"/>
                      <a:pt x="38" y="47"/>
                    </a:cubicBezTo>
                    <a:close/>
                    <a:moveTo>
                      <a:pt x="33" y="51"/>
                    </a:moveTo>
                    <a:cubicBezTo>
                      <a:pt x="33" y="45"/>
                      <a:pt x="28" y="42"/>
                      <a:pt x="24" y="40"/>
                    </a:cubicBezTo>
                    <a:cubicBezTo>
                      <a:pt x="23" y="40"/>
                      <a:pt x="23" y="40"/>
                      <a:pt x="22" y="40"/>
                    </a:cubicBezTo>
                    <a:cubicBezTo>
                      <a:pt x="16" y="40"/>
                      <a:pt x="7" y="42"/>
                      <a:pt x="7" y="49"/>
                    </a:cubicBezTo>
                    <a:cubicBezTo>
                      <a:pt x="7" y="57"/>
                      <a:pt x="15" y="59"/>
                      <a:pt x="21" y="59"/>
                    </a:cubicBezTo>
                    <a:cubicBezTo>
                      <a:pt x="26" y="59"/>
                      <a:pt x="33" y="57"/>
                      <a:pt x="33" y="51"/>
                    </a:cubicBezTo>
                    <a:close/>
                    <a:moveTo>
                      <a:pt x="26" y="24"/>
                    </a:moveTo>
                    <a:cubicBezTo>
                      <a:pt x="28" y="22"/>
                      <a:pt x="28" y="20"/>
                      <a:pt x="28" y="18"/>
                    </a:cubicBezTo>
                    <a:cubicBezTo>
                      <a:pt x="28" y="12"/>
                      <a:pt x="25" y="3"/>
                      <a:pt x="18" y="3"/>
                    </a:cubicBezTo>
                    <a:cubicBezTo>
                      <a:pt x="16" y="3"/>
                      <a:pt x="14" y="4"/>
                      <a:pt x="13" y="6"/>
                    </a:cubicBezTo>
                    <a:cubicBezTo>
                      <a:pt x="11" y="7"/>
                      <a:pt x="11" y="9"/>
                      <a:pt x="11" y="12"/>
                    </a:cubicBezTo>
                    <a:cubicBezTo>
                      <a:pt x="11" y="17"/>
                      <a:pt x="14" y="26"/>
                      <a:pt x="21" y="26"/>
                    </a:cubicBezTo>
                    <a:cubicBezTo>
                      <a:pt x="23" y="26"/>
                      <a:pt x="25" y="25"/>
                      <a:pt x="26" y="24"/>
                    </a:cubicBezTo>
                    <a:close/>
                    <a:moveTo>
                      <a:pt x="60" y="26"/>
                    </a:moveTo>
                    <a:cubicBezTo>
                      <a:pt x="60" y="30"/>
                      <a:pt x="60" y="30"/>
                      <a:pt x="60" y="30"/>
                    </a:cubicBezTo>
                    <a:cubicBezTo>
                      <a:pt x="52" y="30"/>
                      <a:pt x="52" y="30"/>
                      <a:pt x="52" y="30"/>
                    </a:cubicBezTo>
                    <a:cubicBezTo>
                      <a:pt x="52" y="39"/>
                      <a:pt x="52" y="39"/>
                      <a:pt x="52" y="39"/>
                    </a:cubicBezTo>
                    <a:cubicBezTo>
                      <a:pt x="48" y="39"/>
                      <a:pt x="48" y="39"/>
                      <a:pt x="48" y="39"/>
                    </a:cubicBezTo>
                    <a:cubicBezTo>
                      <a:pt x="48" y="30"/>
                      <a:pt x="48" y="30"/>
                      <a:pt x="48" y="30"/>
                    </a:cubicBezTo>
                    <a:cubicBezTo>
                      <a:pt x="40" y="30"/>
                      <a:pt x="40" y="30"/>
                      <a:pt x="40" y="30"/>
                    </a:cubicBezTo>
                    <a:cubicBezTo>
                      <a:pt x="40" y="26"/>
                      <a:pt x="40" y="26"/>
                      <a:pt x="40" y="26"/>
                    </a:cubicBezTo>
                    <a:cubicBezTo>
                      <a:pt x="48" y="26"/>
                      <a:pt x="48" y="26"/>
                      <a:pt x="48" y="26"/>
                    </a:cubicBezTo>
                    <a:cubicBezTo>
                      <a:pt x="48" y="18"/>
                      <a:pt x="48" y="18"/>
                      <a:pt x="48" y="18"/>
                    </a:cubicBezTo>
                    <a:cubicBezTo>
                      <a:pt x="52" y="18"/>
                      <a:pt x="52" y="18"/>
                      <a:pt x="52" y="18"/>
                    </a:cubicBezTo>
                    <a:cubicBezTo>
                      <a:pt x="52" y="26"/>
                      <a:pt x="52" y="26"/>
                      <a:pt x="52" y="26"/>
                    </a:cubicBezTo>
                    <a:lnTo>
                      <a:pt x="60" y="26"/>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Rounded Rectangle 66">
                <a:extLst>
                  <a:ext uri="{FF2B5EF4-FFF2-40B4-BE49-F238E27FC236}">
                    <a16:creationId xmlns:a16="http://schemas.microsoft.com/office/drawing/2014/main" id="{3C132C4E-B493-4FB0-8ECD-2A2C512A238E}"/>
                  </a:ext>
                </a:extLst>
              </p:cNvPr>
              <p:cNvSpPr/>
              <p:nvPr/>
            </p:nvSpPr>
            <p:spPr>
              <a:xfrm>
                <a:off x="3477423" y="3218599"/>
                <a:ext cx="251092" cy="251092"/>
              </a:xfrm>
              <a:prstGeom prst="roundRect">
                <a:avLst>
                  <a:gd name="adj" fmla="val 62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0" name="Freeform 4">
                <a:extLst>
                  <a:ext uri="{FF2B5EF4-FFF2-40B4-BE49-F238E27FC236}">
                    <a16:creationId xmlns:a16="http://schemas.microsoft.com/office/drawing/2014/main" id="{7017838B-5339-470F-A40F-136242925139}"/>
                  </a:ext>
                </a:extLst>
              </p:cNvPr>
              <p:cNvSpPr>
                <a:spLocks/>
              </p:cNvSpPr>
              <p:nvPr/>
            </p:nvSpPr>
            <p:spPr bwMode="auto">
              <a:xfrm>
                <a:off x="3555948" y="3253641"/>
                <a:ext cx="94043" cy="181008"/>
              </a:xfrm>
              <a:custGeom>
                <a:avLst/>
                <a:gdLst/>
                <a:ahLst/>
                <a:cxnLst>
                  <a:cxn ang="0">
                    <a:pos x="120" y="2"/>
                  </a:cxn>
                  <a:cxn ang="0">
                    <a:pos x="120" y="43"/>
                  </a:cxn>
                  <a:cxn ang="0">
                    <a:pos x="82" y="52"/>
                  </a:cxn>
                  <a:cxn ang="0">
                    <a:pos x="80" y="90"/>
                  </a:cxn>
                  <a:cxn ang="0">
                    <a:pos x="120" y="90"/>
                  </a:cxn>
                  <a:cxn ang="0">
                    <a:pos x="112" y="130"/>
                  </a:cxn>
                  <a:cxn ang="0">
                    <a:pos x="80" y="130"/>
                  </a:cxn>
                  <a:cxn ang="0">
                    <a:pos x="80" y="258"/>
                  </a:cxn>
                  <a:cxn ang="0">
                    <a:pos x="24" y="258"/>
                  </a:cxn>
                  <a:cxn ang="0">
                    <a:pos x="24" y="130"/>
                  </a:cxn>
                  <a:cxn ang="0">
                    <a:pos x="0" y="130"/>
                  </a:cxn>
                  <a:cxn ang="0">
                    <a:pos x="0" y="90"/>
                  </a:cxn>
                  <a:cxn ang="0">
                    <a:pos x="24" y="90"/>
                  </a:cxn>
                  <a:cxn ang="0">
                    <a:pos x="40" y="17"/>
                  </a:cxn>
                  <a:cxn ang="0">
                    <a:pos x="120" y="2"/>
                  </a:cxn>
                </a:cxnLst>
                <a:rect l="0" t="0" r="r" b="b"/>
                <a:pathLst>
                  <a:path w="120" h="258">
                    <a:moveTo>
                      <a:pt x="120" y="2"/>
                    </a:moveTo>
                    <a:cubicBezTo>
                      <a:pt x="120" y="43"/>
                      <a:pt x="120" y="43"/>
                      <a:pt x="120" y="43"/>
                    </a:cubicBezTo>
                    <a:cubicBezTo>
                      <a:pt x="120" y="43"/>
                      <a:pt x="90" y="40"/>
                      <a:pt x="82" y="52"/>
                    </a:cubicBezTo>
                    <a:cubicBezTo>
                      <a:pt x="78" y="58"/>
                      <a:pt x="80" y="77"/>
                      <a:pt x="80" y="90"/>
                    </a:cubicBezTo>
                    <a:cubicBezTo>
                      <a:pt x="120" y="90"/>
                      <a:pt x="120" y="90"/>
                      <a:pt x="120" y="90"/>
                    </a:cubicBezTo>
                    <a:cubicBezTo>
                      <a:pt x="117" y="106"/>
                      <a:pt x="114" y="116"/>
                      <a:pt x="112" y="130"/>
                    </a:cubicBezTo>
                    <a:cubicBezTo>
                      <a:pt x="80" y="130"/>
                      <a:pt x="80" y="130"/>
                      <a:pt x="80" y="130"/>
                    </a:cubicBezTo>
                    <a:cubicBezTo>
                      <a:pt x="80" y="258"/>
                      <a:pt x="80" y="258"/>
                      <a:pt x="80" y="258"/>
                    </a:cubicBezTo>
                    <a:cubicBezTo>
                      <a:pt x="24" y="258"/>
                      <a:pt x="24" y="258"/>
                      <a:pt x="24" y="258"/>
                    </a:cubicBezTo>
                    <a:cubicBezTo>
                      <a:pt x="24" y="219"/>
                      <a:pt x="24" y="172"/>
                      <a:pt x="24" y="130"/>
                    </a:cubicBezTo>
                    <a:cubicBezTo>
                      <a:pt x="0" y="130"/>
                      <a:pt x="0" y="130"/>
                      <a:pt x="0" y="130"/>
                    </a:cubicBezTo>
                    <a:cubicBezTo>
                      <a:pt x="0" y="90"/>
                      <a:pt x="0" y="90"/>
                      <a:pt x="0" y="90"/>
                    </a:cubicBezTo>
                    <a:cubicBezTo>
                      <a:pt x="24" y="90"/>
                      <a:pt x="24" y="90"/>
                      <a:pt x="24" y="90"/>
                    </a:cubicBezTo>
                    <a:cubicBezTo>
                      <a:pt x="25" y="61"/>
                      <a:pt x="25" y="32"/>
                      <a:pt x="40" y="17"/>
                    </a:cubicBezTo>
                    <a:cubicBezTo>
                      <a:pt x="56" y="0"/>
                      <a:pt x="72" y="2"/>
                      <a:pt x="120" y="2"/>
                    </a:cubicBezTo>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1" name="Rounded Rectangle 68">
                <a:extLst>
                  <a:ext uri="{FF2B5EF4-FFF2-40B4-BE49-F238E27FC236}">
                    <a16:creationId xmlns:a16="http://schemas.microsoft.com/office/drawing/2014/main" id="{1F8E3E33-D2AB-421C-9C18-23F563208FDC}"/>
                  </a:ext>
                </a:extLst>
              </p:cNvPr>
              <p:cNvSpPr/>
              <p:nvPr/>
            </p:nvSpPr>
            <p:spPr>
              <a:xfrm>
                <a:off x="3857332" y="3218599"/>
                <a:ext cx="251092" cy="251092"/>
              </a:xfrm>
              <a:prstGeom prst="roundRect">
                <a:avLst>
                  <a:gd name="adj" fmla="val 528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p>
            </p:txBody>
          </p:sp>
          <p:sp>
            <p:nvSpPr>
              <p:cNvPr id="12" name="Freeform 117">
                <a:extLst>
                  <a:ext uri="{FF2B5EF4-FFF2-40B4-BE49-F238E27FC236}">
                    <a16:creationId xmlns:a16="http://schemas.microsoft.com/office/drawing/2014/main" id="{156E0934-55E9-44FF-BF9A-089C104BF06B}"/>
                  </a:ext>
                </a:extLst>
              </p:cNvPr>
              <p:cNvSpPr>
                <a:spLocks noEditPoints="1"/>
              </p:cNvSpPr>
              <p:nvPr userDrawn="1"/>
            </p:nvSpPr>
            <p:spPr bwMode="auto">
              <a:xfrm>
                <a:off x="3911722" y="3275382"/>
                <a:ext cx="142312" cy="137526"/>
              </a:xfrm>
              <a:custGeom>
                <a:avLst/>
                <a:gdLst/>
                <a:ahLst/>
                <a:cxnLst>
                  <a:cxn ang="0">
                    <a:pos x="6" y="13"/>
                  </a:cxn>
                  <a:cxn ang="0">
                    <a:pos x="6" y="13"/>
                  </a:cxn>
                  <a:cxn ang="0">
                    <a:pos x="0" y="7"/>
                  </a:cxn>
                  <a:cxn ang="0">
                    <a:pos x="6" y="0"/>
                  </a:cxn>
                  <a:cxn ang="0">
                    <a:pos x="13" y="7"/>
                  </a:cxn>
                  <a:cxn ang="0">
                    <a:pos x="6" y="13"/>
                  </a:cxn>
                  <a:cxn ang="0">
                    <a:pos x="12" y="53"/>
                  </a:cxn>
                  <a:cxn ang="0">
                    <a:pos x="0" y="53"/>
                  </a:cxn>
                  <a:cxn ang="0">
                    <a:pos x="0" y="17"/>
                  </a:cxn>
                  <a:cxn ang="0">
                    <a:pos x="12" y="17"/>
                  </a:cxn>
                  <a:cxn ang="0">
                    <a:pos x="12" y="53"/>
                  </a:cxn>
                  <a:cxn ang="0">
                    <a:pos x="55" y="53"/>
                  </a:cxn>
                  <a:cxn ang="0">
                    <a:pos x="43" y="53"/>
                  </a:cxn>
                  <a:cxn ang="0">
                    <a:pos x="43" y="34"/>
                  </a:cxn>
                  <a:cxn ang="0">
                    <a:pos x="37" y="26"/>
                  </a:cxn>
                  <a:cxn ang="0">
                    <a:pos x="31" y="30"/>
                  </a:cxn>
                  <a:cxn ang="0">
                    <a:pos x="30" y="33"/>
                  </a:cxn>
                  <a:cxn ang="0">
                    <a:pos x="30" y="53"/>
                  </a:cxn>
                  <a:cxn ang="0">
                    <a:pos x="19" y="53"/>
                  </a:cxn>
                  <a:cxn ang="0">
                    <a:pos x="19" y="17"/>
                  </a:cxn>
                  <a:cxn ang="0">
                    <a:pos x="30" y="17"/>
                  </a:cxn>
                  <a:cxn ang="0">
                    <a:pos x="30" y="23"/>
                  </a:cxn>
                  <a:cxn ang="0">
                    <a:pos x="30" y="23"/>
                  </a:cxn>
                  <a:cxn ang="0">
                    <a:pos x="41" y="17"/>
                  </a:cxn>
                  <a:cxn ang="0">
                    <a:pos x="55" y="33"/>
                  </a:cxn>
                  <a:cxn ang="0">
                    <a:pos x="55" y="53"/>
                  </a:cxn>
                </a:cxnLst>
                <a:rect l="0" t="0" r="r" b="b"/>
                <a:pathLst>
                  <a:path w="55" h="53">
                    <a:moveTo>
                      <a:pt x="6" y="13"/>
                    </a:moveTo>
                    <a:cubicBezTo>
                      <a:pt x="6" y="13"/>
                      <a:pt x="6" y="13"/>
                      <a:pt x="6" y="13"/>
                    </a:cubicBezTo>
                    <a:cubicBezTo>
                      <a:pt x="2" y="13"/>
                      <a:pt x="0" y="10"/>
                      <a:pt x="0" y="7"/>
                    </a:cubicBezTo>
                    <a:cubicBezTo>
                      <a:pt x="0" y="3"/>
                      <a:pt x="2" y="0"/>
                      <a:pt x="6" y="0"/>
                    </a:cubicBezTo>
                    <a:cubicBezTo>
                      <a:pt x="10" y="0"/>
                      <a:pt x="13" y="3"/>
                      <a:pt x="13" y="7"/>
                    </a:cubicBezTo>
                    <a:cubicBezTo>
                      <a:pt x="13" y="10"/>
                      <a:pt x="10" y="13"/>
                      <a:pt x="6" y="13"/>
                    </a:cubicBezTo>
                    <a:close/>
                    <a:moveTo>
                      <a:pt x="12" y="53"/>
                    </a:moveTo>
                    <a:cubicBezTo>
                      <a:pt x="0" y="53"/>
                      <a:pt x="0" y="53"/>
                      <a:pt x="0" y="53"/>
                    </a:cubicBezTo>
                    <a:cubicBezTo>
                      <a:pt x="0" y="17"/>
                      <a:pt x="0" y="17"/>
                      <a:pt x="0" y="17"/>
                    </a:cubicBezTo>
                    <a:cubicBezTo>
                      <a:pt x="12" y="17"/>
                      <a:pt x="12" y="17"/>
                      <a:pt x="12" y="17"/>
                    </a:cubicBezTo>
                    <a:lnTo>
                      <a:pt x="12" y="53"/>
                    </a:lnTo>
                    <a:close/>
                    <a:moveTo>
                      <a:pt x="55" y="53"/>
                    </a:moveTo>
                    <a:cubicBezTo>
                      <a:pt x="43" y="53"/>
                      <a:pt x="43" y="53"/>
                      <a:pt x="43" y="53"/>
                    </a:cubicBezTo>
                    <a:cubicBezTo>
                      <a:pt x="43" y="34"/>
                      <a:pt x="43" y="34"/>
                      <a:pt x="43" y="34"/>
                    </a:cubicBezTo>
                    <a:cubicBezTo>
                      <a:pt x="43" y="29"/>
                      <a:pt x="41" y="26"/>
                      <a:pt x="37" y="26"/>
                    </a:cubicBezTo>
                    <a:cubicBezTo>
                      <a:pt x="34" y="26"/>
                      <a:pt x="32" y="28"/>
                      <a:pt x="31" y="30"/>
                    </a:cubicBezTo>
                    <a:cubicBezTo>
                      <a:pt x="31" y="31"/>
                      <a:pt x="30" y="32"/>
                      <a:pt x="30" y="33"/>
                    </a:cubicBezTo>
                    <a:cubicBezTo>
                      <a:pt x="30" y="53"/>
                      <a:pt x="30" y="53"/>
                      <a:pt x="30" y="53"/>
                    </a:cubicBezTo>
                    <a:cubicBezTo>
                      <a:pt x="19" y="53"/>
                      <a:pt x="19" y="53"/>
                      <a:pt x="19" y="53"/>
                    </a:cubicBezTo>
                    <a:cubicBezTo>
                      <a:pt x="19" y="21"/>
                      <a:pt x="19" y="17"/>
                      <a:pt x="19" y="17"/>
                    </a:cubicBezTo>
                    <a:cubicBezTo>
                      <a:pt x="30" y="17"/>
                      <a:pt x="30" y="17"/>
                      <a:pt x="30" y="17"/>
                    </a:cubicBezTo>
                    <a:cubicBezTo>
                      <a:pt x="30" y="23"/>
                      <a:pt x="30" y="23"/>
                      <a:pt x="30" y="23"/>
                    </a:cubicBezTo>
                    <a:cubicBezTo>
                      <a:pt x="30" y="23"/>
                      <a:pt x="30" y="23"/>
                      <a:pt x="30" y="23"/>
                    </a:cubicBezTo>
                    <a:cubicBezTo>
                      <a:pt x="32" y="20"/>
                      <a:pt x="35" y="17"/>
                      <a:pt x="41" y="17"/>
                    </a:cubicBezTo>
                    <a:cubicBezTo>
                      <a:pt x="49" y="17"/>
                      <a:pt x="55" y="22"/>
                      <a:pt x="55" y="33"/>
                    </a:cubicBezTo>
                    <a:lnTo>
                      <a:pt x="55" y="53"/>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 name="Rectangle 12">
              <a:extLst>
                <a:ext uri="{FF2B5EF4-FFF2-40B4-BE49-F238E27FC236}">
                  <a16:creationId xmlns:a16="http://schemas.microsoft.com/office/drawing/2014/main" id="{11339044-2179-42F5-A50C-9AACF8454DA5}"/>
                </a:ext>
              </a:extLst>
            </p:cNvPr>
            <p:cNvSpPr/>
            <p:nvPr/>
          </p:nvSpPr>
          <p:spPr>
            <a:xfrm>
              <a:off x="8402528" y="5238542"/>
              <a:ext cx="2829351" cy="553998"/>
            </a:xfrm>
            <a:prstGeom prst="rect">
              <a:avLst/>
            </a:prstGeom>
          </p:spPr>
          <p:txBody>
            <a:bodyPr wrap="square">
              <a:spAutoFit/>
            </a:bodyPr>
            <a:lstStyle/>
            <a:p>
              <a:r>
                <a:rPr lang="en-US" sz="1000" dirty="0">
                  <a:solidFill>
                    <a:schemeClr val="bg1">
                      <a:lumMod val="50000"/>
                    </a:schemeClr>
                  </a:solidFill>
                </a:rPr>
                <a:t>There are many variations of passages of lorem ipsum available, but the majority have suffered alteration in some form, </a:t>
              </a:r>
              <a:endParaRPr lang="ar-IQ" sz="1000" dirty="0">
                <a:solidFill>
                  <a:schemeClr val="bg1">
                    <a:lumMod val="50000"/>
                  </a:schemeClr>
                </a:solidFill>
              </a:endParaRPr>
            </a:p>
          </p:txBody>
        </p:sp>
        <p:grpSp>
          <p:nvGrpSpPr>
            <p:cNvPr id="14" name="Group 13">
              <a:extLst>
                <a:ext uri="{FF2B5EF4-FFF2-40B4-BE49-F238E27FC236}">
                  <a16:creationId xmlns:a16="http://schemas.microsoft.com/office/drawing/2014/main" id="{D4B05276-962C-47AE-BD20-B4EE202BB843}"/>
                </a:ext>
              </a:extLst>
            </p:cNvPr>
            <p:cNvGrpSpPr/>
            <p:nvPr/>
          </p:nvGrpSpPr>
          <p:grpSpPr>
            <a:xfrm>
              <a:off x="8497784" y="5866852"/>
              <a:ext cx="1387899" cy="251092"/>
              <a:chOff x="2720525" y="3218599"/>
              <a:chExt cx="1387899" cy="251092"/>
            </a:xfrm>
          </p:grpSpPr>
          <p:sp>
            <p:nvSpPr>
              <p:cNvPr id="15" name="Rounded Rectangle 72">
                <a:extLst>
                  <a:ext uri="{FF2B5EF4-FFF2-40B4-BE49-F238E27FC236}">
                    <a16:creationId xmlns:a16="http://schemas.microsoft.com/office/drawing/2014/main" id="{368415C4-CBCE-4B83-B5A7-84577B695784}"/>
                  </a:ext>
                </a:extLst>
              </p:cNvPr>
              <p:cNvSpPr/>
              <p:nvPr/>
            </p:nvSpPr>
            <p:spPr>
              <a:xfrm>
                <a:off x="2720525" y="3218599"/>
                <a:ext cx="251092" cy="251092"/>
              </a:xfrm>
              <a:prstGeom prst="roundRect">
                <a:avLst>
                  <a:gd name="adj" fmla="val 62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6" name="Freeform 154">
                <a:extLst>
                  <a:ext uri="{FF2B5EF4-FFF2-40B4-BE49-F238E27FC236}">
                    <a16:creationId xmlns:a16="http://schemas.microsoft.com/office/drawing/2014/main" id="{1815C905-77D7-4D66-A8DE-1ACC2E5482B9}"/>
                  </a:ext>
                </a:extLst>
              </p:cNvPr>
              <p:cNvSpPr>
                <a:spLocks/>
              </p:cNvSpPr>
              <p:nvPr/>
            </p:nvSpPr>
            <p:spPr bwMode="auto">
              <a:xfrm>
                <a:off x="2761514" y="3276745"/>
                <a:ext cx="169114" cy="134800"/>
              </a:xfrm>
              <a:custGeom>
                <a:avLst/>
                <a:gdLst/>
                <a:ahLst/>
                <a:cxnLst>
                  <a:cxn ang="0">
                    <a:pos x="57" y="12"/>
                  </a:cxn>
                  <a:cxn ang="0">
                    <a:pos x="57" y="14"/>
                  </a:cxn>
                  <a:cxn ang="0">
                    <a:pos x="20" y="51"/>
                  </a:cxn>
                  <a:cxn ang="0">
                    <a:pos x="0" y="45"/>
                  </a:cxn>
                  <a:cxn ang="0">
                    <a:pos x="3" y="45"/>
                  </a:cxn>
                  <a:cxn ang="0">
                    <a:pos x="19" y="40"/>
                  </a:cxn>
                  <a:cxn ang="0">
                    <a:pos x="7" y="31"/>
                  </a:cxn>
                  <a:cxn ang="0">
                    <a:pos x="10" y="31"/>
                  </a:cxn>
                  <a:cxn ang="0">
                    <a:pos x="13" y="31"/>
                  </a:cxn>
                  <a:cxn ang="0">
                    <a:pos x="3" y="18"/>
                  </a:cxn>
                  <a:cxn ang="0">
                    <a:pos x="3" y="18"/>
                  </a:cxn>
                  <a:cxn ang="0">
                    <a:pos x="9" y="19"/>
                  </a:cxn>
                  <a:cxn ang="0">
                    <a:pos x="3" y="9"/>
                  </a:cxn>
                  <a:cxn ang="0">
                    <a:pos x="5" y="2"/>
                  </a:cxn>
                  <a:cxn ang="0">
                    <a:pos x="31" y="16"/>
                  </a:cxn>
                  <a:cxn ang="0">
                    <a:pos x="31" y="13"/>
                  </a:cxn>
                  <a:cxn ang="0">
                    <a:pos x="44" y="0"/>
                  </a:cxn>
                  <a:cxn ang="0">
                    <a:pos x="54" y="4"/>
                  </a:cxn>
                  <a:cxn ang="0">
                    <a:pos x="62" y="1"/>
                  </a:cxn>
                  <a:cxn ang="0">
                    <a:pos x="56" y="8"/>
                  </a:cxn>
                  <a:cxn ang="0">
                    <a:pos x="64" y="6"/>
                  </a:cxn>
                  <a:cxn ang="0">
                    <a:pos x="57" y="12"/>
                  </a:cxn>
                </a:cxnLst>
                <a:rect l="0" t="0" r="r" b="b"/>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Rounded Rectangle 74">
                <a:extLst>
                  <a:ext uri="{FF2B5EF4-FFF2-40B4-BE49-F238E27FC236}">
                    <a16:creationId xmlns:a16="http://schemas.microsoft.com/office/drawing/2014/main" id="{A391502E-4E7D-46C3-A1A4-D2A1E395AC8A}"/>
                  </a:ext>
                </a:extLst>
              </p:cNvPr>
              <p:cNvSpPr/>
              <p:nvPr/>
            </p:nvSpPr>
            <p:spPr>
              <a:xfrm>
                <a:off x="3100434" y="3218599"/>
                <a:ext cx="251092" cy="251092"/>
              </a:xfrm>
              <a:prstGeom prst="roundRect">
                <a:avLst>
                  <a:gd name="adj" fmla="val 71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18" name="Freeform 65">
                <a:extLst>
                  <a:ext uri="{FF2B5EF4-FFF2-40B4-BE49-F238E27FC236}">
                    <a16:creationId xmlns:a16="http://schemas.microsoft.com/office/drawing/2014/main" id="{096C5E1B-0BA0-4A60-8FE1-5C2F410D2270}"/>
                  </a:ext>
                </a:extLst>
              </p:cNvPr>
              <p:cNvSpPr>
                <a:spLocks noEditPoints="1"/>
              </p:cNvSpPr>
              <p:nvPr/>
            </p:nvSpPr>
            <p:spPr bwMode="auto">
              <a:xfrm>
                <a:off x="3146894" y="3260801"/>
                <a:ext cx="158172" cy="166688"/>
              </a:xfrm>
              <a:custGeom>
                <a:avLst/>
                <a:gdLst/>
                <a:ahLst/>
                <a:cxnLst>
                  <a:cxn ang="0">
                    <a:pos x="38" y="47"/>
                  </a:cxn>
                  <a:cxn ang="0">
                    <a:pos x="36" y="54"/>
                  </a:cxn>
                  <a:cxn ang="0">
                    <a:pos x="17" y="63"/>
                  </a:cxn>
                  <a:cxn ang="0">
                    <a:pos x="1" y="56"/>
                  </a:cxn>
                  <a:cxn ang="0">
                    <a:pos x="0" y="51"/>
                  </a:cxn>
                  <a:cxn ang="0">
                    <a:pos x="6" y="41"/>
                  </a:cxn>
                  <a:cxn ang="0">
                    <a:pos x="21" y="37"/>
                  </a:cxn>
                  <a:cxn ang="0">
                    <a:pos x="19" y="32"/>
                  </a:cxn>
                  <a:cxn ang="0">
                    <a:pos x="20" y="28"/>
                  </a:cxn>
                  <a:cxn ang="0">
                    <a:pos x="17" y="29"/>
                  </a:cxn>
                  <a:cxn ang="0">
                    <a:pos x="4" y="16"/>
                  </a:cxn>
                  <a:cxn ang="0">
                    <a:pos x="9" y="5"/>
                  </a:cxn>
                  <a:cxn ang="0">
                    <a:pos x="24" y="0"/>
                  </a:cxn>
                  <a:cxn ang="0">
                    <a:pos x="40" y="0"/>
                  </a:cxn>
                  <a:cxn ang="0">
                    <a:pos x="35" y="3"/>
                  </a:cxn>
                  <a:cxn ang="0">
                    <a:pos x="30" y="3"/>
                  </a:cxn>
                  <a:cxn ang="0">
                    <a:pos x="35" y="14"/>
                  </a:cxn>
                  <a:cxn ang="0">
                    <a:pos x="26" y="30"/>
                  </a:cxn>
                  <a:cxn ang="0">
                    <a:pos x="38" y="47"/>
                  </a:cxn>
                  <a:cxn ang="0">
                    <a:pos x="33" y="51"/>
                  </a:cxn>
                  <a:cxn ang="0">
                    <a:pos x="24" y="40"/>
                  </a:cxn>
                  <a:cxn ang="0">
                    <a:pos x="22" y="40"/>
                  </a:cxn>
                  <a:cxn ang="0">
                    <a:pos x="7" y="49"/>
                  </a:cxn>
                  <a:cxn ang="0">
                    <a:pos x="21" y="59"/>
                  </a:cxn>
                  <a:cxn ang="0">
                    <a:pos x="33" y="51"/>
                  </a:cxn>
                  <a:cxn ang="0">
                    <a:pos x="26" y="24"/>
                  </a:cxn>
                  <a:cxn ang="0">
                    <a:pos x="28" y="18"/>
                  </a:cxn>
                  <a:cxn ang="0">
                    <a:pos x="18" y="3"/>
                  </a:cxn>
                  <a:cxn ang="0">
                    <a:pos x="13" y="6"/>
                  </a:cxn>
                  <a:cxn ang="0">
                    <a:pos x="11" y="12"/>
                  </a:cxn>
                  <a:cxn ang="0">
                    <a:pos x="21" y="26"/>
                  </a:cxn>
                  <a:cxn ang="0">
                    <a:pos x="26" y="24"/>
                  </a:cxn>
                  <a:cxn ang="0">
                    <a:pos x="60" y="26"/>
                  </a:cxn>
                  <a:cxn ang="0">
                    <a:pos x="60" y="30"/>
                  </a:cxn>
                  <a:cxn ang="0">
                    <a:pos x="52" y="30"/>
                  </a:cxn>
                  <a:cxn ang="0">
                    <a:pos x="52" y="39"/>
                  </a:cxn>
                  <a:cxn ang="0">
                    <a:pos x="48" y="39"/>
                  </a:cxn>
                  <a:cxn ang="0">
                    <a:pos x="48" y="30"/>
                  </a:cxn>
                  <a:cxn ang="0">
                    <a:pos x="40" y="30"/>
                  </a:cxn>
                  <a:cxn ang="0">
                    <a:pos x="40" y="26"/>
                  </a:cxn>
                  <a:cxn ang="0">
                    <a:pos x="48" y="26"/>
                  </a:cxn>
                  <a:cxn ang="0">
                    <a:pos x="48" y="18"/>
                  </a:cxn>
                  <a:cxn ang="0">
                    <a:pos x="52" y="18"/>
                  </a:cxn>
                  <a:cxn ang="0">
                    <a:pos x="52" y="26"/>
                  </a:cxn>
                  <a:cxn ang="0">
                    <a:pos x="60" y="26"/>
                  </a:cxn>
                </a:cxnLst>
                <a:rect l="0" t="0" r="r" b="b"/>
                <a:pathLst>
                  <a:path w="60" h="63">
                    <a:moveTo>
                      <a:pt x="38" y="47"/>
                    </a:moveTo>
                    <a:cubicBezTo>
                      <a:pt x="38" y="50"/>
                      <a:pt x="37" y="52"/>
                      <a:pt x="36" y="54"/>
                    </a:cubicBezTo>
                    <a:cubicBezTo>
                      <a:pt x="32" y="61"/>
                      <a:pt x="24" y="63"/>
                      <a:pt x="17" y="63"/>
                    </a:cubicBezTo>
                    <a:cubicBezTo>
                      <a:pt x="11" y="63"/>
                      <a:pt x="4" y="61"/>
                      <a:pt x="1" y="56"/>
                    </a:cubicBezTo>
                    <a:cubicBezTo>
                      <a:pt x="0" y="55"/>
                      <a:pt x="0" y="53"/>
                      <a:pt x="0" y="51"/>
                    </a:cubicBezTo>
                    <a:cubicBezTo>
                      <a:pt x="0" y="47"/>
                      <a:pt x="2" y="43"/>
                      <a:pt x="6" y="41"/>
                    </a:cubicBezTo>
                    <a:cubicBezTo>
                      <a:pt x="10" y="38"/>
                      <a:pt x="16" y="38"/>
                      <a:pt x="21" y="37"/>
                    </a:cubicBezTo>
                    <a:cubicBezTo>
                      <a:pt x="20" y="35"/>
                      <a:pt x="19" y="34"/>
                      <a:pt x="19" y="32"/>
                    </a:cubicBezTo>
                    <a:cubicBezTo>
                      <a:pt x="19" y="30"/>
                      <a:pt x="19" y="29"/>
                      <a:pt x="20" y="28"/>
                    </a:cubicBezTo>
                    <a:cubicBezTo>
                      <a:pt x="19" y="29"/>
                      <a:pt x="18" y="29"/>
                      <a:pt x="17" y="29"/>
                    </a:cubicBezTo>
                    <a:cubicBezTo>
                      <a:pt x="10" y="29"/>
                      <a:pt x="4" y="23"/>
                      <a:pt x="4" y="16"/>
                    </a:cubicBezTo>
                    <a:cubicBezTo>
                      <a:pt x="4" y="11"/>
                      <a:pt x="6" y="7"/>
                      <a:pt x="9" y="5"/>
                    </a:cubicBezTo>
                    <a:cubicBezTo>
                      <a:pt x="13" y="1"/>
                      <a:pt x="19" y="0"/>
                      <a:pt x="24" y="0"/>
                    </a:cubicBezTo>
                    <a:cubicBezTo>
                      <a:pt x="40" y="0"/>
                      <a:pt x="40" y="0"/>
                      <a:pt x="40" y="0"/>
                    </a:cubicBezTo>
                    <a:cubicBezTo>
                      <a:pt x="35" y="3"/>
                      <a:pt x="35" y="3"/>
                      <a:pt x="35" y="3"/>
                    </a:cubicBezTo>
                    <a:cubicBezTo>
                      <a:pt x="30" y="3"/>
                      <a:pt x="30" y="3"/>
                      <a:pt x="30" y="3"/>
                    </a:cubicBezTo>
                    <a:cubicBezTo>
                      <a:pt x="33" y="6"/>
                      <a:pt x="35" y="9"/>
                      <a:pt x="35" y="14"/>
                    </a:cubicBezTo>
                    <a:cubicBezTo>
                      <a:pt x="35" y="24"/>
                      <a:pt x="26" y="25"/>
                      <a:pt x="26" y="30"/>
                    </a:cubicBezTo>
                    <a:cubicBezTo>
                      <a:pt x="26" y="35"/>
                      <a:pt x="38" y="37"/>
                      <a:pt x="38" y="47"/>
                    </a:cubicBezTo>
                    <a:close/>
                    <a:moveTo>
                      <a:pt x="33" y="51"/>
                    </a:moveTo>
                    <a:cubicBezTo>
                      <a:pt x="33" y="45"/>
                      <a:pt x="28" y="42"/>
                      <a:pt x="24" y="40"/>
                    </a:cubicBezTo>
                    <a:cubicBezTo>
                      <a:pt x="23" y="40"/>
                      <a:pt x="23" y="40"/>
                      <a:pt x="22" y="40"/>
                    </a:cubicBezTo>
                    <a:cubicBezTo>
                      <a:pt x="16" y="40"/>
                      <a:pt x="7" y="42"/>
                      <a:pt x="7" y="49"/>
                    </a:cubicBezTo>
                    <a:cubicBezTo>
                      <a:pt x="7" y="57"/>
                      <a:pt x="15" y="59"/>
                      <a:pt x="21" y="59"/>
                    </a:cubicBezTo>
                    <a:cubicBezTo>
                      <a:pt x="26" y="59"/>
                      <a:pt x="33" y="57"/>
                      <a:pt x="33" y="51"/>
                    </a:cubicBezTo>
                    <a:close/>
                    <a:moveTo>
                      <a:pt x="26" y="24"/>
                    </a:moveTo>
                    <a:cubicBezTo>
                      <a:pt x="28" y="22"/>
                      <a:pt x="28" y="20"/>
                      <a:pt x="28" y="18"/>
                    </a:cubicBezTo>
                    <a:cubicBezTo>
                      <a:pt x="28" y="12"/>
                      <a:pt x="25" y="3"/>
                      <a:pt x="18" y="3"/>
                    </a:cubicBezTo>
                    <a:cubicBezTo>
                      <a:pt x="16" y="3"/>
                      <a:pt x="14" y="4"/>
                      <a:pt x="13" y="6"/>
                    </a:cubicBezTo>
                    <a:cubicBezTo>
                      <a:pt x="11" y="7"/>
                      <a:pt x="11" y="9"/>
                      <a:pt x="11" y="12"/>
                    </a:cubicBezTo>
                    <a:cubicBezTo>
                      <a:pt x="11" y="17"/>
                      <a:pt x="14" y="26"/>
                      <a:pt x="21" y="26"/>
                    </a:cubicBezTo>
                    <a:cubicBezTo>
                      <a:pt x="23" y="26"/>
                      <a:pt x="25" y="25"/>
                      <a:pt x="26" y="24"/>
                    </a:cubicBezTo>
                    <a:close/>
                    <a:moveTo>
                      <a:pt x="60" y="26"/>
                    </a:moveTo>
                    <a:cubicBezTo>
                      <a:pt x="60" y="30"/>
                      <a:pt x="60" y="30"/>
                      <a:pt x="60" y="30"/>
                    </a:cubicBezTo>
                    <a:cubicBezTo>
                      <a:pt x="52" y="30"/>
                      <a:pt x="52" y="30"/>
                      <a:pt x="52" y="30"/>
                    </a:cubicBezTo>
                    <a:cubicBezTo>
                      <a:pt x="52" y="39"/>
                      <a:pt x="52" y="39"/>
                      <a:pt x="52" y="39"/>
                    </a:cubicBezTo>
                    <a:cubicBezTo>
                      <a:pt x="48" y="39"/>
                      <a:pt x="48" y="39"/>
                      <a:pt x="48" y="39"/>
                    </a:cubicBezTo>
                    <a:cubicBezTo>
                      <a:pt x="48" y="30"/>
                      <a:pt x="48" y="30"/>
                      <a:pt x="48" y="30"/>
                    </a:cubicBezTo>
                    <a:cubicBezTo>
                      <a:pt x="40" y="30"/>
                      <a:pt x="40" y="30"/>
                      <a:pt x="40" y="30"/>
                    </a:cubicBezTo>
                    <a:cubicBezTo>
                      <a:pt x="40" y="26"/>
                      <a:pt x="40" y="26"/>
                      <a:pt x="40" y="26"/>
                    </a:cubicBezTo>
                    <a:cubicBezTo>
                      <a:pt x="48" y="26"/>
                      <a:pt x="48" y="26"/>
                      <a:pt x="48" y="26"/>
                    </a:cubicBezTo>
                    <a:cubicBezTo>
                      <a:pt x="48" y="18"/>
                      <a:pt x="48" y="18"/>
                      <a:pt x="48" y="18"/>
                    </a:cubicBezTo>
                    <a:cubicBezTo>
                      <a:pt x="52" y="18"/>
                      <a:pt x="52" y="18"/>
                      <a:pt x="52" y="18"/>
                    </a:cubicBezTo>
                    <a:cubicBezTo>
                      <a:pt x="52" y="26"/>
                      <a:pt x="52" y="26"/>
                      <a:pt x="52" y="26"/>
                    </a:cubicBezTo>
                    <a:lnTo>
                      <a:pt x="60" y="26"/>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Rounded Rectangle 76">
                <a:extLst>
                  <a:ext uri="{FF2B5EF4-FFF2-40B4-BE49-F238E27FC236}">
                    <a16:creationId xmlns:a16="http://schemas.microsoft.com/office/drawing/2014/main" id="{DD0C88DC-9A18-4547-B11A-2AC6EC68E378}"/>
                  </a:ext>
                </a:extLst>
              </p:cNvPr>
              <p:cNvSpPr/>
              <p:nvPr/>
            </p:nvSpPr>
            <p:spPr>
              <a:xfrm>
                <a:off x="3477423" y="3218599"/>
                <a:ext cx="251092" cy="251092"/>
              </a:xfrm>
              <a:prstGeom prst="roundRect">
                <a:avLst>
                  <a:gd name="adj" fmla="val 62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20" name="Freeform 4">
                <a:extLst>
                  <a:ext uri="{FF2B5EF4-FFF2-40B4-BE49-F238E27FC236}">
                    <a16:creationId xmlns:a16="http://schemas.microsoft.com/office/drawing/2014/main" id="{87B8818E-721F-441E-87B3-651DA5584D53}"/>
                  </a:ext>
                </a:extLst>
              </p:cNvPr>
              <p:cNvSpPr>
                <a:spLocks/>
              </p:cNvSpPr>
              <p:nvPr/>
            </p:nvSpPr>
            <p:spPr bwMode="auto">
              <a:xfrm>
                <a:off x="3555948" y="3253641"/>
                <a:ext cx="94043" cy="181008"/>
              </a:xfrm>
              <a:custGeom>
                <a:avLst/>
                <a:gdLst/>
                <a:ahLst/>
                <a:cxnLst>
                  <a:cxn ang="0">
                    <a:pos x="120" y="2"/>
                  </a:cxn>
                  <a:cxn ang="0">
                    <a:pos x="120" y="43"/>
                  </a:cxn>
                  <a:cxn ang="0">
                    <a:pos x="82" y="52"/>
                  </a:cxn>
                  <a:cxn ang="0">
                    <a:pos x="80" y="90"/>
                  </a:cxn>
                  <a:cxn ang="0">
                    <a:pos x="120" y="90"/>
                  </a:cxn>
                  <a:cxn ang="0">
                    <a:pos x="112" y="130"/>
                  </a:cxn>
                  <a:cxn ang="0">
                    <a:pos x="80" y="130"/>
                  </a:cxn>
                  <a:cxn ang="0">
                    <a:pos x="80" y="258"/>
                  </a:cxn>
                  <a:cxn ang="0">
                    <a:pos x="24" y="258"/>
                  </a:cxn>
                  <a:cxn ang="0">
                    <a:pos x="24" y="130"/>
                  </a:cxn>
                  <a:cxn ang="0">
                    <a:pos x="0" y="130"/>
                  </a:cxn>
                  <a:cxn ang="0">
                    <a:pos x="0" y="90"/>
                  </a:cxn>
                  <a:cxn ang="0">
                    <a:pos x="24" y="90"/>
                  </a:cxn>
                  <a:cxn ang="0">
                    <a:pos x="40" y="17"/>
                  </a:cxn>
                  <a:cxn ang="0">
                    <a:pos x="120" y="2"/>
                  </a:cxn>
                </a:cxnLst>
                <a:rect l="0" t="0" r="r" b="b"/>
                <a:pathLst>
                  <a:path w="120" h="258">
                    <a:moveTo>
                      <a:pt x="120" y="2"/>
                    </a:moveTo>
                    <a:cubicBezTo>
                      <a:pt x="120" y="43"/>
                      <a:pt x="120" y="43"/>
                      <a:pt x="120" y="43"/>
                    </a:cubicBezTo>
                    <a:cubicBezTo>
                      <a:pt x="120" y="43"/>
                      <a:pt x="90" y="40"/>
                      <a:pt x="82" y="52"/>
                    </a:cubicBezTo>
                    <a:cubicBezTo>
                      <a:pt x="78" y="58"/>
                      <a:pt x="80" y="77"/>
                      <a:pt x="80" y="90"/>
                    </a:cubicBezTo>
                    <a:cubicBezTo>
                      <a:pt x="120" y="90"/>
                      <a:pt x="120" y="90"/>
                      <a:pt x="120" y="90"/>
                    </a:cubicBezTo>
                    <a:cubicBezTo>
                      <a:pt x="117" y="106"/>
                      <a:pt x="114" y="116"/>
                      <a:pt x="112" y="130"/>
                    </a:cubicBezTo>
                    <a:cubicBezTo>
                      <a:pt x="80" y="130"/>
                      <a:pt x="80" y="130"/>
                      <a:pt x="80" y="130"/>
                    </a:cubicBezTo>
                    <a:cubicBezTo>
                      <a:pt x="80" y="258"/>
                      <a:pt x="80" y="258"/>
                      <a:pt x="80" y="258"/>
                    </a:cubicBezTo>
                    <a:cubicBezTo>
                      <a:pt x="24" y="258"/>
                      <a:pt x="24" y="258"/>
                      <a:pt x="24" y="258"/>
                    </a:cubicBezTo>
                    <a:cubicBezTo>
                      <a:pt x="24" y="219"/>
                      <a:pt x="24" y="172"/>
                      <a:pt x="24" y="130"/>
                    </a:cubicBezTo>
                    <a:cubicBezTo>
                      <a:pt x="0" y="130"/>
                      <a:pt x="0" y="130"/>
                      <a:pt x="0" y="130"/>
                    </a:cubicBezTo>
                    <a:cubicBezTo>
                      <a:pt x="0" y="90"/>
                      <a:pt x="0" y="90"/>
                      <a:pt x="0" y="90"/>
                    </a:cubicBezTo>
                    <a:cubicBezTo>
                      <a:pt x="24" y="90"/>
                      <a:pt x="24" y="90"/>
                      <a:pt x="24" y="90"/>
                    </a:cubicBezTo>
                    <a:cubicBezTo>
                      <a:pt x="25" y="61"/>
                      <a:pt x="25" y="32"/>
                      <a:pt x="40" y="17"/>
                    </a:cubicBezTo>
                    <a:cubicBezTo>
                      <a:pt x="56" y="0"/>
                      <a:pt x="72" y="2"/>
                      <a:pt x="120" y="2"/>
                    </a:cubicBezTo>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1" name="Rounded Rectangle 78">
                <a:extLst>
                  <a:ext uri="{FF2B5EF4-FFF2-40B4-BE49-F238E27FC236}">
                    <a16:creationId xmlns:a16="http://schemas.microsoft.com/office/drawing/2014/main" id="{41433340-F299-402D-A173-4FF309EF7419}"/>
                  </a:ext>
                </a:extLst>
              </p:cNvPr>
              <p:cNvSpPr/>
              <p:nvPr/>
            </p:nvSpPr>
            <p:spPr>
              <a:xfrm>
                <a:off x="3857332" y="3218599"/>
                <a:ext cx="251092" cy="251092"/>
              </a:xfrm>
              <a:prstGeom prst="roundRect">
                <a:avLst>
                  <a:gd name="adj" fmla="val 528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p>
            </p:txBody>
          </p:sp>
          <p:sp>
            <p:nvSpPr>
              <p:cNvPr id="22" name="Freeform 117">
                <a:extLst>
                  <a:ext uri="{FF2B5EF4-FFF2-40B4-BE49-F238E27FC236}">
                    <a16:creationId xmlns:a16="http://schemas.microsoft.com/office/drawing/2014/main" id="{5A1D8C03-C5A7-4B2D-9981-211FC3E7F6A4}"/>
                  </a:ext>
                </a:extLst>
              </p:cNvPr>
              <p:cNvSpPr>
                <a:spLocks noEditPoints="1"/>
              </p:cNvSpPr>
              <p:nvPr userDrawn="1"/>
            </p:nvSpPr>
            <p:spPr bwMode="auto">
              <a:xfrm>
                <a:off x="3911722" y="3275382"/>
                <a:ext cx="142312" cy="137526"/>
              </a:xfrm>
              <a:custGeom>
                <a:avLst/>
                <a:gdLst/>
                <a:ahLst/>
                <a:cxnLst>
                  <a:cxn ang="0">
                    <a:pos x="6" y="13"/>
                  </a:cxn>
                  <a:cxn ang="0">
                    <a:pos x="6" y="13"/>
                  </a:cxn>
                  <a:cxn ang="0">
                    <a:pos x="0" y="7"/>
                  </a:cxn>
                  <a:cxn ang="0">
                    <a:pos x="6" y="0"/>
                  </a:cxn>
                  <a:cxn ang="0">
                    <a:pos x="13" y="7"/>
                  </a:cxn>
                  <a:cxn ang="0">
                    <a:pos x="6" y="13"/>
                  </a:cxn>
                  <a:cxn ang="0">
                    <a:pos x="12" y="53"/>
                  </a:cxn>
                  <a:cxn ang="0">
                    <a:pos x="0" y="53"/>
                  </a:cxn>
                  <a:cxn ang="0">
                    <a:pos x="0" y="17"/>
                  </a:cxn>
                  <a:cxn ang="0">
                    <a:pos x="12" y="17"/>
                  </a:cxn>
                  <a:cxn ang="0">
                    <a:pos x="12" y="53"/>
                  </a:cxn>
                  <a:cxn ang="0">
                    <a:pos x="55" y="53"/>
                  </a:cxn>
                  <a:cxn ang="0">
                    <a:pos x="43" y="53"/>
                  </a:cxn>
                  <a:cxn ang="0">
                    <a:pos x="43" y="34"/>
                  </a:cxn>
                  <a:cxn ang="0">
                    <a:pos x="37" y="26"/>
                  </a:cxn>
                  <a:cxn ang="0">
                    <a:pos x="31" y="30"/>
                  </a:cxn>
                  <a:cxn ang="0">
                    <a:pos x="30" y="33"/>
                  </a:cxn>
                  <a:cxn ang="0">
                    <a:pos x="30" y="53"/>
                  </a:cxn>
                  <a:cxn ang="0">
                    <a:pos x="19" y="53"/>
                  </a:cxn>
                  <a:cxn ang="0">
                    <a:pos x="19" y="17"/>
                  </a:cxn>
                  <a:cxn ang="0">
                    <a:pos x="30" y="17"/>
                  </a:cxn>
                  <a:cxn ang="0">
                    <a:pos x="30" y="23"/>
                  </a:cxn>
                  <a:cxn ang="0">
                    <a:pos x="30" y="23"/>
                  </a:cxn>
                  <a:cxn ang="0">
                    <a:pos x="41" y="17"/>
                  </a:cxn>
                  <a:cxn ang="0">
                    <a:pos x="55" y="33"/>
                  </a:cxn>
                  <a:cxn ang="0">
                    <a:pos x="55" y="53"/>
                  </a:cxn>
                </a:cxnLst>
                <a:rect l="0" t="0" r="r" b="b"/>
                <a:pathLst>
                  <a:path w="55" h="53">
                    <a:moveTo>
                      <a:pt x="6" y="13"/>
                    </a:moveTo>
                    <a:cubicBezTo>
                      <a:pt x="6" y="13"/>
                      <a:pt x="6" y="13"/>
                      <a:pt x="6" y="13"/>
                    </a:cubicBezTo>
                    <a:cubicBezTo>
                      <a:pt x="2" y="13"/>
                      <a:pt x="0" y="10"/>
                      <a:pt x="0" y="7"/>
                    </a:cubicBezTo>
                    <a:cubicBezTo>
                      <a:pt x="0" y="3"/>
                      <a:pt x="2" y="0"/>
                      <a:pt x="6" y="0"/>
                    </a:cubicBezTo>
                    <a:cubicBezTo>
                      <a:pt x="10" y="0"/>
                      <a:pt x="13" y="3"/>
                      <a:pt x="13" y="7"/>
                    </a:cubicBezTo>
                    <a:cubicBezTo>
                      <a:pt x="13" y="10"/>
                      <a:pt x="10" y="13"/>
                      <a:pt x="6" y="13"/>
                    </a:cubicBezTo>
                    <a:close/>
                    <a:moveTo>
                      <a:pt x="12" y="53"/>
                    </a:moveTo>
                    <a:cubicBezTo>
                      <a:pt x="0" y="53"/>
                      <a:pt x="0" y="53"/>
                      <a:pt x="0" y="53"/>
                    </a:cubicBezTo>
                    <a:cubicBezTo>
                      <a:pt x="0" y="17"/>
                      <a:pt x="0" y="17"/>
                      <a:pt x="0" y="17"/>
                    </a:cubicBezTo>
                    <a:cubicBezTo>
                      <a:pt x="12" y="17"/>
                      <a:pt x="12" y="17"/>
                      <a:pt x="12" y="17"/>
                    </a:cubicBezTo>
                    <a:lnTo>
                      <a:pt x="12" y="53"/>
                    </a:lnTo>
                    <a:close/>
                    <a:moveTo>
                      <a:pt x="55" y="53"/>
                    </a:moveTo>
                    <a:cubicBezTo>
                      <a:pt x="43" y="53"/>
                      <a:pt x="43" y="53"/>
                      <a:pt x="43" y="53"/>
                    </a:cubicBezTo>
                    <a:cubicBezTo>
                      <a:pt x="43" y="34"/>
                      <a:pt x="43" y="34"/>
                      <a:pt x="43" y="34"/>
                    </a:cubicBezTo>
                    <a:cubicBezTo>
                      <a:pt x="43" y="29"/>
                      <a:pt x="41" y="26"/>
                      <a:pt x="37" y="26"/>
                    </a:cubicBezTo>
                    <a:cubicBezTo>
                      <a:pt x="34" y="26"/>
                      <a:pt x="32" y="28"/>
                      <a:pt x="31" y="30"/>
                    </a:cubicBezTo>
                    <a:cubicBezTo>
                      <a:pt x="31" y="31"/>
                      <a:pt x="30" y="32"/>
                      <a:pt x="30" y="33"/>
                    </a:cubicBezTo>
                    <a:cubicBezTo>
                      <a:pt x="30" y="53"/>
                      <a:pt x="30" y="53"/>
                      <a:pt x="30" y="53"/>
                    </a:cubicBezTo>
                    <a:cubicBezTo>
                      <a:pt x="19" y="53"/>
                      <a:pt x="19" y="53"/>
                      <a:pt x="19" y="53"/>
                    </a:cubicBezTo>
                    <a:cubicBezTo>
                      <a:pt x="19" y="21"/>
                      <a:pt x="19" y="17"/>
                      <a:pt x="19" y="17"/>
                    </a:cubicBezTo>
                    <a:cubicBezTo>
                      <a:pt x="30" y="17"/>
                      <a:pt x="30" y="17"/>
                      <a:pt x="30" y="17"/>
                    </a:cubicBezTo>
                    <a:cubicBezTo>
                      <a:pt x="30" y="23"/>
                      <a:pt x="30" y="23"/>
                      <a:pt x="30" y="23"/>
                    </a:cubicBezTo>
                    <a:cubicBezTo>
                      <a:pt x="30" y="23"/>
                      <a:pt x="30" y="23"/>
                      <a:pt x="30" y="23"/>
                    </a:cubicBezTo>
                    <a:cubicBezTo>
                      <a:pt x="32" y="20"/>
                      <a:pt x="35" y="17"/>
                      <a:pt x="41" y="17"/>
                    </a:cubicBezTo>
                    <a:cubicBezTo>
                      <a:pt x="49" y="17"/>
                      <a:pt x="55" y="22"/>
                      <a:pt x="55" y="33"/>
                    </a:cubicBezTo>
                    <a:lnTo>
                      <a:pt x="55" y="53"/>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3" name="Rectangle 22">
              <a:extLst>
                <a:ext uri="{FF2B5EF4-FFF2-40B4-BE49-F238E27FC236}">
                  <a16:creationId xmlns:a16="http://schemas.microsoft.com/office/drawing/2014/main" id="{5AC1ABB9-C467-4CE6-A857-032191539C99}"/>
                </a:ext>
              </a:extLst>
            </p:cNvPr>
            <p:cNvSpPr/>
            <p:nvPr/>
          </p:nvSpPr>
          <p:spPr>
            <a:xfrm>
              <a:off x="8377881" y="1792167"/>
              <a:ext cx="1617366" cy="369332"/>
            </a:xfrm>
            <a:prstGeom prst="rect">
              <a:avLst/>
            </a:prstGeom>
          </p:spPr>
          <p:txBody>
            <a:bodyPr wrap="none">
              <a:spAutoFit/>
            </a:bodyPr>
            <a:lstStyle/>
            <a:p>
              <a:pPr>
                <a:defRPr/>
              </a:pPr>
              <a:r>
                <a:rPr lang="en-US" altLang="en-US" b="1" dirty="0">
                  <a:solidFill>
                    <a:srgbClr val="4472C4"/>
                  </a:solidFill>
                </a:rPr>
                <a:t>Example Name</a:t>
              </a:r>
            </a:p>
          </p:txBody>
        </p:sp>
        <p:sp>
          <p:nvSpPr>
            <p:cNvPr id="24" name="Rectangle 23">
              <a:extLst>
                <a:ext uri="{FF2B5EF4-FFF2-40B4-BE49-F238E27FC236}">
                  <a16:creationId xmlns:a16="http://schemas.microsoft.com/office/drawing/2014/main" id="{9091747A-8F17-4DCE-9582-A1FEEC247731}"/>
                </a:ext>
              </a:extLst>
            </p:cNvPr>
            <p:cNvSpPr/>
            <p:nvPr/>
          </p:nvSpPr>
          <p:spPr>
            <a:xfrm>
              <a:off x="8402821" y="2042752"/>
              <a:ext cx="652743" cy="299313"/>
            </a:xfrm>
            <a:prstGeom prst="rect">
              <a:avLst/>
            </a:prstGeom>
          </p:spPr>
          <p:txBody>
            <a:bodyPr wrap="none">
              <a:spAutoFit/>
            </a:bodyPr>
            <a:lstStyle/>
            <a:p>
              <a:pPr>
                <a:lnSpc>
                  <a:spcPct val="150000"/>
                </a:lnSpc>
              </a:pPr>
              <a:r>
                <a:rPr lang="en-US" sz="1000" dirty="0">
                  <a:solidFill>
                    <a:srgbClr val="4472C4"/>
                  </a:solidFill>
                </a:rPr>
                <a:t>Manager</a:t>
              </a:r>
              <a:endParaRPr lang="ru-RU" sz="1000" dirty="0">
                <a:solidFill>
                  <a:srgbClr val="4472C4"/>
                </a:solidFill>
              </a:endParaRPr>
            </a:p>
          </p:txBody>
        </p:sp>
        <p:sp>
          <p:nvSpPr>
            <p:cNvPr id="25" name="Rectangle 24">
              <a:extLst>
                <a:ext uri="{FF2B5EF4-FFF2-40B4-BE49-F238E27FC236}">
                  <a16:creationId xmlns:a16="http://schemas.microsoft.com/office/drawing/2014/main" id="{8762D07D-E2EA-4128-BF32-6F84855951F7}"/>
                </a:ext>
              </a:extLst>
            </p:cNvPr>
            <p:cNvSpPr/>
            <p:nvPr/>
          </p:nvSpPr>
          <p:spPr>
            <a:xfrm>
              <a:off x="8388532" y="4632294"/>
              <a:ext cx="1617366" cy="369332"/>
            </a:xfrm>
            <a:prstGeom prst="rect">
              <a:avLst/>
            </a:prstGeom>
          </p:spPr>
          <p:txBody>
            <a:bodyPr wrap="none">
              <a:spAutoFit/>
            </a:bodyPr>
            <a:lstStyle/>
            <a:p>
              <a:pPr>
                <a:defRPr/>
              </a:pPr>
              <a:r>
                <a:rPr lang="en-US" altLang="en-US" b="1" dirty="0">
                  <a:solidFill>
                    <a:srgbClr val="4472C4"/>
                  </a:solidFill>
                </a:rPr>
                <a:t>Example Name</a:t>
              </a:r>
            </a:p>
          </p:txBody>
        </p:sp>
        <p:sp>
          <p:nvSpPr>
            <p:cNvPr id="26" name="Rectangle 25">
              <a:extLst>
                <a:ext uri="{FF2B5EF4-FFF2-40B4-BE49-F238E27FC236}">
                  <a16:creationId xmlns:a16="http://schemas.microsoft.com/office/drawing/2014/main" id="{8FBC07D9-0A95-461D-9370-F3FBBA9307EC}"/>
                </a:ext>
              </a:extLst>
            </p:cNvPr>
            <p:cNvSpPr/>
            <p:nvPr/>
          </p:nvSpPr>
          <p:spPr>
            <a:xfrm>
              <a:off x="8402821" y="4882879"/>
              <a:ext cx="652743" cy="299313"/>
            </a:xfrm>
            <a:prstGeom prst="rect">
              <a:avLst/>
            </a:prstGeom>
          </p:spPr>
          <p:txBody>
            <a:bodyPr wrap="none">
              <a:spAutoFit/>
            </a:bodyPr>
            <a:lstStyle/>
            <a:p>
              <a:pPr>
                <a:lnSpc>
                  <a:spcPct val="150000"/>
                </a:lnSpc>
              </a:pPr>
              <a:r>
                <a:rPr lang="en-US" sz="1000" dirty="0">
                  <a:solidFill>
                    <a:srgbClr val="4472C4"/>
                  </a:solidFill>
                </a:rPr>
                <a:t>Manager</a:t>
              </a:r>
              <a:endParaRPr lang="ru-RU" sz="1000" dirty="0">
                <a:solidFill>
                  <a:srgbClr val="4472C4"/>
                </a:solidFill>
              </a:endParaRPr>
            </a:p>
          </p:txBody>
        </p:sp>
        <p:sp>
          <p:nvSpPr>
            <p:cNvPr id="27" name="Rectangle 26">
              <a:extLst>
                <a:ext uri="{FF2B5EF4-FFF2-40B4-BE49-F238E27FC236}">
                  <a16:creationId xmlns:a16="http://schemas.microsoft.com/office/drawing/2014/main" id="{53F7CB01-A330-43CD-BA47-BE213FC3E340}"/>
                </a:ext>
              </a:extLst>
            </p:cNvPr>
            <p:cNvSpPr/>
            <p:nvPr/>
          </p:nvSpPr>
          <p:spPr>
            <a:xfrm>
              <a:off x="898709" y="2411652"/>
              <a:ext cx="2829351" cy="553998"/>
            </a:xfrm>
            <a:prstGeom prst="rect">
              <a:avLst/>
            </a:prstGeom>
          </p:spPr>
          <p:txBody>
            <a:bodyPr wrap="square">
              <a:spAutoFit/>
            </a:bodyPr>
            <a:lstStyle/>
            <a:p>
              <a:pPr algn="r"/>
              <a:r>
                <a:rPr lang="en-US" sz="1000" dirty="0">
                  <a:solidFill>
                    <a:schemeClr val="bg1">
                      <a:lumMod val="50000"/>
                    </a:schemeClr>
                  </a:solidFill>
                </a:rPr>
                <a:t>There are many variations of passages of lorem ipsum available, but the majority have suffered alteration in some form, </a:t>
              </a:r>
              <a:endParaRPr lang="ar-IQ" sz="1000" dirty="0">
                <a:solidFill>
                  <a:schemeClr val="bg1">
                    <a:lumMod val="50000"/>
                  </a:schemeClr>
                </a:solidFill>
              </a:endParaRPr>
            </a:p>
          </p:txBody>
        </p:sp>
        <p:grpSp>
          <p:nvGrpSpPr>
            <p:cNvPr id="28" name="Group 27">
              <a:extLst>
                <a:ext uri="{FF2B5EF4-FFF2-40B4-BE49-F238E27FC236}">
                  <a16:creationId xmlns:a16="http://schemas.microsoft.com/office/drawing/2014/main" id="{4996C477-45EE-4858-9063-CF2F2D9B7BF1}"/>
                </a:ext>
              </a:extLst>
            </p:cNvPr>
            <p:cNvGrpSpPr/>
            <p:nvPr/>
          </p:nvGrpSpPr>
          <p:grpSpPr>
            <a:xfrm>
              <a:off x="2236522" y="3039962"/>
              <a:ext cx="1387899" cy="251092"/>
              <a:chOff x="2720525" y="3218599"/>
              <a:chExt cx="1387899" cy="251092"/>
            </a:xfrm>
          </p:grpSpPr>
          <p:sp>
            <p:nvSpPr>
              <p:cNvPr id="29" name="Rounded Rectangle 86">
                <a:extLst>
                  <a:ext uri="{FF2B5EF4-FFF2-40B4-BE49-F238E27FC236}">
                    <a16:creationId xmlns:a16="http://schemas.microsoft.com/office/drawing/2014/main" id="{555C7949-9F04-4CDB-A7A4-0F2DD75BFD04}"/>
                  </a:ext>
                </a:extLst>
              </p:cNvPr>
              <p:cNvSpPr/>
              <p:nvPr/>
            </p:nvSpPr>
            <p:spPr>
              <a:xfrm>
                <a:off x="2720525" y="3218599"/>
                <a:ext cx="251092" cy="251092"/>
              </a:xfrm>
              <a:prstGeom prst="roundRect">
                <a:avLst>
                  <a:gd name="adj" fmla="val 62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0" name="Freeform 154">
                <a:extLst>
                  <a:ext uri="{FF2B5EF4-FFF2-40B4-BE49-F238E27FC236}">
                    <a16:creationId xmlns:a16="http://schemas.microsoft.com/office/drawing/2014/main" id="{C099FDD4-D670-4293-96FE-8669ECF3A270}"/>
                  </a:ext>
                </a:extLst>
              </p:cNvPr>
              <p:cNvSpPr>
                <a:spLocks/>
              </p:cNvSpPr>
              <p:nvPr/>
            </p:nvSpPr>
            <p:spPr bwMode="auto">
              <a:xfrm>
                <a:off x="2761514" y="3276745"/>
                <a:ext cx="169114" cy="134800"/>
              </a:xfrm>
              <a:custGeom>
                <a:avLst/>
                <a:gdLst/>
                <a:ahLst/>
                <a:cxnLst>
                  <a:cxn ang="0">
                    <a:pos x="57" y="12"/>
                  </a:cxn>
                  <a:cxn ang="0">
                    <a:pos x="57" y="14"/>
                  </a:cxn>
                  <a:cxn ang="0">
                    <a:pos x="20" y="51"/>
                  </a:cxn>
                  <a:cxn ang="0">
                    <a:pos x="0" y="45"/>
                  </a:cxn>
                  <a:cxn ang="0">
                    <a:pos x="3" y="45"/>
                  </a:cxn>
                  <a:cxn ang="0">
                    <a:pos x="19" y="40"/>
                  </a:cxn>
                  <a:cxn ang="0">
                    <a:pos x="7" y="31"/>
                  </a:cxn>
                  <a:cxn ang="0">
                    <a:pos x="10" y="31"/>
                  </a:cxn>
                  <a:cxn ang="0">
                    <a:pos x="13" y="31"/>
                  </a:cxn>
                  <a:cxn ang="0">
                    <a:pos x="3" y="18"/>
                  </a:cxn>
                  <a:cxn ang="0">
                    <a:pos x="3" y="18"/>
                  </a:cxn>
                  <a:cxn ang="0">
                    <a:pos x="9" y="19"/>
                  </a:cxn>
                  <a:cxn ang="0">
                    <a:pos x="3" y="9"/>
                  </a:cxn>
                  <a:cxn ang="0">
                    <a:pos x="5" y="2"/>
                  </a:cxn>
                  <a:cxn ang="0">
                    <a:pos x="31" y="16"/>
                  </a:cxn>
                  <a:cxn ang="0">
                    <a:pos x="31" y="13"/>
                  </a:cxn>
                  <a:cxn ang="0">
                    <a:pos x="44" y="0"/>
                  </a:cxn>
                  <a:cxn ang="0">
                    <a:pos x="54" y="4"/>
                  </a:cxn>
                  <a:cxn ang="0">
                    <a:pos x="62" y="1"/>
                  </a:cxn>
                  <a:cxn ang="0">
                    <a:pos x="56" y="8"/>
                  </a:cxn>
                  <a:cxn ang="0">
                    <a:pos x="64" y="6"/>
                  </a:cxn>
                  <a:cxn ang="0">
                    <a:pos x="57" y="12"/>
                  </a:cxn>
                </a:cxnLst>
                <a:rect l="0" t="0" r="r" b="b"/>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Rounded Rectangle 88">
                <a:extLst>
                  <a:ext uri="{FF2B5EF4-FFF2-40B4-BE49-F238E27FC236}">
                    <a16:creationId xmlns:a16="http://schemas.microsoft.com/office/drawing/2014/main" id="{7F273243-9D10-4169-ABB3-31724FBFD59A}"/>
                  </a:ext>
                </a:extLst>
              </p:cNvPr>
              <p:cNvSpPr/>
              <p:nvPr/>
            </p:nvSpPr>
            <p:spPr>
              <a:xfrm>
                <a:off x="3100434" y="3218599"/>
                <a:ext cx="251092" cy="251092"/>
              </a:xfrm>
              <a:prstGeom prst="roundRect">
                <a:avLst>
                  <a:gd name="adj" fmla="val 71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2" name="Freeform 65">
                <a:extLst>
                  <a:ext uri="{FF2B5EF4-FFF2-40B4-BE49-F238E27FC236}">
                    <a16:creationId xmlns:a16="http://schemas.microsoft.com/office/drawing/2014/main" id="{3F4A279A-9D2C-4882-B3C6-8173869EA2E6}"/>
                  </a:ext>
                </a:extLst>
              </p:cNvPr>
              <p:cNvSpPr>
                <a:spLocks noEditPoints="1"/>
              </p:cNvSpPr>
              <p:nvPr/>
            </p:nvSpPr>
            <p:spPr bwMode="auto">
              <a:xfrm>
                <a:off x="3146894" y="3260801"/>
                <a:ext cx="158172" cy="166688"/>
              </a:xfrm>
              <a:custGeom>
                <a:avLst/>
                <a:gdLst/>
                <a:ahLst/>
                <a:cxnLst>
                  <a:cxn ang="0">
                    <a:pos x="38" y="47"/>
                  </a:cxn>
                  <a:cxn ang="0">
                    <a:pos x="36" y="54"/>
                  </a:cxn>
                  <a:cxn ang="0">
                    <a:pos x="17" y="63"/>
                  </a:cxn>
                  <a:cxn ang="0">
                    <a:pos x="1" y="56"/>
                  </a:cxn>
                  <a:cxn ang="0">
                    <a:pos x="0" y="51"/>
                  </a:cxn>
                  <a:cxn ang="0">
                    <a:pos x="6" y="41"/>
                  </a:cxn>
                  <a:cxn ang="0">
                    <a:pos x="21" y="37"/>
                  </a:cxn>
                  <a:cxn ang="0">
                    <a:pos x="19" y="32"/>
                  </a:cxn>
                  <a:cxn ang="0">
                    <a:pos x="20" y="28"/>
                  </a:cxn>
                  <a:cxn ang="0">
                    <a:pos x="17" y="29"/>
                  </a:cxn>
                  <a:cxn ang="0">
                    <a:pos x="4" y="16"/>
                  </a:cxn>
                  <a:cxn ang="0">
                    <a:pos x="9" y="5"/>
                  </a:cxn>
                  <a:cxn ang="0">
                    <a:pos x="24" y="0"/>
                  </a:cxn>
                  <a:cxn ang="0">
                    <a:pos x="40" y="0"/>
                  </a:cxn>
                  <a:cxn ang="0">
                    <a:pos x="35" y="3"/>
                  </a:cxn>
                  <a:cxn ang="0">
                    <a:pos x="30" y="3"/>
                  </a:cxn>
                  <a:cxn ang="0">
                    <a:pos x="35" y="14"/>
                  </a:cxn>
                  <a:cxn ang="0">
                    <a:pos x="26" y="30"/>
                  </a:cxn>
                  <a:cxn ang="0">
                    <a:pos x="38" y="47"/>
                  </a:cxn>
                  <a:cxn ang="0">
                    <a:pos x="33" y="51"/>
                  </a:cxn>
                  <a:cxn ang="0">
                    <a:pos x="24" y="40"/>
                  </a:cxn>
                  <a:cxn ang="0">
                    <a:pos x="22" y="40"/>
                  </a:cxn>
                  <a:cxn ang="0">
                    <a:pos x="7" y="49"/>
                  </a:cxn>
                  <a:cxn ang="0">
                    <a:pos x="21" y="59"/>
                  </a:cxn>
                  <a:cxn ang="0">
                    <a:pos x="33" y="51"/>
                  </a:cxn>
                  <a:cxn ang="0">
                    <a:pos x="26" y="24"/>
                  </a:cxn>
                  <a:cxn ang="0">
                    <a:pos x="28" y="18"/>
                  </a:cxn>
                  <a:cxn ang="0">
                    <a:pos x="18" y="3"/>
                  </a:cxn>
                  <a:cxn ang="0">
                    <a:pos x="13" y="6"/>
                  </a:cxn>
                  <a:cxn ang="0">
                    <a:pos x="11" y="12"/>
                  </a:cxn>
                  <a:cxn ang="0">
                    <a:pos x="21" y="26"/>
                  </a:cxn>
                  <a:cxn ang="0">
                    <a:pos x="26" y="24"/>
                  </a:cxn>
                  <a:cxn ang="0">
                    <a:pos x="60" y="26"/>
                  </a:cxn>
                  <a:cxn ang="0">
                    <a:pos x="60" y="30"/>
                  </a:cxn>
                  <a:cxn ang="0">
                    <a:pos x="52" y="30"/>
                  </a:cxn>
                  <a:cxn ang="0">
                    <a:pos x="52" y="39"/>
                  </a:cxn>
                  <a:cxn ang="0">
                    <a:pos x="48" y="39"/>
                  </a:cxn>
                  <a:cxn ang="0">
                    <a:pos x="48" y="30"/>
                  </a:cxn>
                  <a:cxn ang="0">
                    <a:pos x="40" y="30"/>
                  </a:cxn>
                  <a:cxn ang="0">
                    <a:pos x="40" y="26"/>
                  </a:cxn>
                  <a:cxn ang="0">
                    <a:pos x="48" y="26"/>
                  </a:cxn>
                  <a:cxn ang="0">
                    <a:pos x="48" y="18"/>
                  </a:cxn>
                  <a:cxn ang="0">
                    <a:pos x="52" y="18"/>
                  </a:cxn>
                  <a:cxn ang="0">
                    <a:pos x="52" y="26"/>
                  </a:cxn>
                  <a:cxn ang="0">
                    <a:pos x="60" y="26"/>
                  </a:cxn>
                </a:cxnLst>
                <a:rect l="0" t="0" r="r" b="b"/>
                <a:pathLst>
                  <a:path w="60" h="63">
                    <a:moveTo>
                      <a:pt x="38" y="47"/>
                    </a:moveTo>
                    <a:cubicBezTo>
                      <a:pt x="38" y="50"/>
                      <a:pt x="37" y="52"/>
                      <a:pt x="36" y="54"/>
                    </a:cubicBezTo>
                    <a:cubicBezTo>
                      <a:pt x="32" y="61"/>
                      <a:pt x="24" y="63"/>
                      <a:pt x="17" y="63"/>
                    </a:cubicBezTo>
                    <a:cubicBezTo>
                      <a:pt x="11" y="63"/>
                      <a:pt x="4" y="61"/>
                      <a:pt x="1" y="56"/>
                    </a:cubicBezTo>
                    <a:cubicBezTo>
                      <a:pt x="0" y="55"/>
                      <a:pt x="0" y="53"/>
                      <a:pt x="0" y="51"/>
                    </a:cubicBezTo>
                    <a:cubicBezTo>
                      <a:pt x="0" y="47"/>
                      <a:pt x="2" y="43"/>
                      <a:pt x="6" y="41"/>
                    </a:cubicBezTo>
                    <a:cubicBezTo>
                      <a:pt x="10" y="38"/>
                      <a:pt x="16" y="38"/>
                      <a:pt x="21" y="37"/>
                    </a:cubicBezTo>
                    <a:cubicBezTo>
                      <a:pt x="20" y="35"/>
                      <a:pt x="19" y="34"/>
                      <a:pt x="19" y="32"/>
                    </a:cubicBezTo>
                    <a:cubicBezTo>
                      <a:pt x="19" y="30"/>
                      <a:pt x="19" y="29"/>
                      <a:pt x="20" y="28"/>
                    </a:cubicBezTo>
                    <a:cubicBezTo>
                      <a:pt x="19" y="29"/>
                      <a:pt x="18" y="29"/>
                      <a:pt x="17" y="29"/>
                    </a:cubicBezTo>
                    <a:cubicBezTo>
                      <a:pt x="10" y="29"/>
                      <a:pt x="4" y="23"/>
                      <a:pt x="4" y="16"/>
                    </a:cubicBezTo>
                    <a:cubicBezTo>
                      <a:pt x="4" y="11"/>
                      <a:pt x="6" y="7"/>
                      <a:pt x="9" y="5"/>
                    </a:cubicBezTo>
                    <a:cubicBezTo>
                      <a:pt x="13" y="1"/>
                      <a:pt x="19" y="0"/>
                      <a:pt x="24" y="0"/>
                    </a:cubicBezTo>
                    <a:cubicBezTo>
                      <a:pt x="40" y="0"/>
                      <a:pt x="40" y="0"/>
                      <a:pt x="40" y="0"/>
                    </a:cubicBezTo>
                    <a:cubicBezTo>
                      <a:pt x="35" y="3"/>
                      <a:pt x="35" y="3"/>
                      <a:pt x="35" y="3"/>
                    </a:cubicBezTo>
                    <a:cubicBezTo>
                      <a:pt x="30" y="3"/>
                      <a:pt x="30" y="3"/>
                      <a:pt x="30" y="3"/>
                    </a:cubicBezTo>
                    <a:cubicBezTo>
                      <a:pt x="33" y="6"/>
                      <a:pt x="35" y="9"/>
                      <a:pt x="35" y="14"/>
                    </a:cubicBezTo>
                    <a:cubicBezTo>
                      <a:pt x="35" y="24"/>
                      <a:pt x="26" y="25"/>
                      <a:pt x="26" y="30"/>
                    </a:cubicBezTo>
                    <a:cubicBezTo>
                      <a:pt x="26" y="35"/>
                      <a:pt x="38" y="37"/>
                      <a:pt x="38" y="47"/>
                    </a:cubicBezTo>
                    <a:close/>
                    <a:moveTo>
                      <a:pt x="33" y="51"/>
                    </a:moveTo>
                    <a:cubicBezTo>
                      <a:pt x="33" y="45"/>
                      <a:pt x="28" y="42"/>
                      <a:pt x="24" y="40"/>
                    </a:cubicBezTo>
                    <a:cubicBezTo>
                      <a:pt x="23" y="40"/>
                      <a:pt x="23" y="40"/>
                      <a:pt x="22" y="40"/>
                    </a:cubicBezTo>
                    <a:cubicBezTo>
                      <a:pt x="16" y="40"/>
                      <a:pt x="7" y="42"/>
                      <a:pt x="7" y="49"/>
                    </a:cubicBezTo>
                    <a:cubicBezTo>
                      <a:pt x="7" y="57"/>
                      <a:pt x="15" y="59"/>
                      <a:pt x="21" y="59"/>
                    </a:cubicBezTo>
                    <a:cubicBezTo>
                      <a:pt x="26" y="59"/>
                      <a:pt x="33" y="57"/>
                      <a:pt x="33" y="51"/>
                    </a:cubicBezTo>
                    <a:close/>
                    <a:moveTo>
                      <a:pt x="26" y="24"/>
                    </a:moveTo>
                    <a:cubicBezTo>
                      <a:pt x="28" y="22"/>
                      <a:pt x="28" y="20"/>
                      <a:pt x="28" y="18"/>
                    </a:cubicBezTo>
                    <a:cubicBezTo>
                      <a:pt x="28" y="12"/>
                      <a:pt x="25" y="3"/>
                      <a:pt x="18" y="3"/>
                    </a:cubicBezTo>
                    <a:cubicBezTo>
                      <a:pt x="16" y="3"/>
                      <a:pt x="14" y="4"/>
                      <a:pt x="13" y="6"/>
                    </a:cubicBezTo>
                    <a:cubicBezTo>
                      <a:pt x="11" y="7"/>
                      <a:pt x="11" y="9"/>
                      <a:pt x="11" y="12"/>
                    </a:cubicBezTo>
                    <a:cubicBezTo>
                      <a:pt x="11" y="17"/>
                      <a:pt x="14" y="26"/>
                      <a:pt x="21" y="26"/>
                    </a:cubicBezTo>
                    <a:cubicBezTo>
                      <a:pt x="23" y="26"/>
                      <a:pt x="25" y="25"/>
                      <a:pt x="26" y="24"/>
                    </a:cubicBezTo>
                    <a:close/>
                    <a:moveTo>
                      <a:pt x="60" y="26"/>
                    </a:moveTo>
                    <a:cubicBezTo>
                      <a:pt x="60" y="30"/>
                      <a:pt x="60" y="30"/>
                      <a:pt x="60" y="30"/>
                    </a:cubicBezTo>
                    <a:cubicBezTo>
                      <a:pt x="52" y="30"/>
                      <a:pt x="52" y="30"/>
                      <a:pt x="52" y="30"/>
                    </a:cubicBezTo>
                    <a:cubicBezTo>
                      <a:pt x="52" y="39"/>
                      <a:pt x="52" y="39"/>
                      <a:pt x="52" y="39"/>
                    </a:cubicBezTo>
                    <a:cubicBezTo>
                      <a:pt x="48" y="39"/>
                      <a:pt x="48" y="39"/>
                      <a:pt x="48" y="39"/>
                    </a:cubicBezTo>
                    <a:cubicBezTo>
                      <a:pt x="48" y="30"/>
                      <a:pt x="48" y="30"/>
                      <a:pt x="48" y="30"/>
                    </a:cubicBezTo>
                    <a:cubicBezTo>
                      <a:pt x="40" y="30"/>
                      <a:pt x="40" y="30"/>
                      <a:pt x="40" y="30"/>
                    </a:cubicBezTo>
                    <a:cubicBezTo>
                      <a:pt x="40" y="26"/>
                      <a:pt x="40" y="26"/>
                      <a:pt x="40" y="26"/>
                    </a:cubicBezTo>
                    <a:cubicBezTo>
                      <a:pt x="48" y="26"/>
                      <a:pt x="48" y="26"/>
                      <a:pt x="48" y="26"/>
                    </a:cubicBezTo>
                    <a:cubicBezTo>
                      <a:pt x="48" y="18"/>
                      <a:pt x="48" y="18"/>
                      <a:pt x="48" y="18"/>
                    </a:cubicBezTo>
                    <a:cubicBezTo>
                      <a:pt x="52" y="18"/>
                      <a:pt x="52" y="18"/>
                      <a:pt x="52" y="18"/>
                    </a:cubicBezTo>
                    <a:cubicBezTo>
                      <a:pt x="52" y="26"/>
                      <a:pt x="52" y="26"/>
                      <a:pt x="52" y="26"/>
                    </a:cubicBezTo>
                    <a:lnTo>
                      <a:pt x="60" y="26"/>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Rounded Rectangle 90">
                <a:extLst>
                  <a:ext uri="{FF2B5EF4-FFF2-40B4-BE49-F238E27FC236}">
                    <a16:creationId xmlns:a16="http://schemas.microsoft.com/office/drawing/2014/main" id="{D8EA675D-46DC-4C47-8DFE-E6CE9963778B}"/>
                  </a:ext>
                </a:extLst>
              </p:cNvPr>
              <p:cNvSpPr/>
              <p:nvPr/>
            </p:nvSpPr>
            <p:spPr>
              <a:xfrm>
                <a:off x="3477423" y="3218599"/>
                <a:ext cx="251092" cy="251092"/>
              </a:xfrm>
              <a:prstGeom prst="roundRect">
                <a:avLst>
                  <a:gd name="adj" fmla="val 62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34" name="Freeform 4">
                <a:extLst>
                  <a:ext uri="{FF2B5EF4-FFF2-40B4-BE49-F238E27FC236}">
                    <a16:creationId xmlns:a16="http://schemas.microsoft.com/office/drawing/2014/main" id="{55B6B671-8FA1-462E-AD32-34DA7F6BDED9}"/>
                  </a:ext>
                </a:extLst>
              </p:cNvPr>
              <p:cNvSpPr>
                <a:spLocks/>
              </p:cNvSpPr>
              <p:nvPr/>
            </p:nvSpPr>
            <p:spPr bwMode="auto">
              <a:xfrm>
                <a:off x="3555948" y="3253641"/>
                <a:ext cx="94043" cy="181008"/>
              </a:xfrm>
              <a:custGeom>
                <a:avLst/>
                <a:gdLst/>
                <a:ahLst/>
                <a:cxnLst>
                  <a:cxn ang="0">
                    <a:pos x="120" y="2"/>
                  </a:cxn>
                  <a:cxn ang="0">
                    <a:pos x="120" y="43"/>
                  </a:cxn>
                  <a:cxn ang="0">
                    <a:pos x="82" y="52"/>
                  </a:cxn>
                  <a:cxn ang="0">
                    <a:pos x="80" y="90"/>
                  </a:cxn>
                  <a:cxn ang="0">
                    <a:pos x="120" y="90"/>
                  </a:cxn>
                  <a:cxn ang="0">
                    <a:pos x="112" y="130"/>
                  </a:cxn>
                  <a:cxn ang="0">
                    <a:pos x="80" y="130"/>
                  </a:cxn>
                  <a:cxn ang="0">
                    <a:pos x="80" y="258"/>
                  </a:cxn>
                  <a:cxn ang="0">
                    <a:pos x="24" y="258"/>
                  </a:cxn>
                  <a:cxn ang="0">
                    <a:pos x="24" y="130"/>
                  </a:cxn>
                  <a:cxn ang="0">
                    <a:pos x="0" y="130"/>
                  </a:cxn>
                  <a:cxn ang="0">
                    <a:pos x="0" y="90"/>
                  </a:cxn>
                  <a:cxn ang="0">
                    <a:pos x="24" y="90"/>
                  </a:cxn>
                  <a:cxn ang="0">
                    <a:pos x="40" y="17"/>
                  </a:cxn>
                  <a:cxn ang="0">
                    <a:pos x="120" y="2"/>
                  </a:cxn>
                </a:cxnLst>
                <a:rect l="0" t="0" r="r" b="b"/>
                <a:pathLst>
                  <a:path w="120" h="258">
                    <a:moveTo>
                      <a:pt x="120" y="2"/>
                    </a:moveTo>
                    <a:cubicBezTo>
                      <a:pt x="120" y="43"/>
                      <a:pt x="120" y="43"/>
                      <a:pt x="120" y="43"/>
                    </a:cubicBezTo>
                    <a:cubicBezTo>
                      <a:pt x="120" y="43"/>
                      <a:pt x="90" y="40"/>
                      <a:pt x="82" y="52"/>
                    </a:cubicBezTo>
                    <a:cubicBezTo>
                      <a:pt x="78" y="58"/>
                      <a:pt x="80" y="77"/>
                      <a:pt x="80" y="90"/>
                    </a:cubicBezTo>
                    <a:cubicBezTo>
                      <a:pt x="120" y="90"/>
                      <a:pt x="120" y="90"/>
                      <a:pt x="120" y="90"/>
                    </a:cubicBezTo>
                    <a:cubicBezTo>
                      <a:pt x="117" y="106"/>
                      <a:pt x="114" y="116"/>
                      <a:pt x="112" y="130"/>
                    </a:cubicBezTo>
                    <a:cubicBezTo>
                      <a:pt x="80" y="130"/>
                      <a:pt x="80" y="130"/>
                      <a:pt x="80" y="130"/>
                    </a:cubicBezTo>
                    <a:cubicBezTo>
                      <a:pt x="80" y="258"/>
                      <a:pt x="80" y="258"/>
                      <a:pt x="80" y="258"/>
                    </a:cubicBezTo>
                    <a:cubicBezTo>
                      <a:pt x="24" y="258"/>
                      <a:pt x="24" y="258"/>
                      <a:pt x="24" y="258"/>
                    </a:cubicBezTo>
                    <a:cubicBezTo>
                      <a:pt x="24" y="219"/>
                      <a:pt x="24" y="172"/>
                      <a:pt x="24" y="130"/>
                    </a:cubicBezTo>
                    <a:cubicBezTo>
                      <a:pt x="0" y="130"/>
                      <a:pt x="0" y="130"/>
                      <a:pt x="0" y="130"/>
                    </a:cubicBezTo>
                    <a:cubicBezTo>
                      <a:pt x="0" y="90"/>
                      <a:pt x="0" y="90"/>
                      <a:pt x="0" y="90"/>
                    </a:cubicBezTo>
                    <a:cubicBezTo>
                      <a:pt x="24" y="90"/>
                      <a:pt x="24" y="90"/>
                      <a:pt x="24" y="90"/>
                    </a:cubicBezTo>
                    <a:cubicBezTo>
                      <a:pt x="25" y="61"/>
                      <a:pt x="25" y="32"/>
                      <a:pt x="40" y="17"/>
                    </a:cubicBezTo>
                    <a:cubicBezTo>
                      <a:pt x="56" y="0"/>
                      <a:pt x="72" y="2"/>
                      <a:pt x="120" y="2"/>
                    </a:cubicBezTo>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5" name="Rounded Rectangle 92">
                <a:extLst>
                  <a:ext uri="{FF2B5EF4-FFF2-40B4-BE49-F238E27FC236}">
                    <a16:creationId xmlns:a16="http://schemas.microsoft.com/office/drawing/2014/main" id="{5FF75D27-878C-4C5F-AE44-3250EFEF2D8F}"/>
                  </a:ext>
                </a:extLst>
              </p:cNvPr>
              <p:cNvSpPr/>
              <p:nvPr/>
            </p:nvSpPr>
            <p:spPr>
              <a:xfrm>
                <a:off x="3857332" y="3218599"/>
                <a:ext cx="251092" cy="251092"/>
              </a:xfrm>
              <a:prstGeom prst="roundRect">
                <a:avLst>
                  <a:gd name="adj" fmla="val 528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p>
            </p:txBody>
          </p:sp>
          <p:sp>
            <p:nvSpPr>
              <p:cNvPr id="36" name="Freeform 117">
                <a:extLst>
                  <a:ext uri="{FF2B5EF4-FFF2-40B4-BE49-F238E27FC236}">
                    <a16:creationId xmlns:a16="http://schemas.microsoft.com/office/drawing/2014/main" id="{D1ACADEA-8220-40E6-8F7D-09FB41C2C8F5}"/>
                  </a:ext>
                </a:extLst>
              </p:cNvPr>
              <p:cNvSpPr>
                <a:spLocks noEditPoints="1"/>
              </p:cNvSpPr>
              <p:nvPr userDrawn="1"/>
            </p:nvSpPr>
            <p:spPr bwMode="auto">
              <a:xfrm>
                <a:off x="3911722" y="3275382"/>
                <a:ext cx="142312" cy="137526"/>
              </a:xfrm>
              <a:custGeom>
                <a:avLst/>
                <a:gdLst/>
                <a:ahLst/>
                <a:cxnLst>
                  <a:cxn ang="0">
                    <a:pos x="6" y="13"/>
                  </a:cxn>
                  <a:cxn ang="0">
                    <a:pos x="6" y="13"/>
                  </a:cxn>
                  <a:cxn ang="0">
                    <a:pos x="0" y="7"/>
                  </a:cxn>
                  <a:cxn ang="0">
                    <a:pos x="6" y="0"/>
                  </a:cxn>
                  <a:cxn ang="0">
                    <a:pos x="13" y="7"/>
                  </a:cxn>
                  <a:cxn ang="0">
                    <a:pos x="6" y="13"/>
                  </a:cxn>
                  <a:cxn ang="0">
                    <a:pos x="12" y="53"/>
                  </a:cxn>
                  <a:cxn ang="0">
                    <a:pos x="0" y="53"/>
                  </a:cxn>
                  <a:cxn ang="0">
                    <a:pos x="0" y="17"/>
                  </a:cxn>
                  <a:cxn ang="0">
                    <a:pos x="12" y="17"/>
                  </a:cxn>
                  <a:cxn ang="0">
                    <a:pos x="12" y="53"/>
                  </a:cxn>
                  <a:cxn ang="0">
                    <a:pos x="55" y="53"/>
                  </a:cxn>
                  <a:cxn ang="0">
                    <a:pos x="43" y="53"/>
                  </a:cxn>
                  <a:cxn ang="0">
                    <a:pos x="43" y="34"/>
                  </a:cxn>
                  <a:cxn ang="0">
                    <a:pos x="37" y="26"/>
                  </a:cxn>
                  <a:cxn ang="0">
                    <a:pos x="31" y="30"/>
                  </a:cxn>
                  <a:cxn ang="0">
                    <a:pos x="30" y="33"/>
                  </a:cxn>
                  <a:cxn ang="0">
                    <a:pos x="30" y="53"/>
                  </a:cxn>
                  <a:cxn ang="0">
                    <a:pos x="19" y="53"/>
                  </a:cxn>
                  <a:cxn ang="0">
                    <a:pos x="19" y="17"/>
                  </a:cxn>
                  <a:cxn ang="0">
                    <a:pos x="30" y="17"/>
                  </a:cxn>
                  <a:cxn ang="0">
                    <a:pos x="30" y="23"/>
                  </a:cxn>
                  <a:cxn ang="0">
                    <a:pos x="30" y="23"/>
                  </a:cxn>
                  <a:cxn ang="0">
                    <a:pos x="41" y="17"/>
                  </a:cxn>
                  <a:cxn ang="0">
                    <a:pos x="55" y="33"/>
                  </a:cxn>
                  <a:cxn ang="0">
                    <a:pos x="55" y="53"/>
                  </a:cxn>
                </a:cxnLst>
                <a:rect l="0" t="0" r="r" b="b"/>
                <a:pathLst>
                  <a:path w="55" h="53">
                    <a:moveTo>
                      <a:pt x="6" y="13"/>
                    </a:moveTo>
                    <a:cubicBezTo>
                      <a:pt x="6" y="13"/>
                      <a:pt x="6" y="13"/>
                      <a:pt x="6" y="13"/>
                    </a:cubicBezTo>
                    <a:cubicBezTo>
                      <a:pt x="2" y="13"/>
                      <a:pt x="0" y="10"/>
                      <a:pt x="0" y="7"/>
                    </a:cubicBezTo>
                    <a:cubicBezTo>
                      <a:pt x="0" y="3"/>
                      <a:pt x="2" y="0"/>
                      <a:pt x="6" y="0"/>
                    </a:cubicBezTo>
                    <a:cubicBezTo>
                      <a:pt x="10" y="0"/>
                      <a:pt x="13" y="3"/>
                      <a:pt x="13" y="7"/>
                    </a:cubicBezTo>
                    <a:cubicBezTo>
                      <a:pt x="13" y="10"/>
                      <a:pt x="10" y="13"/>
                      <a:pt x="6" y="13"/>
                    </a:cubicBezTo>
                    <a:close/>
                    <a:moveTo>
                      <a:pt x="12" y="53"/>
                    </a:moveTo>
                    <a:cubicBezTo>
                      <a:pt x="0" y="53"/>
                      <a:pt x="0" y="53"/>
                      <a:pt x="0" y="53"/>
                    </a:cubicBezTo>
                    <a:cubicBezTo>
                      <a:pt x="0" y="17"/>
                      <a:pt x="0" y="17"/>
                      <a:pt x="0" y="17"/>
                    </a:cubicBezTo>
                    <a:cubicBezTo>
                      <a:pt x="12" y="17"/>
                      <a:pt x="12" y="17"/>
                      <a:pt x="12" y="17"/>
                    </a:cubicBezTo>
                    <a:lnTo>
                      <a:pt x="12" y="53"/>
                    </a:lnTo>
                    <a:close/>
                    <a:moveTo>
                      <a:pt x="55" y="53"/>
                    </a:moveTo>
                    <a:cubicBezTo>
                      <a:pt x="43" y="53"/>
                      <a:pt x="43" y="53"/>
                      <a:pt x="43" y="53"/>
                    </a:cubicBezTo>
                    <a:cubicBezTo>
                      <a:pt x="43" y="34"/>
                      <a:pt x="43" y="34"/>
                      <a:pt x="43" y="34"/>
                    </a:cubicBezTo>
                    <a:cubicBezTo>
                      <a:pt x="43" y="29"/>
                      <a:pt x="41" y="26"/>
                      <a:pt x="37" y="26"/>
                    </a:cubicBezTo>
                    <a:cubicBezTo>
                      <a:pt x="34" y="26"/>
                      <a:pt x="32" y="28"/>
                      <a:pt x="31" y="30"/>
                    </a:cubicBezTo>
                    <a:cubicBezTo>
                      <a:pt x="31" y="31"/>
                      <a:pt x="30" y="32"/>
                      <a:pt x="30" y="33"/>
                    </a:cubicBezTo>
                    <a:cubicBezTo>
                      <a:pt x="30" y="53"/>
                      <a:pt x="30" y="53"/>
                      <a:pt x="30" y="53"/>
                    </a:cubicBezTo>
                    <a:cubicBezTo>
                      <a:pt x="19" y="53"/>
                      <a:pt x="19" y="53"/>
                      <a:pt x="19" y="53"/>
                    </a:cubicBezTo>
                    <a:cubicBezTo>
                      <a:pt x="19" y="21"/>
                      <a:pt x="19" y="17"/>
                      <a:pt x="19" y="17"/>
                    </a:cubicBezTo>
                    <a:cubicBezTo>
                      <a:pt x="30" y="17"/>
                      <a:pt x="30" y="17"/>
                      <a:pt x="30" y="17"/>
                    </a:cubicBezTo>
                    <a:cubicBezTo>
                      <a:pt x="30" y="23"/>
                      <a:pt x="30" y="23"/>
                      <a:pt x="30" y="23"/>
                    </a:cubicBezTo>
                    <a:cubicBezTo>
                      <a:pt x="30" y="23"/>
                      <a:pt x="30" y="23"/>
                      <a:pt x="30" y="23"/>
                    </a:cubicBezTo>
                    <a:cubicBezTo>
                      <a:pt x="32" y="20"/>
                      <a:pt x="35" y="17"/>
                      <a:pt x="41" y="17"/>
                    </a:cubicBezTo>
                    <a:cubicBezTo>
                      <a:pt x="49" y="17"/>
                      <a:pt x="55" y="22"/>
                      <a:pt x="55" y="33"/>
                    </a:cubicBezTo>
                    <a:lnTo>
                      <a:pt x="55" y="53"/>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7" name="Rectangle 36">
              <a:extLst>
                <a:ext uri="{FF2B5EF4-FFF2-40B4-BE49-F238E27FC236}">
                  <a16:creationId xmlns:a16="http://schemas.microsoft.com/office/drawing/2014/main" id="{21024620-3CCA-4EB2-8F55-D846712FE1E2}"/>
                </a:ext>
              </a:extLst>
            </p:cNvPr>
            <p:cNvSpPr/>
            <p:nvPr/>
          </p:nvSpPr>
          <p:spPr>
            <a:xfrm>
              <a:off x="2110694" y="1792167"/>
              <a:ext cx="1617366" cy="369332"/>
            </a:xfrm>
            <a:prstGeom prst="rect">
              <a:avLst/>
            </a:prstGeom>
          </p:spPr>
          <p:txBody>
            <a:bodyPr wrap="none">
              <a:spAutoFit/>
            </a:bodyPr>
            <a:lstStyle/>
            <a:p>
              <a:pPr algn="r">
                <a:defRPr/>
              </a:pPr>
              <a:r>
                <a:rPr lang="en-US" altLang="en-US" b="1" dirty="0">
                  <a:solidFill>
                    <a:srgbClr val="4472C4"/>
                  </a:solidFill>
                </a:rPr>
                <a:t>Example Name</a:t>
              </a:r>
            </a:p>
          </p:txBody>
        </p:sp>
        <p:sp>
          <p:nvSpPr>
            <p:cNvPr id="38" name="Rectangle 37">
              <a:extLst>
                <a:ext uri="{FF2B5EF4-FFF2-40B4-BE49-F238E27FC236}">
                  <a16:creationId xmlns:a16="http://schemas.microsoft.com/office/drawing/2014/main" id="{A6DE497F-6A3D-4925-B6E1-8CD2ACC32EAA}"/>
                </a:ext>
              </a:extLst>
            </p:cNvPr>
            <p:cNvSpPr/>
            <p:nvPr/>
          </p:nvSpPr>
          <p:spPr>
            <a:xfrm>
              <a:off x="3076281" y="2042752"/>
              <a:ext cx="652743" cy="299313"/>
            </a:xfrm>
            <a:prstGeom prst="rect">
              <a:avLst/>
            </a:prstGeom>
          </p:spPr>
          <p:txBody>
            <a:bodyPr wrap="none">
              <a:spAutoFit/>
            </a:bodyPr>
            <a:lstStyle/>
            <a:p>
              <a:pPr algn="r">
                <a:lnSpc>
                  <a:spcPct val="150000"/>
                </a:lnSpc>
              </a:pPr>
              <a:r>
                <a:rPr lang="en-US" sz="1000" dirty="0">
                  <a:solidFill>
                    <a:srgbClr val="4472C4"/>
                  </a:solidFill>
                </a:rPr>
                <a:t>Manager</a:t>
              </a:r>
              <a:endParaRPr lang="ru-RU" sz="1000" dirty="0">
                <a:solidFill>
                  <a:srgbClr val="4472C4"/>
                </a:solidFill>
              </a:endParaRPr>
            </a:p>
          </p:txBody>
        </p:sp>
        <p:sp>
          <p:nvSpPr>
            <p:cNvPr id="39" name="Rectangle 38">
              <a:extLst>
                <a:ext uri="{FF2B5EF4-FFF2-40B4-BE49-F238E27FC236}">
                  <a16:creationId xmlns:a16="http://schemas.microsoft.com/office/drawing/2014/main" id="{32FAD0FA-0127-4B14-B681-C6C43B7AC5C1}"/>
                </a:ext>
              </a:extLst>
            </p:cNvPr>
            <p:cNvSpPr/>
            <p:nvPr/>
          </p:nvSpPr>
          <p:spPr>
            <a:xfrm>
              <a:off x="898709" y="5203500"/>
              <a:ext cx="2829351" cy="553998"/>
            </a:xfrm>
            <a:prstGeom prst="rect">
              <a:avLst/>
            </a:prstGeom>
          </p:spPr>
          <p:txBody>
            <a:bodyPr wrap="square">
              <a:spAutoFit/>
            </a:bodyPr>
            <a:lstStyle/>
            <a:p>
              <a:pPr algn="r"/>
              <a:r>
                <a:rPr lang="en-US" sz="1000" dirty="0">
                  <a:solidFill>
                    <a:schemeClr val="bg1">
                      <a:lumMod val="50000"/>
                    </a:schemeClr>
                  </a:solidFill>
                </a:rPr>
                <a:t>There are many variations of passages of lorem ipsum available, but the majority have suffered alteration in some form, </a:t>
              </a:r>
              <a:endParaRPr lang="ar-IQ" sz="1000" dirty="0">
                <a:solidFill>
                  <a:schemeClr val="bg1">
                    <a:lumMod val="50000"/>
                  </a:schemeClr>
                </a:solidFill>
              </a:endParaRPr>
            </a:p>
          </p:txBody>
        </p:sp>
        <p:grpSp>
          <p:nvGrpSpPr>
            <p:cNvPr id="40" name="Group 39">
              <a:extLst>
                <a:ext uri="{FF2B5EF4-FFF2-40B4-BE49-F238E27FC236}">
                  <a16:creationId xmlns:a16="http://schemas.microsoft.com/office/drawing/2014/main" id="{21901122-2CAF-4E9C-AD97-695642A67AB7}"/>
                </a:ext>
              </a:extLst>
            </p:cNvPr>
            <p:cNvGrpSpPr/>
            <p:nvPr/>
          </p:nvGrpSpPr>
          <p:grpSpPr>
            <a:xfrm>
              <a:off x="2236522" y="5831810"/>
              <a:ext cx="1387899" cy="251092"/>
              <a:chOff x="2720525" y="3218599"/>
              <a:chExt cx="1387899" cy="251092"/>
            </a:xfrm>
          </p:grpSpPr>
          <p:sp>
            <p:nvSpPr>
              <p:cNvPr id="41" name="Rounded Rectangle 98">
                <a:extLst>
                  <a:ext uri="{FF2B5EF4-FFF2-40B4-BE49-F238E27FC236}">
                    <a16:creationId xmlns:a16="http://schemas.microsoft.com/office/drawing/2014/main" id="{D27DBEC9-E81C-4552-9FF5-3F80854403B2}"/>
                  </a:ext>
                </a:extLst>
              </p:cNvPr>
              <p:cNvSpPr/>
              <p:nvPr/>
            </p:nvSpPr>
            <p:spPr>
              <a:xfrm>
                <a:off x="2720525" y="3218599"/>
                <a:ext cx="251092" cy="251092"/>
              </a:xfrm>
              <a:prstGeom prst="roundRect">
                <a:avLst>
                  <a:gd name="adj" fmla="val 62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2" name="Freeform 154">
                <a:extLst>
                  <a:ext uri="{FF2B5EF4-FFF2-40B4-BE49-F238E27FC236}">
                    <a16:creationId xmlns:a16="http://schemas.microsoft.com/office/drawing/2014/main" id="{63F5E85E-3CFA-4968-B26E-C4BA51FF872B}"/>
                  </a:ext>
                </a:extLst>
              </p:cNvPr>
              <p:cNvSpPr>
                <a:spLocks/>
              </p:cNvSpPr>
              <p:nvPr/>
            </p:nvSpPr>
            <p:spPr bwMode="auto">
              <a:xfrm>
                <a:off x="2761514" y="3276745"/>
                <a:ext cx="169114" cy="134800"/>
              </a:xfrm>
              <a:custGeom>
                <a:avLst/>
                <a:gdLst/>
                <a:ahLst/>
                <a:cxnLst>
                  <a:cxn ang="0">
                    <a:pos x="57" y="12"/>
                  </a:cxn>
                  <a:cxn ang="0">
                    <a:pos x="57" y="14"/>
                  </a:cxn>
                  <a:cxn ang="0">
                    <a:pos x="20" y="51"/>
                  </a:cxn>
                  <a:cxn ang="0">
                    <a:pos x="0" y="45"/>
                  </a:cxn>
                  <a:cxn ang="0">
                    <a:pos x="3" y="45"/>
                  </a:cxn>
                  <a:cxn ang="0">
                    <a:pos x="19" y="40"/>
                  </a:cxn>
                  <a:cxn ang="0">
                    <a:pos x="7" y="31"/>
                  </a:cxn>
                  <a:cxn ang="0">
                    <a:pos x="10" y="31"/>
                  </a:cxn>
                  <a:cxn ang="0">
                    <a:pos x="13" y="31"/>
                  </a:cxn>
                  <a:cxn ang="0">
                    <a:pos x="3" y="18"/>
                  </a:cxn>
                  <a:cxn ang="0">
                    <a:pos x="3" y="18"/>
                  </a:cxn>
                  <a:cxn ang="0">
                    <a:pos x="9" y="19"/>
                  </a:cxn>
                  <a:cxn ang="0">
                    <a:pos x="3" y="9"/>
                  </a:cxn>
                  <a:cxn ang="0">
                    <a:pos x="5" y="2"/>
                  </a:cxn>
                  <a:cxn ang="0">
                    <a:pos x="31" y="16"/>
                  </a:cxn>
                  <a:cxn ang="0">
                    <a:pos x="31" y="13"/>
                  </a:cxn>
                  <a:cxn ang="0">
                    <a:pos x="44" y="0"/>
                  </a:cxn>
                  <a:cxn ang="0">
                    <a:pos x="54" y="4"/>
                  </a:cxn>
                  <a:cxn ang="0">
                    <a:pos x="62" y="1"/>
                  </a:cxn>
                  <a:cxn ang="0">
                    <a:pos x="56" y="8"/>
                  </a:cxn>
                  <a:cxn ang="0">
                    <a:pos x="64" y="6"/>
                  </a:cxn>
                  <a:cxn ang="0">
                    <a:pos x="57" y="12"/>
                  </a:cxn>
                </a:cxnLst>
                <a:rect l="0" t="0" r="r" b="b"/>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Rounded Rectangle 152">
                <a:extLst>
                  <a:ext uri="{FF2B5EF4-FFF2-40B4-BE49-F238E27FC236}">
                    <a16:creationId xmlns:a16="http://schemas.microsoft.com/office/drawing/2014/main" id="{D4202D05-9FB0-48F3-BEDD-6E51FC620E50}"/>
                  </a:ext>
                </a:extLst>
              </p:cNvPr>
              <p:cNvSpPr/>
              <p:nvPr/>
            </p:nvSpPr>
            <p:spPr>
              <a:xfrm>
                <a:off x="3100434" y="3218599"/>
                <a:ext cx="251092" cy="251092"/>
              </a:xfrm>
              <a:prstGeom prst="roundRect">
                <a:avLst>
                  <a:gd name="adj" fmla="val 718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4" name="Freeform 65">
                <a:extLst>
                  <a:ext uri="{FF2B5EF4-FFF2-40B4-BE49-F238E27FC236}">
                    <a16:creationId xmlns:a16="http://schemas.microsoft.com/office/drawing/2014/main" id="{9C678A00-4A17-4094-8084-EEFE3B60D032}"/>
                  </a:ext>
                </a:extLst>
              </p:cNvPr>
              <p:cNvSpPr>
                <a:spLocks noEditPoints="1"/>
              </p:cNvSpPr>
              <p:nvPr/>
            </p:nvSpPr>
            <p:spPr bwMode="auto">
              <a:xfrm>
                <a:off x="3146894" y="3260801"/>
                <a:ext cx="158172" cy="166688"/>
              </a:xfrm>
              <a:custGeom>
                <a:avLst/>
                <a:gdLst/>
                <a:ahLst/>
                <a:cxnLst>
                  <a:cxn ang="0">
                    <a:pos x="38" y="47"/>
                  </a:cxn>
                  <a:cxn ang="0">
                    <a:pos x="36" y="54"/>
                  </a:cxn>
                  <a:cxn ang="0">
                    <a:pos x="17" y="63"/>
                  </a:cxn>
                  <a:cxn ang="0">
                    <a:pos x="1" y="56"/>
                  </a:cxn>
                  <a:cxn ang="0">
                    <a:pos x="0" y="51"/>
                  </a:cxn>
                  <a:cxn ang="0">
                    <a:pos x="6" y="41"/>
                  </a:cxn>
                  <a:cxn ang="0">
                    <a:pos x="21" y="37"/>
                  </a:cxn>
                  <a:cxn ang="0">
                    <a:pos x="19" y="32"/>
                  </a:cxn>
                  <a:cxn ang="0">
                    <a:pos x="20" y="28"/>
                  </a:cxn>
                  <a:cxn ang="0">
                    <a:pos x="17" y="29"/>
                  </a:cxn>
                  <a:cxn ang="0">
                    <a:pos x="4" y="16"/>
                  </a:cxn>
                  <a:cxn ang="0">
                    <a:pos x="9" y="5"/>
                  </a:cxn>
                  <a:cxn ang="0">
                    <a:pos x="24" y="0"/>
                  </a:cxn>
                  <a:cxn ang="0">
                    <a:pos x="40" y="0"/>
                  </a:cxn>
                  <a:cxn ang="0">
                    <a:pos x="35" y="3"/>
                  </a:cxn>
                  <a:cxn ang="0">
                    <a:pos x="30" y="3"/>
                  </a:cxn>
                  <a:cxn ang="0">
                    <a:pos x="35" y="14"/>
                  </a:cxn>
                  <a:cxn ang="0">
                    <a:pos x="26" y="30"/>
                  </a:cxn>
                  <a:cxn ang="0">
                    <a:pos x="38" y="47"/>
                  </a:cxn>
                  <a:cxn ang="0">
                    <a:pos x="33" y="51"/>
                  </a:cxn>
                  <a:cxn ang="0">
                    <a:pos x="24" y="40"/>
                  </a:cxn>
                  <a:cxn ang="0">
                    <a:pos x="22" y="40"/>
                  </a:cxn>
                  <a:cxn ang="0">
                    <a:pos x="7" y="49"/>
                  </a:cxn>
                  <a:cxn ang="0">
                    <a:pos x="21" y="59"/>
                  </a:cxn>
                  <a:cxn ang="0">
                    <a:pos x="33" y="51"/>
                  </a:cxn>
                  <a:cxn ang="0">
                    <a:pos x="26" y="24"/>
                  </a:cxn>
                  <a:cxn ang="0">
                    <a:pos x="28" y="18"/>
                  </a:cxn>
                  <a:cxn ang="0">
                    <a:pos x="18" y="3"/>
                  </a:cxn>
                  <a:cxn ang="0">
                    <a:pos x="13" y="6"/>
                  </a:cxn>
                  <a:cxn ang="0">
                    <a:pos x="11" y="12"/>
                  </a:cxn>
                  <a:cxn ang="0">
                    <a:pos x="21" y="26"/>
                  </a:cxn>
                  <a:cxn ang="0">
                    <a:pos x="26" y="24"/>
                  </a:cxn>
                  <a:cxn ang="0">
                    <a:pos x="60" y="26"/>
                  </a:cxn>
                  <a:cxn ang="0">
                    <a:pos x="60" y="30"/>
                  </a:cxn>
                  <a:cxn ang="0">
                    <a:pos x="52" y="30"/>
                  </a:cxn>
                  <a:cxn ang="0">
                    <a:pos x="52" y="39"/>
                  </a:cxn>
                  <a:cxn ang="0">
                    <a:pos x="48" y="39"/>
                  </a:cxn>
                  <a:cxn ang="0">
                    <a:pos x="48" y="30"/>
                  </a:cxn>
                  <a:cxn ang="0">
                    <a:pos x="40" y="30"/>
                  </a:cxn>
                  <a:cxn ang="0">
                    <a:pos x="40" y="26"/>
                  </a:cxn>
                  <a:cxn ang="0">
                    <a:pos x="48" y="26"/>
                  </a:cxn>
                  <a:cxn ang="0">
                    <a:pos x="48" y="18"/>
                  </a:cxn>
                  <a:cxn ang="0">
                    <a:pos x="52" y="18"/>
                  </a:cxn>
                  <a:cxn ang="0">
                    <a:pos x="52" y="26"/>
                  </a:cxn>
                  <a:cxn ang="0">
                    <a:pos x="60" y="26"/>
                  </a:cxn>
                </a:cxnLst>
                <a:rect l="0" t="0" r="r" b="b"/>
                <a:pathLst>
                  <a:path w="60" h="63">
                    <a:moveTo>
                      <a:pt x="38" y="47"/>
                    </a:moveTo>
                    <a:cubicBezTo>
                      <a:pt x="38" y="50"/>
                      <a:pt x="37" y="52"/>
                      <a:pt x="36" y="54"/>
                    </a:cubicBezTo>
                    <a:cubicBezTo>
                      <a:pt x="32" y="61"/>
                      <a:pt x="24" y="63"/>
                      <a:pt x="17" y="63"/>
                    </a:cubicBezTo>
                    <a:cubicBezTo>
                      <a:pt x="11" y="63"/>
                      <a:pt x="4" y="61"/>
                      <a:pt x="1" y="56"/>
                    </a:cubicBezTo>
                    <a:cubicBezTo>
                      <a:pt x="0" y="55"/>
                      <a:pt x="0" y="53"/>
                      <a:pt x="0" y="51"/>
                    </a:cubicBezTo>
                    <a:cubicBezTo>
                      <a:pt x="0" y="47"/>
                      <a:pt x="2" y="43"/>
                      <a:pt x="6" y="41"/>
                    </a:cubicBezTo>
                    <a:cubicBezTo>
                      <a:pt x="10" y="38"/>
                      <a:pt x="16" y="38"/>
                      <a:pt x="21" y="37"/>
                    </a:cubicBezTo>
                    <a:cubicBezTo>
                      <a:pt x="20" y="35"/>
                      <a:pt x="19" y="34"/>
                      <a:pt x="19" y="32"/>
                    </a:cubicBezTo>
                    <a:cubicBezTo>
                      <a:pt x="19" y="30"/>
                      <a:pt x="19" y="29"/>
                      <a:pt x="20" y="28"/>
                    </a:cubicBezTo>
                    <a:cubicBezTo>
                      <a:pt x="19" y="29"/>
                      <a:pt x="18" y="29"/>
                      <a:pt x="17" y="29"/>
                    </a:cubicBezTo>
                    <a:cubicBezTo>
                      <a:pt x="10" y="29"/>
                      <a:pt x="4" y="23"/>
                      <a:pt x="4" y="16"/>
                    </a:cubicBezTo>
                    <a:cubicBezTo>
                      <a:pt x="4" y="11"/>
                      <a:pt x="6" y="7"/>
                      <a:pt x="9" y="5"/>
                    </a:cubicBezTo>
                    <a:cubicBezTo>
                      <a:pt x="13" y="1"/>
                      <a:pt x="19" y="0"/>
                      <a:pt x="24" y="0"/>
                    </a:cubicBezTo>
                    <a:cubicBezTo>
                      <a:pt x="40" y="0"/>
                      <a:pt x="40" y="0"/>
                      <a:pt x="40" y="0"/>
                    </a:cubicBezTo>
                    <a:cubicBezTo>
                      <a:pt x="35" y="3"/>
                      <a:pt x="35" y="3"/>
                      <a:pt x="35" y="3"/>
                    </a:cubicBezTo>
                    <a:cubicBezTo>
                      <a:pt x="30" y="3"/>
                      <a:pt x="30" y="3"/>
                      <a:pt x="30" y="3"/>
                    </a:cubicBezTo>
                    <a:cubicBezTo>
                      <a:pt x="33" y="6"/>
                      <a:pt x="35" y="9"/>
                      <a:pt x="35" y="14"/>
                    </a:cubicBezTo>
                    <a:cubicBezTo>
                      <a:pt x="35" y="24"/>
                      <a:pt x="26" y="25"/>
                      <a:pt x="26" y="30"/>
                    </a:cubicBezTo>
                    <a:cubicBezTo>
                      <a:pt x="26" y="35"/>
                      <a:pt x="38" y="37"/>
                      <a:pt x="38" y="47"/>
                    </a:cubicBezTo>
                    <a:close/>
                    <a:moveTo>
                      <a:pt x="33" y="51"/>
                    </a:moveTo>
                    <a:cubicBezTo>
                      <a:pt x="33" y="45"/>
                      <a:pt x="28" y="42"/>
                      <a:pt x="24" y="40"/>
                    </a:cubicBezTo>
                    <a:cubicBezTo>
                      <a:pt x="23" y="40"/>
                      <a:pt x="23" y="40"/>
                      <a:pt x="22" y="40"/>
                    </a:cubicBezTo>
                    <a:cubicBezTo>
                      <a:pt x="16" y="40"/>
                      <a:pt x="7" y="42"/>
                      <a:pt x="7" y="49"/>
                    </a:cubicBezTo>
                    <a:cubicBezTo>
                      <a:pt x="7" y="57"/>
                      <a:pt x="15" y="59"/>
                      <a:pt x="21" y="59"/>
                    </a:cubicBezTo>
                    <a:cubicBezTo>
                      <a:pt x="26" y="59"/>
                      <a:pt x="33" y="57"/>
                      <a:pt x="33" y="51"/>
                    </a:cubicBezTo>
                    <a:close/>
                    <a:moveTo>
                      <a:pt x="26" y="24"/>
                    </a:moveTo>
                    <a:cubicBezTo>
                      <a:pt x="28" y="22"/>
                      <a:pt x="28" y="20"/>
                      <a:pt x="28" y="18"/>
                    </a:cubicBezTo>
                    <a:cubicBezTo>
                      <a:pt x="28" y="12"/>
                      <a:pt x="25" y="3"/>
                      <a:pt x="18" y="3"/>
                    </a:cubicBezTo>
                    <a:cubicBezTo>
                      <a:pt x="16" y="3"/>
                      <a:pt x="14" y="4"/>
                      <a:pt x="13" y="6"/>
                    </a:cubicBezTo>
                    <a:cubicBezTo>
                      <a:pt x="11" y="7"/>
                      <a:pt x="11" y="9"/>
                      <a:pt x="11" y="12"/>
                    </a:cubicBezTo>
                    <a:cubicBezTo>
                      <a:pt x="11" y="17"/>
                      <a:pt x="14" y="26"/>
                      <a:pt x="21" y="26"/>
                    </a:cubicBezTo>
                    <a:cubicBezTo>
                      <a:pt x="23" y="26"/>
                      <a:pt x="25" y="25"/>
                      <a:pt x="26" y="24"/>
                    </a:cubicBezTo>
                    <a:close/>
                    <a:moveTo>
                      <a:pt x="60" y="26"/>
                    </a:moveTo>
                    <a:cubicBezTo>
                      <a:pt x="60" y="30"/>
                      <a:pt x="60" y="30"/>
                      <a:pt x="60" y="30"/>
                    </a:cubicBezTo>
                    <a:cubicBezTo>
                      <a:pt x="52" y="30"/>
                      <a:pt x="52" y="30"/>
                      <a:pt x="52" y="30"/>
                    </a:cubicBezTo>
                    <a:cubicBezTo>
                      <a:pt x="52" y="39"/>
                      <a:pt x="52" y="39"/>
                      <a:pt x="52" y="39"/>
                    </a:cubicBezTo>
                    <a:cubicBezTo>
                      <a:pt x="48" y="39"/>
                      <a:pt x="48" y="39"/>
                      <a:pt x="48" y="39"/>
                    </a:cubicBezTo>
                    <a:cubicBezTo>
                      <a:pt x="48" y="30"/>
                      <a:pt x="48" y="30"/>
                      <a:pt x="48" y="30"/>
                    </a:cubicBezTo>
                    <a:cubicBezTo>
                      <a:pt x="40" y="30"/>
                      <a:pt x="40" y="30"/>
                      <a:pt x="40" y="30"/>
                    </a:cubicBezTo>
                    <a:cubicBezTo>
                      <a:pt x="40" y="26"/>
                      <a:pt x="40" y="26"/>
                      <a:pt x="40" y="26"/>
                    </a:cubicBezTo>
                    <a:cubicBezTo>
                      <a:pt x="48" y="26"/>
                      <a:pt x="48" y="26"/>
                      <a:pt x="48" y="26"/>
                    </a:cubicBezTo>
                    <a:cubicBezTo>
                      <a:pt x="48" y="18"/>
                      <a:pt x="48" y="18"/>
                      <a:pt x="48" y="18"/>
                    </a:cubicBezTo>
                    <a:cubicBezTo>
                      <a:pt x="52" y="18"/>
                      <a:pt x="52" y="18"/>
                      <a:pt x="52" y="18"/>
                    </a:cubicBezTo>
                    <a:cubicBezTo>
                      <a:pt x="52" y="26"/>
                      <a:pt x="52" y="26"/>
                      <a:pt x="52" y="26"/>
                    </a:cubicBezTo>
                    <a:lnTo>
                      <a:pt x="60" y="26"/>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Rounded Rectangle 154">
                <a:extLst>
                  <a:ext uri="{FF2B5EF4-FFF2-40B4-BE49-F238E27FC236}">
                    <a16:creationId xmlns:a16="http://schemas.microsoft.com/office/drawing/2014/main" id="{4D6B632A-50BE-42FF-9ED6-414C8E21D3F5}"/>
                  </a:ext>
                </a:extLst>
              </p:cNvPr>
              <p:cNvSpPr/>
              <p:nvPr/>
            </p:nvSpPr>
            <p:spPr>
              <a:xfrm>
                <a:off x="3477423" y="3218599"/>
                <a:ext cx="251092" cy="251092"/>
              </a:xfrm>
              <a:prstGeom prst="roundRect">
                <a:avLst>
                  <a:gd name="adj" fmla="val 623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46" name="Freeform 4">
                <a:extLst>
                  <a:ext uri="{FF2B5EF4-FFF2-40B4-BE49-F238E27FC236}">
                    <a16:creationId xmlns:a16="http://schemas.microsoft.com/office/drawing/2014/main" id="{7121AC27-42DF-41BE-8848-4DA912C52B3A}"/>
                  </a:ext>
                </a:extLst>
              </p:cNvPr>
              <p:cNvSpPr>
                <a:spLocks/>
              </p:cNvSpPr>
              <p:nvPr/>
            </p:nvSpPr>
            <p:spPr bwMode="auto">
              <a:xfrm>
                <a:off x="3555948" y="3253641"/>
                <a:ext cx="94043" cy="181008"/>
              </a:xfrm>
              <a:custGeom>
                <a:avLst/>
                <a:gdLst/>
                <a:ahLst/>
                <a:cxnLst>
                  <a:cxn ang="0">
                    <a:pos x="120" y="2"/>
                  </a:cxn>
                  <a:cxn ang="0">
                    <a:pos x="120" y="43"/>
                  </a:cxn>
                  <a:cxn ang="0">
                    <a:pos x="82" y="52"/>
                  </a:cxn>
                  <a:cxn ang="0">
                    <a:pos x="80" y="90"/>
                  </a:cxn>
                  <a:cxn ang="0">
                    <a:pos x="120" y="90"/>
                  </a:cxn>
                  <a:cxn ang="0">
                    <a:pos x="112" y="130"/>
                  </a:cxn>
                  <a:cxn ang="0">
                    <a:pos x="80" y="130"/>
                  </a:cxn>
                  <a:cxn ang="0">
                    <a:pos x="80" y="258"/>
                  </a:cxn>
                  <a:cxn ang="0">
                    <a:pos x="24" y="258"/>
                  </a:cxn>
                  <a:cxn ang="0">
                    <a:pos x="24" y="130"/>
                  </a:cxn>
                  <a:cxn ang="0">
                    <a:pos x="0" y="130"/>
                  </a:cxn>
                  <a:cxn ang="0">
                    <a:pos x="0" y="90"/>
                  </a:cxn>
                  <a:cxn ang="0">
                    <a:pos x="24" y="90"/>
                  </a:cxn>
                  <a:cxn ang="0">
                    <a:pos x="40" y="17"/>
                  </a:cxn>
                  <a:cxn ang="0">
                    <a:pos x="120" y="2"/>
                  </a:cxn>
                </a:cxnLst>
                <a:rect l="0" t="0" r="r" b="b"/>
                <a:pathLst>
                  <a:path w="120" h="258">
                    <a:moveTo>
                      <a:pt x="120" y="2"/>
                    </a:moveTo>
                    <a:cubicBezTo>
                      <a:pt x="120" y="43"/>
                      <a:pt x="120" y="43"/>
                      <a:pt x="120" y="43"/>
                    </a:cubicBezTo>
                    <a:cubicBezTo>
                      <a:pt x="120" y="43"/>
                      <a:pt x="90" y="40"/>
                      <a:pt x="82" y="52"/>
                    </a:cubicBezTo>
                    <a:cubicBezTo>
                      <a:pt x="78" y="58"/>
                      <a:pt x="80" y="77"/>
                      <a:pt x="80" y="90"/>
                    </a:cubicBezTo>
                    <a:cubicBezTo>
                      <a:pt x="120" y="90"/>
                      <a:pt x="120" y="90"/>
                      <a:pt x="120" y="90"/>
                    </a:cubicBezTo>
                    <a:cubicBezTo>
                      <a:pt x="117" y="106"/>
                      <a:pt x="114" y="116"/>
                      <a:pt x="112" y="130"/>
                    </a:cubicBezTo>
                    <a:cubicBezTo>
                      <a:pt x="80" y="130"/>
                      <a:pt x="80" y="130"/>
                      <a:pt x="80" y="130"/>
                    </a:cubicBezTo>
                    <a:cubicBezTo>
                      <a:pt x="80" y="258"/>
                      <a:pt x="80" y="258"/>
                      <a:pt x="80" y="258"/>
                    </a:cubicBezTo>
                    <a:cubicBezTo>
                      <a:pt x="24" y="258"/>
                      <a:pt x="24" y="258"/>
                      <a:pt x="24" y="258"/>
                    </a:cubicBezTo>
                    <a:cubicBezTo>
                      <a:pt x="24" y="219"/>
                      <a:pt x="24" y="172"/>
                      <a:pt x="24" y="130"/>
                    </a:cubicBezTo>
                    <a:cubicBezTo>
                      <a:pt x="0" y="130"/>
                      <a:pt x="0" y="130"/>
                      <a:pt x="0" y="130"/>
                    </a:cubicBezTo>
                    <a:cubicBezTo>
                      <a:pt x="0" y="90"/>
                      <a:pt x="0" y="90"/>
                      <a:pt x="0" y="90"/>
                    </a:cubicBezTo>
                    <a:cubicBezTo>
                      <a:pt x="24" y="90"/>
                      <a:pt x="24" y="90"/>
                      <a:pt x="24" y="90"/>
                    </a:cubicBezTo>
                    <a:cubicBezTo>
                      <a:pt x="25" y="61"/>
                      <a:pt x="25" y="32"/>
                      <a:pt x="40" y="17"/>
                    </a:cubicBezTo>
                    <a:cubicBezTo>
                      <a:pt x="56" y="0"/>
                      <a:pt x="72" y="2"/>
                      <a:pt x="120" y="2"/>
                    </a:cubicBezTo>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7" name="Rounded Rectangle 156">
                <a:extLst>
                  <a:ext uri="{FF2B5EF4-FFF2-40B4-BE49-F238E27FC236}">
                    <a16:creationId xmlns:a16="http://schemas.microsoft.com/office/drawing/2014/main" id="{BCD270D1-8B0A-4A99-8AB4-53262D52A1A0}"/>
                  </a:ext>
                </a:extLst>
              </p:cNvPr>
              <p:cNvSpPr/>
              <p:nvPr/>
            </p:nvSpPr>
            <p:spPr>
              <a:xfrm>
                <a:off x="3857332" y="3218599"/>
                <a:ext cx="251092" cy="251092"/>
              </a:xfrm>
              <a:prstGeom prst="roundRect">
                <a:avLst>
                  <a:gd name="adj" fmla="val 528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p>
            </p:txBody>
          </p:sp>
          <p:sp>
            <p:nvSpPr>
              <p:cNvPr id="48" name="Freeform 117">
                <a:extLst>
                  <a:ext uri="{FF2B5EF4-FFF2-40B4-BE49-F238E27FC236}">
                    <a16:creationId xmlns:a16="http://schemas.microsoft.com/office/drawing/2014/main" id="{4AEDAE31-F639-4C4E-86ED-E65882857D24}"/>
                  </a:ext>
                </a:extLst>
              </p:cNvPr>
              <p:cNvSpPr>
                <a:spLocks noEditPoints="1"/>
              </p:cNvSpPr>
              <p:nvPr userDrawn="1"/>
            </p:nvSpPr>
            <p:spPr bwMode="auto">
              <a:xfrm>
                <a:off x="3911722" y="3275382"/>
                <a:ext cx="142312" cy="137526"/>
              </a:xfrm>
              <a:custGeom>
                <a:avLst/>
                <a:gdLst/>
                <a:ahLst/>
                <a:cxnLst>
                  <a:cxn ang="0">
                    <a:pos x="6" y="13"/>
                  </a:cxn>
                  <a:cxn ang="0">
                    <a:pos x="6" y="13"/>
                  </a:cxn>
                  <a:cxn ang="0">
                    <a:pos x="0" y="7"/>
                  </a:cxn>
                  <a:cxn ang="0">
                    <a:pos x="6" y="0"/>
                  </a:cxn>
                  <a:cxn ang="0">
                    <a:pos x="13" y="7"/>
                  </a:cxn>
                  <a:cxn ang="0">
                    <a:pos x="6" y="13"/>
                  </a:cxn>
                  <a:cxn ang="0">
                    <a:pos x="12" y="53"/>
                  </a:cxn>
                  <a:cxn ang="0">
                    <a:pos x="0" y="53"/>
                  </a:cxn>
                  <a:cxn ang="0">
                    <a:pos x="0" y="17"/>
                  </a:cxn>
                  <a:cxn ang="0">
                    <a:pos x="12" y="17"/>
                  </a:cxn>
                  <a:cxn ang="0">
                    <a:pos x="12" y="53"/>
                  </a:cxn>
                  <a:cxn ang="0">
                    <a:pos x="55" y="53"/>
                  </a:cxn>
                  <a:cxn ang="0">
                    <a:pos x="43" y="53"/>
                  </a:cxn>
                  <a:cxn ang="0">
                    <a:pos x="43" y="34"/>
                  </a:cxn>
                  <a:cxn ang="0">
                    <a:pos x="37" y="26"/>
                  </a:cxn>
                  <a:cxn ang="0">
                    <a:pos x="31" y="30"/>
                  </a:cxn>
                  <a:cxn ang="0">
                    <a:pos x="30" y="33"/>
                  </a:cxn>
                  <a:cxn ang="0">
                    <a:pos x="30" y="53"/>
                  </a:cxn>
                  <a:cxn ang="0">
                    <a:pos x="19" y="53"/>
                  </a:cxn>
                  <a:cxn ang="0">
                    <a:pos x="19" y="17"/>
                  </a:cxn>
                  <a:cxn ang="0">
                    <a:pos x="30" y="17"/>
                  </a:cxn>
                  <a:cxn ang="0">
                    <a:pos x="30" y="23"/>
                  </a:cxn>
                  <a:cxn ang="0">
                    <a:pos x="30" y="23"/>
                  </a:cxn>
                  <a:cxn ang="0">
                    <a:pos x="41" y="17"/>
                  </a:cxn>
                  <a:cxn ang="0">
                    <a:pos x="55" y="33"/>
                  </a:cxn>
                  <a:cxn ang="0">
                    <a:pos x="55" y="53"/>
                  </a:cxn>
                </a:cxnLst>
                <a:rect l="0" t="0" r="r" b="b"/>
                <a:pathLst>
                  <a:path w="55" h="53">
                    <a:moveTo>
                      <a:pt x="6" y="13"/>
                    </a:moveTo>
                    <a:cubicBezTo>
                      <a:pt x="6" y="13"/>
                      <a:pt x="6" y="13"/>
                      <a:pt x="6" y="13"/>
                    </a:cubicBezTo>
                    <a:cubicBezTo>
                      <a:pt x="2" y="13"/>
                      <a:pt x="0" y="10"/>
                      <a:pt x="0" y="7"/>
                    </a:cubicBezTo>
                    <a:cubicBezTo>
                      <a:pt x="0" y="3"/>
                      <a:pt x="2" y="0"/>
                      <a:pt x="6" y="0"/>
                    </a:cubicBezTo>
                    <a:cubicBezTo>
                      <a:pt x="10" y="0"/>
                      <a:pt x="13" y="3"/>
                      <a:pt x="13" y="7"/>
                    </a:cubicBezTo>
                    <a:cubicBezTo>
                      <a:pt x="13" y="10"/>
                      <a:pt x="10" y="13"/>
                      <a:pt x="6" y="13"/>
                    </a:cubicBezTo>
                    <a:close/>
                    <a:moveTo>
                      <a:pt x="12" y="53"/>
                    </a:moveTo>
                    <a:cubicBezTo>
                      <a:pt x="0" y="53"/>
                      <a:pt x="0" y="53"/>
                      <a:pt x="0" y="53"/>
                    </a:cubicBezTo>
                    <a:cubicBezTo>
                      <a:pt x="0" y="17"/>
                      <a:pt x="0" y="17"/>
                      <a:pt x="0" y="17"/>
                    </a:cubicBezTo>
                    <a:cubicBezTo>
                      <a:pt x="12" y="17"/>
                      <a:pt x="12" y="17"/>
                      <a:pt x="12" y="17"/>
                    </a:cubicBezTo>
                    <a:lnTo>
                      <a:pt x="12" y="53"/>
                    </a:lnTo>
                    <a:close/>
                    <a:moveTo>
                      <a:pt x="55" y="53"/>
                    </a:moveTo>
                    <a:cubicBezTo>
                      <a:pt x="43" y="53"/>
                      <a:pt x="43" y="53"/>
                      <a:pt x="43" y="53"/>
                    </a:cubicBezTo>
                    <a:cubicBezTo>
                      <a:pt x="43" y="34"/>
                      <a:pt x="43" y="34"/>
                      <a:pt x="43" y="34"/>
                    </a:cubicBezTo>
                    <a:cubicBezTo>
                      <a:pt x="43" y="29"/>
                      <a:pt x="41" y="26"/>
                      <a:pt x="37" y="26"/>
                    </a:cubicBezTo>
                    <a:cubicBezTo>
                      <a:pt x="34" y="26"/>
                      <a:pt x="32" y="28"/>
                      <a:pt x="31" y="30"/>
                    </a:cubicBezTo>
                    <a:cubicBezTo>
                      <a:pt x="31" y="31"/>
                      <a:pt x="30" y="32"/>
                      <a:pt x="30" y="33"/>
                    </a:cubicBezTo>
                    <a:cubicBezTo>
                      <a:pt x="30" y="53"/>
                      <a:pt x="30" y="53"/>
                      <a:pt x="30" y="53"/>
                    </a:cubicBezTo>
                    <a:cubicBezTo>
                      <a:pt x="19" y="53"/>
                      <a:pt x="19" y="53"/>
                      <a:pt x="19" y="53"/>
                    </a:cubicBezTo>
                    <a:cubicBezTo>
                      <a:pt x="19" y="21"/>
                      <a:pt x="19" y="17"/>
                      <a:pt x="19" y="17"/>
                    </a:cubicBezTo>
                    <a:cubicBezTo>
                      <a:pt x="30" y="17"/>
                      <a:pt x="30" y="17"/>
                      <a:pt x="30" y="17"/>
                    </a:cubicBezTo>
                    <a:cubicBezTo>
                      <a:pt x="30" y="23"/>
                      <a:pt x="30" y="23"/>
                      <a:pt x="30" y="23"/>
                    </a:cubicBezTo>
                    <a:cubicBezTo>
                      <a:pt x="30" y="23"/>
                      <a:pt x="30" y="23"/>
                      <a:pt x="30" y="23"/>
                    </a:cubicBezTo>
                    <a:cubicBezTo>
                      <a:pt x="32" y="20"/>
                      <a:pt x="35" y="17"/>
                      <a:pt x="41" y="17"/>
                    </a:cubicBezTo>
                    <a:cubicBezTo>
                      <a:pt x="49" y="17"/>
                      <a:pt x="55" y="22"/>
                      <a:pt x="55" y="33"/>
                    </a:cubicBezTo>
                    <a:lnTo>
                      <a:pt x="55" y="53"/>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9" name="Rectangle 48">
              <a:extLst>
                <a:ext uri="{FF2B5EF4-FFF2-40B4-BE49-F238E27FC236}">
                  <a16:creationId xmlns:a16="http://schemas.microsoft.com/office/drawing/2014/main" id="{E537AF37-C1CC-483A-BC9C-7F2A4B94E47C}"/>
                </a:ext>
              </a:extLst>
            </p:cNvPr>
            <p:cNvSpPr/>
            <p:nvPr/>
          </p:nvSpPr>
          <p:spPr>
            <a:xfrm>
              <a:off x="2111658" y="4584015"/>
              <a:ext cx="1617366" cy="369332"/>
            </a:xfrm>
            <a:prstGeom prst="rect">
              <a:avLst/>
            </a:prstGeom>
          </p:spPr>
          <p:txBody>
            <a:bodyPr wrap="none">
              <a:spAutoFit/>
            </a:bodyPr>
            <a:lstStyle/>
            <a:p>
              <a:pPr algn="r">
                <a:defRPr/>
              </a:pPr>
              <a:r>
                <a:rPr lang="en-US" altLang="en-US" b="1" dirty="0">
                  <a:solidFill>
                    <a:srgbClr val="4472C4"/>
                  </a:solidFill>
                </a:rPr>
                <a:t>Example Name</a:t>
              </a:r>
            </a:p>
          </p:txBody>
        </p:sp>
        <p:sp>
          <p:nvSpPr>
            <p:cNvPr id="50" name="Rectangle 49">
              <a:extLst>
                <a:ext uri="{FF2B5EF4-FFF2-40B4-BE49-F238E27FC236}">
                  <a16:creationId xmlns:a16="http://schemas.microsoft.com/office/drawing/2014/main" id="{1ADFCC22-295A-431D-8E56-00EE76679E32}"/>
                </a:ext>
              </a:extLst>
            </p:cNvPr>
            <p:cNvSpPr/>
            <p:nvPr/>
          </p:nvSpPr>
          <p:spPr>
            <a:xfrm>
              <a:off x="3076281" y="4834600"/>
              <a:ext cx="652743" cy="299313"/>
            </a:xfrm>
            <a:prstGeom prst="rect">
              <a:avLst/>
            </a:prstGeom>
          </p:spPr>
          <p:txBody>
            <a:bodyPr wrap="none">
              <a:spAutoFit/>
            </a:bodyPr>
            <a:lstStyle/>
            <a:p>
              <a:pPr algn="r">
                <a:lnSpc>
                  <a:spcPct val="150000"/>
                </a:lnSpc>
              </a:pPr>
              <a:r>
                <a:rPr lang="en-US" sz="1000" dirty="0">
                  <a:solidFill>
                    <a:srgbClr val="4472C4"/>
                  </a:solidFill>
                </a:rPr>
                <a:t>Manager</a:t>
              </a:r>
              <a:endParaRPr lang="ru-RU" sz="1000" dirty="0">
                <a:solidFill>
                  <a:srgbClr val="4472C4"/>
                </a:solidFill>
              </a:endParaRPr>
            </a:p>
          </p:txBody>
        </p:sp>
      </p:grpSp>
      <p:pic>
        <p:nvPicPr>
          <p:cNvPr id="62" name="Picture Placeholder 61">
            <a:extLst>
              <a:ext uri="{FF2B5EF4-FFF2-40B4-BE49-F238E27FC236}">
                <a16:creationId xmlns:a16="http://schemas.microsoft.com/office/drawing/2014/main" id="{DF38A6A3-D8AE-4DE1-96F0-A383308A4DC1}"/>
              </a:ext>
            </a:extLst>
          </p:cNvPr>
          <p:cNvPicPr>
            <a:picLocks noGrp="1" noChangeAspect="1"/>
          </p:cNvPicPr>
          <p:nvPr>
            <p:ph type="pic" sz="quarter" idx="27"/>
          </p:nvPr>
        </p:nvPicPr>
        <p:blipFill>
          <a:blip r:embed="rId2">
            <a:extLst>
              <a:ext uri="{28A0092B-C50C-407E-A947-70E740481C1C}">
                <a14:useLocalDpi xmlns:a14="http://schemas.microsoft.com/office/drawing/2010/main" val="0"/>
              </a:ext>
            </a:extLst>
          </a:blip>
          <a:srcRect t="13856" b="13856"/>
          <a:stretch>
            <a:fillRect/>
          </a:stretch>
        </p:blipFill>
        <p:spPr/>
      </p:pic>
      <p:pic>
        <p:nvPicPr>
          <p:cNvPr id="60" name="Picture Placeholder 59">
            <a:extLst>
              <a:ext uri="{FF2B5EF4-FFF2-40B4-BE49-F238E27FC236}">
                <a16:creationId xmlns:a16="http://schemas.microsoft.com/office/drawing/2014/main" id="{647E3A50-156F-45AC-8963-3486C0D96BD4}"/>
              </a:ext>
            </a:extLst>
          </p:cNvPr>
          <p:cNvPicPr>
            <a:picLocks noGrp="1" noChangeAspect="1"/>
          </p:cNvPicPr>
          <p:nvPr>
            <p:ph type="pic" sz="quarter" idx="28"/>
          </p:nvPr>
        </p:nvPicPr>
        <p:blipFill rotWithShape="1">
          <a:blip r:embed="rId3">
            <a:extLst>
              <a:ext uri="{28A0092B-C50C-407E-A947-70E740481C1C}">
                <a14:useLocalDpi xmlns:a14="http://schemas.microsoft.com/office/drawing/2010/main" val="0"/>
              </a:ext>
            </a:extLst>
          </a:blip>
          <a:srcRect l="13" r="41713"/>
          <a:stretch/>
        </p:blipFill>
        <p:spPr>
          <a:xfrm>
            <a:off x="6396691" y="4486216"/>
            <a:ext cx="1752566" cy="2005190"/>
          </a:xfrm>
        </p:spPr>
      </p:pic>
      <p:pic>
        <p:nvPicPr>
          <p:cNvPr id="58" name="Picture Placeholder 57">
            <a:extLst>
              <a:ext uri="{FF2B5EF4-FFF2-40B4-BE49-F238E27FC236}">
                <a16:creationId xmlns:a16="http://schemas.microsoft.com/office/drawing/2014/main" id="{4E20D579-DA94-4EE6-B80E-71A2FC238392}"/>
              </a:ext>
            </a:extLst>
          </p:cNvPr>
          <p:cNvPicPr>
            <a:picLocks noGrp="1" noChangeAspect="1"/>
          </p:cNvPicPr>
          <p:nvPr>
            <p:ph type="pic" sz="quarter" idx="29"/>
          </p:nvPr>
        </p:nvPicPr>
        <p:blipFill>
          <a:blip r:embed="rId4">
            <a:extLst>
              <a:ext uri="{28A0092B-C50C-407E-A947-70E740481C1C}">
                <a14:useLocalDpi xmlns:a14="http://schemas.microsoft.com/office/drawing/2010/main" val="0"/>
              </a:ext>
            </a:extLst>
          </a:blip>
          <a:srcRect t="11866" b="11866"/>
          <a:stretch>
            <a:fillRect/>
          </a:stretch>
        </p:blipFill>
        <p:spPr/>
      </p:pic>
      <p:pic>
        <p:nvPicPr>
          <p:cNvPr id="56" name="Picture Placeholder 55">
            <a:extLst>
              <a:ext uri="{FF2B5EF4-FFF2-40B4-BE49-F238E27FC236}">
                <a16:creationId xmlns:a16="http://schemas.microsoft.com/office/drawing/2014/main" id="{9FDCC12D-94AF-4D48-BFE3-7942D4CDF855}"/>
              </a:ext>
            </a:extLst>
          </p:cNvPr>
          <p:cNvPicPr>
            <a:picLocks noGrp="1" noChangeAspect="1"/>
          </p:cNvPicPr>
          <p:nvPr>
            <p:ph type="pic" sz="quarter" idx="30"/>
          </p:nvPr>
        </p:nvPicPr>
        <p:blipFill>
          <a:blip r:embed="rId5">
            <a:extLst>
              <a:ext uri="{28A0092B-C50C-407E-A947-70E740481C1C}">
                <a14:useLocalDpi xmlns:a14="http://schemas.microsoft.com/office/drawing/2010/main" val="0"/>
              </a:ext>
            </a:extLst>
          </a:blip>
          <a:srcRect l="20860" r="20860"/>
          <a:stretch>
            <a:fillRect/>
          </a:stretch>
        </p:blipFill>
        <p:spPr/>
      </p:pic>
      <p:sp>
        <p:nvSpPr>
          <p:cNvPr id="63" name="Rectangle 62">
            <a:extLst>
              <a:ext uri="{FF2B5EF4-FFF2-40B4-BE49-F238E27FC236}">
                <a16:creationId xmlns:a16="http://schemas.microsoft.com/office/drawing/2014/main" id="{AA7CD9BA-EEC7-49CD-91BE-448B0201487F}"/>
              </a:ext>
            </a:extLst>
          </p:cNvPr>
          <p:cNvSpPr/>
          <p:nvPr/>
        </p:nvSpPr>
        <p:spPr>
          <a:xfrm>
            <a:off x="0" y="6786000"/>
            <a:ext cx="12192000" cy="72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Tree>
    <p:extLst>
      <p:ext uri="{BB962C8B-B14F-4D97-AF65-F5344CB8AC3E}">
        <p14:creationId xmlns:p14="http://schemas.microsoft.com/office/powerpoint/2010/main" val="191012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up)">
                                      <p:cBhvr>
                                        <p:cTn id="7" dur="500"/>
                                        <p:tgtEl>
                                          <p:spTgt spid="64"/>
                                        </p:tgtEl>
                                      </p:cBhvr>
                                    </p:animEffect>
                                  </p:childTnLst>
                                </p:cTn>
                              </p:par>
                              <p:par>
                                <p:cTn id="8" presetID="22" presetClass="entr" presetSubtype="1"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up)">
                                      <p:cBhvr>
                                        <p:cTn id="10" dur="500"/>
                                        <p:tgtEl>
                                          <p:spTgt spid="56"/>
                                        </p:tgtEl>
                                      </p:cBhvr>
                                    </p:animEffect>
                                  </p:childTnLst>
                                </p:cTn>
                              </p:par>
                              <p:par>
                                <p:cTn id="11" presetID="22" presetClass="entr" presetSubtype="1"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wipe(up)">
                                      <p:cBhvr>
                                        <p:cTn id="13" dur="500"/>
                                        <p:tgtEl>
                                          <p:spTgt spid="58"/>
                                        </p:tgtEl>
                                      </p:cBhvr>
                                    </p:animEffect>
                                  </p:childTnLst>
                                </p:cTn>
                              </p:par>
                              <p:par>
                                <p:cTn id="14" presetID="22" presetClass="entr" presetSubtype="1" fill="hold"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wipe(up)">
                                      <p:cBhvr>
                                        <p:cTn id="16" dur="500"/>
                                        <p:tgtEl>
                                          <p:spTgt spid="60"/>
                                        </p:tgtEl>
                                      </p:cBhvr>
                                    </p:animEffect>
                                  </p:childTnLst>
                                </p:cTn>
                              </p:par>
                              <p:par>
                                <p:cTn id="17" presetID="22" presetClass="entr" presetSubtype="1" fill="hold"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wipe(up)">
                                      <p:cBhvr>
                                        <p:cTn id="1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9">
            <a:extLst>
              <a:ext uri="{FF2B5EF4-FFF2-40B4-BE49-F238E27FC236}">
                <a16:creationId xmlns:a16="http://schemas.microsoft.com/office/drawing/2014/main" id="{99F5BCCA-6232-4718-9E8D-F3D43DB55EBA}"/>
              </a:ext>
            </a:extLst>
          </p:cNvPr>
          <p:cNvSpPr txBox="1">
            <a:spLocks/>
          </p:cNvSpPr>
          <p:nvPr/>
        </p:nvSpPr>
        <p:spPr>
          <a:xfrm>
            <a:off x="4383163" y="445561"/>
            <a:ext cx="3426544" cy="5259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4472C4"/>
                </a:solidFill>
                <a:latin typeface="+mn-lt"/>
              </a:rPr>
              <a:t>OUR PRODUCTS</a:t>
            </a:r>
          </a:p>
        </p:txBody>
      </p:sp>
      <p:grpSp>
        <p:nvGrpSpPr>
          <p:cNvPr id="62" name="Group 61">
            <a:extLst>
              <a:ext uri="{FF2B5EF4-FFF2-40B4-BE49-F238E27FC236}">
                <a16:creationId xmlns:a16="http://schemas.microsoft.com/office/drawing/2014/main" id="{90E1CDFD-9BF3-449C-87F2-917D1B07CF9C}"/>
              </a:ext>
            </a:extLst>
          </p:cNvPr>
          <p:cNvGrpSpPr/>
          <p:nvPr/>
        </p:nvGrpSpPr>
        <p:grpSpPr>
          <a:xfrm>
            <a:off x="862013" y="1064868"/>
            <a:ext cx="10486232" cy="5276280"/>
            <a:chOff x="862013" y="1064868"/>
            <a:chExt cx="10486232" cy="5276280"/>
          </a:xfrm>
        </p:grpSpPr>
        <p:grpSp>
          <p:nvGrpSpPr>
            <p:cNvPr id="59" name="Group 58">
              <a:extLst>
                <a:ext uri="{FF2B5EF4-FFF2-40B4-BE49-F238E27FC236}">
                  <a16:creationId xmlns:a16="http://schemas.microsoft.com/office/drawing/2014/main" id="{CBCFC5FC-F318-47D1-B139-AA231123C23E}"/>
                </a:ext>
              </a:extLst>
            </p:cNvPr>
            <p:cNvGrpSpPr/>
            <p:nvPr/>
          </p:nvGrpSpPr>
          <p:grpSpPr>
            <a:xfrm>
              <a:off x="862013" y="1615160"/>
              <a:ext cx="10486232" cy="4725988"/>
              <a:chOff x="862013" y="1548485"/>
              <a:chExt cx="10486232" cy="4725988"/>
            </a:xfrm>
          </p:grpSpPr>
          <p:grpSp>
            <p:nvGrpSpPr>
              <p:cNvPr id="3" name="Group 2">
                <a:extLst>
                  <a:ext uri="{FF2B5EF4-FFF2-40B4-BE49-F238E27FC236}">
                    <a16:creationId xmlns:a16="http://schemas.microsoft.com/office/drawing/2014/main" id="{B4FD5FC4-8F20-4109-A4A6-69D42C915B4C}"/>
                  </a:ext>
                </a:extLst>
              </p:cNvPr>
              <p:cNvGrpSpPr/>
              <p:nvPr/>
            </p:nvGrpSpPr>
            <p:grpSpPr>
              <a:xfrm>
                <a:off x="1416051" y="2447010"/>
                <a:ext cx="9357519" cy="1655763"/>
                <a:chOff x="1368426" y="1892300"/>
                <a:chExt cx="9357519" cy="1655763"/>
              </a:xfrm>
            </p:grpSpPr>
            <p:sp>
              <p:nvSpPr>
                <p:cNvPr id="4" name="AutoShape 1">
                  <a:extLst>
                    <a:ext uri="{FF2B5EF4-FFF2-40B4-BE49-F238E27FC236}">
                      <a16:creationId xmlns:a16="http://schemas.microsoft.com/office/drawing/2014/main" id="{6361B436-EBB4-43A4-AAF1-03D35F667A8C}"/>
                    </a:ext>
                  </a:extLst>
                </p:cNvPr>
                <p:cNvSpPr>
                  <a:spLocks/>
                </p:cNvSpPr>
                <p:nvPr/>
              </p:nvSpPr>
              <p:spPr bwMode="auto">
                <a:xfrm>
                  <a:off x="1791495" y="2240757"/>
                  <a:ext cx="4317206" cy="1073944"/>
                </a:xfrm>
                <a:custGeom>
                  <a:avLst/>
                  <a:gdLst>
                    <a:gd name="T0" fmla="*/ 4317006 w 21567"/>
                    <a:gd name="T1" fmla="*/ 1086597 h 21473"/>
                    <a:gd name="T2" fmla="*/ 4317006 w 21567"/>
                    <a:gd name="T3" fmla="*/ 1086597 h 21473"/>
                    <a:gd name="T4" fmla="*/ 4317006 w 21567"/>
                    <a:gd name="T5" fmla="*/ 1086597 h 21473"/>
                    <a:gd name="T6" fmla="*/ 4317006 w 21567"/>
                    <a:gd name="T7" fmla="*/ 1086597 h 21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73">
                      <a:moveTo>
                        <a:pt x="11" y="21473"/>
                      </a:moveTo>
                      <a:lnTo>
                        <a:pt x="11" y="3911"/>
                      </a:lnTo>
                      <a:cubicBezTo>
                        <a:pt x="-33" y="2818"/>
                        <a:pt x="59" y="1708"/>
                        <a:pt x="259" y="940"/>
                      </a:cubicBezTo>
                      <a:cubicBezTo>
                        <a:pt x="450" y="205"/>
                        <a:pt x="716" y="-127"/>
                        <a:pt x="977" y="45"/>
                      </a:cubicBezTo>
                      <a:lnTo>
                        <a:pt x="21567" y="45"/>
                      </a:lnTo>
                    </a:path>
                  </a:pathLst>
                </a:custGeom>
                <a:noFill/>
                <a:ln w="12700" cap="flat" cmpd="sng">
                  <a:solidFill>
                    <a:schemeClr val="tx1">
                      <a:lumMod val="50000"/>
                      <a:lumOff val="50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5" name="AutoShape 2">
                  <a:extLst>
                    <a:ext uri="{FF2B5EF4-FFF2-40B4-BE49-F238E27FC236}">
                      <a16:creationId xmlns:a16="http://schemas.microsoft.com/office/drawing/2014/main" id="{BD462359-A863-4658-8F50-0965EA0DCCBB}"/>
                    </a:ext>
                  </a:extLst>
                </p:cNvPr>
                <p:cNvSpPr>
                  <a:spLocks/>
                </p:cNvSpPr>
                <p:nvPr/>
              </p:nvSpPr>
              <p:spPr bwMode="auto">
                <a:xfrm>
                  <a:off x="6002338" y="2240757"/>
                  <a:ext cx="4317207" cy="1073944"/>
                </a:xfrm>
                <a:custGeom>
                  <a:avLst/>
                  <a:gdLst>
                    <a:gd name="T0" fmla="*/ 4317006 w 21567"/>
                    <a:gd name="T1" fmla="*/ 1086597 h 21473"/>
                    <a:gd name="T2" fmla="*/ 4317006 w 21567"/>
                    <a:gd name="T3" fmla="*/ 1086597 h 21473"/>
                    <a:gd name="T4" fmla="*/ 4317006 w 21567"/>
                    <a:gd name="T5" fmla="*/ 1086597 h 21473"/>
                    <a:gd name="T6" fmla="*/ 4317006 w 21567"/>
                    <a:gd name="T7" fmla="*/ 1086597 h 21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67" h="21473">
                      <a:moveTo>
                        <a:pt x="21556" y="21473"/>
                      </a:moveTo>
                      <a:lnTo>
                        <a:pt x="21556" y="3911"/>
                      </a:lnTo>
                      <a:cubicBezTo>
                        <a:pt x="21600" y="2818"/>
                        <a:pt x="21508" y="1708"/>
                        <a:pt x="21308" y="940"/>
                      </a:cubicBezTo>
                      <a:cubicBezTo>
                        <a:pt x="21117" y="205"/>
                        <a:pt x="20851" y="-127"/>
                        <a:pt x="20590" y="45"/>
                      </a:cubicBezTo>
                      <a:lnTo>
                        <a:pt x="0" y="45"/>
                      </a:lnTo>
                    </a:path>
                  </a:pathLst>
                </a:custGeom>
                <a:noFill/>
                <a:ln w="12700" cap="flat" cmpd="sng">
                  <a:solidFill>
                    <a:schemeClr val="tx1">
                      <a:lumMod val="50000"/>
                      <a:lumOff val="50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6" name="AutoShape 3">
                  <a:extLst>
                    <a:ext uri="{FF2B5EF4-FFF2-40B4-BE49-F238E27FC236}">
                      <a16:creationId xmlns:a16="http://schemas.microsoft.com/office/drawing/2014/main" id="{BF491BBC-DD0C-4A3A-A0DC-0D915B0C6855}"/>
                    </a:ext>
                  </a:extLst>
                </p:cNvPr>
                <p:cNvSpPr>
                  <a:spLocks/>
                </p:cNvSpPr>
                <p:nvPr/>
              </p:nvSpPr>
              <p:spPr bwMode="auto">
                <a:xfrm>
                  <a:off x="8006557" y="2240757"/>
                  <a:ext cx="195263" cy="1073944"/>
                </a:xfrm>
                <a:custGeom>
                  <a:avLst/>
                  <a:gdLst>
                    <a:gd name="T0" fmla="*/ 195263 w 20884"/>
                    <a:gd name="T1" fmla="*/ 1086597 h 21473"/>
                    <a:gd name="T2" fmla="*/ 195263 w 20884"/>
                    <a:gd name="T3" fmla="*/ 1086597 h 21473"/>
                    <a:gd name="T4" fmla="*/ 195263 w 20884"/>
                    <a:gd name="T5" fmla="*/ 1086597 h 21473"/>
                    <a:gd name="T6" fmla="*/ 195263 w 20884"/>
                    <a:gd name="T7" fmla="*/ 1086597 h 21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84" h="21473">
                      <a:moveTo>
                        <a:pt x="20650" y="21473"/>
                      </a:moveTo>
                      <a:lnTo>
                        <a:pt x="20650" y="3911"/>
                      </a:lnTo>
                      <a:cubicBezTo>
                        <a:pt x="21600" y="2818"/>
                        <a:pt x="19625" y="1708"/>
                        <a:pt x="15366" y="940"/>
                      </a:cubicBezTo>
                      <a:cubicBezTo>
                        <a:pt x="11285" y="205"/>
                        <a:pt x="5590" y="-127"/>
                        <a:pt x="0" y="45"/>
                      </a:cubicBezTo>
                    </a:path>
                  </a:pathLst>
                </a:custGeom>
                <a:noFill/>
                <a:ln w="12700" cap="flat" cmpd="sng">
                  <a:solidFill>
                    <a:schemeClr val="tx1">
                      <a:lumMod val="50000"/>
                      <a:lumOff val="50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7" name="AutoShape 4">
                  <a:extLst>
                    <a:ext uri="{FF2B5EF4-FFF2-40B4-BE49-F238E27FC236}">
                      <a16:creationId xmlns:a16="http://schemas.microsoft.com/office/drawing/2014/main" id="{808BB03E-423E-4774-9BC8-82517DAFBEB0}"/>
                    </a:ext>
                  </a:extLst>
                </p:cNvPr>
                <p:cNvSpPr>
                  <a:spLocks/>
                </p:cNvSpPr>
                <p:nvPr/>
              </p:nvSpPr>
              <p:spPr bwMode="auto">
                <a:xfrm>
                  <a:off x="3925888" y="2240757"/>
                  <a:ext cx="195263" cy="1073944"/>
                </a:xfrm>
                <a:custGeom>
                  <a:avLst/>
                  <a:gdLst>
                    <a:gd name="T0" fmla="*/ 195263 w 20884"/>
                    <a:gd name="T1" fmla="*/ 1086597 h 21473"/>
                    <a:gd name="T2" fmla="*/ 195263 w 20884"/>
                    <a:gd name="T3" fmla="*/ 1086597 h 21473"/>
                    <a:gd name="T4" fmla="*/ 195263 w 20884"/>
                    <a:gd name="T5" fmla="*/ 1086597 h 21473"/>
                    <a:gd name="T6" fmla="*/ 195263 w 20884"/>
                    <a:gd name="T7" fmla="*/ 1086597 h 21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84" h="21473">
                      <a:moveTo>
                        <a:pt x="234" y="21473"/>
                      </a:moveTo>
                      <a:lnTo>
                        <a:pt x="234" y="3911"/>
                      </a:lnTo>
                      <a:cubicBezTo>
                        <a:pt x="-716" y="2818"/>
                        <a:pt x="1259" y="1708"/>
                        <a:pt x="5518" y="940"/>
                      </a:cubicBezTo>
                      <a:cubicBezTo>
                        <a:pt x="9599" y="205"/>
                        <a:pt x="15294" y="-127"/>
                        <a:pt x="20884" y="45"/>
                      </a:cubicBezTo>
                    </a:path>
                  </a:pathLst>
                </a:custGeom>
                <a:noFill/>
                <a:ln w="12700" cap="flat" cmpd="sng">
                  <a:solidFill>
                    <a:schemeClr val="tx1">
                      <a:lumMod val="50000"/>
                      <a:lumOff val="50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8" name="Line 5">
                  <a:extLst>
                    <a:ext uri="{FF2B5EF4-FFF2-40B4-BE49-F238E27FC236}">
                      <a16:creationId xmlns:a16="http://schemas.microsoft.com/office/drawing/2014/main" id="{8234D6C9-5868-4B92-98B3-CF07B1DB59CF}"/>
                    </a:ext>
                  </a:extLst>
                </p:cNvPr>
                <p:cNvSpPr>
                  <a:spLocks noChangeShapeType="1"/>
                </p:cNvSpPr>
                <p:nvPr/>
              </p:nvSpPr>
              <p:spPr bwMode="auto">
                <a:xfrm flipV="1">
                  <a:off x="6063457" y="1892300"/>
                  <a:ext cx="0" cy="1427163"/>
                </a:xfrm>
                <a:prstGeom prst="line">
                  <a:avLst/>
                </a:prstGeom>
                <a:noFill/>
                <a:ln w="12700" cap="flat" cmpd="sng">
                  <a:solidFill>
                    <a:schemeClr val="tx1">
                      <a:lumMod val="50000"/>
                      <a:lumOff val="50000"/>
                    </a:scheme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eaLnBrk="1">
                    <a:defRPr/>
                  </a:pPr>
                  <a:endParaRPr lang="en-US" altLang="en-US" sz="1600"/>
                </a:p>
              </p:txBody>
            </p:sp>
            <p:sp>
              <p:nvSpPr>
                <p:cNvPr id="9" name="AutoShape 25">
                  <a:extLst>
                    <a:ext uri="{FF2B5EF4-FFF2-40B4-BE49-F238E27FC236}">
                      <a16:creationId xmlns:a16="http://schemas.microsoft.com/office/drawing/2014/main" id="{64C0EC97-7C76-4911-A733-84D8D9E213A8}"/>
                    </a:ext>
                  </a:extLst>
                </p:cNvPr>
                <p:cNvSpPr>
                  <a:spLocks/>
                </p:cNvSpPr>
                <p:nvPr/>
              </p:nvSpPr>
              <p:spPr bwMode="auto">
                <a:xfrm rot="5400000">
                  <a:off x="5929711" y="3014265"/>
                  <a:ext cx="234950" cy="832644"/>
                </a:xfrm>
                <a:custGeom>
                  <a:avLst/>
                  <a:gdLst>
                    <a:gd name="T0" fmla="*/ 234923 w 21467"/>
                    <a:gd name="T1" fmla="*/ 839688 h 21506"/>
                    <a:gd name="T2" fmla="*/ 234923 w 21467"/>
                    <a:gd name="T3" fmla="*/ 839688 h 21506"/>
                    <a:gd name="T4" fmla="*/ 234923 w 21467"/>
                    <a:gd name="T5" fmla="*/ 839688 h 21506"/>
                    <a:gd name="T6" fmla="*/ 234923 w 21467"/>
                    <a:gd name="T7" fmla="*/ 839688 h 215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7" h="21506">
                      <a:moveTo>
                        <a:pt x="20549" y="21506"/>
                      </a:moveTo>
                      <a:lnTo>
                        <a:pt x="11083" y="21506"/>
                      </a:lnTo>
                      <a:cubicBezTo>
                        <a:pt x="8114" y="21393"/>
                        <a:pt x="5380" y="20988"/>
                        <a:pt x="3360" y="20363"/>
                      </a:cubicBezTo>
                      <a:cubicBezTo>
                        <a:pt x="1071" y="19655"/>
                        <a:pt x="-133" y="18720"/>
                        <a:pt x="11" y="17762"/>
                      </a:cubicBezTo>
                      <a:lnTo>
                        <a:pt x="11" y="3540"/>
                      </a:lnTo>
                      <a:cubicBezTo>
                        <a:pt x="58" y="2557"/>
                        <a:pt x="1530" y="1623"/>
                        <a:pt x="4083" y="956"/>
                      </a:cubicBezTo>
                      <a:cubicBezTo>
                        <a:pt x="6797" y="247"/>
                        <a:pt x="10470" y="-94"/>
                        <a:pt x="14144" y="23"/>
                      </a:cubicBezTo>
                      <a:lnTo>
                        <a:pt x="21467" y="23"/>
                      </a:lnTo>
                    </a:path>
                  </a:pathLst>
                </a:custGeom>
                <a:noFill/>
                <a:ln w="12700" cap="flat" cmpd="sng">
                  <a:solidFill>
                    <a:schemeClr val="tx1">
                      <a:lumMod val="50000"/>
                      <a:lumOff val="50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10" name="AutoShape 38">
                  <a:extLst>
                    <a:ext uri="{FF2B5EF4-FFF2-40B4-BE49-F238E27FC236}">
                      <a16:creationId xmlns:a16="http://schemas.microsoft.com/office/drawing/2014/main" id="{64190812-DDB3-477E-8C74-7AFDCE7DE511}"/>
                    </a:ext>
                  </a:extLst>
                </p:cNvPr>
                <p:cNvSpPr>
                  <a:spLocks/>
                </p:cNvSpPr>
                <p:nvPr/>
              </p:nvSpPr>
              <p:spPr bwMode="auto">
                <a:xfrm rot="5400000">
                  <a:off x="1667273" y="3014265"/>
                  <a:ext cx="234950" cy="832644"/>
                </a:xfrm>
                <a:custGeom>
                  <a:avLst/>
                  <a:gdLst>
                    <a:gd name="T0" fmla="*/ 234923 w 21467"/>
                    <a:gd name="T1" fmla="*/ 839688 h 21506"/>
                    <a:gd name="T2" fmla="*/ 234923 w 21467"/>
                    <a:gd name="T3" fmla="*/ 839688 h 21506"/>
                    <a:gd name="T4" fmla="*/ 234923 w 21467"/>
                    <a:gd name="T5" fmla="*/ 839688 h 21506"/>
                    <a:gd name="T6" fmla="*/ 234923 w 21467"/>
                    <a:gd name="T7" fmla="*/ 839688 h 215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7" h="21506">
                      <a:moveTo>
                        <a:pt x="20549" y="21506"/>
                      </a:moveTo>
                      <a:lnTo>
                        <a:pt x="11083" y="21506"/>
                      </a:lnTo>
                      <a:cubicBezTo>
                        <a:pt x="8114" y="21393"/>
                        <a:pt x="5380" y="20988"/>
                        <a:pt x="3360" y="20363"/>
                      </a:cubicBezTo>
                      <a:cubicBezTo>
                        <a:pt x="1071" y="19655"/>
                        <a:pt x="-133" y="18720"/>
                        <a:pt x="11" y="17762"/>
                      </a:cubicBezTo>
                      <a:lnTo>
                        <a:pt x="11" y="3540"/>
                      </a:lnTo>
                      <a:cubicBezTo>
                        <a:pt x="58" y="2557"/>
                        <a:pt x="1530" y="1623"/>
                        <a:pt x="4083" y="956"/>
                      </a:cubicBezTo>
                      <a:cubicBezTo>
                        <a:pt x="6797" y="247"/>
                        <a:pt x="10470" y="-94"/>
                        <a:pt x="14144" y="23"/>
                      </a:cubicBezTo>
                      <a:lnTo>
                        <a:pt x="21467" y="23"/>
                      </a:lnTo>
                    </a:path>
                  </a:pathLst>
                </a:custGeom>
                <a:noFill/>
                <a:ln w="12700" cap="flat" cmpd="sng">
                  <a:solidFill>
                    <a:schemeClr val="tx1">
                      <a:lumMod val="50000"/>
                      <a:lumOff val="50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11" name="AutoShape 51">
                  <a:extLst>
                    <a:ext uri="{FF2B5EF4-FFF2-40B4-BE49-F238E27FC236}">
                      <a16:creationId xmlns:a16="http://schemas.microsoft.com/office/drawing/2014/main" id="{0569D95E-F9E7-4A8E-BF33-42123718CBAA}"/>
                    </a:ext>
                  </a:extLst>
                </p:cNvPr>
                <p:cNvSpPr>
                  <a:spLocks/>
                </p:cNvSpPr>
                <p:nvPr/>
              </p:nvSpPr>
              <p:spPr bwMode="auto">
                <a:xfrm rot="5400000">
                  <a:off x="3798491" y="3014266"/>
                  <a:ext cx="234950" cy="832643"/>
                </a:xfrm>
                <a:custGeom>
                  <a:avLst/>
                  <a:gdLst>
                    <a:gd name="T0" fmla="*/ 234923 w 21467"/>
                    <a:gd name="T1" fmla="*/ 839688 h 21506"/>
                    <a:gd name="T2" fmla="*/ 234923 w 21467"/>
                    <a:gd name="T3" fmla="*/ 839688 h 21506"/>
                    <a:gd name="T4" fmla="*/ 234923 w 21467"/>
                    <a:gd name="T5" fmla="*/ 839688 h 21506"/>
                    <a:gd name="T6" fmla="*/ 234923 w 21467"/>
                    <a:gd name="T7" fmla="*/ 839688 h 215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7" h="21506">
                      <a:moveTo>
                        <a:pt x="20549" y="21506"/>
                      </a:moveTo>
                      <a:lnTo>
                        <a:pt x="11083" y="21506"/>
                      </a:lnTo>
                      <a:cubicBezTo>
                        <a:pt x="8114" y="21393"/>
                        <a:pt x="5380" y="20988"/>
                        <a:pt x="3360" y="20363"/>
                      </a:cubicBezTo>
                      <a:cubicBezTo>
                        <a:pt x="1071" y="19655"/>
                        <a:pt x="-133" y="18720"/>
                        <a:pt x="11" y="17762"/>
                      </a:cubicBezTo>
                      <a:lnTo>
                        <a:pt x="11" y="3540"/>
                      </a:lnTo>
                      <a:cubicBezTo>
                        <a:pt x="58" y="2557"/>
                        <a:pt x="1530" y="1623"/>
                        <a:pt x="4083" y="956"/>
                      </a:cubicBezTo>
                      <a:cubicBezTo>
                        <a:pt x="6797" y="247"/>
                        <a:pt x="10470" y="-94"/>
                        <a:pt x="14144" y="23"/>
                      </a:cubicBezTo>
                      <a:lnTo>
                        <a:pt x="21467" y="23"/>
                      </a:lnTo>
                    </a:path>
                  </a:pathLst>
                </a:custGeom>
                <a:noFill/>
                <a:ln w="12700" cap="flat" cmpd="sng">
                  <a:solidFill>
                    <a:schemeClr val="tx1">
                      <a:lumMod val="50000"/>
                      <a:lumOff val="50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12" name="AutoShape 64">
                  <a:extLst>
                    <a:ext uri="{FF2B5EF4-FFF2-40B4-BE49-F238E27FC236}">
                      <a16:creationId xmlns:a16="http://schemas.microsoft.com/office/drawing/2014/main" id="{A1C3FEF6-A831-4A0E-9ED4-7D1A134D3571}"/>
                    </a:ext>
                  </a:extLst>
                </p:cNvPr>
                <p:cNvSpPr>
                  <a:spLocks/>
                </p:cNvSpPr>
                <p:nvPr/>
              </p:nvSpPr>
              <p:spPr bwMode="auto">
                <a:xfrm rot="5400000">
                  <a:off x="8060929" y="3014266"/>
                  <a:ext cx="234950" cy="832643"/>
                </a:xfrm>
                <a:custGeom>
                  <a:avLst/>
                  <a:gdLst>
                    <a:gd name="T0" fmla="*/ 234923 w 21467"/>
                    <a:gd name="T1" fmla="*/ 839688 h 21506"/>
                    <a:gd name="T2" fmla="*/ 234923 w 21467"/>
                    <a:gd name="T3" fmla="*/ 839688 h 21506"/>
                    <a:gd name="T4" fmla="*/ 234923 w 21467"/>
                    <a:gd name="T5" fmla="*/ 839688 h 21506"/>
                    <a:gd name="T6" fmla="*/ 234923 w 21467"/>
                    <a:gd name="T7" fmla="*/ 839688 h 215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7" h="21506">
                      <a:moveTo>
                        <a:pt x="20549" y="21506"/>
                      </a:moveTo>
                      <a:lnTo>
                        <a:pt x="11083" y="21506"/>
                      </a:lnTo>
                      <a:cubicBezTo>
                        <a:pt x="8114" y="21393"/>
                        <a:pt x="5380" y="20988"/>
                        <a:pt x="3360" y="20363"/>
                      </a:cubicBezTo>
                      <a:cubicBezTo>
                        <a:pt x="1071" y="19655"/>
                        <a:pt x="-133" y="18720"/>
                        <a:pt x="11" y="17762"/>
                      </a:cubicBezTo>
                      <a:lnTo>
                        <a:pt x="11" y="3540"/>
                      </a:lnTo>
                      <a:cubicBezTo>
                        <a:pt x="58" y="2557"/>
                        <a:pt x="1530" y="1623"/>
                        <a:pt x="4083" y="956"/>
                      </a:cubicBezTo>
                      <a:cubicBezTo>
                        <a:pt x="6797" y="247"/>
                        <a:pt x="10470" y="-94"/>
                        <a:pt x="14144" y="23"/>
                      </a:cubicBezTo>
                      <a:lnTo>
                        <a:pt x="21467" y="23"/>
                      </a:lnTo>
                    </a:path>
                  </a:pathLst>
                </a:custGeom>
                <a:noFill/>
                <a:ln w="12700" cap="flat" cmpd="sng">
                  <a:solidFill>
                    <a:schemeClr val="tx1">
                      <a:lumMod val="50000"/>
                      <a:lumOff val="50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13" name="AutoShape 77">
                  <a:extLst>
                    <a:ext uri="{FF2B5EF4-FFF2-40B4-BE49-F238E27FC236}">
                      <a16:creationId xmlns:a16="http://schemas.microsoft.com/office/drawing/2014/main" id="{9FB1F47A-5813-48AB-B000-0B8343794AFD}"/>
                    </a:ext>
                  </a:extLst>
                </p:cNvPr>
                <p:cNvSpPr>
                  <a:spLocks/>
                </p:cNvSpPr>
                <p:nvPr/>
              </p:nvSpPr>
              <p:spPr bwMode="auto">
                <a:xfrm rot="5400000">
                  <a:off x="10192148" y="3014265"/>
                  <a:ext cx="234950" cy="832644"/>
                </a:xfrm>
                <a:custGeom>
                  <a:avLst/>
                  <a:gdLst>
                    <a:gd name="T0" fmla="*/ 234923 w 21467"/>
                    <a:gd name="T1" fmla="*/ 839688 h 21506"/>
                    <a:gd name="T2" fmla="*/ 234923 w 21467"/>
                    <a:gd name="T3" fmla="*/ 839688 h 21506"/>
                    <a:gd name="T4" fmla="*/ 234923 w 21467"/>
                    <a:gd name="T5" fmla="*/ 839688 h 21506"/>
                    <a:gd name="T6" fmla="*/ 234923 w 21467"/>
                    <a:gd name="T7" fmla="*/ 839688 h 215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7" h="21506">
                      <a:moveTo>
                        <a:pt x="20549" y="21506"/>
                      </a:moveTo>
                      <a:lnTo>
                        <a:pt x="11083" y="21506"/>
                      </a:lnTo>
                      <a:cubicBezTo>
                        <a:pt x="8114" y="21393"/>
                        <a:pt x="5380" y="20988"/>
                        <a:pt x="3360" y="20363"/>
                      </a:cubicBezTo>
                      <a:cubicBezTo>
                        <a:pt x="1071" y="19655"/>
                        <a:pt x="-133" y="18720"/>
                        <a:pt x="11" y="17762"/>
                      </a:cubicBezTo>
                      <a:lnTo>
                        <a:pt x="11" y="3540"/>
                      </a:lnTo>
                      <a:cubicBezTo>
                        <a:pt x="58" y="2557"/>
                        <a:pt x="1530" y="1623"/>
                        <a:pt x="4083" y="956"/>
                      </a:cubicBezTo>
                      <a:cubicBezTo>
                        <a:pt x="6797" y="247"/>
                        <a:pt x="10470" y="-94"/>
                        <a:pt x="14144" y="23"/>
                      </a:cubicBezTo>
                      <a:lnTo>
                        <a:pt x="21467" y="23"/>
                      </a:lnTo>
                    </a:path>
                  </a:pathLst>
                </a:custGeom>
                <a:noFill/>
                <a:ln w="12700" cap="flat" cmpd="sng">
                  <a:solidFill>
                    <a:schemeClr val="tx1">
                      <a:lumMod val="50000"/>
                      <a:lumOff val="50000"/>
                    </a:schemeClr>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grpSp>
          <p:sp>
            <p:nvSpPr>
              <p:cNvPr id="14" name="AutoShape 21">
                <a:extLst>
                  <a:ext uri="{FF2B5EF4-FFF2-40B4-BE49-F238E27FC236}">
                    <a16:creationId xmlns:a16="http://schemas.microsoft.com/office/drawing/2014/main" id="{1D29495D-CA44-4EC1-9ADE-830769221696}"/>
                  </a:ext>
                </a:extLst>
              </p:cNvPr>
              <p:cNvSpPr>
                <a:spLocks/>
              </p:cNvSpPr>
              <p:nvPr/>
            </p:nvSpPr>
            <p:spPr bwMode="auto">
              <a:xfrm>
                <a:off x="4300538" y="1548485"/>
                <a:ext cx="3590132" cy="892175"/>
              </a:xfrm>
              <a:prstGeom prst="roundRect">
                <a:avLst>
                  <a:gd name="adj" fmla="val 50000"/>
                </a:avLst>
              </a:prstGeom>
              <a:solidFill>
                <a:srgbClr val="4472C4"/>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600" dirty="0">
                  <a:solidFill>
                    <a:srgbClr val="FFFFFF"/>
                  </a:solidFill>
                  <a:latin typeface="+mj-lt"/>
                </a:endParaRPr>
              </a:p>
            </p:txBody>
          </p:sp>
          <p:sp>
            <p:nvSpPr>
              <p:cNvPr id="15" name="Rectangle 22">
                <a:extLst>
                  <a:ext uri="{FF2B5EF4-FFF2-40B4-BE49-F238E27FC236}">
                    <a16:creationId xmlns:a16="http://schemas.microsoft.com/office/drawing/2014/main" id="{0E21206B-7915-4AB6-ADC4-12CF99C83080}"/>
                  </a:ext>
                </a:extLst>
              </p:cNvPr>
              <p:cNvSpPr>
                <a:spLocks/>
              </p:cNvSpPr>
              <p:nvPr/>
            </p:nvSpPr>
            <p:spPr bwMode="auto">
              <a:xfrm>
                <a:off x="5367522" y="1670996"/>
                <a:ext cx="1456168" cy="328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25400" tIns="25400" rIns="25400" bIns="25400" anchor="ctr">
                <a:spAutoFit/>
              </a:bodyPr>
              <a:lstStyle/>
              <a:p>
                <a:pPr algn="ctr" eaLnBrk="1">
                  <a:defRPr/>
                </a:pPr>
                <a:r>
                  <a:rPr lang="en-US" altLang="en-US" dirty="0">
                    <a:solidFill>
                      <a:srgbClr val="FFFFFF"/>
                    </a:solidFill>
                  </a:rPr>
                  <a:t>Example Name</a:t>
                </a:r>
              </a:p>
            </p:txBody>
          </p:sp>
          <p:sp>
            <p:nvSpPr>
              <p:cNvPr id="16" name="Rectangle 23">
                <a:extLst>
                  <a:ext uri="{FF2B5EF4-FFF2-40B4-BE49-F238E27FC236}">
                    <a16:creationId xmlns:a16="http://schemas.microsoft.com/office/drawing/2014/main" id="{E77CD86C-ED25-412F-AC2C-9420D19E7F62}"/>
                  </a:ext>
                </a:extLst>
              </p:cNvPr>
              <p:cNvSpPr>
                <a:spLocks/>
              </p:cNvSpPr>
              <p:nvPr/>
            </p:nvSpPr>
            <p:spPr bwMode="auto">
              <a:xfrm>
                <a:off x="5649119" y="2040194"/>
                <a:ext cx="892969" cy="266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spAutoFit/>
              </a:bodyPr>
              <a:lstStyle/>
              <a:p>
                <a:pPr algn="ctr">
                  <a:spcBef>
                    <a:spcPts val="2950"/>
                  </a:spcBef>
                  <a:defRPr/>
                </a:pPr>
                <a:r>
                  <a:rPr lang="en-US" altLang="en-US" sz="1400" dirty="0">
                    <a:solidFill>
                      <a:srgbClr val="FFFFFF"/>
                    </a:solidFill>
                  </a:rPr>
                  <a:t>C.E.O.</a:t>
                </a:r>
              </a:p>
            </p:txBody>
          </p:sp>
          <p:sp>
            <p:nvSpPr>
              <p:cNvPr id="17" name="AutoShape 27">
                <a:extLst>
                  <a:ext uri="{FF2B5EF4-FFF2-40B4-BE49-F238E27FC236}">
                    <a16:creationId xmlns:a16="http://schemas.microsoft.com/office/drawing/2014/main" id="{BD4ACD0F-B4B9-4544-B090-936EF90E30E8}"/>
                  </a:ext>
                </a:extLst>
              </p:cNvPr>
              <p:cNvSpPr>
                <a:spLocks/>
              </p:cNvSpPr>
              <p:nvPr/>
            </p:nvSpPr>
            <p:spPr bwMode="auto">
              <a:xfrm rot="5400000">
                <a:off x="5415757" y="4916366"/>
                <a:ext cx="2197100" cy="519113"/>
              </a:xfrm>
              <a:prstGeom prst="roundRect">
                <a:avLst>
                  <a:gd name="adj" fmla="val 50000"/>
                </a:avLst>
              </a:prstGeom>
              <a:solidFill>
                <a:schemeClr val="bg1">
                  <a:lumMod val="9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400">
                  <a:solidFill>
                    <a:srgbClr val="FFFFFF"/>
                  </a:solidFill>
                  <a:latin typeface="Arial" panose="020B0604020202020204" pitchFamily="34" charset="0"/>
                </a:endParaRPr>
              </a:p>
            </p:txBody>
          </p:sp>
          <p:sp>
            <p:nvSpPr>
              <p:cNvPr id="18" name="Rectangle 28">
                <a:extLst>
                  <a:ext uri="{FF2B5EF4-FFF2-40B4-BE49-F238E27FC236}">
                    <a16:creationId xmlns:a16="http://schemas.microsoft.com/office/drawing/2014/main" id="{95176568-92AA-41DD-939D-642AF50EC602}"/>
                  </a:ext>
                </a:extLst>
              </p:cNvPr>
              <p:cNvSpPr>
                <a:spLocks/>
              </p:cNvSpPr>
              <p:nvPr/>
            </p:nvSpPr>
            <p:spPr bwMode="auto">
              <a:xfrm rot="5400000">
                <a:off x="5844381" y="5154471"/>
                <a:ext cx="1335087" cy="266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eaLnBrk="1">
                  <a:defRPr/>
                </a:pPr>
                <a:r>
                  <a:rPr lang="en-US" altLang="en-US" sz="1400">
                    <a:solidFill>
                      <a:schemeClr val="bg1">
                        <a:lumMod val="50000"/>
                      </a:schemeClr>
                    </a:solidFill>
                  </a:rPr>
                  <a:t>Example Name</a:t>
                </a:r>
              </a:p>
            </p:txBody>
          </p:sp>
          <p:sp>
            <p:nvSpPr>
              <p:cNvPr id="19" name="AutoShape 29">
                <a:extLst>
                  <a:ext uri="{FF2B5EF4-FFF2-40B4-BE49-F238E27FC236}">
                    <a16:creationId xmlns:a16="http://schemas.microsoft.com/office/drawing/2014/main" id="{DF060F91-37D9-47A7-9111-659024E633BC}"/>
                  </a:ext>
                </a:extLst>
              </p:cNvPr>
              <p:cNvSpPr>
                <a:spLocks/>
              </p:cNvSpPr>
              <p:nvPr/>
            </p:nvSpPr>
            <p:spPr bwMode="auto">
              <a:xfrm rot="5400000">
                <a:off x="6419454" y="4242077"/>
                <a:ext cx="184944" cy="184150"/>
              </a:xfrm>
              <a:custGeom>
                <a:avLst/>
                <a:gdLst>
                  <a:gd name="T0" fmla="*/ 184931 w 21600"/>
                  <a:gd name="T1" fmla="*/ 184099 h 21600"/>
                  <a:gd name="T2" fmla="*/ 184931 w 21600"/>
                  <a:gd name="T3" fmla="*/ 184099 h 21600"/>
                  <a:gd name="T4" fmla="*/ 184931 w 21600"/>
                  <a:gd name="T5" fmla="*/ 184099 h 21600"/>
                  <a:gd name="T6" fmla="*/ 184931 w 21600"/>
                  <a:gd name="T7" fmla="*/ 18409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10800"/>
                    </a:moveTo>
                    <a:cubicBezTo>
                      <a:pt x="13600" y="10800"/>
                      <a:pt x="16200" y="8350"/>
                      <a:pt x="16200" y="5400"/>
                    </a:cubicBezTo>
                    <a:cubicBezTo>
                      <a:pt x="16200" y="2450"/>
                      <a:pt x="13750" y="0"/>
                      <a:pt x="10800" y="0"/>
                    </a:cubicBezTo>
                    <a:cubicBezTo>
                      <a:pt x="7850" y="0"/>
                      <a:pt x="5400" y="2450"/>
                      <a:pt x="5400" y="5400"/>
                    </a:cubicBezTo>
                    <a:cubicBezTo>
                      <a:pt x="5400" y="8350"/>
                      <a:pt x="7700" y="10800"/>
                      <a:pt x="10800" y="10800"/>
                    </a:cubicBezTo>
                    <a:close/>
                    <a:moveTo>
                      <a:pt x="10800" y="13350"/>
                    </a:moveTo>
                    <a:cubicBezTo>
                      <a:pt x="7200" y="13350"/>
                      <a:pt x="0" y="15150"/>
                      <a:pt x="0" y="18750"/>
                    </a:cubicBezTo>
                    <a:lnTo>
                      <a:pt x="0" y="21600"/>
                    </a:lnTo>
                    <a:lnTo>
                      <a:pt x="21600" y="21600"/>
                    </a:lnTo>
                    <a:lnTo>
                      <a:pt x="21600" y="18750"/>
                    </a:lnTo>
                    <a:cubicBezTo>
                      <a:pt x="21600" y="15150"/>
                      <a:pt x="14400" y="13350"/>
                      <a:pt x="10800" y="13350"/>
                    </a:cubicBezTo>
                    <a:close/>
                  </a:path>
                </a:pathLst>
              </a:custGeom>
              <a:solidFill>
                <a:schemeClr val="accent1"/>
              </a:solidFill>
              <a:ln>
                <a:noFill/>
              </a:ln>
              <a:effectLst/>
            </p:spPr>
            <p:txBody>
              <a:bodyPr lIns="22860" rIns="22860" anchor="ctr"/>
              <a:lstStyle/>
              <a:p>
                <a:endParaRPr lang="ar-IQ" sz="800"/>
              </a:p>
            </p:txBody>
          </p:sp>
          <p:sp>
            <p:nvSpPr>
              <p:cNvPr id="20" name="AutoShape 31">
                <a:extLst>
                  <a:ext uri="{FF2B5EF4-FFF2-40B4-BE49-F238E27FC236}">
                    <a16:creationId xmlns:a16="http://schemas.microsoft.com/office/drawing/2014/main" id="{4ADD4AA4-AD66-4833-B323-E8A83ED4AD1D}"/>
                  </a:ext>
                </a:extLst>
              </p:cNvPr>
              <p:cNvSpPr>
                <a:spLocks/>
              </p:cNvSpPr>
              <p:nvPr/>
            </p:nvSpPr>
            <p:spPr bwMode="auto">
              <a:xfrm rot="5400000">
                <a:off x="4572002" y="4916366"/>
                <a:ext cx="2197100" cy="519113"/>
              </a:xfrm>
              <a:prstGeom prst="roundRect">
                <a:avLst>
                  <a:gd name="adj" fmla="val 50000"/>
                </a:avLst>
              </a:prstGeom>
              <a:solidFill>
                <a:schemeClr val="bg1">
                  <a:lumMod val="9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400">
                  <a:solidFill>
                    <a:srgbClr val="FFFFFF"/>
                  </a:solidFill>
                  <a:latin typeface="Arial" panose="020B0604020202020204" pitchFamily="34" charset="0"/>
                </a:endParaRPr>
              </a:p>
            </p:txBody>
          </p:sp>
          <p:sp>
            <p:nvSpPr>
              <p:cNvPr id="21" name="Rectangle 32">
                <a:extLst>
                  <a:ext uri="{FF2B5EF4-FFF2-40B4-BE49-F238E27FC236}">
                    <a16:creationId xmlns:a16="http://schemas.microsoft.com/office/drawing/2014/main" id="{72CD54E4-AB24-4126-9A5C-9363740CC57B}"/>
                  </a:ext>
                </a:extLst>
              </p:cNvPr>
              <p:cNvSpPr>
                <a:spLocks/>
              </p:cNvSpPr>
              <p:nvPr/>
            </p:nvSpPr>
            <p:spPr bwMode="auto">
              <a:xfrm rot="5400000">
                <a:off x="5000626" y="5154471"/>
                <a:ext cx="1335087" cy="266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eaLnBrk="1">
                  <a:defRPr/>
                </a:pPr>
                <a:r>
                  <a:rPr lang="en-US" altLang="en-US" sz="1400" dirty="0">
                    <a:solidFill>
                      <a:schemeClr val="bg1">
                        <a:lumMod val="50000"/>
                      </a:schemeClr>
                    </a:solidFill>
                  </a:rPr>
                  <a:t>Example Name</a:t>
                </a:r>
              </a:p>
            </p:txBody>
          </p:sp>
          <p:sp>
            <p:nvSpPr>
              <p:cNvPr id="22" name="AutoShape 33">
                <a:extLst>
                  <a:ext uri="{FF2B5EF4-FFF2-40B4-BE49-F238E27FC236}">
                    <a16:creationId xmlns:a16="http://schemas.microsoft.com/office/drawing/2014/main" id="{F80CC1E7-DB5E-4624-A6FC-18A4ED79FAAF}"/>
                  </a:ext>
                </a:extLst>
              </p:cNvPr>
              <p:cNvSpPr>
                <a:spLocks/>
              </p:cNvSpPr>
              <p:nvPr/>
            </p:nvSpPr>
            <p:spPr bwMode="auto">
              <a:xfrm rot="5400000">
                <a:off x="5575698" y="4242076"/>
                <a:ext cx="184943" cy="184150"/>
              </a:xfrm>
              <a:custGeom>
                <a:avLst/>
                <a:gdLst>
                  <a:gd name="T0" fmla="*/ 184931 w 21600"/>
                  <a:gd name="T1" fmla="*/ 184099 h 21600"/>
                  <a:gd name="T2" fmla="*/ 184931 w 21600"/>
                  <a:gd name="T3" fmla="*/ 184099 h 21600"/>
                  <a:gd name="T4" fmla="*/ 184931 w 21600"/>
                  <a:gd name="T5" fmla="*/ 184099 h 21600"/>
                  <a:gd name="T6" fmla="*/ 184931 w 21600"/>
                  <a:gd name="T7" fmla="*/ 18409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10800"/>
                    </a:moveTo>
                    <a:cubicBezTo>
                      <a:pt x="13600" y="10800"/>
                      <a:pt x="16200" y="8350"/>
                      <a:pt x="16200" y="5400"/>
                    </a:cubicBezTo>
                    <a:cubicBezTo>
                      <a:pt x="16200" y="2450"/>
                      <a:pt x="13750" y="0"/>
                      <a:pt x="10800" y="0"/>
                    </a:cubicBezTo>
                    <a:cubicBezTo>
                      <a:pt x="7850" y="0"/>
                      <a:pt x="5400" y="2450"/>
                      <a:pt x="5400" y="5400"/>
                    </a:cubicBezTo>
                    <a:cubicBezTo>
                      <a:pt x="5400" y="8350"/>
                      <a:pt x="7700" y="10800"/>
                      <a:pt x="10800" y="10800"/>
                    </a:cubicBezTo>
                    <a:close/>
                    <a:moveTo>
                      <a:pt x="10800" y="13350"/>
                    </a:moveTo>
                    <a:cubicBezTo>
                      <a:pt x="7200" y="13350"/>
                      <a:pt x="0" y="15150"/>
                      <a:pt x="0" y="18750"/>
                    </a:cubicBezTo>
                    <a:lnTo>
                      <a:pt x="0" y="21600"/>
                    </a:lnTo>
                    <a:lnTo>
                      <a:pt x="21600" y="21600"/>
                    </a:lnTo>
                    <a:lnTo>
                      <a:pt x="21600" y="18750"/>
                    </a:lnTo>
                    <a:cubicBezTo>
                      <a:pt x="21600" y="15150"/>
                      <a:pt x="14400" y="13350"/>
                      <a:pt x="10800" y="13350"/>
                    </a:cubicBezTo>
                    <a:close/>
                  </a:path>
                </a:pathLst>
              </a:custGeom>
              <a:solidFill>
                <a:schemeClr val="accent1"/>
              </a:solidFill>
              <a:ln>
                <a:noFill/>
              </a:ln>
              <a:effectLst/>
            </p:spPr>
            <p:txBody>
              <a:bodyPr lIns="22860" rIns="22860" anchor="ctr"/>
              <a:lstStyle/>
              <a:p>
                <a:endParaRPr lang="ar-IQ" sz="800"/>
              </a:p>
            </p:txBody>
          </p:sp>
          <p:sp>
            <p:nvSpPr>
              <p:cNvPr id="23" name="AutoShape 35">
                <a:extLst>
                  <a:ext uri="{FF2B5EF4-FFF2-40B4-BE49-F238E27FC236}">
                    <a16:creationId xmlns:a16="http://schemas.microsoft.com/office/drawing/2014/main" id="{34FCB36C-0634-4CF7-AB31-377D58ED437E}"/>
                  </a:ext>
                </a:extLst>
              </p:cNvPr>
              <p:cNvSpPr>
                <a:spLocks/>
              </p:cNvSpPr>
              <p:nvPr/>
            </p:nvSpPr>
            <p:spPr bwMode="auto">
              <a:xfrm>
                <a:off x="5124451" y="3197104"/>
                <a:ext cx="1961357" cy="519113"/>
              </a:xfrm>
              <a:prstGeom prst="roundRect">
                <a:avLst>
                  <a:gd name="adj" fmla="val 50000"/>
                </a:avLst>
              </a:prstGeom>
              <a:solidFill>
                <a:srgbClr val="7093D2"/>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200">
                  <a:solidFill>
                    <a:srgbClr val="FFFFFF"/>
                  </a:solidFill>
                  <a:latin typeface="+mj-lt"/>
                </a:endParaRPr>
              </a:p>
            </p:txBody>
          </p:sp>
          <p:sp>
            <p:nvSpPr>
              <p:cNvPr id="24" name="Rectangle 36">
                <a:extLst>
                  <a:ext uri="{FF2B5EF4-FFF2-40B4-BE49-F238E27FC236}">
                    <a16:creationId xmlns:a16="http://schemas.microsoft.com/office/drawing/2014/main" id="{79A2D20A-08E8-49CA-9393-8095FEBBF6BE}"/>
                  </a:ext>
                </a:extLst>
              </p:cNvPr>
              <p:cNvSpPr>
                <a:spLocks/>
              </p:cNvSpPr>
              <p:nvPr/>
            </p:nvSpPr>
            <p:spPr bwMode="auto">
              <a:xfrm>
                <a:off x="5183188" y="3323290"/>
                <a:ext cx="1843882" cy="266740"/>
              </a:xfrm>
              <a:prstGeom prst="rect">
                <a:avLst/>
              </a:prstGeom>
              <a:noFill/>
              <a:ln>
                <a:noFill/>
              </a:ln>
              <a:effectLst/>
            </p:spPr>
            <p:txBody>
              <a:bodyPr lIns="25400" tIns="25400" rIns="25400" bIns="25400" anchor="ctr">
                <a:spAutoFit/>
              </a:bodyPr>
              <a:lstStyle/>
              <a:p>
                <a:pPr algn="ctr" eaLnBrk="1">
                  <a:defRPr/>
                </a:pPr>
                <a:r>
                  <a:rPr lang="en-US" altLang="en-US" sz="1400" dirty="0">
                    <a:solidFill>
                      <a:srgbClr val="FFFFFF"/>
                    </a:solidFill>
                    <a:latin typeface="+mj-lt"/>
                  </a:rPr>
                  <a:t>Example Name</a:t>
                </a:r>
              </a:p>
            </p:txBody>
          </p:sp>
          <p:sp>
            <p:nvSpPr>
              <p:cNvPr id="25" name="AutoShape 40">
                <a:extLst>
                  <a:ext uri="{FF2B5EF4-FFF2-40B4-BE49-F238E27FC236}">
                    <a16:creationId xmlns:a16="http://schemas.microsoft.com/office/drawing/2014/main" id="{59396EC0-9C5F-4E77-95FE-4437B8679057}"/>
                  </a:ext>
                </a:extLst>
              </p:cNvPr>
              <p:cNvSpPr>
                <a:spLocks/>
              </p:cNvSpPr>
              <p:nvPr/>
            </p:nvSpPr>
            <p:spPr bwMode="auto">
              <a:xfrm rot="5400000">
                <a:off x="1153319" y="4916366"/>
                <a:ext cx="2197100" cy="519113"/>
              </a:xfrm>
              <a:prstGeom prst="roundRect">
                <a:avLst>
                  <a:gd name="adj" fmla="val 50000"/>
                </a:avLst>
              </a:prstGeom>
              <a:solidFill>
                <a:schemeClr val="bg1">
                  <a:lumMod val="9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400">
                  <a:solidFill>
                    <a:srgbClr val="FFFFFF"/>
                  </a:solidFill>
                  <a:latin typeface="Arial" panose="020B0604020202020204" pitchFamily="34" charset="0"/>
                </a:endParaRPr>
              </a:p>
            </p:txBody>
          </p:sp>
          <p:sp>
            <p:nvSpPr>
              <p:cNvPr id="26" name="Rectangle 41">
                <a:extLst>
                  <a:ext uri="{FF2B5EF4-FFF2-40B4-BE49-F238E27FC236}">
                    <a16:creationId xmlns:a16="http://schemas.microsoft.com/office/drawing/2014/main" id="{99D38F89-B5A1-49B6-8509-5E8AE2B69707}"/>
                  </a:ext>
                </a:extLst>
              </p:cNvPr>
              <p:cNvSpPr>
                <a:spLocks/>
              </p:cNvSpPr>
              <p:nvPr/>
            </p:nvSpPr>
            <p:spPr bwMode="auto">
              <a:xfrm rot="5400000">
                <a:off x="1581943" y="5154471"/>
                <a:ext cx="1335087" cy="266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eaLnBrk="1">
                  <a:defRPr/>
                </a:pPr>
                <a:r>
                  <a:rPr lang="en-US" altLang="en-US" sz="1400" dirty="0">
                    <a:solidFill>
                      <a:schemeClr val="bg1">
                        <a:lumMod val="50000"/>
                      </a:schemeClr>
                    </a:solidFill>
                  </a:rPr>
                  <a:t>Example Name</a:t>
                </a:r>
              </a:p>
            </p:txBody>
          </p:sp>
          <p:sp>
            <p:nvSpPr>
              <p:cNvPr id="27" name="AutoShape 42">
                <a:extLst>
                  <a:ext uri="{FF2B5EF4-FFF2-40B4-BE49-F238E27FC236}">
                    <a16:creationId xmlns:a16="http://schemas.microsoft.com/office/drawing/2014/main" id="{6F5DBFE3-E757-4750-B48A-546DD3AA36E5}"/>
                  </a:ext>
                </a:extLst>
              </p:cNvPr>
              <p:cNvSpPr>
                <a:spLocks/>
              </p:cNvSpPr>
              <p:nvPr/>
            </p:nvSpPr>
            <p:spPr bwMode="auto">
              <a:xfrm rot="5400000">
                <a:off x="2157016" y="4242077"/>
                <a:ext cx="184944" cy="184150"/>
              </a:xfrm>
              <a:custGeom>
                <a:avLst/>
                <a:gdLst>
                  <a:gd name="T0" fmla="*/ 184931 w 21600"/>
                  <a:gd name="T1" fmla="*/ 184099 h 21600"/>
                  <a:gd name="T2" fmla="*/ 184931 w 21600"/>
                  <a:gd name="T3" fmla="*/ 184099 h 21600"/>
                  <a:gd name="T4" fmla="*/ 184931 w 21600"/>
                  <a:gd name="T5" fmla="*/ 184099 h 21600"/>
                  <a:gd name="T6" fmla="*/ 184931 w 21600"/>
                  <a:gd name="T7" fmla="*/ 18409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10800"/>
                    </a:moveTo>
                    <a:cubicBezTo>
                      <a:pt x="13600" y="10800"/>
                      <a:pt x="16200" y="8350"/>
                      <a:pt x="16200" y="5400"/>
                    </a:cubicBezTo>
                    <a:cubicBezTo>
                      <a:pt x="16200" y="2450"/>
                      <a:pt x="13750" y="0"/>
                      <a:pt x="10800" y="0"/>
                    </a:cubicBezTo>
                    <a:cubicBezTo>
                      <a:pt x="7850" y="0"/>
                      <a:pt x="5400" y="2450"/>
                      <a:pt x="5400" y="5400"/>
                    </a:cubicBezTo>
                    <a:cubicBezTo>
                      <a:pt x="5400" y="8350"/>
                      <a:pt x="7700" y="10800"/>
                      <a:pt x="10800" y="10800"/>
                    </a:cubicBezTo>
                    <a:close/>
                    <a:moveTo>
                      <a:pt x="10800" y="13350"/>
                    </a:moveTo>
                    <a:cubicBezTo>
                      <a:pt x="7200" y="13350"/>
                      <a:pt x="0" y="15150"/>
                      <a:pt x="0" y="18750"/>
                    </a:cubicBezTo>
                    <a:lnTo>
                      <a:pt x="0" y="21600"/>
                    </a:lnTo>
                    <a:lnTo>
                      <a:pt x="21600" y="21600"/>
                    </a:lnTo>
                    <a:lnTo>
                      <a:pt x="21600" y="18750"/>
                    </a:lnTo>
                    <a:cubicBezTo>
                      <a:pt x="21600" y="15150"/>
                      <a:pt x="14400" y="13350"/>
                      <a:pt x="10800" y="13350"/>
                    </a:cubicBezTo>
                    <a:close/>
                  </a:path>
                </a:pathLst>
              </a:custGeom>
              <a:solidFill>
                <a:schemeClr val="accent1"/>
              </a:solidFill>
              <a:ln>
                <a:noFill/>
              </a:ln>
              <a:effectLst/>
            </p:spPr>
            <p:txBody>
              <a:bodyPr lIns="22860" rIns="22860" anchor="ctr"/>
              <a:lstStyle/>
              <a:p>
                <a:endParaRPr lang="ar-IQ" sz="800"/>
              </a:p>
            </p:txBody>
          </p:sp>
          <p:sp>
            <p:nvSpPr>
              <p:cNvPr id="28" name="AutoShape 44">
                <a:extLst>
                  <a:ext uri="{FF2B5EF4-FFF2-40B4-BE49-F238E27FC236}">
                    <a16:creationId xmlns:a16="http://schemas.microsoft.com/office/drawing/2014/main" id="{F555C717-CAE8-4662-B0C5-E4791705CD42}"/>
                  </a:ext>
                </a:extLst>
              </p:cNvPr>
              <p:cNvSpPr>
                <a:spLocks/>
              </p:cNvSpPr>
              <p:nvPr/>
            </p:nvSpPr>
            <p:spPr bwMode="auto">
              <a:xfrm rot="5400000">
                <a:off x="309564" y="4916366"/>
                <a:ext cx="2197100" cy="519113"/>
              </a:xfrm>
              <a:prstGeom prst="roundRect">
                <a:avLst>
                  <a:gd name="adj" fmla="val 50000"/>
                </a:avLst>
              </a:prstGeom>
              <a:solidFill>
                <a:schemeClr val="bg1">
                  <a:lumMod val="9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400">
                  <a:solidFill>
                    <a:srgbClr val="FFFFFF"/>
                  </a:solidFill>
                  <a:latin typeface="Arial" panose="020B0604020202020204" pitchFamily="34" charset="0"/>
                </a:endParaRPr>
              </a:p>
            </p:txBody>
          </p:sp>
          <p:sp>
            <p:nvSpPr>
              <p:cNvPr id="29" name="Rectangle 45">
                <a:extLst>
                  <a:ext uri="{FF2B5EF4-FFF2-40B4-BE49-F238E27FC236}">
                    <a16:creationId xmlns:a16="http://schemas.microsoft.com/office/drawing/2014/main" id="{80C169D6-9FEF-4AEF-82A0-F6E1E60D5A54}"/>
                  </a:ext>
                </a:extLst>
              </p:cNvPr>
              <p:cNvSpPr>
                <a:spLocks/>
              </p:cNvSpPr>
              <p:nvPr/>
            </p:nvSpPr>
            <p:spPr bwMode="auto">
              <a:xfrm rot="5400000">
                <a:off x="738188" y="5154471"/>
                <a:ext cx="1335087" cy="266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eaLnBrk="1">
                  <a:defRPr/>
                </a:pPr>
                <a:r>
                  <a:rPr lang="en-US" altLang="en-US" sz="1400" dirty="0">
                    <a:solidFill>
                      <a:schemeClr val="bg1">
                        <a:lumMod val="50000"/>
                      </a:schemeClr>
                    </a:solidFill>
                  </a:rPr>
                  <a:t>Example Name</a:t>
                </a:r>
              </a:p>
            </p:txBody>
          </p:sp>
          <p:sp>
            <p:nvSpPr>
              <p:cNvPr id="30" name="AutoShape 46">
                <a:extLst>
                  <a:ext uri="{FF2B5EF4-FFF2-40B4-BE49-F238E27FC236}">
                    <a16:creationId xmlns:a16="http://schemas.microsoft.com/office/drawing/2014/main" id="{347F9645-E0B5-4DE0-8378-9A32E8B57700}"/>
                  </a:ext>
                </a:extLst>
              </p:cNvPr>
              <p:cNvSpPr>
                <a:spLocks/>
              </p:cNvSpPr>
              <p:nvPr/>
            </p:nvSpPr>
            <p:spPr bwMode="auto">
              <a:xfrm rot="5400000">
                <a:off x="1313260" y="4242076"/>
                <a:ext cx="184943" cy="184150"/>
              </a:xfrm>
              <a:custGeom>
                <a:avLst/>
                <a:gdLst>
                  <a:gd name="T0" fmla="*/ 184931 w 21600"/>
                  <a:gd name="T1" fmla="*/ 184099 h 21600"/>
                  <a:gd name="T2" fmla="*/ 184931 w 21600"/>
                  <a:gd name="T3" fmla="*/ 184099 h 21600"/>
                  <a:gd name="T4" fmla="*/ 184931 w 21600"/>
                  <a:gd name="T5" fmla="*/ 184099 h 21600"/>
                  <a:gd name="T6" fmla="*/ 184931 w 21600"/>
                  <a:gd name="T7" fmla="*/ 18409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10800"/>
                    </a:moveTo>
                    <a:cubicBezTo>
                      <a:pt x="13600" y="10800"/>
                      <a:pt x="16200" y="8350"/>
                      <a:pt x="16200" y="5400"/>
                    </a:cubicBezTo>
                    <a:cubicBezTo>
                      <a:pt x="16200" y="2450"/>
                      <a:pt x="13750" y="0"/>
                      <a:pt x="10800" y="0"/>
                    </a:cubicBezTo>
                    <a:cubicBezTo>
                      <a:pt x="7850" y="0"/>
                      <a:pt x="5400" y="2450"/>
                      <a:pt x="5400" y="5400"/>
                    </a:cubicBezTo>
                    <a:cubicBezTo>
                      <a:pt x="5400" y="8350"/>
                      <a:pt x="7700" y="10800"/>
                      <a:pt x="10800" y="10800"/>
                    </a:cubicBezTo>
                    <a:close/>
                    <a:moveTo>
                      <a:pt x="10800" y="13350"/>
                    </a:moveTo>
                    <a:cubicBezTo>
                      <a:pt x="7200" y="13350"/>
                      <a:pt x="0" y="15150"/>
                      <a:pt x="0" y="18750"/>
                    </a:cubicBezTo>
                    <a:lnTo>
                      <a:pt x="0" y="21600"/>
                    </a:lnTo>
                    <a:lnTo>
                      <a:pt x="21600" y="21600"/>
                    </a:lnTo>
                    <a:lnTo>
                      <a:pt x="21600" y="18750"/>
                    </a:lnTo>
                    <a:cubicBezTo>
                      <a:pt x="21600" y="15150"/>
                      <a:pt x="14400" y="13350"/>
                      <a:pt x="10800" y="13350"/>
                    </a:cubicBezTo>
                    <a:close/>
                  </a:path>
                </a:pathLst>
              </a:custGeom>
              <a:solidFill>
                <a:schemeClr val="accent1"/>
              </a:solidFill>
              <a:ln>
                <a:noFill/>
              </a:ln>
              <a:effectLst/>
            </p:spPr>
            <p:txBody>
              <a:bodyPr lIns="22860" rIns="22860" anchor="ctr"/>
              <a:lstStyle/>
              <a:p>
                <a:endParaRPr lang="ar-IQ" sz="800"/>
              </a:p>
            </p:txBody>
          </p:sp>
          <p:sp>
            <p:nvSpPr>
              <p:cNvPr id="31" name="AutoShape 48">
                <a:extLst>
                  <a:ext uri="{FF2B5EF4-FFF2-40B4-BE49-F238E27FC236}">
                    <a16:creationId xmlns:a16="http://schemas.microsoft.com/office/drawing/2014/main" id="{82E0BFF4-1117-4AC3-96EF-E29DDBE42A16}"/>
                  </a:ext>
                </a:extLst>
              </p:cNvPr>
              <p:cNvSpPr>
                <a:spLocks/>
              </p:cNvSpPr>
              <p:nvPr/>
            </p:nvSpPr>
            <p:spPr bwMode="auto">
              <a:xfrm>
                <a:off x="862013" y="3197104"/>
                <a:ext cx="1961357" cy="519113"/>
              </a:xfrm>
              <a:prstGeom prst="roundRect">
                <a:avLst>
                  <a:gd name="adj" fmla="val 50000"/>
                </a:avLst>
              </a:prstGeom>
              <a:solidFill>
                <a:srgbClr val="7093D2"/>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200">
                  <a:solidFill>
                    <a:srgbClr val="FFFFFF"/>
                  </a:solidFill>
                  <a:latin typeface="+mj-lt"/>
                </a:endParaRPr>
              </a:p>
            </p:txBody>
          </p:sp>
          <p:sp>
            <p:nvSpPr>
              <p:cNvPr id="32" name="Rectangle 49">
                <a:extLst>
                  <a:ext uri="{FF2B5EF4-FFF2-40B4-BE49-F238E27FC236}">
                    <a16:creationId xmlns:a16="http://schemas.microsoft.com/office/drawing/2014/main" id="{1A183601-ED81-4B5D-ABE6-80903962B7B1}"/>
                  </a:ext>
                </a:extLst>
              </p:cNvPr>
              <p:cNvSpPr>
                <a:spLocks/>
              </p:cNvSpPr>
              <p:nvPr/>
            </p:nvSpPr>
            <p:spPr bwMode="auto">
              <a:xfrm>
                <a:off x="920750" y="3323290"/>
                <a:ext cx="1843882" cy="266740"/>
              </a:xfrm>
              <a:prstGeom prst="rect">
                <a:avLst/>
              </a:prstGeom>
              <a:noFill/>
              <a:ln>
                <a:noFill/>
              </a:ln>
              <a:effectLst/>
            </p:spPr>
            <p:txBody>
              <a:bodyPr lIns="25400" tIns="25400" rIns="25400" bIns="25400" anchor="ctr">
                <a:spAutoFit/>
              </a:bodyPr>
              <a:lstStyle/>
              <a:p>
                <a:pPr algn="ctr" eaLnBrk="1">
                  <a:defRPr/>
                </a:pPr>
                <a:r>
                  <a:rPr lang="en-US" altLang="en-US" sz="1400" dirty="0">
                    <a:solidFill>
                      <a:srgbClr val="FFFFFF"/>
                    </a:solidFill>
                    <a:latin typeface="+mj-lt"/>
                  </a:rPr>
                  <a:t>Example Name</a:t>
                </a:r>
              </a:p>
            </p:txBody>
          </p:sp>
          <p:sp>
            <p:nvSpPr>
              <p:cNvPr id="33" name="AutoShape 53">
                <a:extLst>
                  <a:ext uri="{FF2B5EF4-FFF2-40B4-BE49-F238E27FC236}">
                    <a16:creationId xmlns:a16="http://schemas.microsoft.com/office/drawing/2014/main" id="{B15B52D6-DF3B-45B2-8570-18271268A5CF}"/>
                  </a:ext>
                </a:extLst>
              </p:cNvPr>
              <p:cNvSpPr>
                <a:spLocks/>
              </p:cNvSpPr>
              <p:nvPr/>
            </p:nvSpPr>
            <p:spPr bwMode="auto">
              <a:xfrm rot="5400000">
                <a:off x="3284538" y="4916366"/>
                <a:ext cx="2197100" cy="519112"/>
              </a:xfrm>
              <a:prstGeom prst="roundRect">
                <a:avLst>
                  <a:gd name="adj" fmla="val 50000"/>
                </a:avLst>
              </a:prstGeom>
              <a:solidFill>
                <a:schemeClr val="bg1">
                  <a:lumMod val="9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400">
                  <a:solidFill>
                    <a:srgbClr val="FFFFFF"/>
                  </a:solidFill>
                  <a:latin typeface="Arial" panose="020B0604020202020204" pitchFamily="34" charset="0"/>
                </a:endParaRPr>
              </a:p>
            </p:txBody>
          </p:sp>
          <p:sp>
            <p:nvSpPr>
              <p:cNvPr id="34" name="Rectangle 54">
                <a:extLst>
                  <a:ext uri="{FF2B5EF4-FFF2-40B4-BE49-F238E27FC236}">
                    <a16:creationId xmlns:a16="http://schemas.microsoft.com/office/drawing/2014/main" id="{0B06BE23-EC01-40D2-B7B3-064E1F6A3A28}"/>
                  </a:ext>
                </a:extLst>
              </p:cNvPr>
              <p:cNvSpPr>
                <a:spLocks/>
              </p:cNvSpPr>
              <p:nvPr/>
            </p:nvSpPr>
            <p:spPr bwMode="auto">
              <a:xfrm rot="5400000">
                <a:off x="3713162" y="5154471"/>
                <a:ext cx="1335087" cy="266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eaLnBrk="1">
                  <a:defRPr/>
                </a:pPr>
                <a:r>
                  <a:rPr lang="en-US" altLang="en-US" sz="1400">
                    <a:solidFill>
                      <a:schemeClr val="bg1">
                        <a:lumMod val="50000"/>
                      </a:schemeClr>
                    </a:solidFill>
                  </a:rPr>
                  <a:t>Example Name</a:t>
                </a:r>
              </a:p>
            </p:txBody>
          </p:sp>
          <p:sp>
            <p:nvSpPr>
              <p:cNvPr id="35" name="AutoShape 55">
                <a:extLst>
                  <a:ext uri="{FF2B5EF4-FFF2-40B4-BE49-F238E27FC236}">
                    <a16:creationId xmlns:a16="http://schemas.microsoft.com/office/drawing/2014/main" id="{398E0A51-88BE-43A9-A4AF-2759A81C541B}"/>
                  </a:ext>
                </a:extLst>
              </p:cNvPr>
              <p:cNvSpPr>
                <a:spLocks/>
              </p:cNvSpPr>
              <p:nvPr/>
            </p:nvSpPr>
            <p:spPr bwMode="auto">
              <a:xfrm rot="5400000">
                <a:off x="4288235" y="4242076"/>
                <a:ext cx="184944" cy="184150"/>
              </a:xfrm>
              <a:custGeom>
                <a:avLst/>
                <a:gdLst>
                  <a:gd name="T0" fmla="*/ 184931 w 21600"/>
                  <a:gd name="T1" fmla="*/ 184099 h 21600"/>
                  <a:gd name="T2" fmla="*/ 184931 w 21600"/>
                  <a:gd name="T3" fmla="*/ 184099 h 21600"/>
                  <a:gd name="T4" fmla="*/ 184931 w 21600"/>
                  <a:gd name="T5" fmla="*/ 184099 h 21600"/>
                  <a:gd name="T6" fmla="*/ 184931 w 21600"/>
                  <a:gd name="T7" fmla="*/ 18409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10800"/>
                    </a:moveTo>
                    <a:cubicBezTo>
                      <a:pt x="13600" y="10800"/>
                      <a:pt x="16200" y="8350"/>
                      <a:pt x="16200" y="5400"/>
                    </a:cubicBezTo>
                    <a:cubicBezTo>
                      <a:pt x="16200" y="2450"/>
                      <a:pt x="13750" y="0"/>
                      <a:pt x="10800" y="0"/>
                    </a:cubicBezTo>
                    <a:cubicBezTo>
                      <a:pt x="7850" y="0"/>
                      <a:pt x="5400" y="2450"/>
                      <a:pt x="5400" y="5400"/>
                    </a:cubicBezTo>
                    <a:cubicBezTo>
                      <a:pt x="5400" y="8350"/>
                      <a:pt x="7700" y="10800"/>
                      <a:pt x="10800" y="10800"/>
                    </a:cubicBezTo>
                    <a:close/>
                    <a:moveTo>
                      <a:pt x="10800" y="13350"/>
                    </a:moveTo>
                    <a:cubicBezTo>
                      <a:pt x="7200" y="13350"/>
                      <a:pt x="0" y="15150"/>
                      <a:pt x="0" y="18750"/>
                    </a:cubicBezTo>
                    <a:lnTo>
                      <a:pt x="0" y="21600"/>
                    </a:lnTo>
                    <a:lnTo>
                      <a:pt x="21600" y="21600"/>
                    </a:lnTo>
                    <a:lnTo>
                      <a:pt x="21600" y="18750"/>
                    </a:lnTo>
                    <a:cubicBezTo>
                      <a:pt x="21600" y="15150"/>
                      <a:pt x="14400" y="13350"/>
                      <a:pt x="10800" y="13350"/>
                    </a:cubicBezTo>
                    <a:close/>
                  </a:path>
                </a:pathLst>
              </a:custGeom>
              <a:solidFill>
                <a:schemeClr val="accent1"/>
              </a:solidFill>
              <a:ln>
                <a:noFill/>
              </a:ln>
              <a:effectLst/>
            </p:spPr>
            <p:txBody>
              <a:bodyPr lIns="22860" rIns="22860" anchor="ctr"/>
              <a:lstStyle/>
              <a:p>
                <a:endParaRPr lang="ar-IQ" sz="800"/>
              </a:p>
            </p:txBody>
          </p:sp>
          <p:sp>
            <p:nvSpPr>
              <p:cNvPr id="36" name="AutoShape 57">
                <a:extLst>
                  <a:ext uri="{FF2B5EF4-FFF2-40B4-BE49-F238E27FC236}">
                    <a16:creationId xmlns:a16="http://schemas.microsoft.com/office/drawing/2014/main" id="{6621587B-BB9E-4F30-A218-B28DF78C4ABE}"/>
                  </a:ext>
                </a:extLst>
              </p:cNvPr>
              <p:cNvSpPr>
                <a:spLocks/>
              </p:cNvSpPr>
              <p:nvPr/>
            </p:nvSpPr>
            <p:spPr bwMode="auto">
              <a:xfrm rot="5400000">
                <a:off x="2440782" y="4916366"/>
                <a:ext cx="2197100" cy="519112"/>
              </a:xfrm>
              <a:prstGeom prst="roundRect">
                <a:avLst>
                  <a:gd name="adj" fmla="val 50000"/>
                </a:avLst>
              </a:prstGeom>
              <a:solidFill>
                <a:schemeClr val="bg1">
                  <a:lumMod val="9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400">
                  <a:solidFill>
                    <a:srgbClr val="FFFFFF"/>
                  </a:solidFill>
                  <a:latin typeface="Arial" panose="020B0604020202020204" pitchFamily="34" charset="0"/>
                </a:endParaRPr>
              </a:p>
            </p:txBody>
          </p:sp>
          <p:sp>
            <p:nvSpPr>
              <p:cNvPr id="37" name="Rectangle 58">
                <a:extLst>
                  <a:ext uri="{FF2B5EF4-FFF2-40B4-BE49-F238E27FC236}">
                    <a16:creationId xmlns:a16="http://schemas.microsoft.com/office/drawing/2014/main" id="{573AC3CB-D3B3-421A-86B3-C4AA4426FCB8}"/>
                  </a:ext>
                </a:extLst>
              </p:cNvPr>
              <p:cNvSpPr>
                <a:spLocks/>
              </p:cNvSpPr>
              <p:nvPr/>
            </p:nvSpPr>
            <p:spPr bwMode="auto">
              <a:xfrm rot="5400000">
                <a:off x="2869406" y="5154471"/>
                <a:ext cx="1335087" cy="266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eaLnBrk="1">
                  <a:defRPr/>
                </a:pPr>
                <a:r>
                  <a:rPr lang="en-US" altLang="en-US" sz="1400" dirty="0">
                    <a:solidFill>
                      <a:schemeClr val="bg1">
                        <a:lumMod val="50000"/>
                      </a:schemeClr>
                    </a:solidFill>
                  </a:rPr>
                  <a:t>Example Name</a:t>
                </a:r>
              </a:p>
            </p:txBody>
          </p:sp>
          <p:sp>
            <p:nvSpPr>
              <p:cNvPr id="38" name="AutoShape 59">
                <a:extLst>
                  <a:ext uri="{FF2B5EF4-FFF2-40B4-BE49-F238E27FC236}">
                    <a16:creationId xmlns:a16="http://schemas.microsoft.com/office/drawing/2014/main" id="{EEE0E4FF-8AF2-4AD7-ABF2-A52611B9FE81}"/>
                  </a:ext>
                </a:extLst>
              </p:cNvPr>
              <p:cNvSpPr>
                <a:spLocks/>
              </p:cNvSpPr>
              <p:nvPr/>
            </p:nvSpPr>
            <p:spPr bwMode="auto">
              <a:xfrm rot="5400000">
                <a:off x="3444478" y="4242075"/>
                <a:ext cx="184943" cy="184150"/>
              </a:xfrm>
              <a:custGeom>
                <a:avLst/>
                <a:gdLst>
                  <a:gd name="T0" fmla="*/ 184931 w 21600"/>
                  <a:gd name="T1" fmla="*/ 184099 h 21600"/>
                  <a:gd name="T2" fmla="*/ 184931 w 21600"/>
                  <a:gd name="T3" fmla="*/ 184099 h 21600"/>
                  <a:gd name="T4" fmla="*/ 184931 w 21600"/>
                  <a:gd name="T5" fmla="*/ 184099 h 21600"/>
                  <a:gd name="T6" fmla="*/ 184931 w 21600"/>
                  <a:gd name="T7" fmla="*/ 18409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10800"/>
                    </a:moveTo>
                    <a:cubicBezTo>
                      <a:pt x="13600" y="10800"/>
                      <a:pt x="16200" y="8350"/>
                      <a:pt x="16200" y="5400"/>
                    </a:cubicBezTo>
                    <a:cubicBezTo>
                      <a:pt x="16200" y="2450"/>
                      <a:pt x="13750" y="0"/>
                      <a:pt x="10800" y="0"/>
                    </a:cubicBezTo>
                    <a:cubicBezTo>
                      <a:pt x="7850" y="0"/>
                      <a:pt x="5400" y="2450"/>
                      <a:pt x="5400" y="5400"/>
                    </a:cubicBezTo>
                    <a:cubicBezTo>
                      <a:pt x="5400" y="8350"/>
                      <a:pt x="7700" y="10800"/>
                      <a:pt x="10800" y="10800"/>
                    </a:cubicBezTo>
                    <a:close/>
                    <a:moveTo>
                      <a:pt x="10800" y="13350"/>
                    </a:moveTo>
                    <a:cubicBezTo>
                      <a:pt x="7200" y="13350"/>
                      <a:pt x="0" y="15150"/>
                      <a:pt x="0" y="18750"/>
                    </a:cubicBezTo>
                    <a:lnTo>
                      <a:pt x="0" y="21600"/>
                    </a:lnTo>
                    <a:lnTo>
                      <a:pt x="21600" y="21600"/>
                    </a:lnTo>
                    <a:lnTo>
                      <a:pt x="21600" y="18750"/>
                    </a:lnTo>
                    <a:cubicBezTo>
                      <a:pt x="21600" y="15150"/>
                      <a:pt x="14400" y="13350"/>
                      <a:pt x="10800" y="13350"/>
                    </a:cubicBezTo>
                    <a:close/>
                  </a:path>
                </a:pathLst>
              </a:custGeom>
              <a:solidFill>
                <a:schemeClr val="accent1"/>
              </a:solidFill>
              <a:ln>
                <a:noFill/>
              </a:ln>
              <a:effectLst/>
            </p:spPr>
            <p:txBody>
              <a:bodyPr lIns="22860" rIns="22860" anchor="ctr"/>
              <a:lstStyle/>
              <a:p>
                <a:endParaRPr lang="ar-IQ" sz="800"/>
              </a:p>
            </p:txBody>
          </p:sp>
          <p:sp>
            <p:nvSpPr>
              <p:cNvPr id="39" name="AutoShape 61">
                <a:extLst>
                  <a:ext uri="{FF2B5EF4-FFF2-40B4-BE49-F238E27FC236}">
                    <a16:creationId xmlns:a16="http://schemas.microsoft.com/office/drawing/2014/main" id="{E1FCFC61-987D-49CB-A38A-80B7D85AB1F4}"/>
                  </a:ext>
                </a:extLst>
              </p:cNvPr>
              <p:cNvSpPr>
                <a:spLocks/>
              </p:cNvSpPr>
              <p:nvPr/>
            </p:nvSpPr>
            <p:spPr bwMode="auto">
              <a:xfrm>
                <a:off x="2993232" y="3197104"/>
                <a:ext cx="1961356" cy="519113"/>
              </a:xfrm>
              <a:prstGeom prst="roundRect">
                <a:avLst>
                  <a:gd name="adj" fmla="val 50000"/>
                </a:avLst>
              </a:prstGeom>
              <a:solidFill>
                <a:srgbClr val="7093D2"/>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200">
                  <a:solidFill>
                    <a:srgbClr val="FFFFFF"/>
                  </a:solidFill>
                  <a:latin typeface="+mj-lt"/>
                </a:endParaRPr>
              </a:p>
            </p:txBody>
          </p:sp>
          <p:sp>
            <p:nvSpPr>
              <p:cNvPr id="40" name="Rectangle 62">
                <a:extLst>
                  <a:ext uri="{FF2B5EF4-FFF2-40B4-BE49-F238E27FC236}">
                    <a16:creationId xmlns:a16="http://schemas.microsoft.com/office/drawing/2014/main" id="{4B5B0271-54D4-4CE0-A652-E2EA1979BFF5}"/>
                  </a:ext>
                </a:extLst>
              </p:cNvPr>
              <p:cNvSpPr>
                <a:spLocks/>
              </p:cNvSpPr>
              <p:nvPr/>
            </p:nvSpPr>
            <p:spPr bwMode="auto">
              <a:xfrm>
                <a:off x="3051969" y="3323290"/>
                <a:ext cx="1843881" cy="266740"/>
              </a:xfrm>
              <a:prstGeom prst="rect">
                <a:avLst/>
              </a:prstGeom>
              <a:noFill/>
              <a:ln>
                <a:noFill/>
              </a:ln>
              <a:effectLst/>
            </p:spPr>
            <p:txBody>
              <a:bodyPr lIns="25400" tIns="25400" rIns="25400" bIns="25400" anchor="ctr">
                <a:spAutoFit/>
              </a:bodyPr>
              <a:lstStyle/>
              <a:p>
                <a:pPr algn="ctr" eaLnBrk="1">
                  <a:defRPr/>
                </a:pPr>
                <a:r>
                  <a:rPr lang="en-US" altLang="en-US" sz="1400" dirty="0">
                    <a:solidFill>
                      <a:srgbClr val="FFFFFF"/>
                    </a:solidFill>
                    <a:latin typeface="+mj-lt"/>
                  </a:rPr>
                  <a:t>Example Name</a:t>
                </a:r>
              </a:p>
            </p:txBody>
          </p:sp>
          <p:sp>
            <p:nvSpPr>
              <p:cNvPr id="41" name="AutoShape 66">
                <a:extLst>
                  <a:ext uri="{FF2B5EF4-FFF2-40B4-BE49-F238E27FC236}">
                    <a16:creationId xmlns:a16="http://schemas.microsoft.com/office/drawing/2014/main" id="{5C67F6DB-9A1C-4181-A640-16E569534A82}"/>
                  </a:ext>
                </a:extLst>
              </p:cNvPr>
              <p:cNvSpPr>
                <a:spLocks/>
              </p:cNvSpPr>
              <p:nvPr/>
            </p:nvSpPr>
            <p:spPr bwMode="auto">
              <a:xfrm rot="5400000">
                <a:off x="7546976" y="4916366"/>
                <a:ext cx="2197100" cy="519112"/>
              </a:xfrm>
              <a:prstGeom prst="roundRect">
                <a:avLst>
                  <a:gd name="adj" fmla="val 50000"/>
                </a:avLst>
              </a:prstGeom>
              <a:solidFill>
                <a:schemeClr val="bg1">
                  <a:lumMod val="9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400">
                  <a:solidFill>
                    <a:srgbClr val="FFFFFF"/>
                  </a:solidFill>
                  <a:latin typeface="Arial" panose="020B0604020202020204" pitchFamily="34" charset="0"/>
                </a:endParaRPr>
              </a:p>
            </p:txBody>
          </p:sp>
          <p:sp>
            <p:nvSpPr>
              <p:cNvPr id="42" name="Rectangle 67">
                <a:extLst>
                  <a:ext uri="{FF2B5EF4-FFF2-40B4-BE49-F238E27FC236}">
                    <a16:creationId xmlns:a16="http://schemas.microsoft.com/office/drawing/2014/main" id="{8F63FA62-3B0E-47F3-9349-33A13889F59D}"/>
                  </a:ext>
                </a:extLst>
              </p:cNvPr>
              <p:cNvSpPr>
                <a:spLocks/>
              </p:cNvSpPr>
              <p:nvPr/>
            </p:nvSpPr>
            <p:spPr bwMode="auto">
              <a:xfrm rot="5400000">
                <a:off x="7975600" y="5154471"/>
                <a:ext cx="1335087" cy="266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eaLnBrk="1">
                  <a:defRPr/>
                </a:pPr>
                <a:r>
                  <a:rPr lang="en-US" altLang="en-US" sz="1400">
                    <a:solidFill>
                      <a:schemeClr val="bg1">
                        <a:lumMod val="50000"/>
                      </a:schemeClr>
                    </a:solidFill>
                  </a:rPr>
                  <a:t>Example Name</a:t>
                </a:r>
              </a:p>
            </p:txBody>
          </p:sp>
          <p:sp>
            <p:nvSpPr>
              <p:cNvPr id="43" name="AutoShape 68">
                <a:extLst>
                  <a:ext uri="{FF2B5EF4-FFF2-40B4-BE49-F238E27FC236}">
                    <a16:creationId xmlns:a16="http://schemas.microsoft.com/office/drawing/2014/main" id="{E5E9D9FA-801F-41A5-8142-8318B3073088}"/>
                  </a:ext>
                </a:extLst>
              </p:cNvPr>
              <p:cNvSpPr>
                <a:spLocks/>
              </p:cNvSpPr>
              <p:nvPr/>
            </p:nvSpPr>
            <p:spPr bwMode="auto">
              <a:xfrm rot="5400000">
                <a:off x="8550673" y="4242076"/>
                <a:ext cx="184944" cy="184150"/>
              </a:xfrm>
              <a:custGeom>
                <a:avLst/>
                <a:gdLst>
                  <a:gd name="T0" fmla="*/ 184931 w 21600"/>
                  <a:gd name="T1" fmla="*/ 184099 h 21600"/>
                  <a:gd name="T2" fmla="*/ 184931 w 21600"/>
                  <a:gd name="T3" fmla="*/ 184099 h 21600"/>
                  <a:gd name="T4" fmla="*/ 184931 w 21600"/>
                  <a:gd name="T5" fmla="*/ 184099 h 21600"/>
                  <a:gd name="T6" fmla="*/ 184931 w 21600"/>
                  <a:gd name="T7" fmla="*/ 18409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10800"/>
                    </a:moveTo>
                    <a:cubicBezTo>
                      <a:pt x="13600" y="10800"/>
                      <a:pt x="16200" y="8350"/>
                      <a:pt x="16200" y="5400"/>
                    </a:cubicBezTo>
                    <a:cubicBezTo>
                      <a:pt x="16200" y="2450"/>
                      <a:pt x="13750" y="0"/>
                      <a:pt x="10800" y="0"/>
                    </a:cubicBezTo>
                    <a:cubicBezTo>
                      <a:pt x="7850" y="0"/>
                      <a:pt x="5400" y="2450"/>
                      <a:pt x="5400" y="5400"/>
                    </a:cubicBezTo>
                    <a:cubicBezTo>
                      <a:pt x="5400" y="8350"/>
                      <a:pt x="7700" y="10800"/>
                      <a:pt x="10800" y="10800"/>
                    </a:cubicBezTo>
                    <a:close/>
                    <a:moveTo>
                      <a:pt x="10800" y="13350"/>
                    </a:moveTo>
                    <a:cubicBezTo>
                      <a:pt x="7200" y="13350"/>
                      <a:pt x="0" y="15150"/>
                      <a:pt x="0" y="18750"/>
                    </a:cubicBezTo>
                    <a:lnTo>
                      <a:pt x="0" y="21600"/>
                    </a:lnTo>
                    <a:lnTo>
                      <a:pt x="21600" y="21600"/>
                    </a:lnTo>
                    <a:lnTo>
                      <a:pt x="21600" y="18750"/>
                    </a:lnTo>
                    <a:cubicBezTo>
                      <a:pt x="21600" y="15150"/>
                      <a:pt x="14400" y="13350"/>
                      <a:pt x="10800" y="13350"/>
                    </a:cubicBezTo>
                    <a:close/>
                  </a:path>
                </a:pathLst>
              </a:custGeom>
              <a:solidFill>
                <a:schemeClr val="accent1"/>
              </a:solidFill>
              <a:ln>
                <a:noFill/>
              </a:ln>
              <a:effectLst/>
            </p:spPr>
            <p:txBody>
              <a:bodyPr lIns="22860" rIns="22860" anchor="ctr"/>
              <a:lstStyle/>
              <a:p>
                <a:endParaRPr lang="ar-IQ" sz="800"/>
              </a:p>
            </p:txBody>
          </p:sp>
          <p:sp>
            <p:nvSpPr>
              <p:cNvPr id="44" name="AutoShape 70">
                <a:extLst>
                  <a:ext uri="{FF2B5EF4-FFF2-40B4-BE49-F238E27FC236}">
                    <a16:creationId xmlns:a16="http://schemas.microsoft.com/office/drawing/2014/main" id="{5446F07E-55F1-41FA-AB93-7CC13593AD74}"/>
                  </a:ext>
                </a:extLst>
              </p:cNvPr>
              <p:cNvSpPr>
                <a:spLocks/>
              </p:cNvSpPr>
              <p:nvPr/>
            </p:nvSpPr>
            <p:spPr bwMode="auto">
              <a:xfrm rot="5400000">
                <a:off x="6703220" y="4916366"/>
                <a:ext cx="2197100" cy="519112"/>
              </a:xfrm>
              <a:prstGeom prst="roundRect">
                <a:avLst>
                  <a:gd name="adj" fmla="val 50000"/>
                </a:avLst>
              </a:prstGeom>
              <a:solidFill>
                <a:schemeClr val="bg1">
                  <a:lumMod val="9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400">
                  <a:solidFill>
                    <a:srgbClr val="FFFFFF"/>
                  </a:solidFill>
                  <a:latin typeface="Arial" panose="020B0604020202020204" pitchFamily="34" charset="0"/>
                </a:endParaRPr>
              </a:p>
            </p:txBody>
          </p:sp>
          <p:sp>
            <p:nvSpPr>
              <p:cNvPr id="45" name="Rectangle 71">
                <a:extLst>
                  <a:ext uri="{FF2B5EF4-FFF2-40B4-BE49-F238E27FC236}">
                    <a16:creationId xmlns:a16="http://schemas.microsoft.com/office/drawing/2014/main" id="{D93FA106-135C-448E-9713-F7B19DB910DA}"/>
                  </a:ext>
                </a:extLst>
              </p:cNvPr>
              <p:cNvSpPr>
                <a:spLocks/>
              </p:cNvSpPr>
              <p:nvPr/>
            </p:nvSpPr>
            <p:spPr bwMode="auto">
              <a:xfrm rot="5400000">
                <a:off x="7131844" y="5154471"/>
                <a:ext cx="1335087" cy="266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eaLnBrk="1">
                  <a:defRPr/>
                </a:pPr>
                <a:r>
                  <a:rPr lang="en-US" altLang="en-US" sz="1400">
                    <a:solidFill>
                      <a:schemeClr val="bg1">
                        <a:lumMod val="50000"/>
                      </a:schemeClr>
                    </a:solidFill>
                  </a:rPr>
                  <a:t>Example Name</a:t>
                </a:r>
              </a:p>
            </p:txBody>
          </p:sp>
          <p:sp>
            <p:nvSpPr>
              <p:cNvPr id="46" name="AutoShape 72">
                <a:extLst>
                  <a:ext uri="{FF2B5EF4-FFF2-40B4-BE49-F238E27FC236}">
                    <a16:creationId xmlns:a16="http://schemas.microsoft.com/office/drawing/2014/main" id="{CA3CCC49-B57E-41A0-A7D6-4F9175A52E95}"/>
                  </a:ext>
                </a:extLst>
              </p:cNvPr>
              <p:cNvSpPr>
                <a:spLocks/>
              </p:cNvSpPr>
              <p:nvPr/>
            </p:nvSpPr>
            <p:spPr bwMode="auto">
              <a:xfrm rot="5400000">
                <a:off x="7706916" y="4242075"/>
                <a:ext cx="184943" cy="184150"/>
              </a:xfrm>
              <a:custGeom>
                <a:avLst/>
                <a:gdLst>
                  <a:gd name="T0" fmla="*/ 184931 w 21600"/>
                  <a:gd name="T1" fmla="*/ 184099 h 21600"/>
                  <a:gd name="T2" fmla="*/ 184931 w 21600"/>
                  <a:gd name="T3" fmla="*/ 184099 h 21600"/>
                  <a:gd name="T4" fmla="*/ 184931 w 21600"/>
                  <a:gd name="T5" fmla="*/ 184099 h 21600"/>
                  <a:gd name="T6" fmla="*/ 184931 w 21600"/>
                  <a:gd name="T7" fmla="*/ 18409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10800"/>
                    </a:moveTo>
                    <a:cubicBezTo>
                      <a:pt x="13600" y="10800"/>
                      <a:pt x="16200" y="8350"/>
                      <a:pt x="16200" y="5400"/>
                    </a:cubicBezTo>
                    <a:cubicBezTo>
                      <a:pt x="16200" y="2450"/>
                      <a:pt x="13750" y="0"/>
                      <a:pt x="10800" y="0"/>
                    </a:cubicBezTo>
                    <a:cubicBezTo>
                      <a:pt x="7850" y="0"/>
                      <a:pt x="5400" y="2450"/>
                      <a:pt x="5400" y="5400"/>
                    </a:cubicBezTo>
                    <a:cubicBezTo>
                      <a:pt x="5400" y="8350"/>
                      <a:pt x="7700" y="10800"/>
                      <a:pt x="10800" y="10800"/>
                    </a:cubicBezTo>
                    <a:close/>
                    <a:moveTo>
                      <a:pt x="10800" y="13350"/>
                    </a:moveTo>
                    <a:cubicBezTo>
                      <a:pt x="7200" y="13350"/>
                      <a:pt x="0" y="15150"/>
                      <a:pt x="0" y="18750"/>
                    </a:cubicBezTo>
                    <a:lnTo>
                      <a:pt x="0" y="21600"/>
                    </a:lnTo>
                    <a:lnTo>
                      <a:pt x="21600" y="21600"/>
                    </a:lnTo>
                    <a:lnTo>
                      <a:pt x="21600" y="18750"/>
                    </a:lnTo>
                    <a:cubicBezTo>
                      <a:pt x="21600" y="15150"/>
                      <a:pt x="14400" y="13350"/>
                      <a:pt x="10800" y="13350"/>
                    </a:cubicBezTo>
                    <a:close/>
                  </a:path>
                </a:pathLst>
              </a:custGeom>
              <a:solidFill>
                <a:schemeClr val="accent1"/>
              </a:solidFill>
              <a:ln>
                <a:noFill/>
              </a:ln>
              <a:effectLst/>
            </p:spPr>
            <p:txBody>
              <a:bodyPr lIns="22860" rIns="22860" anchor="ctr"/>
              <a:lstStyle/>
              <a:p>
                <a:endParaRPr lang="ar-IQ" sz="800"/>
              </a:p>
            </p:txBody>
          </p:sp>
          <p:sp>
            <p:nvSpPr>
              <p:cNvPr id="47" name="AutoShape 74">
                <a:extLst>
                  <a:ext uri="{FF2B5EF4-FFF2-40B4-BE49-F238E27FC236}">
                    <a16:creationId xmlns:a16="http://schemas.microsoft.com/office/drawing/2014/main" id="{2EDC970D-0C39-4B42-9EC6-A6B423E1E24C}"/>
                  </a:ext>
                </a:extLst>
              </p:cNvPr>
              <p:cNvSpPr>
                <a:spLocks/>
              </p:cNvSpPr>
              <p:nvPr/>
            </p:nvSpPr>
            <p:spPr bwMode="auto">
              <a:xfrm>
                <a:off x="7255670" y="3197104"/>
                <a:ext cx="1961356" cy="519113"/>
              </a:xfrm>
              <a:prstGeom prst="roundRect">
                <a:avLst>
                  <a:gd name="adj" fmla="val 50000"/>
                </a:avLst>
              </a:prstGeom>
              <a:solidFill>
                <a:srgbClr val="7093D2"/>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200">
                  <a:solidFill>
                    <a:srgbClr val="FFFFFF"/>
                  </a:solidFill>
                  <a:latin typeface="+mj-lt"/>
                </a:endParaRPr>
              </a:p>
            </p:txBody>
          </p:sp>
          <p:sp>
            <p:nvSpPr>
              <p:cNvPr id="48" name="Rectangle 75">
                <a:extLst>
                  <a:ext uri="{FF2B5EF4-FFF2-40B4-BE49-F238E27FC236}">
                    <a16:creationId xmlns:a16="http://schemas.microsoft.com/office/drawing/2014/main" id="{F37CDCF3-4FC3-4C98-8C39-5247D1F885C0}"/>
                  </a:ext>
                </a:extLst>
              </p:cNvPr>
              <p:cNvSpPr>
                <a:spLocks/>
              </p:cNvSpPr>
              <p:nvPr/>
            </p:nvSpPr>
            <p:spPr bwMode="auto">
              <a:xfrm>
                <a:off x="7314407" y="3323290"/>
                <a:ext cx="1843881" cy="266740"/>
              </a:xfrm>
              <a:prstGeom prst="rect">
                <a:avLst/>
              </a:prstGeom>
              <a:noFill/>
              <a:ln>
                <a:noFill/>
              </a:ln>
              <a:effectLst/>
            </p:spPr>
            <p:txBody>
              <a:bodyPr lIns="25400" tIns="25400" rIns="25400" bIns="25400" anchor="ctr">
                <a:spAutoFit/>
              </a:bodyPr>
              <a:lstStyle/>
              <a:p>
                <a:pPr algn="ctr" eaLnBrk="1">
                  <a:defRPr/>
                </a:pPr>
                <a:r>
                  <a:rPr lang="en-US" altLang="en-US" sz="1400" dirty="0">
                    <a:solidFill>
                      <a:srgbClr val="FFFFFF"/>
                    </a:solidFill>
                    <a:latin typeface="+mj-lt"/>
                  </a:rPr>
                  <a:t>Example Name</a:t>
                </a:r>
              </a:p>
            </p:txBody>
          </p:sp>
          <p:sp>
            <p:nvSpPr>
              <p:cNvPr id="49" name="AutoShape 79">
                <a:extLst>
                  <a:ext uri="{FF2B5EF4-FFF2-40B4-BE49-F238E27FC236}">
                    <a16:creationId xmlns:a16="http://schemas.microsoft.com/office/drawing/2014/main" id="{AB32C160-B07E-4F71-A847-511C3A8894B9}"/>
                  </a:ext>
                </a:extLst>
              </p:cNvPr>
              <p:cNvSpPr>
                <a:spLocks/>
              </p:cNvSpPr>
              <p:nvPr/>
            </p:nvSpPr>
            <p:spPr bwMode="auto">
              <a:xfrm rot="5400000">
                <a:off x="9678194" y="4916366"/>
                <a:ext cx="2197100" cy="519113"/>
              </a:xfrm>
              <a:prstGeom prst="roundRect">
                <a:avLst>
                  <a:gd name="adj" fmla="val 50000"/>
                </a:avLst>
              </a:prstGeom>
              <a:solidFill>
                <a:schemeClr val="bg1">
                  <a:lumMod val="9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400">
                  <a:solidFill>
                    <a:srgbClr val="FFFFFF"/>
                  </a:solidFill>
                  <a:latin typeface="Arial" panose="020B0604020202020204" pitchFamily="34" charset="0"/>
                </a:endParaRPr>
              </a:p>
            </p:txBody>
          </p:sp>
          <p:sp>
            <p:nvSpPr>
              <p:cNvPr id="50" name="Rectangle 80">
                <a:extLst>
                  <a:ext uri="{FF2B5EF4-FFF2-40B4-BE49-F238E27FC236}">
                    <a16:creationId xmlns:a16="http://schemas.microsoft.com/office/drawing/2014/main" id="{AEACAF42-C010-4661-8C25-F3AB2C024E7A}"/>
                  </a:ext>
                </a:extLst>
              </p:cNvPr>
              <p:cNvSpPr>
                <a:spLocks/>
              </p:cNvSpPr>
              <p:nvPr/>
            </p:nvSpPr>
            <p:spPr bwMode="auto">
              <a:xfrm rot="5400000">
                <a:off x="10106818" y="5154471"/>
                <a:ext cx="1335087" cy="266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eaLnBrk="1">
                  <a:defRPr/>
                </a:pPr>
                <a:r>
                  <a:rPr lang="en-US" altLang="en-US" sz="1400">
                    <a:solidFill>
                      <a:schemeClr val="bg1">
                        <a:lumMod val="50000"/>
                      </a:schemeClr>
                    </a:solidFill>
                  </a:rPr>
                  <a:t>Example Name</a:t>
                </a:r>
              </a:p>
            </p:txBody>
          </p:sp>
          <p:sp>
            <p:nvSpPr>
              <p:cNvPr id="51" name="AutoShape 81">
                <a:extLst>
                  <a:ext uri="{FF2B5EF4-FFF2-40B4-BE49-F238E27FC236}">
                    <a16:creationId xmlns:a16="http://schemas.microsoft.com/office/drawing/2014/main" id="{050BA248-E55F-4C59-BBB3-9DC919FE1A63}"/>
                  </a:ext>
                </a:extLst>
              </p:cNvPr>
              <p:cNvSpPr>
                <a:spLocks/>
              </p:cNvSpPr>
              <p:nvPr/>
            </p:nvSpPr>
            <p:spPr bwMode="auto">
              <a:xfrm rot="5400000">
                <a:off x="10681891" y="4242077"/>
                <a:ext cx="184944" cy="184150"/>
              </a:xfrm>
              <a:custGeom>
                <a:avLst/>
                <a:gdLst>
                  <a:gd name="T0" fmla="*/ 184931 w 21600"/>
                  <a:gd name="T1" fmla="*/ 184099 h 21600"/>
                  <a:gd name="T2" fmla="*/ 184931 w 21600"/>
                  <a:gd name="T3" fmla="*/ 184099 h 21600"/>
                  <a:gd name="T4" fmla="*/ 184931 w 21600"/>
                  <a:gd name="T5" fmla="*/ 184099 h 21600"/>
                  <a:gd name="T6" fmla="*/ 184931 w 21600"/>
                  <a:gd name="T7" fmla="*/ 18409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10800"/>
                    </a:moveTo>
                    <a:cubicBezTo>
                      <a:pt x="13600" y="10800"/>
                      <a:pt x="16200" y="8350"/>
                      <a:pt x="16200" y="5400"/>
                    </a:cubicBezTo>
                    <a:cubicBezTo>
                      <a:pt x="16200" y="2450"/>
                      <a:pt x="13750" y="0"/>
                      <a:pt x="10800" y="0"/>
                    </a:cubicBezTo>
                    <a:cubicBezTo>
                      <a:pt x="7850" y="0"/>
                      <a:pt x="5400" y="2450"/>
                      <a:pt x="5400" y="5400"/>
                    </a:cubicBezTo>
                    <a:cubicBezTo>
                      <a:pt x="5400" y="8350"/>
                      <a:pt x="7700" y="10800"/>
                      <a:pt x="10800" y="10800"/>
                    </a:cubicBezTo>
                    <a:close/>
                    <a:moveTo>
                      <a:pt x="10800" y="13350"/>
                    </a:moveTo>
                    <a:cubicBezTo>
                      <a:pt x="7200" y="13350"/>
                      <a:pt x="0" y="15150"/>
                      <a:pt x="0" y="18750"/>
                    </a:cubicBezTo>
                    <a:lnTo>
                      <a:pt x="0" y="21600"/>
                    </a:lnTo>
                    <a:lnTo>
                      <a:pt x="21600" y="21600"/>
                    </a:lnTo>
                    <a:lnTo>
                      <a:pt x="21600" y="18750"/>
                    </a:lnTo>
                    <a:cubicBezTo>
                      <a:pt x="21600" y="15150"/>
                      <a:pt x="14400" y="13350"/>
                      <a:pt x="10800" y="13350"/>
                    </a:cubicBezTo>
                    <a:close/>
                  </a:path>
                </a:pathLst>
              </a:custGeom>
              <a:solidFill>
                <a:schemeClr val="accent1"/>
              </a:solidFill>
              <a:ln>
                <a:noFill/>
              </a:ln>
              <a:effectLst/>
            </p:spPr>
            <p:txBody>
              <a:bodyPr lIns="22860" rIns="22860" anchor="ctr"/>
              <a:lstStyle/>
              <a:p>
                <a:endParaRPr lang="ar-IQ" sz="800"/>
              </a:p>
            </p:txBody>
          </p:sp>
          <p:sp>
            <p:nvSpPr>
              <p:cNvPr id="52" name="AutoShape 83">
                <a:extLst>
                  <a:ext uri="{FF2B5EF4-FFF2-40B4-BE49-F238E27FC236}">
                    <a16:creationId xmlns:a16="http://schemas.microsoft.com/office/drawing/2014/main" id="{0E4BC446-D8F8-49F4-B588-6F5BF74C3B1E}"/>
                  </a:ext>
                </a:extLst>
              </p:cNvPr>
              <p:cNvSpPr>
                <a:spLocks/>
              </p:cNvSpPr>
              <p:nvPr/>
            </p:nvSpPr>
            <p:spPr bwMode="auto">
              <a:xfrm rot="5400000">
                <a:off x="8834439" y="4916366"/>
                <a:ext cx="2197100" cy="519113"/>
              </a:xfrm>
              <a:prstGeom prst="roundRect">
                <a:avLst>
                  <a:gd name="adj" fmla="val 50000"/>
                </a:avLst>
              </a:prstGeom>
              <a:solidFill>
                <a:schemeClr val="bg1">
                  <a:lumMod val="95000"/>
                </a:schemeClr>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400">
                  <a:solidFill>
                    <a:srgbClr val="FFFFFF"/>
                  </a:solidFill>
                  <a:latin typeface="Arial" panose="020B0604020202020204" pitchFamily="34" charset="0"/>
                </a:endParaRPr>
              </a:p>
            </p:txBody>
          </p:sp>
          <p:sp>
            <p:nvSpPr>
              <p:cNvPr id="53" name="Rectangle 84">
                <a:extLst>
                  <a:ext uri="{FF2B5EF4-FFF2-40B4-BE49-F238E27FC236}">
                    <a16:creationId xmlns:a16="http://schemas.microsoft.com/office/drawing/2014/main" id="{127DF006-CBA9-4279-8CAB-A5C53BA843D9}"/>
                  </a:ext>
                </a:extLst>
              </p:cNvPr>
              <p:cNvSpPr>
                <a:spLocks/>
              </p:cNvSpPr>
              <p:nvPr/>
            </p:nvSpPr>
            <p:spPr bwMode="auto">
              <a:xfrm rot="5400000">
                <a:off x="9263063" y="5154471"/>
                <a:ext cx="1335087" cy="266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eaLnBrk="1">
                  <a:defRPr/>
                </a:pPr>
                <a:r>
                  <a:rPr lang="en-US" altLang="en-US" sz="1400">
                    <a:solidFill>
                      <a:schemeClr val="bg1">
                        <a:lumMod val="50000"/>
                      </a:schemeClr>
                    </a:solidFill>
                  </a:rPr>
                  <a:t>Example Name</a:t>
                </a:r>
              </a:p>
            </p:txBody>
          </p:sp>
          <p:sp>
            <p:nvSpPr>
              <p:cNvPr id="54" name="AutoShape 85">
                <a:extLst>
                  <a:ext uri="{FF2B5EF4-FFF2-40B4-BE49-F238E27FC236}">
                    <a16:creationId xmlns:a16="http://schemas.microsoft.com/office/drawing/2014/main" id="{3EBFD043-B741-45DA-B2A0-295FF2227073}"/>
                  </a:ext>
                </a:extLst>
              </p:cNvPr>
              <p:cNvSpPr>
                <a:spLocks/>
              </p:cNvSpPr>
              <p:nvPr/>
            </p:nvSpPr>
            <p:spPr bwMode="auto">
              <a:xfrm rot="5400000">
                <a:off x="9838135" y="4242076"/>
                <a:ext cx="184943" cy="184150"/>
              </a:xfrm>
              <a:custGeom>
                <a:avLst/>
                <a:gdLst>
                  <a:gd name="T0" fmla="*/ 184931 w 21600"/>
                  <a:gd name="T1" fmla="*/ 184099 h 21600"/>
                  <a:gd name="T2" fmla="*/ 184931 w 21600"/>
                  <a:gd name="T3" fmla="*/ 184099 h 21600"/>
                  <a:gd name="T4" fmla="*/ 184931 w 21600"/>
                  <a:gd name="T5" fmla="*/ 184099 h 21600"/>
                  <a:gd name="T6" fmla="*/ 184931 w 21600"/>
                  <a:gd name="T7" fmla="*/ 18409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10800"/>
                    </a:moveTo>
                    <a:cubicBezTo>
                      <a:pt x="13600" y="10800"/>
                      <a:pt x="16200" y="8350"/>
                      <a:pt x="16200" y="5400"/>
                    </a:cubicBezTo>
                    <a:cubicBezTo>
                      <a:pt x="16200" y="2450"/>
                      <a:pt x="13750" y="0"/>
                      <a:pt x="10800" y="0"/>
                    </a:cubicBezTo>
                    <a:cubicBezTo>
                      <a:pt x="7850" y="0"/>
                      <a:pt x="5400" y="2450"/>
                      <a:pt x="5400" y="5400"/>
                    </a:cubicBezTo>
                    <a:cubicBezTo>
                      <a:pt x="5400" y="8350"/>
                      <a:pt x="7700" y="10800"/>
                      <a:pt x="10800" y="10800"/>
                    </a:cubicBezTo>
                    <a:close/>
                    <a:moveTo>
                      <a:pt x="10800" y="13350"/>
                    </a:moveTo>
                    <a:cubicBezTo>
                      <a:pt x="7200" y="13350"/>
                      <a:pt x="0" y="15150"/>
                      <a:pt x="0" y="18750"/>
                    </a:cubicBezTo>
                    <a:lnTo>
                      <a:pt x="0" y="21600"/>
                    </a:lnTo>
                    <a:lnTo>
                      <a:pt x="21600" y="21600"/>
                    </a:lnTo>
                    <a:lnTo>
                      <a:pt x="21600" y="18750"/>
                    </a:lnTo>
                    <a:cubicBezTo>
                      <a:pt x="21600" y="15150"/>
                      <a:pt x="14400" y="13350"/>
                      <a:pt x="10800" y="13350"/>
                    </a:cubicBezTo>
                    <a:close/>
                  </a:path>
                </a:pathLst>
              </a:custGeom>
              <a:solidFill>
                <a:schemeClr val="accent1"/>
              </a:solidFill>
              <a:ln>
                <a:noFill/>
              </a:ln>
              <a:effectLst/>
            </p:spPr>
            <p:txBody>
              <a:bodyPr lIns="22860" rIns="22860" anchor="ctr"/>
              <a:lstStyle/>
              <a:p>
                <a:endParaRPr lang="ar-IQ" sz="800"/>
              </a:p>
            </p:txBody>
          </p:sp>
          <p:sp>
            <p:nvSpPr>
              <p:cNvPr id="55" name="AutoShape 87">
                <a:extLst>
                  <a:ext uri="{FF2B5EF4-FFF2-40B4-BE49-F238E27FC236}">
                    <a16:creationId xmlns:a16="http://schemas.microsoft.com/office/drawing/2014/main" id="{5727CBA5-93D7-4CC8-9BAE-694F96FC6852}"/>
                  </a:ext>
                </a:extLst>
              </p:cNvPr>
              <p:cNvSpPr>
                <a:spLocks/>
              </p:cNvSpPr>
              <p:nvPr/>
            </p:nvSpPr>
            <p:spPr bwMode="auto">
              <a:xfrm>
                <a:off x="9386888" y="3197104"/>
                <a:ext cx="1961357" cy="519113"/>
              </a:xfrm>
              <a:prstGeom prst="roundRect">
                <a:avLst>
                  <a:gd name="adj" fmla="val 50000"/>
                </a:avLst>
              </a:prstGeom>
              <a:solidFill>
                <a:srgbClr val="7093D2"/>
              </a:solidFill>
              <a:ln>
                <a:noFill/>
              </a:ln>
              <a:effectLst/>
            </p:spPr>
            <p:txBody>
              <a:bodyPr lIns="25400" tIns="25400" rIns="25400" bIns="25400" anchor="ctr"/>
              <a:lstStyle>
                <a:lvl1pPr>
                  <a:defRPr sz="5000">
                    <a:solidFill>
                      <a:srgbClr val="000000"/>
                    </a:solidFill>
                    <a:latin typeface="Helvetica Light" charset="0"/>
                    <a:ea typeface="Helvetica Light" charset="0"/>
                    <a:cs typeface="Helvetica Light" charset="0"/>
                    <a:sym typeface="Helvetica Light" charset="0"/>
                  </a:defRPr>
                </a:lvl1pPr>
                <a:lvl2pPr marL="742950" indent="-285750">
                  <a:defRPr sz="5000">
                    <a:solidFill>
                      <a:srgbClr val="000000"/>
                    </a:solidFill>
                    <a:latin typeface="Helvetica Light" charset="0"/>
                    <a:ea typeface="Helvetica Light" charset="0"/>
                    <a:cs typeface="Helvetica Light" charset="0"/>
                    <a:sym typeface="Helvetica Light" charset="0"/>
                  </a:defRPr>
                </a:lvl2pPr>
                <a:lvl3pPr marL="1143000" indent="-228600">
                  <a:defRPr sz="5000">
                    <a:solidFill>
                      <a:srgbClr val="000000"/>
                    </a:solidFill>
                    <a:latin typeface="Helvetica Light" charset="0"/>
                    <a:ea typeface="Helvetica Light" charset="0"/>
                    <a:cs typeface="Helvetica Light" charset="0"/>
                    <a:sym typeface="Helvetica Light" charset="0"/>
                  </a:defRPr>
                </a:lvl3pPr>
                <a:lvl4pPr marL="1600200" indent="-228600">
                  <a:defRPr sz="5000">
                    <a:solidFill>
                      <a:srgbClr val="000000"/>
                    </a:solidFill>
                    <a:latin typeface="Helvetica Light" charset="0"/>
                    <a:ea typeface="Helvetica Light" charset="0"/>
                    <a:cs typeface="Helvetica Light" charset="0"/>
                    <a:sym typeface="Helvetica Light" charset="0"/>
                  </a:defRPr>
                </a:lvl4pPr>
                <a:lvl5pPr marL="2057400" indent="-228600">
                  <a:defRPr sz="5000">
                    <a:solidFill>
                      <a:srgbClr val="000000"/>
                    </a:solidFill>
                    <a:latin typeface="Helvetica Light" charset="0"/>
                    <a:ea typeface="Helvetica Light" charset="0"/>
                    <a:cs typeface="Helvetica Light" charset="0"/>
                    <a:sym typeface="Helvetica Light" charset="0"/>
                  </a:defRPr>
                </a:lvl5pPr>
                <a:lvl6pPr marL="25146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algn="l" defTabSz="825500" rtl="0"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n-US" altLang="en-US" sz="1200">
                  <a:solidFill>
                    <a:srgbClr val="FFFFFF"/>
                  </a:solidFill>
                  <a:latin typeface="+mj-lt"/>
                </a:endParaRPr>
              </a:p>
            </p:txBody>
          </p:sp>
          <p:sp>
            <p:nvSpPr>
              <p:cNvPr id="56" name="Rectangle 88">
                <a:extLst>
                  <a:ext uri="{FF2B5EF4-FFF2-40B4-BE49-F238E27FC236}">
                    <a16:creationId xmlns:a16="http://schemas.microsoft.com/office/drawing/2014/main" id="{7E2807B8-326C-40F4-841D-A48EFCB62093}"/>
                  </a:ext>
                </a:extLst>
              </p:cNvPr>
              <p:cNvSpPr>
                <a:spLocks/>
              </p:cNvSpPr>
              <p:nvPr/>
            </p:nvSpPr>
            <p:spPr bwMode="auto">
              <a:xfrm>
                <a:off x="9445625" y="3323290"/>
                <a:ext cx="1843882" cy="266740"/>
              </a:xfrm>
              <a:prstGeom prst="rect">
                <a:avLst/>
              </a:prstGeom>
              <a:noFill/>
              <a:ln>
                <a:noFill/>
              </a:ln>
              <a:effectLst/>
            </p:spPr>
            <p:txBody>
              <a:bodyPr lIns="25400" tIns="25400" rIns="25400" bIns="25400" anchor="ctr">
                <a:spAutoFit/>
              </a:bodyPr>
              <a:lstStyle/>
              <a:p>
                <a:pPr algn="ctr" eaLnBrk="1">
                  <a:defRPr/>
                </a:pPr>
                <a:r>
                  <a:rPr lang="en-US" altLang="en-US" sz="1400" dirty="0">
                    <a:solidFill>
                      <a:srgbClr val="FFFFFF"/>
                    </a:solidFill>
                    <a:latin typeface="+mj-lt"/>
                  </a:rPr>
                  <a:t>Example Name</a:t>
                </a:r>
              </a:p>
            </p:txBody>
          </p:sp>
        </p:grpSp>
        <p:sp>
          <p:nvSpPr>
            <p:cNvPr id="60" name="Rectangle 59">
              <a:extLst>
                <a:ext uri="{FF2B5EF4-FFF2-40B4-BE49-F238E27FC236}">
                  <a16:creationId xmlns:a16="http://schemas.microsoft.com/office/drawing/2014/main" id="{80A77EE1-7B72-4AB4-B900-F9EAF2E864CB}"/>
                </a:ext>
              </a:extLst>
            </p:cNvPr>
            <p:cNvSpPr/>
            <p:nvPr/>
          </p:nvSpPr>
          <p:spPr>
            <a:xfrm>
              <a:off x="3475038" y="1064868"/>
              <a:ext cx="5260182" cy="461665"/>
            </a:xfrm>
            <a:prstGeom prst="rect">
              <a:avLst/>
            </a:prstGeom>
          </p:spPr>
          <p:txBody>
            <a:bodyPr wrap="square">
              <a:spAutoFit/>
            </a:bodyPr>
            <a:lstStyle/>
            <a:p>
              <a:pPr algn="ctr"/>
              <a:r>
                <a:rPr lang="en-US" sz="1200" dirty="0">
                  <a:solidFill>
                    <a:schemeClr val="bg1">
                      <a:lumMod val="50000"/>
                    </a:schemeClr>
                  </a:solidFill>
                </a:rPr>
                <a:t>There are many variations of passages of lorem ipsum available, but the majority have suffered alteration in some form.</a:t>
              </a:r>
              <a:endParaRPr lang="ar-IQ" sz="1200" dirty="0">
                <a:solidFill>
                  <a:schemeClr val="bg1">
                    <a:lumMod val="50000"/>
                  </a:schemeClr>
                </a:solidFill>
              </a:endParaRPr>
            </a:p>
          </p:txBody>
        </p:sp>
      </p:grpSp>
      <p:sp>
        <p:nvSpPr>
          <p:cNvPr id="61" name="Rectangle 60">
            <a:extLst>
              <a:ext uri="{FF2B5EF4-FFF2-40B4-BE49-F238E27FC236}">
                <a16:creationId xmlns:a16="http://schemas.microsoft.com/office/drawing/2014/main" id="{4DFA74AC-327A-4BEC-A573-9FC5E53049BA}"/>
              </a:ext>
            </a:extLst>
          </p:cNvPr>
          <p:cNvSpPr/>
          <p:nvPr/>
        </p:nvSpPr>
        <p:spPr>
          <a:xfrm>
            <a:off x="0" y="6786000"/>
            <a:ext cx="12192000" cy="72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Tree>
    <p:extLst>
      <p:ext uri="{BB962C8B-B14F-4D97-AF65-F5344CB8AC3E}">
        <p14:creationId xmlns:p14="http://schemas.microsoft.com/office/powerpoint/2010/main" val="228261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B59A34-533E-4FB1-BBC5-E7B357523196}"/>
              </a:ext>
            </a:extLst>
          </p:cNvPr>
          <p:cNvSpPr/>
          <p:nvPr/>
        </p:nvSpPr>
        <p:spPr>
          <a:xfrm rot="21250149">
            <a:off x="7934282" y="1007532"/>
            <a:ext cx="2510220" cy="2982634"/>
          </a:xfrm>
          <a:prstGeom prst="rect">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7C93AAD-F1E5-452F-867D-B8D4F8673EAA}"/>
              </a:ext>
            </a:extLst>
          </p:cNvPr>
          <p:cNvSpPr/>
          <p:nvPr/>
        </p:nvSpPr>
        <p:spPr>
          <a:xfrm rot="21240010">
            <a:off x="8842679" y="3499347"/>
            <a:ext cx="1175194" cy="276999"/>
          </a:xfrm>
          <a:prstGeom prst="rect">
            <a:avLst/>
          </a:prstGeom>
        </p:spPr>
        <p:txBody>
          <a:bodyPr wrap="none">
            <a:spAutoFit/>
          </a:bodyPr>
          <a:lstStyle/>
          <a:p>
            <a:pPr algn="ctr"/>
            <a:r>
              <a:rPr lang="en-US" sz="1200" b="1" dirty="0"/>
              <a:t>Insert title here</a:t>
            </a:r>
          </a:p>
        </p:txBody>
      </p:sp>
      <p:pic>
        <p:nvPicPr>
          <p:cNvPr id="28" name="Picture Placeholder 27">
            <a:extLst>
              <a:ext uri="{FF2B5EF4-FFF2-40B4-BE49-F238E27FC236}">
                <a16:creationId xmlns:a16="http://schemas.microsoft.com/office/drawing/2014/main" id="{13912E9A-8F97-49BE-91DC-4F2202D1F6ED}"/>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6783" r="16783"/>
          <a:stretch>
            <a:fillRect/>
          </a:stretch>
        </p:blipFill>
        <p:spPr/>
      </p:pic>
      <p:sp>
        <p:nvSpPr>
          <p:cNvPr id="2" name="Rectangle 1">
            <a:extLst>
              <a:ext uri="{FF2B5EF4-FFF2-40B4-BE49-F238E27FC236}">
                <a16:creationId xmlns:a16="http://schemas.microsoft.com/office/drawing/2014/main" id="{0BABE8D2-4422-49AF-8077-94633CCA2702}"/>
              </a:ext>
            </a:extLst>
          </p:cNvPr>
          <p:cNvSpPr/>
          <p:nvPr/>
        </p:nvSpPr>
        <p:spPr>
          <a:xfrm rot="21250149">
            <a:off x="9210347" y="2602126"/>
            <a:ext cx="2510220" cy="2982634"/>
          </a:xfrm>
          <a:prstGeom prst="rect">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E39FCEB6-5E57-4E7B-8FC0-B83EB785AA8C}"/>
              </a:ext>
            </a:extLst>
          </p:cNvPr>
          <p:cNvSpPr/>
          <p:nvPr/>
        </p:nvSpPr>
        <p:spPr>
          <a:xfrm rot="21240010">
            <a:off x="10118745" y="5093941"/>
            <a:ext cx="1175194" cy="276999"/>
          </a:xfrm>
          <a:prstGeom prst="rect">
            <a:avLst/>
          </a:prstGeom>
        </p:spPr>
        <p:txBody>
          <a:bodyPr wrap="none">
            <a:spAutoFit/>
          </a:bodyPr>
          <a:lstStyle/>
          <a:p>
            <a:pPr algn="ctr"/>
            <a:r>
              <a:rPr lang="en-US" sz="1200" b="1" dirty="0"/>
              <a:t>Insert title here</a:t>
            </a:r>
          </a:p>
        </p:txBody>
      </p:sp>
      <p:sp>
        <p:nvSpPr>
          <p:cNvPr id="5" name="Rectangle 4">
            <a:extLst>
              <a:ext uri="{FF2B5EF4-FFF2-40B4-BE49-F238E27FC236}">
                <a16:creationId xmlns:a16="http://schemas.microsoft.com/office/drawing/2014/main" id="{C480BEC9-8630-4E33-9BEA-6FD456D8CF7D}"/>
              </a:ext>
            </a:extLst>
          </p:cNvPr>
          <p:cNvSpPr/>
          <p:nvPr/>
        </p:nvSpPr>
        <p:spPr>
          <a:xfrm rot="20737385">
            <a:off x="6549684" y="3023162"/>
            <a:ext cx="2510220" cy="2982634"/>
          </a:xfrm>
          <a:prstGeom prst="rect">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0A691F0-1B06-436D-B905-56B69A253062}"/>
              </a:ext>
            </a:extLst>
          </p:cNvPr>
          <p:cNvSpPr/>
          <p:nvPr/>
        </p:nvSpPr>
        <p:spPr>
          <a:xfrm rot="20727246">
            <a:off x="7458081" y="5514977"/>
            <a:ext cx="1175194" cy="276999"/>
          </a:xfrm>
          <a:prstGeom prst="rect">
            <a:avLst/>
          </a:prstGeom>
        </p:spPr>
        <p:txBody>
          <a:bodyPr wrap="none">
            <a:spAutoFit/>
          </a:bodyPr>
          <a:lstStyle/>
          <a:p>
            <a:pPr algn="ctr"/>
            <a:r>
              <a:rPr lang="en-US" sz="1200" b="1" dirty="0"/>
              <a:t>Insert title here</a:t>
            </a:r>
          </a:p>
        </p:txBody>
      </p:sp>
      <p:grpSp>
        <p:nvGrpSpPr>
          <p:cNvPr id="30" name="Group 29">
            <a:extLst>
              <a:ext uri="{FF2B5EF4-FFF2-40B4-BE49-F238E27FC236}">
                <a16:creationId xmlns:a16="http://schemas.microsoft.com/office/drawing/2014/main" id="{9B5EB5B0-F110-4E5C-B12B-089E3E030B05}"/>
              </a:ext>
            </a:extLst>
          </p:cNvPr>
          <p:cNvGrpSpPr/>
          <p:nvPr/>
        </p:nvGrpSpPr>
        <p:grpSpPr>
          <a:xfrm>
            <a:off x="867679" y="1532267"/>
            <a:ext cx="3965455" cy="3804778"/>
            <a:chOff x="867679" y="1532267"/>
            <a:chExt cx="3965455" cy="3804778"/>
          </a:xfrm>
        </p:grpSpPr>
        <p:sp>
          <p:nvSpPr>
            <p:cNvPr id="9" name="TextBox 8">
              <a:extLst>
                <a:ext uri="{FF2B5EF4-FFF2-40B4-BE49-F238E27FC236}">
                  <a16:creationId xmlns:a16="http://schemas.microsoft.com/office/drawing/2014/main" id="{B1E29C0C-4407-443E-9358-9373374F0D45}"/>
                </a:ext>
              </a:extLst>
            </p:cNvPr>
            <p:cNvSpPr txBox="1"/>
            <p:nvPr/>
          </p:nvSpPr>
          <p:spPr>
            <a:xfrm>
              <a:off x="985154" y="3006616"/>
              <a:ext cx="3847980" cy="92333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rPr>
                <a:t>There are many variations of passages of lorem ipsum available, but the majority have suffered alteration in some form, by injected humour, or randomized words which don't look even slightly believable. If you are going to use A passage of lorem If you .</a:t>
              </a:r>
            </a:p>
          </p:txBody>
        </p:sp>
        <p:sp>
          <p:nvSpPr>
            <p:cNvPr id="10" name="Rounded Rectangle 14">
              <a:extLst>
                <a:ext uri="{FF2B5EF4-FFF2-40B4-BE49-F238E27FC236}">
                  <a16:creationId xmlns:a16="http://schemas.microsoft.com/office/drawing/2014/main" id="{1B806C3D-4505-44E8-BC9C-FE61AAD20653}"/>
                </a:ext>
              </a:extLst>
            </p:cNvPr>
            <p:cNvSpPr/>
            <p:nvPr/>
          </p:nvSpPr>
          <p:spPr bwMode="auto">
            <a:xfrm rot="5400000">
              <a:off x="2449936" y="3215183"/>
              <a:ext cx="124759" cy="2957157"/>
            </a:xfrm>
            <a:prstGeom prst="roundRect">
              <a:avLst>
                <a:gd name="adj" fmla="val 50000"/>
              </a:avLst>
            </a:prstGeom>
            <a:solidFill>
              <a:schemeClr val="bg1">
                <a:lumMod val="50000"/>
                <a:alpha val="44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1" name="Rounded Rectangle 15">
              <a:extLst>
                <a:ext uri="{FF2B5EF4-FFF2-40B4-BE49-F238E27FC236}">
                  <a16:creationId xmlns:a16="http://schemas.microsoft.com/office/drawing/2014/main" id="{F9CA14A5-7313-4D2D-ACA8-F3FF9A2E5574}"/>
                </a:ext>
              </a:extLst>
            </p:cNvPr>
            <p:cNvSpPr/>
            <p:nvPr/>
          </p:nvSpPr>
          <p:spPr bwMode="auto">
            <a:xfrm rot="5400000" flipV="1">
              <a:off x="2068476" y="3599352"/>
              <a:ext cx="124759" cy="2188815"/>
            </a:xfrm>
            <a:prstGeom prst="roundRect">
              <a:avLst>
                <a:gd name="adj" fmla="val 47564"/>
              </a:avLst>
            </a:prstGeom>
            <a:solidFill>
              <a:srgbClr val="4472C4"/>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2" name="Rounded Rectangle 16">
              <a:extLst>
                <a:ext uri="{FF2B5EF4-FFF2-40B4-BE49-F238E27FC236}">
                  <a16:creationId xmlns:a16="http://schemas.microsoft.com/office/drawing/2014/main" id="{022F61AC-0254-4F6D-913A-ABCA4A091EA0}"/>
                </a:ext>
              </a:extLst>
            </p:cNvPr>
            <p:cNvSpPr/>
            <p:nvPr/>
          </p:nvSpPr>
          <p:spPr bwMode="auto">
            <a:xfrm rot="5400000">
              <a:off x="2449936" y="3754944"/>
              <a:ext cx="124759" cy="2957157"/>
            </a:xfrm>
            <a:prstGeom prst="roundRect">
              <a:avLst>
                <a:gd name="adj" fmla="val 50000"/>
              </a:avLst>
            </a:prstGeom>
            <a:solidFill>
              <a:schemeClr val="bg1">
                <a:lumMod val="50000"/>
                <a:alpha val="44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3" name="Rounded Rectangle 17">
              <a:extLst>
                <a:ext uri="{FF2B5EF4-FFF2-40B4-BE49-F238E27FC236}">
                  <a16:creationId xmlns:a16="http://schemas.microsoft.com/office/drawing/2014/main" id="{DDF4B25D-E6C6-42BF-99D8-9378E7E21D47}"/>
                </a:ext>
              </a:extLst>
            </p:cNvPr>
            <p:cNvSpPr/>
            <p:nvPr/>
          </p:nvSpPr>
          <p:spPr bwMode="auto">
            <a:xfrm rot="5400000" flipV="1">
              <a:off x="2319301" y="3888291"/>
              <a:ext cx="124760" cy="2690464"/>
            </a:xfrm>
            <a:prstGeom prst="roundRect">
              <a:avLst>
                <a:gd name="adj" fmla="val 50000"/>
              </a:avLst>
            </a:prstGeom>
            <a:solidFill>
              <a:srgbClr val="4472C4"/>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a:p>
          </p:txBody>
        </p:sp>
        <p:sp>
          <p:nvSpPr>
            <p:cNvPr id="14" name="Rectangle 13">
              <a:extLst>
                <a:ext uri="{FF2B5EF4-FFF2-40B4-BE49-F238E27FC236}">
                  <a16:creationId xmlns:a16="http://schemas.microsoft.com/office/drawing/2014/main" id="{38218D99-3E13-4CA7-B4B7-D2631829123D}"/>
                </a:ext>
              </a:extLst>
            </p:cNvPr>
            <p:cNvSpPr/>
            <p:nvPr/>
          </p:nvSpPr>
          <p:spPr>
            <a:xfrm>
              <a:off x="975092" y="4391612"/>
              <a:ext cx="1110346" cy="246221"/>
            </a:xfrm>
            <a:prstGeom prst="rect">
              <a:avLst/>
            </a:prstGeom>
          </p:spPr>
          <p:txBody>
            <a:bodyPr wrap="square">
              <a:spAutoFit/>
            </a:bodyPr>
            <a:lstStyle/>
            <a:p>
              <a:r>
                <a:rPr lang="en-US" sz="1000" b="1" dirty="0"/>
                <a:t>Insert title here</a:t>
              </a:r>
            </a:p>
          </p:txBody>
        </p:sp>
        <p:sp>
          <p:nvSpPr>
            <p:cNvPr id="15" name="Rectangle 14">
              <a:extLst>
                <a:ext uri="{FF2B5EF4-FFF2-40B4-BE49-F238E27FC236}">
                  <a16:creationId xmlns:a16="http://schemas.microsoft.com/office/drawing/2014/main" id="{8E6E22B0-7E17-4740-A75F-301CA983462E}"/>
                </a:ext>
              </a:extLst>
            </p:cNvPr>
            <p:cNvSpPr/>
            <p:nvPr/>
          </p:nvSpPr>
          <p:spPr>
            <a:xfrm>
              <a:off x="3990896" y="4566007"/>
              <a:ext cx="446179" cy="230832"/>
            </a:xfrm>
            <a:prstGeom prst="rect">
              <a:avLst/>
            </a:prstGeom>
          </p:spPr>
          <p:txBody>
            <a:bodyPr wrap="square">
              <a:spAutoFit/>
            </a:bodyPr>
            <a:lstStyle/>
            <a:p>
              <a:r>
                <a:rPr lang="en-US" sz="900" dirty="0">
                  <a:solidFill>
                    <a:schemeClr val="bg1">
                      <a:lumMod val="50000"/>
                    </a:schemeClr>
                  </a:solidFill>
                </a:rPr>
                <a:t>70%</a:t>
              </a:r>
            </a:p>
          </p:txBody>
        </p:sp>
        <p:sp>
          <p:nvSpPr>
            <p:cNvPr id="16" name="Rectangle 15">
              <a:extLst>
                <a:ext uri="{FF2B5EF4-FFF2-40B4-BE49-F238E27FC236}">
                  <a16:creationId xmlns:a16="http://schemas.microsoft.com/office/drawing/2014/main" id="{8DBECB52-66C9-4465-8E15-05477BDD62E0}"/>
                </a:ext>
              </a:extLst>
            </p:cNvPr>
            <p:cNvSpPr/>
            <p:nvPr/>
          </p:nvSpPr>
          <p:spPr>
            <a:xfrm>
              <a:off x="975092" y="4931818"/>
              <a:ext cx="1110346" cy="246221"/>
            </a:xfrm>
            <a:prstGeom prst="rect">
              <a:avLst/>
            </a:prstGeom>
          </p:spPr>
          <p:txBody>
            <a:bodyPr wrap="square">
              <a:spAutoFit/>
            </a:bodyPr>
            <a:lstStyle/>
            <a:p>
              <a:r>
                <a:rPr lang="en-US" sz="1000" b="1" dirty="0"/>
                <a:t>Insert title here</a:t>
              </a:r>
            </a:p>
          </p:txBody>
        </p:sp>
        <p:sp>
          <p:nvSpPr>
            <p:cNvPr id="17" name="Rectangle 16">
              <a:extLst>
                <a:ext uri="{FF2B5EF4-FFF2-40B4-BE49-F238E27FC236}">
                  <a16:creationId xmlns:a16="http://schemas.microsoft.com/office/drawing/2014/main" id="{4F539C34-7643-4A8E-94D6-3F265EB05C9E}"/>
                </a:ext>
              </a:extLst>
            </p:cNvPr>
            <p:cNvSpPr/>
            <p:nvPr/>
          </p:nvSpPr>
          <p:spPr>
            <a:xfrm>
              <a:off x="3990896" y="5106213"/>
              <a:ext cx="446179" cy="230832"/>
            </a:xfrm>
            <a:prstGeom prst="rect">
              <a:avLst/>
            </a:prstGeom>
          </p:spPr>
          <p:txBody>
            <a:bodyPr wrap="square">
              <a:spAutoFit/>
            </a:bodyPr>
            <a:lstStyle/>
            <a:p>
              <a:r>
                <a:rPr lang="en-US" sz="900" dirty="0">
                  <a:solidFill>
                    <a:schemeClr val="bg1">
                      <a:lumMod val="50000"/>
                    </a:schemeClr>
                  </a:solidFill>
                </a:rPr>
                <a:t>95%</a:t>
              </a:r>
            </a:p>
          </p:txBody>
        </p:sp>
        <p:sp>
          <p:nvSpPr>
            <p:cNvPr id="18" name="TextBox 17">
              <a:extLst>
                <a:ext uri="{FF2B5EF4-FFF2-40B4-BE49-F238E27FC236}">
                  <a16:creationId xmlns:a16="http://schemas.microsoft.com/office/drawing/2014/main" id="{724DB936-0A18-4A92-ACA2-85DD1F63CC9B}"/>
                </a:ext>
              </a:extLst>
            </p:cNvPr>
            <p:cNvSpPr txBox="1"/>
            <p:nvPr/>
          </p:nvSpPr>
          <p:spPr>
            <a:xfrm>
              <a:off x="867679" y="1532267"/>
              <a:ext cx="2980421" cy="1200329"/>
            </a:xfrm>
            <a:prstGeom prst="rect">
              <a:avLst/>
            </a:prstGeom>
            <a:noFill/>
          </p:spPr>
          <p:txBody>
            <a:bodyPr wrap="square" rtlCol="1">
              <a:spAutoFit/>
            </a:bodyPr>
            <a:lstStyle/>
            <a:p>
              <a:r>
                <a:rPr lang="en-US" sz="3600" dirty="0">
                  <a:solidFill>
                    <a:srgbClr val="4472C4"/>
                  </a:solidFill>
                  <a:latin typeface="Roboto Bk" pitchFamily="2" charset="0"/>
                  <a:ea typeface="Roboto Bk" pitchFamily="2" charset="0"/>
                </a:rPr>
                <a:t>OUR PORTFOLIO</a:t>
              </a:r>
              <a:endParaRPr lang="ar-IQ" sz="3600" dirty="0">
                <a:solidFill>
                  <a:srgbClr val="4472C4"/>
                </a:solidFill>
                <a:latin typeface="Roboto Bk" pitchFamily="2" charset="0"/>
                <a:ea typeface="Roboto Bk" pitchFamily="2" charset="0"/>
              </a:endParaRPr>
            </a:p>
          </p:txBody>
        </p:sp>
      </p:grpSp>
      <p:pic>
        <p:nvPicPr>
          <p:cNvPr id="24" name="Picture Placeholder 23">
            <a:extLst>
              <a:ext uri="{FF2B5EF4-FFF2-40B4-BE49-F238E27FC236}">
                <a16:creationId xmlns:a16="http://schemas.microsoft.com/office/drawing/2014/main" id="{92CB7EEA-2274-4A8B-AB79-8BB227A81BE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2627" r="12627"/>
          <a:stretch>
            <a:fillRect/>
          </a:stretch>
        </p:blipFill>
        <p:spPr/>
      </p:pic>
      <p:pic>
        <p:nvPicPr>
          <p:cNvPr id="26" name="Picture Placeholder 25">
            <a:extLst>
              <a:ext uri="{FF2B5EF4-FFF2-40B4-BE49-F238E27FC236}">
                <a16:creationId xmlns:a16="http://schemas.microsoft.com/office/drawing/2014/main" id="{BB3F1994-792C-4F2F-8CF6-F0966A8683E9}"/>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16780" r="16780"/>
          <a:stretch>
            <a:fillRect/>
          </a:stretch>
        </p:blipFill>
        <p:spPr/>
      </p:pic>
      <p:sp>
        <p:nvSpPr>
          <p:cNvPr id="29" name="Rectangle 28">
            <a:extLst>
              <a:ext uri="{FF2B5EF4-FFF2-40B4-BE49-F238E27FC236}">
                <a16:creationId xmlns:a16="http://schemas.microsoft.com/office/drawing/2014/main" id="{5493BB93-5EE9-41D9-91A8-5409B8155626}"/>
              </a:ext>
            </a:extLst>
          </p:cNvPr>
          <p:cNvSpPr/>
          <p:nvPr/>
        </p:nvSpPr>
        <p:spPr>
          <a:xfrm>
            <a:off x="0" y="6786000"/>
            <a:ext cx="12192000" cy="72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Tree>
    <p:extLst>
      <p:ext uri="{BB962C8B-B14F-4D97-AF65-F5344CB8AC3E}">
        <p14:creationId xmlns:p14="http://schemas.microsoft.com/office/powerpoint/2010/main" val="311526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2B731A6-8C54-44DB-B698-188E23F1963E}"/>
              </a:ext>
            </a:extLst>
          </p:cNvPr>
          <p:cNvSpPr txBox="1">
            <a:spLocks/>
          </p:cNvSpPr>
          <p:nvPr/>
        </p:nvSpPr>
        <p:spPr>
          <a:xfrm>
            <a:off x="3238501" y="445560"/>
            <a:ext cx="5715868" cy="5372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4472C4"/>
                </a:solidFill>
                <a:latin typeface="+mn-lt"/>
              </a:rPr>
              <a:t>3D SPHERES - DIVISIONS</a:t>
            </a:r>
          </a:p>
        </p:txBody>
      </p:sp>
      <p:grpSp>
        <p:nvGrpSpPr>
          <p:cNvPr id="44" name="Group 43">
            <a:extLst>
              <a:ext uri="{FF2B5EF4-FFF2-40B4-BE49-F238E27FC236}">
                <a16:creationId xmlns:a16="http://schemas.microsoft.com/office/drawing/2014/main" id="{B40B9A5A-AC45-48A3-93B6-9B63E1DE3EC0}"/>
              </a:ext>
            </a:extLst>
          </p:cNvPr>
          <p:cNvGrpSpPr/>
          <p:nvPr/>
        </p:nvGrpSpPr>
        <p:grpSpPr>
          <a:xfrm>
            <a:off x="770140" y="1792722"/>
            <a:ext cx="10668263" cy="4540232"/>
            <a:chOff x="770140" y="1792722"/>
            <a:chExt cx="10668263" cy="4540232"/>
          </a:xfrm>
        </p:grpSpPr>
        <p:sp>
          <p:nvSpPr>
            <p:cNvPr id="4" name="Freeform 251">
              <a:extLst>
                <a:ext uri="{FF2B5EF4-FFF2-40B4-BE49-F238E27FC236}">
                  <a16:creationId xmlns:a16="http://schemas.microsoft.com/office/drawing/2014/main" id="{C2DC556C-D8A1-4499-A419-E6874754309C}"/>
                </a:ext>
              </a:extLst>
            </p:cNvPr>
            <p:cNvSpPr>
              <a:spLocks/>
            </p:cNvSpPr>
            <p:nvPr/>
          </p:nvSpPr>
          <p:spPr bwMode="auto">
            <a:xfrm>
              <a:off x="6957489" y="1917809"/>
              <a:ext cx="1860557" cy="1431395"/>
            </a:xfrm>
            <a:custGeom>
              <a:avLst/>
              <a:gdLst>
                <a:gd name="T0" fmla="*/ 4218 w 4218"/>
                <a:gd name="T1" fmla="*/ 0 h 3258"/>
                <a:gd name="T2" fmla="*/ 1793 w 4218"/>
                <a:gd name="T3" fmla="*/ 1295 h 3258"/>
                <a:gd name="T4" fmla="*/ 0 w 4218"/>
                <a:gd name="T5" fmla="*/ 3258 h 3258"/>
                <a:gd name="T6" fmla="*/ 4218 w 4218"/>
                <a:gd name="T7" fmla="*/ 0 h 3258"/>
              </a:gdLst>
              <a:ahLst/>
              <a:cxnLst>
                <a:cxn ang="0">
                  <a:pos x="T0" y="T1"/>
                </a:cxn>
                <a:cxn ang="0">
                  <a:pos x="T2" y="T3"/>
                </a:cxn>
                <a:cxn ang="0">
                  <a:pos x="T4" y="T5"/>
                </a:cxn>
                <a:cxn ang="0">
                  <a:pos x="T6" y="T7"/>
                </a:cxn>
              </a:cxnLst>
              <a:rect l="0" t="0" r="r" b="b"/>
              <a:pathLst>
                <a:path w="4218" h="3258">
                  <a:moveTo>
                    <a:pt x="4218" y="0"/>
                  </a:moveTo>
                  <a:cubicBezTo>
                    <a:pt x="3495" y="193"/>
                    <a:pt x="2628" y="641"/>
                    <a:pt x="1793" y="1295"/>
                  </a:cubicBezTo>
                  <a:cubicBezTo>
                    <a:pt x="993" y="1922"/>
                    <a:pt x="369" y="2623"/>
                    <a:pt x="0" y="3258"/>
                  </a:cubicBezTo>
                  <a:cubicBezTo>
                    <a:pt x="649" y="1398"/>
                    <a:pt x="2334" y="152"/>
                    <a:pt x="4218" y="0"/>
                  </a:cubicBezTo>
                  <a:close/>
                </a:path>
              </a:pathLst>
            </a:custGeom>
            <a:solidFill>
              <a:srgbClr val="7093D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252">
              <a:extLst>
                <a:ext uri="{FF2B5EF4-FFF2-40B4-BE49-F238E27FC236}">
                  <a16:creationId xmlns:a16="http://schemas.microsoft.com/office/drawing/2014/main" id="{1E0A3FDE-E05C-4920-90C7-EA00FCC88D1C}"/>
                </a:ext>
              </a:extLst>
            </p:cNvPr>
            <p:cNvSpPr>
              <a:spLocks/>
            </p:cNvSpPr>
            <p:nvPr/>
          </p:nvSpPr>
          <p:spPr bwMode="auto">
            <a:xfrm>
              <a:off x="6812802" y="1792722"/>
              <a:ext cx="2447815" cy="2086226"/>
            </a:xfrm>
            <a:custGeom>
              <a:avLst/>
              <a:gdLst>
                <a:gd name="T0" fmla="*/ 3515 w 5549"/>
                <a:gd name="T1" fmla="*/ 3319 h 4749"/>
                <a:gd name="T2" fmla="*/ 409 w 5549"/>
                <a:gd name="T3" fmla="*/ 4227 h 4749"/>
                <a:gd name="T4" fmla="*/ 2035 w 5549"/>
                <a:gd name="T5" fmla="*/ 1429 h 4749"/>
                <a:gd name="T6" fmla="*/ 5140 w 5549"/>
                <a:gd name="T7" fmla="*/ 522 h 4749"/>
                <a:gd name="T8" fmla="*/ 3515 w 5549"/>
                <a:gd name="T9" fmla="*/ 3319 h 4749"/>
              </a:gdLst>
              <a:ahLst/>
              <a:cxnLst>
                <a:cxn ang="0">
                  <a:pos x="T0" y="T1"/>
                </a:cxn>
                <a:cxn ang="0">
                  <a:pos x="T2" y="T3"/>
                </a:cxn>
                <a:cxn ang="0">
                  <a:pos x="T4" y="T5"/>
                </a:cxn>
                <a:cxn ang="0">
                  <a:pos x="T6" y="T7"/>
                </a:cxn>
                <a:cxn ang="0">
                  <a:pos x="T8" y="T9"/>
                </a:cxn>
              </a:cxnLst>
              <a:rect l="0" t="0" r="r" b="b"/>
              <a:pathLst>
                <a:path w="5549" h="4749">
                  <a:moveTo>
                    <a:pt x="3515" y="3319"/>
                  </a:moveTo>
                  <a:cubicBezTo>
                    <a:pt x="2209" y="4342"/>
                    <a:pt x="818" y="4749"/>
                    <a:pt x="409" y="4227"/>
                  </a:cubicBezTo>
                  <a:cubicBezTo>
                    <a:pt x="0" y="3705"/>
                    <a:pt x="728" y="2452"/>
                    <a:pt x="2035" y="1429"/>
                  </a:cubicBezTo>
                  <a:cubicBezTo>
                    <a:pt x="3341" y="406"/>
                    <a:pt x="4732" y="0"/>
                    <a:pt x="5140" y="522"/>
                  </a:cubicBezTo>
                  <a:cubicBezTo>
                    <a:pt x="5549" y="1044"/>
                    <a:pt x="4821" y="2297"/>
                    <a:pt x="3515" y="331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253">
              <a:extLst>
                <a:ext uri="{FF2B5EF4-FFF2-40B4-BE49-F238E27FC236}">
                  <a16:creationId xmlns:a16="http://schemas.microsoft.com/office/drawing/2014/main" id="{8BC1DA41-3AAE-4F9A-AF35-E78541FC44B8}"/>
                </a:ext>
              </a:extLst>
            </p:cNvPr>
            <p:cNvSpPr>
              <a:spLocks/>
            </p:cNvSpPr>
            <p:nvPr/>
          </p:nvSpPr>
          <p:spPr bwMode="auto">
            <a:xfrm>
              <a:off x="6813318" y="1808196"/>
              <a:ext cx="2242262" cy="1892795"/>
            </a:xfrm>
            <a:custGeom>
              <a:avLst/>
              <a:gdLst>
                <a:gd name="T0" fmla="*/ 540 w 5083"/>
                <a:gd name="T1" fmla="*/ 4309 h 4309"/>
                <a:gd name="T2" fmla="*/ 408 w 5083"/>
                <a:gd name="T3" fmla="*/ 4191 h 4309"/>
                <a:gd name="T4" fmla="*/ 2034 w 5083"/>
                <a:gd name="T5" fmla="*/ 1394 h 4309"/>
                <a:gd name="T6" fmla="*/ 5083 w 5083"/>
                <a:gd name="T7" fmla="*/ 426 h 4309"/>
                <a:gd name="T8" fmla="*/ 2108 w 5083"/>
                <a:gd name="T9" fmla="*/ 1450 h 4309"/>
                <a:gd name="T10" fmla="*/ 483 w 5083"/>
                <a:gd name="T11" fmla="*/ 4248 h 4309"/>
                <a:gd name="T12" fmla="*/ 540 w 5083"/>
                <a:gd name="T13" fmla="*/ 4309 h 4309"/>
              </a:gdLst>
              <a:ahLst/>
              <a:cxnLst>
                <a:cxn ang="0">
                  <a:pos x="T0" y="T1"/>
                </a:cxn>
                <a:cxn ang="0">
                  <a:pos x="T2" y="T3"/>
                </a:cxn>
                <a:cxn ang="0">
                  <a:pos x="T4" y="T5"/>
                </a:cxn>
                <a:cxn ang="0">
                  <a:pos x="T6" y="T7"/>
                </a:cxn>
                <a:cxn ang="0">
                  <a:pos x="T8" y="T9"/>
                </a:cxn>
                <a:cxn ang="0">
                  <a:pos x="T10" y="T11"/>
                </a:cxn>
                <a:cxn ang="0">
                  <a:pos x="T12" y="T13"/>
                </a:cxn>
              </a:cxnLst>
              <a:rect l="0" t="0" r="r" b="b"/>
              <a:pathLst>
                <a:path w="5083" h="4309">
                  <a:moveTo>
                    <a:pt x="540" y="4309"/>
                  </a:moveTo>
                  <a:cubicBezTo>
                    <a:pt x="489" y="4277"/>
                    <a:pt x="445" y="4238"/>
                    <a:pt x="408" y="4191"/>
                  </a:cubicBezTo>
                  <a:cubicBezTo>
                    <a:pt x="0" y="3670"/>
                    <a:pt x="727" y="2417"/>
                    <a:pt x="2034" y="1394"/>
                  </a:cubicBezTo>
                  <a:cubicBezTo>
                    <a:pt x="3285" y="414"/>
                    <a:pt x="4614" y="0"/>
                    <a:pt x="5083" y="426"/>
                  </a:cubicBezTo>
                  <a:cubicBezTo>
                    <a:pt x="4559" y="98"/>
                    <a:pt x="3299" y="518"/>
                    <a:pt x="2108" y="1450"/>
                  </a:cubicBezTo>
                  <a:cubicBezTo>
                    <a:pt x="802" y="2473"/>
                    <a:pt x="74" y="3726"/>
                    <a:pt x="483" y="4248"/>
                  </a:cubicBezTo>
                  <a:cubicBezTo>
                    <a:pt x="500" y="4270"/>
                    <a:pt x="519" y="4290"/>
                    <a:pt x="540" y="4309"/>
                  </a:cubicBezTo>
                  <a:close/>
                </a:path>
              </a:pathLst>
            </a:custGeom>
            <a:solidFill>
              <a:srgbClr val="001316"/>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249">
              <a:extLst>
                <a:ext uri="{FF2B5EF4-FFF2-40B4-BE49-F238E27FC236}">
                  <a16:creationId xmlns:a16="http://schemas.microsoft.com/office/drawing/2014/main" id="{7BC97C40-8F08-4BB6-9AFB-DBF40BAA1F41}"/>
                </a:ext>
              </a:extLst>
            </p:cNvPr>
            <p:cNvSpPr>
              <a:spLocks/>
            </p:cNvSpPr>
            <p:nvPr/>
          </p:nvSpPr>
          <p:spPr bwMode="auto">
            <a:xfrm>
              <a:off x="6870058" y="2148121"/>
              <a:ext cx="3744326" cy="2783097"/>
            </a:xfrm>
            <a:custGeom>
              <a:avLst/>
              <a:gdLst>
                <a:gd name="T0" fmla="*/ 135 w 8488"/>
                <a:gd name="T1" fmla="*/ 5407 h 6335"/>
                <a:gd name="T2" fmla="*/ 352 w 8488"/>
                <a:gd name="T3" fmla="*/ 4750 h 6335"/>
                <a:gd name="T4" fmla="*/ 6304 w 8488"/>
                <a:gd name="T5" fmla="*/ 64 h 6335"/>
                <a:gd name="T6" fmla="*/ 7489 w 8488"/>
                <a:gd name="T7" fmla="*/ 343 h 6335"/>
                <a:gd name="T8" fmla="*/ 1528 w 8488"/>
                <a:gd name="T9" fmla="*/ 6219 h 6335"/>
                <a:gd name="T10" fmla="*/ 135 w 8488"/>
                <a:gd name="T11" fmla="*/ 5407 h 6335"/>
              </a:gdLst>
              <a:ahLst/>
              <a:cxnLst>
                <a:cxn ang="0">
                  <a:pos x="T0" y="T1"/>
                </a:cxn>
                <a:cxn ang="0">
                  <a:pos x="T2" y="T3"/>
                </a:cxn>
                <a:cxn ang="0">
                  <a:pos x="T4" y="T5"/>
                </a:cxn>
                <a:cxn ang="0">
                  <a:pos x="T6" y="T7"/>
                </a:cxn>
                <a:cxn ang="0">
                  <a:pos x="T8" y="T9"/>
                </a:cxn>
                <a:cxn ang="0">
                  <a:pos x="T10" y="T11"/>
                </a:cxn>
              </a:cxnLst>
              <a:rect l="0" t="0" r="r" b="b"/>
              <a:pathLst>
                <a:path w="8488" h="6335">
                  <a:moveTo>
                    <a:pt x="135" y="5407"/>
                  </a:moveTo>
                  <a:cubicBezTo>
                    <a:pt x="168" y="5192"/>
                    <a:pt x="273" y="4997"/>
                    <a:pt x="352" y="4750"/>
                  </a:cubicBezTo>
                  <a:cubicBezTo>
                    <a:pt x="1610" y="5819"/>
                    <a:pt x="6860" y="1218"/>
                    <a:pt x="6304" y="64"/>
                  </a:cubicBezTo>
                  <a:cubicBezTo>
                    <a:pt x="6655" y="0"/>
                    <a:pt x="7212" y="18"/>
                    <a:pt x="7489" y="343"/>
                  </a:cubicBezTo>
                  <a:cubicBezTo>
                    <a:pt x="8488" y="1728"/>
                    <a:pt x="4175" y="5792"/>
                    <a:pt x="1528" y="6219"/>
                  </a:cubicBezTo>
                  <a:cubicBezTo>
                    <a:pt x="808" y="6335"/>
                    <a:pt x="0" y="6282"/>
                    <a:pt x="135" y="5407"/>
                  </a:cubicBezTo>
                  <a:close/>
                </a:path>
              </a:pathLst>
            </a:custGeom>
            <a:solidFill>
              <a:srgbClr val="4472C4"/>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1" name="Freeform 250">
              <a:extLst>
                <a:ext uri="{FF2B5EF4-FFF2-40B4-BE49-F238E27FC236}">
                  <a16:creationId xmlns:a16="http://schemas.microsoft.com/office/drawing/2014/main" id="{06A78A0A-B7D8-46E8-9793-79F146F91ADA}"/>
                </a:ext>
              </a:extLst>
            </p:cNvPr>
            <p:cNvSpPr>
              <a:spLocks/>
            </p:cNvSpPr>
            <p:nvPr/>
          </p:nvSpPr>
          <p:spPr bwMode="auto">
            <a:xfrm>
              <a:off x="6948978" y="2323499"/>
              <a:ext cx="3613049" cy="2594566"/>
            </a:xfrm>
            <a:custGeom>
              <a:avLst/>
              <a:gdLst>
                <a:gd name="T0" fmla="*/ 7350 w 8190"/>
                <a:gd name="T1" fmla="*/ 0 h 5906"/>
                <a:gd name="T2" fmla="*/ 1350 w 8190"/>
                <a:gd name="T3" fmla="*/ 5816 h 5906"/>
                <a:gd name="T4" fmla="*/ 0 w 8190"/>
                <a:gd name="T5" fmla="*/ 5483 h 5906"/>
                <a:gd name="T6" fmla="*/ 1302 w 8190"/>
                <a:gd name="T7" fmla="*/ 5731 h 5906"/>
                <a:gd name="T8" fmla="*/ 7350 w 8190"/>
                <a:gd name="T9" fmla="*/ 0 h 5906"/>
              </a:gdLst>
              <a:ahLst/>
              <a:cxnLst>
                <a:cxn ang="0">
                  <a:pos x="T0" y="T1"/>
                </a:cxn>
                <a:cxn ang="0">
                  <a:pos x="T2" y="T3"/>
                </a:cxn>
                <a:cxn ang="0">
                  <a:pos x="T4" y="T5"/>
                </a:cxn>
                <a:cxn ang="0">
                  <a:pos x="T6" y="T7"/>
                </a:cxn>
                <a:cxn ang="0">
                  <a:pos x="T8" y="T9"/>
                </a:cxn>
              </a:cxnLst>
              <a:rect l="0" t="0" r="r" b="b"/>
              <a:pathLst>
                <a:path w="8190" h="5906">
                  <a:moveTo>
                    <a:pt x="7350" y="0"/>
                  </a:moveTo>
                  <a:cubicBezTo>
                    <a:pt x="8190" y="1437"/>
                    <a:pt x="3961" y="5395"/>
                    <a:pt x="1350" y="5816"/>
                  </a:cubicBezTo>
                  <a:cubicBezTo>
                    <a:pt x="795" y="5906"/>
                    <a:pt x="187" y="5894"/>
                    <a:pt x="0" y="5483"/>
                  </a:cubicBezTo>
                  <a:cubicBezTo>
                    <a:pt x="229" y="5810"/>
                    <a:pt x="788" y="5814"/>
                    <a:pt x="1302" y="5731"/>
                  </a:cubicBezTo>
                  <a:cubicBezTo>
                    <a:pt x="3862" y="5318"/>
                    <a:pt x="7978" y="1506"/>
                    <a:pt x="7350"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2" name="Freeform 257">
              <a:extLst>
                <a:ext uri="{FF2B5EF4-FFF2-40B4-BE49-F238E27FC236}">
                  <a16:creationId xmlns:a16="http://schemas.microsoft.com/office/drawing/2014/main" id="{BA508750-C1A5-4FCC-8BBA-A95C2E9DDC2F}"/>
                </a:ext>
              </a:extLst>
            </p:cNvPr>
            <p:cNvSpPr>
              <a:spLocks/>
            </p:cNvSpPr>
            <p:nvPr/>
          </p:nvSpPr>
          <p:spPr bwMode="auto">
            <a:xfrm>
              <a:off x="6763283" y="1876543"/>
              <a:ext cx="3411880" cy="2891935"/>
            </a:xfrm>
            <a:custGeom>
              <a:avLst/>
              <a:gdLst>
                <a:gd name="T0" fmla="*/ 4739 w 7734"/>
                <a:gd name="T1" fmla="*/ 280 h 6583"/>
                <a:gd name="T2" fmla="*/ 7734 w 7734"/>
                <a:gd name="T3" fmla="*/ 956 h 6583"/>
                <a:gd name="T4" fmla="*/ 3124 w 7734"/>
                <a:gd name="T5" fmla="*/ 2341 h 6583"/>
                <a:gd name="T6" fmla="*/ 457 w 7734"/>
                <a:gd name="T7" fmla="*/ 6583 h 6583"/>
                <a:gd name="T8" fmla="*/ 717 w 7734"/>
                <a:gd name="T9" fmla="*/ 3423 h 6583"/>
                <a:gd name="T10" fmla="*/ 4739 w 7734"/>
                <a:gd name="T11" fmla="*/ 280 h 6583"/>
              </a:gdLst>
              <a:ahLst/>
              <a:cxnLst>
                <a:cxn ang="0">
                  <a:pos x="T0" y="T1"/>
                </a:cxn>
                <a:cxn ang="0">
                  <a:pos x="T2" y="T3"/>
                </a:cxn>
                <a:cxn ang="0">
                  <a:pos x="T4" y="T5"/>
                </a:cxn>
                <a:cxn ang="0">
                  <a:pos x="T6" y="T7"/>
                </a:cxn>
                <a:cxn ang="0">
                  <a:pos x="T8" y="T9"/>
                </a:cxn>
                <a:cxn ang="0">
                  <a:pos x="T10" y="T11"/>
                </a:cxn>
              </a:cxnLst>
              <a:rect l="0" t="0" r="r" b="b"/>
              <a:pathLst>
                <a:path w="7734" h="6583">
                  <a:moveTo>
                    <a:pt x="4739" y="280"/>
                  </a:moveTo>
                  <a:cubicBezTo>
                    <a:pt x="5651" y="1"/>
                    <a:pt x="6971" y="219"/>
                    <a:pt x="7734" y="956"/>
                  </a:cubicBezTo>
                  <a:cubicBezTo>
                    <a:pt x="6659" y="0"/>
                    <a:pt x="3911" y="1725"/>
                    <a:pt x="3124" y="2341"/>
                  </a:cubicBezTo>
                  <a:cubicBezTo>
                    <a:pt x="1506" y="3609"/>
                    <a:pt x="88" y="5550"/>
                    <a:pt x="457" y="6583"/>
                  </a:cubicBezTo>
                  <a:cubicBezTo>
                    <a:pt x="0" y="5511"/>
                    <a:pt x="185" y="4364"/>
                    <a:pt x="717" y="3423"/>
                  </a:cubicBezTo>
                  <a:cubicBezTo>
                    <a:pt x="1552" y="1947"/>
                    <a:pt x="3146" y="769"/>
                    <a:pt x="4739" y="280"/>
                  </a:cubicBezTo>
                  <a:close/>
                </a:path>
              </a:pathLst>
            </a:custGeom>
            <a:solidFill>
              <a:srgbClr val="4472C4"/>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13" name="Freeform 264">
              <a:extLst>
                <a:ext uri="{FF2B5EF4-FFF2-40B4-BE49-F238E27FC236}">
                  <a16:creationId xmlns:a16="http://schemas.microsoft.com/office/drawing/2014/main" id="{599A61A7-672E-420C-9D93-0462E49BD86E}"/>
                </a:ext>
              </a:extLst>
            </p:cNvPr>
            <p:cNvSpPr>
              <a:spLocks/>
            </p:cNvSpPr>
            <p:nvPr/>
          </p:nvSpPr>
          <p:spPr bwMode="auto">
            <a:xfrm>
              <a:off x="6801195" y="1875769"/>
              <a:ext cx="3373453" cy="2891419"/>
            </a:xfrm>
            <a:custGeom>
              <a:avLst/>
              <a:gdLst>
                <a:gd name="T0" fmla="*/ 7366 w 7647"/>
                <a:gd name="T1" fmla="*/ 724 h 6582"/>
                <a:gd name="T2" fmla="*/ 7647 w 7647"/>
                <a:gd name="T3" fmla="*/ 956 h 6582"/>
                <a:gd name="T4" fmla="*/ 3037 w 7647"/>
                <a:gd name="T5" fmla="*/ 2341 h 6582"/>
                <a:gd name="T6" fmla="*/ 370 w 7647"/>
                <a:gd name="T7" fmla="*/ 6582 h 6582"/>
                <a:gd name="T8" fmla="*/ 261 w 7647"/>
                <a:gd name="T9" fmla="*/ 6289 h 6582"/>
                <a:gd name="T10" fmla="*/ 2990 w 7647"/>
                <a:gd name="T11" fmla="*/ 2276 h 6582"/>
                <a:gd name="T12" fmla="*/ 7366 w 7647"/>
                <a:gd name="T13" fmla="*/ 724 h 6582"/>
              </a:gdLst>
              <a:ahLst/>
              <a:cxnLst>
                <a:cxn ang="0">
                  <a:pos x="T0" y="T1"/>
                </a:cxn>
                <a:cxn ang="0">
                  <a:pos x="T2" y="T3"/>
                </a:cxn>
                <a:cxn ang="0">
                  <a:pos x="T4" y="T5"/>
                </a:cxn>
                <a:cxn ang="0">
                  <a:pos x="T6" y="T7"/>
                </a:cxn>
                <a:cxn ang="0">
                  <a:pos x="T8" y="T9"/>
                </a:cxn>
                <a:cxn ang="0">
                  <a:pos x="T10" y="T11"/>
                </a:cxn>
                <a:cxn ang="0">
                  <a:pos x="T12" y="T13"/>
                </a:cxn>
              </a:cxnLst>
              <a:rect l="0" t="0" r="r" b="b"/>
              <a:pathLst>
                <a:path w="7647" h="6582">
                  <a:moveTo>
                    <a:pt x="7366" y="724"/>
                  </a:moveTo>
                  <a:cubicBezTo>
                    <a:pt x="7466" y="795"/>
                    <a:pt x="7560" y="872"/>
                    <a:pt x="7647" y="956"/>
                  </a:cubicBezTo>
                  <a:cubicBezTo>
                    <a:pt x="6571" y="0"/>
                    <a:pt x="3823" y="1725"/>
                    <a:pt x="3037" y="2341"/>
                  </a:cubicBezTo>
                  <a:cubicBezTo>
                    <a:pt x="1418" y="3608"/>
                    <a:pt x="0" y="5550"/>
                    <a:pt x="370" y="6582"/>
                  </a:cubicBezTo>
                  <a:cubicBezTo>
                    <a:pt x="328" y="6485"/>
                    <a:pt x="292" y="6387"/>
                    <a:pt x="261" y="6289"/>
                  </a:cubicBezTo>
                  <a:cubicBezTo>
                    <a:pt x="154" y="5213"/>
                    <a:pt x="1485" y="3454"/>
                    <a:pt x="2990" y="2276"/>
                  </a:cubicBezTo>
                  <a:cubicBezTo>
                    <a:pt x="3724" y="1701"/>
                    <a:pt x="6160" y="163"/>
                    <a:pt x="7366" y="724"/>
                  </a:cubicBezTo>
                  <a:close/>
                </a:path>
              </a:pathLst>
            </a:custGeom>
            <a:solidFill>
              <a:srgbClr val="001316"/>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9" name="TextBox 8">
              <a:extLst>
                <a:ext uri="{FF2B5EF4-FFF2-40B4-BE49-F238E27FC236}">
                  <a16:creationId xmlns:a16="http://schemas.microsoft.com/office/drawing/2014/main" id="{1776510F-CB7B-40A9-897C-2DC49ECA018D}"/>
                </a:ext>
              </a:extLst>
            </p:cNvPr>
            <p:cNvSpPr txBox="1"/>
            <p:nvPr/>
          </p:nvSpPr>
          <p:spPr>
            <a:xfrm rot="19186263">
              <a:off x="7698320" y="2558419"/>
              <a:ext cx="415498" cy="369332"/>
            </a:xfrm>
            <a:prstGeom prst="rect">
              <a:avLst/>
            </a:prstGeom>
            <a:noFill/>
          </p:spPr>
          <p:txBody>
            <a:bodyPr wrap="none" rtlCol="0">
              <a:spAutoFit/>
            </a:bodyPr>
            <a:lstStyle>
              <a:defPPr>
                <a:defRPr lang="en-US"/>
              </a:defPPr>
              <a:lvl1pPr algn="ctr">
                <a:defRPr sz="1600">
                  <a:solidFill>
                    <a:srgbClr val="FFFFFF"/>
                  </a:solidFill>
                  <a:latin typeface="Montserrat" panose="02000000000000000000" pitchFamily="2" charset="0"/>
                  <a:cs typeface="Montserrat" panose="02000000000000000000" pitchFamily="2" charset="0"/>
                </a:defRPr>
              </a:lvl1pPr>
            </a:lstStyle>
            <a:p>
              <a:r>
                <a:rPr lang="en-US" sz="1800" b="1" dirty="0">
                  <a:latin typeface="+mj-lt"/>
                </a:rPr>
                <a:t>01</a:t>
              </a:r>
            </a:p>
          </p:txBody>
        </p:sp>
        <p:sp>
          <p:nvSpPr>
            <p:cNvPr id="15" name="Freeform 254">
              <a:extLst>
                <a:ext uri="{FF2B5EF4-FFF2-40B4-BE49-F238E27FC236}">
                  <a16:creationId xmlns:a16="http://schemas.microsoft.com/office/drawing/2014/main" id="{9FA8E60C-CF7C-49BC-90A1-E9BD7ED2ABD1}"/>
                </a:ext>
              </a:extLst>
            </p:cNvPr>
            <p:cNvSpPr>
              <a:spLocks/>
            </p:cNvSpPr>
            <p:nvPr/>
          </p:nvSpPr>
          <p:spPr bwMode="auto">
            <a:xfrm>
              <a:off x="7273427" y="2801405"/>
              <a:ext cx="3711055" cy="2964923"/>
            </a:xfrm>
            <a:custGeom>
              <a:avLst/>
              <a:gdLst>
                <a:gd name="T0" fmla="*/ 5243 w 8413"/>
                <a:gd name="T1" fmla="*/ 4580 h 6749"/>
                <a:gd name="T2" fmla="*/ 1930 w 8413"/>
                <a:gd name="T3" fmla="*/ 6433 h 6749"/>
                <a:gd name="T4" fmla="*/ 535 w 8413"/>
                <a:gd name="T5" fmla="*/ 5182 h 6749"/>
                <a:gd name="T6" fmla="*/ 597 w 8413"/>
                <a:gd name="T7" fmla="*/ 5049 h 6749"/>
                <a:gd name="T8" fmla="*/ 4184 w 8413"/>
                <a:gd name="T9" fmla="*/ 3250 h 6749"/>
                <a:gd name="T10" fmla="*/ 6788 w 8413"/>
                <a:gd name="T11" fmla="*/ 206 h 6749"/>
                <a:gd name="T12" fmla="*/ 6794 w 8413"/>
                <a:gd name="T13" fmla="*/ 95 h 6749"/>
                <a:gd name="T14" fmla="*/ 8168 w 8413"/>
                <a:gd name="T15" fmla="*/ 770 h 6749"/>
                <a:gd name="T16" fmla="*/ 5243 w 8413"/>
                <a:gd name="T17" fmla="*/ 4580 h 6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13" h="6749">
                  <a:moveTo>
                    <a:pt x="5243" y="4580"/>
                  </a:moveTo>
                  <a:cubicBezTo>
                    <a:pt x="4472" y="5183"/>
                    <a:pt x="3002" y="6050"/>
                    <a:pt x="1930" y="6433"/>
                  </a:cubicBezTo>
                  <a:cubicBezTo>
                    <a:pt x="1041" y="6749"/>
                    <a:pt x="0" y="6669"/>
                    <a:pt x="535" y="5182"/>
                  </a:cubicBezTo>
                  <a:cubicBezTo>
                    <a:pt x="554" y="5138"/>
                    <a:pt x="575" y="5094"/>
                    <a:pt x="597" y="5049"/>
                  </a:cubicBezTo>
                  <a:cubicBezTo>
                    <a:pt x="1500" y="4930"/>
                    <a:pt x="2862" y="4285"/>
                    <a:pt x="4184" y="3250"/>
                  </a:cubicBezTo>
                  <a:cubicBezTo>
                    <a:pt x="5506" y="2215"/>
                    <a:pt x="6453" y="1054"/>
                    <a:pt x="6788" y="206"/>
                  </a:cubicBezTo>
                  <a:cubicBezTo>
                    <a:pt x="6837" y="195"/>
                    <a:pt x="6747" y="103"/>
                    <a:pt x="6794" y="95"/>
                  </a:cubicBezTo>
                  <a:cubicBezTo>
                    <a:pt x="7595" y="0"/>
                    <a:pt x="8068" y="362"/>
                    <a:pt x="8168" y="770"/>
                  </a:cubicBezTo>
                  <a:cubicBezTo>
                    <a:pt x="8413" y="1772"/>
                    <a:pt x="5916" y="4052"/>
                    <a:pt x="5243" y="4580"/>
                  </a:cubicBezTo>
                  <a:close/>
                </a:path>
              </a:pathLst>
            </a:custGeom>
            <a:solidFill>
              <a:srgbClr val="7093D2"/>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6" name="Freeform 255">
              <a:extLst>
                <a:ext uri="{FF2B5EF4-FFF2-40B4-BE49-F238E27FC236}">
                  <a16:creationId xmlns:a16="http://schemas.microsoft.com/office/drawing/2014/main" id="{B589D363-1FC1-444A-9E61-5C2690B74CC7}"/>
                </a:ext>
              </a:extLst>
            </p:cNvPr>
            <p:cNvSpPr>
              <a:spLocks/>
            </p:cNvSpPr>
            <p:nvPr/>
          </p:nvSpPr>
          <p:spPr bwMode="auto">
            <a:xfrm>
              <a:off x="7527726" y="2967757"/>
              <a:ext cx="3468362" cy="2770718"/>
            </a:xfrm>
            <a:custGeom>
              <a:avLst/>
              <a:gdLst>
                <a:gd name="T0" fmla="*/ 4691 w 7862"/>
                <a:gd name="T1" fmla="*/ 4219 h 6307"/>
                <a:gd name="T2" fmla="*/ 1378 w 7862"/>
                <a:gd name="T3" fmla="*/ 6072 h 6307"/>
                <a:gd name="T4" fmla="*/ 0 w 7862"/>
                <a:gd name="T5" fmla="*/ 6010 h 6307"/>
                <a:gd name="T6" fmla="*/ 1324 w 7862"/>
                <a:gd name="T7" fmla="*/ 6021 h 6307"/>
                <a:gd name="T8" fmla="*/ 4637 w 7862"/>
                <a:gd name="T9" fmla="*/ 4168 h 6307"/>
                <a:gd name="T10" fmla="*/ 7563 w 7862"/>
                <a:gd name="T11" fmla="*/ 359 h 6307"/>
                <a:gd name="T12" fmla="*/ 7359 w 7862"/>
                <a:gd name="T13" fmla="*/ 0 h 6307"/>
                <a:gd name="T14" fmla="*/ 7617 w 7862"/>
                <a:gd name="T15" fmla="*/ 409 h 6307"/>
                <a:gd name="T16" fmla="*/ 4691 w 7862"/>
                <a:gd name="T17" fmla="*/ 4219 h 6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62" h="6307">
                  <a:moveTo>
                    <a:pt x="4691" y="4219"/>
                  </a:moveTo>
                  <a:cubicBezTo>
                    <a:pt x="3921" y="4822"/>
                    <a:pt x="2450" y="5690"/>
                    <a:pt x="1378" y="6072"/>
                  </a:cubicBezTo>
                  <a:cubicBezTo>
                    <a:pt x="853" y="6259"/>
                    <a:pt x="275" y="6307"/>
                    <a:pt x="0" y="6010"/>
                  </a:cubicBezTo>
                  <a:cubicBezTo>
                    <a:pt x="292" y="6250"/>
                    <a:pt x="832" y="6197"/>
                    <a:pt x="1324" y="6021"/>
                  </a:cubicBezTo>
                  <a:cubicBezTo>
                    <a:pt x="2396" y="5639"/>
                    <a:pt x="3867" y="4772"/>
                    <a:pt x="4637" y="4168"/>
                  </a:cubicBezTo>
                  <a:cubicBezTo>
                    <a:pt x="5311" y="3641"/>
                    <a:pt x="7808" y="1361"/>
                    <a:pt x="7563" y="359"/>
                  </a:cubicBezTo>
                  <a:cubicBezTo>
                    <a:pt x="7531" y="230"/>
                    <a:pt x="7463" y="107"/>
                    <a:pt x="7359" y="0"/>
                  </a:cubicBezTo>
                  <a:cubicBezTo>
                    <a:pt x="7494" y="117"/>
                    <a:pt x="7580" y="260"/>
                    <a:pt x="7617" y="409"/>
                  </a:cubicBezTo>
                  <a:cubicBezTo>
                    <a:pt x="7862" y="1411"/>
                    <a:pt x="5365" y="3691"/>
                    <a:pt x="4691" y="4219"/>
                  </a:cubicBezTo>
                  <a:close/>
                </a:path>
              </a:pathLst>
            </a:custGeom>
            <a:solidFill>
              <a:srgbClr val="001316"/>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7" name="Freeform 258">
              <a:extLst>
                <a:ext uri="{FF2B5EF4-FFF2-40B4-BE49-F238E27FC236}">
                  <a16:creationId xmlns:a16="http://schemas.microsoft.com/office/drawing/2014/main" id="{D38BB3F5-A234-4EB2-87F6-D2DBE34043D0}"/>
                </a:ext>
              </a:extLst>
            </p:cNvPr>
            <p:cNvSpPr>
              <a:spLocks/>
            </p:cNvSpPr>
            <p:nvPr/>
          </p:nvSpPr>
          <p:spPr bwMode="auto">
            <a:xfrm>
              <a:off x="6987148" y="2043926"/>
              <a:ext cx="3895460" cy="3605570"/>
            </a:xfrm>
            <a:custGeom>
              <a:avLst/>
              <a:gdLst>
                <a:gd name="T0" fmla="*/ 571 w 8831"/>
                <a:gd name="T1" fmla="*/ 5235 h 8207"/>
                <a:gd name="T2" fmla="*/ 3739 w 8831"/>
                <a:gd name="T3" fmla="*/ 2003 h 8207"/>
                <a:gd name="T4" fmla="*/ 8014 w 8831"/>
                <a:gd name="T5" fmla="*/ 1188 h 8207"/>
                <a:gd name="T6" fmla="*/ 8831 w 8831"/>
                <a:gd name="T7" fmla="*/ 2476 h 8207"/>
                <a:gd name="T8" fmla="*/ 4043 w 8831"/>
                <a:gd name="T9" fmla="*/ 3812 h 8207"/>
                <a:gd name="T10" fmla="*/ 1336 w 8831"/>
                <a:gd name="T11" fmla="*/ 8207 h 8207"/>
                <a:gd name="T12" fmla="*/ 650 w 8831"/>
                <a:gd name="T13" fmla="*/ 7475 h 8207"/>
                <a:gd name="T14" fmla="*/ 571 w 8831"/>
                <a:gd name="T15" fmla="*/ 5235 h 8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31" h="8207">
                  <a:moveTo>
                    <a:pt x="571" y="5235"/>
                  </a:moveTo>
                  <a:cubicBezTo>
                    <a:pt x="1237" y="4071"/>
                    <a:pt x="2443" y="2858"/>
                    <a:pt x="3739" y="2003"/>
                  </a:cubicBezTo>
                  <a:cubicBezTo>
                    <a:pt x="4734" y="1346"/>
                    <a:pt x="7042" y="0"/>
                    <a:pt x="8014" y="1188"/>
                  </a:cubicBezTo>
                  <a:cubicBezTo>
                    <a:pt x="8341" y="1588"/>
                    <a:pt x="8599" y="1991"/>
                    <a:pt x="8831" y="2476"/>
                  </a:cubicBezTo>
                  <a:cubicBezTo>
                    <a:pt x="8379" y="1529"/>
                    <a:pt x="5921" y="2338"/>
                    <a:pt x="4043" y="3812"/>
                  </a:cubicBezTo>
                  <a:cubicBezTo>
                    <a:pt x="2164" y="5285"/>
                    <a:pt x="565" y="7376"/>
                    <a:pt x="1336" y="8207"/>
                  </a:cubicBezTo>
                  <a:cubicBezTo>
                    <a:pt x="1087" y="8035"/>
                    <a:pt x="868" y="7751"/>
                    <a:pt x="650" y="7475"/>
                  </a:cubicBezTo>
                  <a:cubicBezTo>
                    <a:pt x="115" y="6798"/>
                    <a:pt x="0" y="6196"/>
                    <a:pt x="571" y="5235"/>
                  </a:cubicBezTo>
                  <a:close/>
                </a:path>
              </a:pathLst>
            </a:custGeom>
            <a:solidFill>
              <a:srgbClr val="7093D2"/>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8" name="Freeform 263">
              <a:extLst>
                <a:ext uri="{FF2B5EF4-FFF2-40B4-BE49-F238E27FC236}">
                  <a16:creationId xmlns:a16="http://schemas.microsoft.com/office/drawing/2014/main" id="{F9FCC356-B131-4605-AB0D-9EF9AB5AC4D4}"/>
                </a:ext>
              </a:extLst>
            </p:cNvPr>
            <p:cNvSpPr>
              <a:spLocks/>
            </p:cNvSpPr>
            <p:nvPr/>
          </p:nvSpPr>
          <p:spPr bwMode="auto">
            <a:xfrm>
              <a:off x="7231389" y="2736669"/>
              <a:ext cx="3651737" cy="2912826"/>
            </a:xfrm>
            <a:custGeom>
              <a:avLst/>
              <a:gdLst>
                <a:gd name="T0" fmla="*/ 8167 w 8278"/>
                <a:gd name="T1" fmla="*/ 677 h 6630"/>
                <a:gd name="T2" fmla="*/ 8278 w 8278"/>
                <a:gd name="T3" fmla="*/ 900 h 6630"/>
                <a:gd name="T4" fmla="*/ 3495 w 8278"/>
                <a:gd name="T5" fmla="*/ 2214 h 6630"/>
                <a:gd name="T6" fmla="*/ 783 w 8278"/>
                <a:gd name="T7" fmla="*/ 6630 h 6630"/>
                <a:gd name="T8" fmla="*/ 648 w 8278"/>
                <a:gd name="T9" fmla="*/ 6529 h 6630"/>
                <a:gd name="T10" fmla="*/ 3420 w 8278"/>
                <a:gd name="T11" fmla="*/ 2115 h 6630"/>
                <a:gd name="T12" fmla="*/ 8167 w 8278"/>
                <a:gd name="T13" fmla="*/ 677 h 6630"/>
              </a:gdLst>
              <a:ahLst/>
              <a:cxnLst>
                <a:cxn ang="0">
                  <a:pos x="T0" y="T1"/>
                </a:cxn>
                <a:cxn ang="0">
                  <a:pos x="T2" y="T3"/>
                </a:cxn>
                <a:cxn ang="0">
                  <a:pos x="T4" y="T5"/>
                </a:cxn>
                <a:cxn ang="0">
                  <a:pos x="T6" y="T7"/>
                </a:cxn>
                <a:cxn ang="0">
                  <a:pos x="T8" y="T9"/>
                </a:cxn>
                <a:cxn ang="0">
                  <a:pos x="T10" y="T11"/>
                </a:cxn>
                <a:cxn ang="0">
                  <a:pos x="T12" y="T13"/>
                </a:cxn>
              </a:cxnLst>
              <a:rect l="0" t="0" r="r" b="b"/>
              <a:pathLst>
                <a:path w="8278" h="6630">
                  <a:moveTo>
                    <a:pt x="8167" y="677"/>
                  </a:moveTo>
                  <a:cubicBezTo>
                    <a:pt x="8205" y="749"/>
                    <a:pt x="8242" y="823"/>
                    <a:pt x="8278" y="900"/>
                  </a:cubicBezTo>
                  <a:cubicBezTo>
                    <a:pt x="7830" y="31"/>
                    <a:pt x="5369" y="741"/>
                    <a:pt x="3495" y="2214"/>
                  </a:cubicBezTo>
                  <a:cubicBezTo>
                    <a:pt x="1621" y="3686"/>
                    <a:pt x="12" y="5799"/>
                    <a:pt x="783" y="6630"/>
                  </a:cubicBezTo>
                  <a:cubicBezTo>
                    <a:pt x="747" y="6606"/>
                    <a:pt x="683" y="6557"/>
                    <a:pt x="648" y="6529"/>
                  </a:cubicBezTo>
                  <a:cubicBezTo>
                    <a:pt x="0" y="5658"/>
                    <a:pt x="1611" y="3535"/>
                    <a:pt x="3420" y="2115"/>
                  </a:cubicBezTo>
                  <a:cubicBezTo>
                    <a:pt x="5229" y="696"/>
                    <a:pt x="7513" y="0"/>
                    <a:pt x="8167" y="677"/>
                  </a:cubicBezTo>
                  <a:close/>
                </a:path>
              </a:pathLst>
            </a:custGeom>
            <a:solidFill>
              <a:srgbClr val="001316"/>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9" name="TextBox 18">
              <a:extLst>
                <a:ext uri="{FF2B5EF4-FFF2-40B4-BE49-F238E27FC236}">
                  <a16:creationId xmlns:a16="http://schemas.microsoft.com/office/drawing/2014/main" id="{DF70B74E-B7DE-4120-BB23-3A7A12E9C29D}"/>
                </a:ext>
              </a:extLst>
            </p:cNvPr>
            <p:cNvSpPr txBox="1"/>
            <p:nvPr/>
          </p:nvSpPr>
          <p:spPr>
            <a:xfrm rot="19186263">
              <a:off x="8234279" y="3276066"/>
              <a:ext cx="415498" cy="369332"/>
            </a:xfrm>
            <a:prstGeom prst="rect">
              <a:avLst/>
            </a:prstGeom>
            <a:noFill/>
          </p:spPr>
          <p:txBody>
            <a:bodyPr wrap="none" rtlCol="0">
              <a:spAutoFit/>
            </a:bodyPr>
            <a:lstStyle>
              <a:defPPr>
                <a:defRPr lang="en-US"/>
              </a:defPPr>
              <a:lvl1pPr algn="ctr">
                <a:defRPr sz="1600">
                  <a:solidFill>
                    <a:srgbClr val="FFFFFF"/>
                  </a:solidFill>
                  <a:latin typeface="Montserrat" panose="02000000000000000000" pitchFamily="2" charset="0"/>
                  <a:cs typeface="Montserrat" panose="02000000000000000000" pitchFamily="2" charset="0"/>
                </a:defRPr>
              </a:lvl1pPr>
            </a:lstStyle>
            <a:p>
              <a:r>
                <a:rPr lang="en-US" sz="1800" b="1" dirty="0">
                  <a:latin typeface="+mj-lt"/>
                </a:rPr>
                <a:t>02</a:t>
              </a:r>
            </a:p>
          </p:txBody>
        </p:sp>
        <p:sp>
          <p:nvSpPr>
            <p:cNvPr id="23" name="Freeform 256">
              <a:extLst>
                <a:ext uri="{FF2B5EF4-FFF2-40B4-BE49-F238E27FC236}">
                  <a16:creationId xmlns:a16="http://schemas.microsoft.com/office/drawing/2014/main" id="{AC383687-4D76-49D4-95B1-679119EAFE6A}"/>
                </a:ext>
              </a:extLst>
            </p:cNvPr>
            <p:cNvSpPr>
              <a:spLocks/>
            </p:cNvSpPr>
            <p:nvPr/>
          </p:nvSpPr>
          <p:spPr bwMode="auto">
            <a:xfrm>
              <a:off x="8180236" y="3728845"/>
              <a:ext cx="3258167" cy="2604109"/>
            </a:xfrm>
            <a:custGeom>
              <a:avLst/>
              <a:gdLst>
                <a:gd name="T0" fmla="*/ 0 w 7386"/>
                <a:gd name="T1" fmla="*/ 4615 h 5928"/>
                <a:gd name="T2" fmla="*/ 19 w 7386"/>
                <a:gd name="T3" fmla="*/ 4476 h 5928"/>
                <a:gd name="T4" fmla="*/ 5805 w 7386"/>
                <a:gd name="T5" fmla="*/ 1 h 5928"/>
                <a:gd name="T6" fmla="*/ 5923 w 7386"/>
                <a:gd name="T7" fmla="*/ 1 h 5928"/>
                <a:gd name="T8" fmla="*/ 4217 w 7386"/>
                <a:gd name="T9" fmla="*/ 4116 h 5928"/>
                <a:gd name="T10" fmla="*/ 0 w 7386"/>
                <a:gd name="T11" fmla="*/ 4615 h 5928"/>
              </a:gdLst>
              <a:ahLst/>
              <a:cxnLst>
                <a:cxn ang="0">
                  <a:pos x="T0" y="T1"/>
                </a:cxn>
                <a:cxn ang="0">
                  <a:pos x="T2" y="T3"/>
                </a:cxn>
                <a:cxn ang="0">
                  <a:pos x="T4" y="T5"/>
                </a:cxn>
                <a:cxn ang="0">
                  <a:pos x="T6" y="T7"/>
                </a:cxn>
                <a:cxn ang="0">
                  <a:pos x="T8" y="T9"/>
                </a:cxn>
                <a:cxn ang="0">
                  <a:pos x="T10" y="T11"/>
                </a:cxn>
              </a:cxnLst>
              <a:rect l="0" t="0" r="r" b="b"/>
              <a:pathLst>
                <a:path w="7386" h="5928">
                  <a:moveTo>
                    <a:pt x="0" y="4615"/>
                  </a:moveTo>
                  <a:cubicBezTo>
                    <a:pt x="9" y="4574"/>
                    <a:pt x="7" y="4518"/>
                    <a:pt x="19" y="4476"/>
                  </a:cubicBezTo>
                  <a:cubicBezTo>
                    <a:pt x="1747" y="4448"/>
                    <a:pt x="5392" y="1699"/>
                    <a:pt x="5805" y="1"/>
                  </a:cubicBezTo>
                  <a:cubicBezTo>
                    <a:pt x="5845" y="0"/>
                    <a:pt x="5885" y="0"/>
                    <a:pt x="5923" y="1"/>
                  </a:cubicBezTo>
                  <a:cubicBezTo>
                    <a:pt x="7386" y="686"/>
                    <a:pt x="6001" y="2757"/>
                    <a:pt x="4217" y="4116"/>
                  </a:cubicBezTo>
                  <a:cubicBezTo>
                    <a:pt x="2459" y="5455"/>
                    <a:pt x="530" y="5928"/>
                    <a:pt x="0" y="4615"/>
                  </a:cubicBezTo>
                  <a:close/>
                </a:path>
              </a:pathLst>
            </a:custGeom>
            <a:solidFill>
              <a:srgbClr val="4472C4"/>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4" name="Freeform 259">
              <a:extLst>
                <a:ext uri="{FF2B5EF4-FFF2-40B4-BE49-F238E27FC236}">
                  <a16:creationId xmlns:a16="http://schemas.microsoft.com/office/drawing/2014/main" id="{10995E3A-649B-46D8-AAFE-640ACDDA9D0B}"/>
                </a:ext>
              </a:extLst>
            </p:cNvPr>
            <p:cNvSpPr>
              <a:spLocks/>
            </p:cNvSpPr>
            <p:nvPr/>
          </p:nvSpPr>
          <p:spPr bwMode="auto">
            <a:xfrm>
              <a:off x="7803430" y="3247330"/>
              <a:ext cx="3420133" cy="2863307"/>
            </a:xfrm>
            <a:custGeom>
              <a:avLst/>
              <a:gdLst>
                <a:gd name="T0" fmla="*/ 14 w 7753"/>
                <a:gd name="T1" fmla="*/ 5358 h 6518"/>
                <a:gd name="T2" fmla="*/ 381 w 7753"/>
                <a:gd name="T3" fmla="*/ 4208 h 6518"/>
                <a:gd name="T4" fmla="*/ 2421 w 7753"/>
                <a:gd name="T5" fmla="*/ 1904 h 6518"/>
                <a:gd name="T6" fmla="*/ 2632 w 7753"/>
                <a:gd name="T7" fmla="*/ 1735 h 6518"/>
                <a:gd name="T8" fmla="*/ 3003 w 7753"/>
                <a:gd name="T9" fmla="*/ 1456 h 6518"/>
                <a:gd name="T10" fmla="*/ 5646 w 7753"/>
                <a:gd name="T11" fmla="*/ 142 h 6518"/>
                <a:gd name="T12" fmla="*/ 6825 w 7753"/>
                <a:gd name="T13" fmla="*/ 77 h 6518"/>
                <a:gd name="T14" fmla="*/ 7333 w 7753"/>
                <a:gd name="T15" fmla="*/ 2430 h 6518"/>
                <a:gd name="T16" fmla="*/ 7218 w 7753"/>
                <a:gd name="T17" fmla="*/ 1988 h 6518"/>
                <a:gd name="T18" fmla="*/ 1872 w 7753"/>
                <a:gd name="T19" fmla="*/ 6189 h 6518"/>
                <a:gd name="T20" fmla="*/ 2256 w 7753"/>
                <a:gd name="T21" fmla="*/ 6474 h 6518"/>
                <a:gd name="T22" fmla="*/ 14 w 7753"/>
                <a:gd name="T23" fmla="*/ 5358 h 6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53" h="6518">
                  <a:moveTo>
                    <a:pt x="14" y="5358"/>
                  </a:moveTo>
                  <a:cubicBezTo>
                    <a:pt x="0" y="5003"/>
                    <a:pt x="127" y="4667"/>
                    <a:pt x="381" y="4208"/>
                  </a:cubicBezTo>
                  <a:cubicBezTo>
                    <a:pt x="788" y="3474"/>
                    <a:pt x="1504" y="2656"/>
                    <a:pt x="2421" y="1904"/>
                  </a:cubicBezTo>
                  <a:cubicBezTo>
                    <a:pt x="2490" y="1847"/>
                    <a:pt x="2560" y="1791"/>
                    <a:pt x="2632" y="1735"/>
                  </a:cubicBezTo>
                  <a:cubicBezTo>
                    <a:pt x="2755" y="1638"/>
                    <a:pt x="2879" y="1545"/>
                    <a:pt x="3003" y="1456"/>
                  </a:cubicBezTo>
                  <a:cubicBezTo>
                    <a:pt x="3926" y="794"/>
                    <a:pt x="4864" y="338"/>
                    <a:pt x="5646" y="142"/>
                  </a:cubicBezTo>
                  <a:cubicBezTo>
                    <a:pt x="6105" y="27"/>
                    <a:pt x="6510" y="0"/>
                    <a:pt x="6825" y="77"/>
                  </a:cubicBezTo>
                  <a:cubicBezTo>
                    <a:pt x="7753" y="306"/>
                    <a:pt x="7534" y="1792"/>
                    <a:pt x="7333" y="2430"/>
                  </a:cubicBezTo>
                  <a:cubicBezTo>
                    <a:pt x="7339" y="2274"/>
                    <a:pt x="7343" y="2148"/>
                    <a:pt x="7218" y="1988"/>
                  </a:cubicBezTo>
                  <a:cubicBezTo>
                    <a:pt x="6143" y="616"/>
                    <a:pt x="845" y="4877"/>
                    <a:pt x="1872" y="6189"/>
                  </a:cubicBezTo>
                  <a:cubicBezTo>
                    <a:pt x="1999" y="6350"/>
                    <a:pt x="2095" y="6447"/>
                    <a:pt x="2256" y="6474"/>
                  </a:cubicBezTo>
                  <a:cubicBezTo>
                    <a:pt x="1574" y="6518"/>
                    <a:pt x="53" y="6298"/>
                    <a:pt x="14" y="5358"/>
                  </a:cubicBezTo>
                  <a:close/>
                </a:path>
              </a:pathLst>
            </a:custGeom>
            <a:solidFill>
              <a:srgbClr val="4472C4"/>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5" name="Freeform 260">
              <a:extLst>
                <a:ext uri="{FF2B5EF4-FFF2-40B4-BE49-F238E27FC236}">
                  <a16:creationId xmlns:a16="http://schemas.microsoft.com/office/drawing/2014/main" id="{35B1A7D3-1523-42AA-BA5A-BE807EB645DF}"/>
                </a:ext>
              </a:extLst>
            </p:cNvPr>
            <p:cNvSpPr>
              <a:spLocks/>
            </p:cNvSpPr>
            <p:nvPr/>
          </p:nvSpPr>
          <p:spPr bwMode="auto">
            <a:xfrm>
              <a:off x="8119885" y="3450304"/>
              <a:ext cx="2955640" cy="2643569"/>
            </a:xfrm>
            <a:custGeom>
              <a:avLst/>
              <a:gdLst>
                <a:gd name="T0" fmla="*/ 6700 w 6700"/>
                <a:gd name="T1" fmla="*/ 1644 h 6018"/>
                <a:gd name="T2" fmla="*/ 6615 w 6700"/>
                <a:gd name="T3" fmla="*/ 1968 h 6018"/>
                <a:gd name="T4" fmla="*/ 6499 w 6700"/>
                <a:gd name="T5" fmla="*/ 1525 h 6018"/>
                <a:gd name="T6" fmla="*/ 1154 w 6700"/>
                <a:gd name="T7" fmla="*/ 5726 h 6018"/>
                <a:gd name="T8" fmla="*/ 1538 w 6700"/>
                <a:gd name="T9" fmla="*/ 6012 h 6018"/>
                <a:gd name="T10" fmla="*/ 1329 w 6700"/>
                <a:gd name="T11" fmla="*/ 6017 h 6018"/>
                <a:gd name="T12" fmla="*/ 1062 w 6700"/>
                <a:gd name="T13" fmla="*/ 5764 h 6018"/>
                <a:gd name="T14" fmla="*/ 6590 w 6700"/>
                <a:gd name="T15" fmla="*/ 1420 h 6018"/>
                <a:gd name="T16" fmla="*/ 6700 w 6700"/>
                <a:gd name="T17" fmla="*/ 1644 h 6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00" h="6018">
                  <a:moveTo>
                    <a:pt x="6700" y="1644"/>
                  </a:moveTo>
                  <a:cubicBezTo>
                    <a:pt x="6673" y="1766"/>
                    <a:pt x="6644" y="1876"/>
                    <a:pt x="6615" y="1968"/>
                  </a:cubicBezTo>
                  <a:cubicBezTo>
                    <a:pt x="6621" y="1812"/>
                    <a:pt x="6625" y="1686"/>
                    <a:pt x="6499" y="1525"/>
                  </a:cubicBezTo>
                  <a:cubicBezTo>
                    <a:pt x="5425" y="153"/>
                    <a:pt x="127" y="4415"/>
                    <a:pt x="1154" y="5726"/>
                  </a:cubicBezTo>
                  <a:cubicBezTo>
                    <a:pt x="1280" y="5888"/>
                    <a:pt x="1377" y="5985"/>
                    <a:pt x="1538" y="6012"/>
                  </a:cubicBezTo>
                  <a:cubicBezTo>
                    <a:pt x="1475" y="6016"/>
                    <a:pt x="1405" y="6018"/>
                    <a:pt x="1329" y="6017"/>
                  </a:cubicBezTo>
                  <a:cubicBezTo>
                    <a:pt x="1232" y="5967"/>
                    <a:pt x="1155" y="5883"/>
                    <a:pt x="1062" y="5764"/>
                  </a:cubicBezTo>
                  <a:cubicBezTo>
                    <a:pt x="0" y="4407"/>
                    <a:pt x="5479" y="0"/>
                    <a:pt x="6590" y="1420"/>
                  </a:cubicBezTo>
                  <a:cubicBezTo>
                    <a:pt x="6653" y="1500"/>
                    <a:pt x="6685" y="1573"/>
                    <a:pt x="6700" y="1644"/>
                  </a:cubicBezTo>
                  <a:close/>
                </a:path>
              </a:pathLst>
            </a:custGeom>
            <a:solidFill>
              <a:srgbClr val="001316"/>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2" name="TextBox 21">
              <a:extLst>
                <a:ext uri="{FF2B5EF4-FFF2-40B4-BE49-F238E27FC236}">
                  <a16:creationId xmlns:a16="http://schemas.microsoft.com/office/drawing/2014/main" id="{71C81DC3-6840-4376-A44D-3804AAEA6BBF}"/>
                </a:ext>
              </a:extLst>
            </p:cNvPr>
            <p:cNvSpPr txBox="1"/>
            <p:nvPr/>
          </p:nvSpPr>
          <p:spPr>
            <a:xfrm rot="19186263">
              <a:off x="8931793" y="4130525"/>
              <a:ext cx="415498" cy="369332"/>
            </a:xfrm>
            <a:prstGeom prst="rect">
              <a:avLst/>
            </a:prstGeom>
            <a:noFill/>
          </p:spPr>
          <p:txBody>
            <a:bodyPr wrap="none" rtlCol="0">
              <a:spAutoFit/>
            </a:bodyPr>
            <a:lstStyle>
              <a:defPPr>
                <a:defRPr lang="en-US"/>
              </a:defPPr>
              <a:lvl1pPr algn="ctr">
                <a:defRPr sz="1600">
                  <a:solidFill>
                    <a:srgbClr val="FFFFFF"/>
                  </a:solidFill>
                  <a:latin typeface="Montserrat" panose="02000000000000000000" pitchFamily="2" charset="0"/>
                  <a:cs typeface="Montserrat" panose="02000000000000000000" pitchFamily="2" charset="0"/>
                </a:defRPr>
              </a:lvl1pPr>
            </a:lstStyle>
            <a:p>
              <a:r>
                <a:rPr lang="en-US" sz="1800" b="1" dirty="0">
                  <a:latin typeface="+mj-lt"/>
                </a:rPr>
                <a:t>03</a:t>
              </a:r>
            </a:p>
          </p:txBody>
        </p:sp>
        <p:sp>
          <p:nvSpPr>
            <p:cNvPr id="27" name="Freeform 261">
              <a:extLst>
                <a:ext uri="{FF2B5EF4-FFF2-40B4-BE49-F238E27FC236}">
                  <a16:creationId xmlns:a16="http://schemas.microsoft.com/office/drawing/2014/main" id="{D22FF9D2-2924-46D0-9C07-D9A0AF398B00}"/>
                </a:ext>
              </a:extLst>
            </p:cNvPr>
            <p:cNvSpPr>
              <a:spLocks/>
            </p:cNvSpPr>
            <p:nvPr/>
          </p:nvSpPr>
          <p:spPr bwMode="auto">
            <a:xfrm>
              <a:off x="9086271" y="4497415"/>
              <a:ext cx="1930966" cy="1644428"/>
            </a:xfrm>
            <a:custGeom>
              <a:avLst/>
              <a:gdLst>
                <a:gd name="T0" fmla="*/ 2747 w 4377"/>
                <a:gd name="T1" fmla="*/ 2580 h 3743"/>
                <a:gd name="T2" fmla="*/ 308 w 4377"/>
                <a:gd name="T3" fmla="*/ 3351 h 3743"/>
                <a:gd name="T4" fmla="*/ 1631 w 4377"/>
                <a:gd name="T5" fmla="*/ 1162 h 3743"/>
                <a:gd name="T6" fmla="*/ 4069 w 4377"/>
                <a:gd name="T7" fmla="*/ 391 h 3743"/>
                <a:gd name="T8" fmla="*/ 2747 w 4377"/>
                <a:gd name="T9" fmla="*/ 2580 h 3743"/>
              </a:gdLst>
              <a:ahLst/>
              <a:cxnLst>
                <a:cxn ang="0">
                  <a:pos x="T0" y="T1"/>
                </a:cxn>
                <a:cxn ang="0">
                  <a:pos x="T2" y="T3"/>
                </a:cxn>
                <a:cxn ang="0">
                  <a:pos x="T4" y="T5"/>
                </a:cxn>
                <a:cxn ang="0">
                  <a:pos x="T6" y="T7"/>
                </a:cxn>
                <a:cxn ang="0">
                  <a:pos x="T8" y="T9"/>
                </a:cxn>
              </a:cxnLst>
              <a:rect l="0" t="0" r="r" b="b"/>
              <a:pathLst>
                <a:path w="4377" h="3743">
                  <a:moveTo>
                    <a:pt x="2747" y="2580"/>
                  </a:moveTo>
                  <a:cubicBezTo>
                    <a:pt x="1708" y="3397"/>
                    <a:pt x="617" y="3743"/>
                    <a:pt x="308" y="3351"/>
                  </a:cubicBezTo>
                  <a:cubicBezTo>
                    <a:pt x="0" y="2960"/>
                    <a:pt x="593" y="1980"/>
                    <a:pt x="1631" y="1162"/>
                  </a:cubicBezTo>
                  <a:cubicBezTo>
                    <a:pt x="2669" y="345"/>
                    <a:pt x="3761" y="0"/>
                    <a:pt x="4069" y="391"/>
                  </a:cubicBezTo>
                  <a:cubicBezTo>
                    <a:pt x="4377" y="782"/>
                    <a:pt x="3785" y="1763"/>
                    <a:pt x="2747" y="2580"/>
                  </a:cubicBezTo>
                  <a:close/>
                </a:path>
              </a:pathLst>
            </a:custGeom>
            <a:solidFill>
              <a:srgbClr val="001316"/>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8" name="Freeform 262">
              <a:extLst>
                <a:ext uri="{FF2B5EF4-FFF2-40B4-BE49-F238E27FC236}">
                  <a16:creationId xmlns:a16="http://schemas.microsoft.com/office/drawing/2014/main" id="{57C8B428-13EC-41E0-80F2-71843A2D6A29}"/>
                </a:ext>
              </a:extLst>
            </p:cNvPr>
            <p:cNvSpPr>
              <a:spLocks/>
            </p:cNvSpPr>
            <p:nvPr/>
          </p:nvSpPr>
          <p:spPr bwMode="auto">
            <a:xfrm>
              <a:off x="9112062" y="4529653"/>
              <a:ext cx="1930709" cy="1644171"/>
            </a:xfrm>
            <a:custGeom>
              <a:avLst/>
              <a:gdLst>
                <a:gd name="T0" fmla="*/ 2747 w 4377"/>
                <a:gd name="T1" fmla="*/ 2581 h 3743"/>
                <a:gd name="T2" fmla="*/ 308 w 4377"/>
                <a:gd name="T3" fmla="*/ 3352 h 3743"/>
                <a:gd name="T4" fmla="*/ 1631 w 4377"/>
                <a:gd name="T5" fmla="*/ 1163 h 3743"/>
                <a:gd name="T6" fmla="*/ 4069 w 4377"/>
                <a:gd name="T7" fmla="*/ 392 h 3743"/>
                <a:gd name="T8" fmla="*/ 2747 w 4377"/>
                <a:gd name="T9" fmla="*/ 2581 h 3743"/>
              </a:gdLst>
              <a:ahLst/>
              <a:cxnLst>
                <a:cxn ang="0">
                  <a:pos x="T0" y="T1"/>
                </a:cxn>
                <a:cxn ang="0">
                  <a:pos x="T2" y="T3"/>
                </a:cxn>
                <a:cxn ang="0">
                  <a:pos x="T4" y="T5"/>
                </a:cxn>
                <a:cxn ang="0">
                  <a:pos x="T6" y="T7"/>
                </a:cxn>
                <a:cxn ang="0">
                  <a:pos x="T8" y="T9"/>
                </a:cxn>
              </a:cxnLst>
              <a:rect l="0" t="0" r="r" b="b"/>
              <a:pathLst>
                <a:path w="4377" h="3743">
                  <a:moveTo>
                    <a:pt x="2747" y="2581"/>
                  </a:moveTo>
                  <a:cubicBezTo>
                    <a:pt x="1708" y="3398"/>
                    <a:pt x="617" y="3743"/>
                    <a:pt x="308" y="3352"/>
                  </a:cubicBezTo>
                  <a:cubicBezTo>
                    <a:pt x="0" y="2960"/>
                    <a:pt x="593" y="1980"/>
                    <a:pt x="1631" y="1163"/>
                  </a:cubicBezTo>
                  <a:cubicBezTo>
                    <a:pt x="2669" y="346"/>
                    <a:pt x="3761" y="0"/>
                    <a:pt x="4069" y="392"/>
                  </a:cubicBezTo>
                  <a:cubicBezTo>
                    <a:pt x="4377" y="783"/>
                    <a:pt x="3785" y="1763"/>
                    <a:pt x="2747" y="2581"/>
                  </a:cubicBezTo>
                  <a:close/>
                </a:path>
              </a:pathLst>
            </a:custGeom>
            <a:solidFill>
              <a:srgbClr val="7093D2"/>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9" name="TextBox 28">
              <a:extLst>
                <a:ext uri="{FF2B5EF4-FFF2-40B4-BE49-F238E27FC236}">
                  <a16:creationId xmlns:a16="http://schemas.microsoft.com/office/drawing/2014/main" id="{C5223464-850F-454E-B46A-58581933A7D3}"/>
                </a:ext>
              </a:extLst>
            </p:cNvPr>
            <p:cNvSpPr txBox="1"/>
            <p:nvPr/>
          </p:nvSpPr>
          <p:spPr>
            <a:xfrm rot="19186263">
              <a:off x="9842706" y="5208571"/>
              <a:ext cx="415498" cy="369332"/>
            </a:xfrm>
            <a:prstGeom prst="rect">
              <a:avLst/>
            </a:prstGeom>
            <a:noFill/>
          </p:spPr>
          <p:txBody>
            <a:bodyPr wrap="none" rtlCol="0">
              <a:spAutoFit/>
            </a:bodyPr>
            <a:lstStyle>
              <a:defPPr>
                <a:defRPr lang="en-US"/>
              </a:defPPr>
              <a:lvl1pPr algn="ctr">
                <a:defRPr sz="1600">
                  <a:solidFill>
                    <a:srgbClr val="FFFFFF"/>
                  </a:solidFill>
                  <a:latin typeface="Montserrat" panose="02000000000000000000" pitchFamily="2" charset="0"/>
                  <a:cs typeface="Montserrat" panose="02000000000000000000" pitchFamily="2" charset="0"/>
                </a:defRPr>
              </a:lvl1pPr>
            </a:lstStyle>
            <a:p>
              <a:r>
                <a:rPr lang="en-US" sz="1800" b="1" dirty="0">
                  <a:latin typeface="+mj-lt"/>
                </a:rPr>
                <a:t>04</a:t>
              </a:r>
            </a:p>
          </p:txBody>
        </p:sp>
        <p:grpSp>
          <p:nvGrpSpPr>
            <p:cNvPr id="43" name="Group 42">
              <a:extLst>
                <a:ext uri="{FF2B5EF4-FFF2-40B4-BE49-F238E27FC236}">
                  <a16:creationId xmlns:a16="http://schemas.microsoft.com/office/drawing/2014/main" id="{4747E959-0875-412E-A2B2-D4D2BAAC23AE}"/>
                </a:ext>
              </a:extLst>
            </p:cNvPr>
            <p:cNvGrpSpPr/>
            <p:nvPr/>
          </p:nvGrpSpPr>
          <p:grpSpPr>
            <a:xfrm>
              <a:off x="770140" y="2197892"/>
              <a:ext cx="5121515" cy="3646128"/>
              <a:chOff x="770140" y="2197892"/>
              <a:chExt cx="5121515" cy="3646128"/>
            </a:xfrm>
          </p:grpSpPr>
          <p:sp>
            <p:nvSpPr>
              <p:cNvPr id="30" name="TextBox 29">
                <a:extLst>
                  <a:ext uri="{FF2B5EF4-FFF2-40B4-BE49-F238E27FC236}">
                    <a16:creationId xmlns:a16="http://schemas.microsoft.com/office/drawing/2014/main" id="{46C88238-5C5A-4569-BD9F-17A9485C7085}"/>
                  </a:ext>
                </a:extLst>
              </p:cNvPr>
              <p:cNvSpPr txBox="1"/>
              <p:nvPr/>
            </p:nvSpPr>
            <p:spPr>
              <a:xfrm>
                <a:off x="770141" y="2682203"/>
                <a:ext cx="1769398" cy="338554"/>
              </a:xfrm>
              <a:prstGeom prst="rect">
                <a:avLst/>
              </a:prstGeom>
              <a:noFill/>
            </p:spPr>
            <p:txBody>
              <a:bodyPr wrap="square" rtlCol="0">
                <a:spAutoFit/>
              </a:bodyPr>
              <a:lstStyle/>
              <a:p>
                <a:r>
                  <a:rPr lang="en-US" sz="1600" b="1" dirty="0">
                    <a:solidFill>
                      <a:srgbClr val="4472C4"/>
                    </a:solidFill>
                    <a:latin typeface="+mj-lt"/>
                  </a:rPr>
                  <a:t>Insert title here</a:t>
                </a:r>
              </a:p>
            </p:txBody>
          </p:sp>
          <p:sp>
            <p:nvSpPr>
              <p:cNvPr id="31" name="TextBox 30">
                <a:extLst>
                  <a:ext uri="{FF2B5EF4-FFF2-40B4-BE49-F238E27FC236}">
                    <a16:creationId xmlns:a16="http://schemas.microsoft.com/office/drawing/2014/main" id="{1660386E-16F3-4C13-AA19-7D2A4F5844C1}"/>
                  </a:ext>
                </a:extLst>
              </p:cNvPr>
              <p:cNvSpPr txBox="1"/>
              <p:nvPr/>
            </p:nvSpPr>
            <p:spPr>
              <a:xfrm>
                <a:off x="770141" y="3043651"/>
                <a:ext cx="2352732" cy="488467"/>
              </a:xfrm>
              <a:prstGeom prst="rect">
                <a:avLst/>
              </a:prstGeom>
              <a:noFill/>
            </p:spPr>
            <p:txBody>
              <a:bodyPr wrap="square" rtlCol="0">
                <a:spAutoFit/>
              </a:bodyPr>
              <a:lstStyle/>
              <a:p>
                <a:pPr>
                  <a:lnSpc>
                    <a:spcPct val="110000"/>
                  </a:lnSpc>
                </a:pPr>
                <a:r>
                  <a:rPr lang="en-US" sz="1200" dirty="0">
                    <a:solidFill>
                      <a:schemeClr val="tx1">
                        <a:lumMod val="85000"/>
                        <a:lumOff val="15000"/>
                      </a:schemeClr>
                    </a:solidFill>
                  </a:rPr>
                  <a:t>Sed perspiciatis unde omnis iste natus error voluptatem rem.</a:t>
                </a:r>
              </a:p>
            </p:txBody>
          </p:sp>
          <p:sp>
            <p:nvSpPr>
              <p:cNvPr id="32" name="TextBox 31">
                <a:extLst>
                  <a:ext uri="{FF2B5EF4-FFF2-40B4-BE49-F238E27FC236}">
                    <a16:creationId xmlns:a16="http://schemas.microsoft.com/office/drawing/2014/main" id="{B5409DDF-6A8F-42C7-9CC5-FAA9D6855C0B}"/>
                  </a:ext>
                </a:extLst>
              </p:cNvPr>
              <p:cNvSpPr txBox="1"/>
              <p:nvPr/>
            </p:nvSpPr>
            <p:spPr>
              <a:xfrm>
                <a:off x="770140" y="4994105"/>
                <a:ext cx="1845081" cy="338554"/>
              </a:xfrm>
              <a:prstGeom prst="rect">
                <a:avLst/>
              </a:prstGeom>
              <a:noFill/>
            </p:spPr>
            <p:txBody>
              <a:bodyPr wrap="square" rtlCol="0">
                <a:spAutoFit/>
              </a:bodyPr>
              <a:lstStyle/>
              <a:p>
                <a:r>
                  <a:rPr lang="en-US" sz="1600" b="1" dirty="0">
                    <a:solidFill>
                      <a:srgbClr val="4472C4"/>
                    </a:solidFill>
                    <a:latin typeface="+mj-lt"/>
                  </a:rPr>
                  <a:t>Insert title here</a:t>
                </a:r>
              </a:p>
            </p:txBody>
          </p:sp>
          <p:sp>
            <p:nvSpPr>
              <p:cNvPr id="33" name="TextBox 32">
                <a:extLst>
                  <a:ext uri="{FF2B5EF4-FFF2-40B4-BE49-F238E27FC236}">
                    <a16:creationId xmlns:a16="http://schemas.microsoft.com/office/drawing/2014/main" id="{8E33A622-4D7C-4F36-9BC6-6DA35EC486E6}"/>
                  </a:ext>
                </a:extLst>
              </p:cNvPr>
              <p:cNvSpPr txBox="1"/>
              <p:nvPr/>
            </p:nvSpPr>
            <p:spPr>
              <a:xfrm>
                <a:off x="770141" y="5355553"/>
                <a:ext cx="2352732" cy="488467"/>
              </a:xfrm>
              <a:prstGeom prst="rect">
                <a:avLst/>
              </a:prstGeom>
              <a:noFill/>
            </p:spPr>
            <p:txBody>
              <a:bodyPr wrap="square" rtlCol="0">
                <a:spAutoFit/>
              </a:bodyPr>
              <a:lstStyle/>
              <a:p>
                <a:pPr>
                  <a:lnSpc>
                    <a:spcPct val="110000"/>
                  </a:lnSpc>
                </a:pPr>
                <a:r>
                  <a:rPr lang="en-US" sz="1200" dirty="0">
                    <a:solidFill>
                      <a:schemeClr val="tx1">
                        <a:lumMod val="85000"/>
                        <a:lumOff val="15000"/>
                      </a:schemeClr>
                    </a:solidFill>
                  </a:rPr>
                  <a:t>Sed perspiciatis unde omnis iste natus error voluptatem rem.</a:t>
                </a:r>
              </a:p>
            </p:txBody>
          </p:sp>
          <p:sp>
            <p:nvSpPr>
              <p:cNvPr id="34" name="TextBox 33">
                <a:extLst>
                  <a:ext uri="{FF2B5EF4-FFF2-40B4-BE49-F238E27FC236}">
                    <a16:creationId xmlns:a16="http://schemas.microsoft.com/office/drawing/2014/main" id="{F6EE47F7-93E6-4CFF-BE7D-820D05D13CA6}"/>
                  </a:ext>
                </a:extLst>
              </p:cNvPr>
              <p:cNvSpPr txBox="1"/>
              <p:nvPr/>
            </p:nvSpPr>
            <p:spPr>
              <a:xfrm>
                <a:off x="3538922" y="2682203"/>
                <a:ext cx="1819053" cy="338554"/>
              </a:xfrm>
              <a:prstGeom prst="rect">
                <a:avLst/>
              </a:prstGeom>
              <a:noFill/>
            </p:spPr>
            <p:txBody>
              <a:bodyPr wrap="square" rtlCol="0">
                <a:spAutoFit/>
              </a:bodyPr>
              <a:lstStyle/>
              <a:p>
                <a:r>
                  <a:rPr lang="en-US" sz="1600" b="1" dirty="0">
                    <a:solidFill>
                      <a:srgbClr val="4472C4"/>
                    </a:solidFill>
                    <a:latin typeface="+mj-lt"/>
                  </a:rPr>
                  <a:t>Insert title here</a:t>
                </a:r>
              </a:p>
            </p:txBody>
          </p:sp>
          <p:sp>
            <p:nvSpPr>
              <p:cNvPr id="35" name="TextBox 34">
                <a:extLst>
                  <a:ext uri="{FF2B5EF4-FFF2-40B4-BE49-F238E27FC236}">
                    <a16:creationId xmlns:a16="http://schemas.microsoft.com/office/drawing/2014/main" id="{73F8DC5B-8D2F-4E5C-8B5C-5967A7057787}"/>
                  </a:ext>
                </a:extLst>
              </p:cNvPr>
              <p:cNvSpPr txBox="1"/>
              <p:nvPr/>
            </p:nvSpPr>
            <p:spPr>
              <a:xfrm>
                <a:off x="3538923" y="3043651"/>
                <a:ext cx="2352732" cy="488467"/>
              </a:xfrm>
              <a:prstGeom prst="rect">
                <a:avLst/>
              </a:prstGeom>
              <a:noFill/>
            </p:spPr>
            <p:txBody>
              <a:bodyPr wrap="square" rtlCol="0">
                <a:spAutoFit/>
              </a:bodyPr>
              <a:lstStyle/>
              <a:p>
                <a:pPr>
                  <a:lnSpc>
                    <a:spcPct val="110000"/>
                  </a:lnSpc>
                </a:pPr>
                <a:r>
                  <a:rPr lang="en-US" sz="1200" dirty="0">
                    <a:solidFill>
                      <a:schemeClr val="tx1">
                        <a:lumMod val="85000"/>
                        <a:lumOff val="15000"/>
                      </a:schemeClr>
                    </a:solidFill>
                  </a:rPr>
                  <a:t>Sed perspiciatis unde omnis iste natus error voluptatem rem.</a:t>
                </a:r>
              </a:p>
            </p:txBody>
          </p:sp>
          <p:sp>
            <p:nvSpPr>
              <p:cNvPr id="36" name="TextBox 35">
                <a:extLst>
                  <a:ext uri="{FF2B5EF4-FFF2-40B4-BE49-F238E27FC236}">
                    <a16:creationId xmlns:a16="http://schemas.microsoft.com/office/drawing/2014/main" id="{83DBFFB7-1CB0-4F4A-8CB7-0C5BDF2E1D1B}"/>
                  </a:ext>
                </a:extLst>
              </p:cNvPr>
              <p:cNvSpPr txBox="1"/>
              <p:nvPr/>
            </p:nvSpPr>
            <p:spPr>
              <a:xfrm>
                <a:off x="3538923" y="4994105"/>
                <a:ext cx="1819052" cy="338554"/>
              </a:xfrm>
              <a:prstGeom prst="rect">
                <a:avLst/>
              </a:prstGeom>
              <a:noFill/>
            </p:spPr>
            <p:txBody>
              <a:bodyPr wrap="square" rtlCol="0">
                <a:spAutoFit/>
              </a:bodyPr>
              <a:lstStyle/>
              <a:p>
                <a:r>
                  <a:rPr lang="en-US" sz="1600" b="1" dirty="0">
                    <a:solidFill>
                      <a:srgbClr val="4472C4"/>
                    </a:solidFill>
                    <a:latin typeface="+mj-lt"/>
                  </a:rPr>
                  <a:t>Insert title here</a:t>
                </a:r>
              </a:p>
            </p:txBody>
          </p:sp>
          <p:sp>
            <p:nvSpPr>
              <p:cNvPr id="37" name="TextBox 36">
                <a:extLst>
                  <a:ext uri="{FF2B5EF4-FFF2-40B4-BE49-F238E27FC236}">
                    <a16:creationId xmlns:a16="http://schemas.microsoft.com/office/drawing/2014/main" id="{2E98A325-D54A-4D77-9A15-A09CD706ED07}"/>
                  </a:ext>
                </a:extLst>
              </p:cNvPr>
              <p:cNvSpPr txBox="1"/>
              <p:nvPr/>
            </p:nvSpPr>
            <p:spPr>
              <a:xfrm>
                <a:off x="3538923" y="5355553"/>
                <a:ext cx="2352732" cy="488467"/>
              </a:xfrm>
              <a:prstGeom prst="rect">
                <a:avLst/>
              </a:prstGeom>
              <a:noFill/>
            </p:spPr>
            <p:txBody>
              <a:bodyPr wrap="square" rtlCol="0">
                <a:spAutoFit/>
              </a:bodyPr>
              <a:lstStyle/>
              <a:p>
                <a:pPr>
                  <a:lnSpc>
                    <a:spcPct val="110000"/>
                  </a:lnSpc>
                </a:pPr>
                <a:r>
                  <a:rPr lang="en-US" sz="1200" dirty="0">
                    <a:solidFill>
                      <a:schemeClr val="tx1">
                        <a:lumMod val="85000"/>
                        <a:lumOff val="15000"/>
                      </a:schemeClr>
                    </a:solidFill>
                  </a:rPr>
                  <a:t>Sed perspiciatis unde omnis iste natus error voluptatem rem.</a:t>
                </a:r>
              </a:p>
            </p:txBody>
          </p:sp>
          <p:sp>
            <p:nvSpPr>
              <p:cNvPr id="38" name="AutoShape 22">
                <a:extLst>
                  <a:ext uri="{FF2B5EF4-FFF2-40B4-BE49-F238E27FC236}">
                    <a16:creationId xmlns:a16="http://schemas.microsoft.com/office/drawing/2014/main" id="{BF3490F9-8682-4D12-A6F8-2AEE61D29564}"/>
                  </a:ext>
                </a:extLst>
              </p:cNvPr>
              <p:cNvSpPr>
                <a:spLocks/>
              </p:cNvSpPr>
              <p:nvPr/>
            </p:nvSpPr>
            <p:spPr bwMode="auto">
              <a:xfrm>
                <a:off x="912217" y="2216439"/>
                <a:ext cx="329950" cy="265522"/>
              </a:xfrm>
              <a:custGeom>
                <a:avLst/>
                <a:gdLst>
                  <a:gd name="T0" fmla="*/ 402413 w 21335"/>
                  <a:gd name="T1" fmla="*/ 328839 h 21422"/>
                  <a:gd name="T2" fmla="*/ 402413 w 21335"/>
                  <a:gd name="T3" fmla="*/ 328839 h 21422"/>
                  <a:gd name="T4" fmla="*/ 402413 w 21335"/>
                  <a:gd name="T5" fmla="*/ 328839 h 21422"/>
                  <a:gd name="T6" fmla="*/ 402413 w 21335"/>
                  <a:gd name="T7" fmla="*/ 328839 h 214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35" h="21422">
                    <a:moveTo>
                      <a:pt x="19499" y="4188"/>
                    </a:moveTo>
                    <a:lnTo>
                      <a:pt x="17977" y="2290"/>
                    </a:lnTo>
                    <a:cubicBezTo>
                      <a:pt x="17713" y="1961"/>
                      <a:pt x="17284" y="1961"/>
                      <a:pt x="17018" y="2290"/>
                    </a:cubicBezTo>
                    <a:lnTo>
                      <a:pt x="8914" y="12399"/>
                    </a:lnTo>
                    <a:cubicBezTo>
                      <a:pt x="8384" y="13060"/>
                      <a:pt x="7524" y="13060"/>
                      <a:pt x="6996" y="12399"/>
                    </a:cubicBezTo>
                    <a:lnTo>
                      <a:pt x="4317" y="9058"/>
                    </a:lnTo>
                    <a:cubicBezTo>
                      <a:pt x="4051" y="8728"/>
                      <a:pt x="3622" y="8728"/>
                      <a:pt x="3358" y="9058"/>
                    </a:cubicBezTo>
                    <a:lnTo>
                      <a:pt x="1836" y="10956"/>
                    </a:lnTo>
                    <a:cubicBezTo>
                      <a:pt x="1572" y="11286"/>
                      <a:pt x="1572" y="11821"/>
                      <a:pt x="1836" y="12152"/>
                    </a:cubicBezTo>
                    <a:lnTo>
                      <a:pt x="7523" y="19246"/>
                    </a:lnTo>
                    <a:cubicBezTo>
                      <a:pt x="7788" y="19575"/>
                      <a:pt x="8218" y="19575"/>
                      <a:pt x="8482" y="19246"/>
                    </a:cubicBezTo>
                    <a:lnTo>
                      <a:pt x="10004" y="17348"/>
                    </a:lnTo>
                    <a:cubicBezTo>
                      <a:pt x="10076" y="17257"/>
                      <a:pt x="10125" y="17149"/>
                      <a:pt x="10158" y="17036"/>
                    </a:cubicBezTo>
                    <a:lnTo>
                      <a:pt x="19499" y="5385"/>
                    </a:lnTo>
                    <a:cubicBezTo>
                      <a:pt x="19763" y="5053"/>
                      <a:pt x="19763" y="4518"/>
                      <a:pt x="19499" y="4188"/>
                    </a:cubicBezTo>
                    <a:cubicBezTo>
                      <a:pt x="19499" y="4188"/>
                      <a:pt x="19499" y="4188"/>
                      <a:pt x="19499" y="4188"/>
                    </a:cubicBezTo>
                    <a:close/>
                    <a:moveTo>
                      <a:pt x="20938" y="5983"/>
                    </a:moveTo>
                    <a:lnTo>
                      <a:pt x="8951" y="20934"/>
                    </a:lnTo>
                    <a:cubicBezTo>
                      <a:pt x="8675" y="21278"/>
                      <a:pt x="8314" y="21434"/>
                      <a:pt x="7955" y="21420"/>
                    </a:cubicBezTo>
                    <a:cubicBezTo>
                      <a:pt x="7597" y="21434"/>
                      <a:pt x="7233" y="21278"/>
                      <a:pt x="6958" y="20934"/>
                    </a:cubicBezTo>
                    <a:lnTo>
                      <a:pt x="397" y="12750"/>
                    </a:lnTo>
                    <a:cubicBezTo>
                      <a:pt x="-132" y="12090"/>
                      <a:pt x="-132" y="11019"/>
                      <a:pt x="397" y="10358"/>
                    </a:cubicBezTo>
                    <a:lnTo>
                      <a:pt x="2878" y="7263"/>
                    </a:lnTo>
                    <a:cubicBezTo>
                      <a:pt x="3408" y="6602"/>
                      <a:pt x="4267" y="6602"/>
                      <a:pt x="4797" y="7263"/>
                    </a:cubicBezTo>
                    <a:lnTo>
                      <a:pt x="7955" y="11203"/>
                    </a:lnTo>
                    <a:lnTo>
                      <a:pt x="16538" y="495"/>
                    </a:lnTo>
                    <a:cubicBezTo>
                      <a:pt x="17068" y="-165"/>
                      <a:pt x="17928" y="-165"/>
                      <a:pt x="18458" y="495"/>
                    </a:cubicBezTo>
                    <a:lnTo>
                      <a:pt x="20938" y="3590"/>
                    </a:lnTo>
                    <a:cubicBezTo>
                      <a:pt x="21467" y="4251"/>
                      <a:pt x="21467" y="5322"/>
                      <a:pt x="20938" y="5983"/>
                    </a:cubicBezTo>
                    <a:cubicBezTo>
                      <a:pt x="20938" y="5983"/>
                      <a:pt x="20938" y="5983"/>
                      <a:pt x="20938" y="5983"/>
                    </a:cubicBezTo>
                    <a:close/>
                  </a:path>
                </a:pathLst>
              </a:custGeom>
              <a:solidFill>
                <a:srgbClr val="4472C4"/>
              </a:solidFill>
              <a:ln>
                <a:noFill/>
              </a:ln>
              <a:effectLst/>
            </p:spPr>
            <p:txBody>
              <a:bodyPr lIns="0" tIns="0" rIns="0" bIns="0" anchor="ctr"/>
              <a:lstStyle/>
              <a:p>
                <a:endParaRPr lang="id-ID" sz="900">
                  <a:solidFill>
                    <a:schemeClr val="bg1"/>
                  </a:solidFill>
                </a:endParaRPr>
              </a:p>
            </p:txBody>
          </p:sp>
          <p:sp>
            <p:nvSpPr>
              <p:cNvPr id="39" name="Shape 97">
                <a:extLst>
                  <a:ext uri="{FF2B5EF4-FFF2-40B4-BE49-F238E27FC236}">
                    <a16:creationId xmlns:a16="http://schemas.microsoft.com/office/drawing/2014/main" id="{9669B29D-312C-4046-B306-943B9BA9EE17}"/>
                  </a:ext>
                </a:extLst>
              </p:cNvPr>
              <p:cNvSpPr>
                <a:spLocks/>
              </p:cNvSpPr>
              <p:nvPr/>
            </p:nvSpPr>
            <p:spPr bwMode="auto">
              <a:xfrm>
                <a:off x="920896" y="4517491"/>
                <a:ext cx="312592" cy="326914"/>
              </a:xfrm>
              <a:custGeom>
                <a:avLst/>
                <a:gdLst>
                  <a:gd name="T0" fmla="*/ 59232377 w 21600"/>
                  <a:gd name="T1" fmla="*/ 67792521 h 21600"/>
                  <a:gd name="T2" fmla="*/ 59232377 w 21600"/>
                  <a:gd name="T3" fmla="*/ 67792521 h 21600"/>
                  <a:gd name="T4" fmla="*/ 59232377 w 21600"/>
                  <a:gd name="T5" fmla="*/ 67792521 h 21600"/>
                  <a:gd name="T6" fmla="*/ 59232377 w 21600"/>
                  <a:gd name="T7" fmla="*/ 6779252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15020"/>
                    </a:moveTo>
                    <a:lnTo>
                      <a:pt x="21600" y="12986"/>
                    </a:lnTo>
                    <a:lnTo>
                      <a:pt x="12524" y="7618"/>
                    </a:lnTo>
                    <a:lnTo>
                      <a:pt x="12524" y="1645"/>
                    </a:lnTo>
                    <a:cubicBezTo>
                      <a:pt x="12524" y="822"/>
                      <a:pt x="11662" y="0"/>
                      <a:pt x="10800" y="0"/>
                    </a:cubicBezTo>
                    <a:cubicBezTo>
                      <a:pt x="9938" y="0"/>
                      <a:pt x="9076" y="822"/>
                      <a:pt x="9076" y="1645"/>
                    </a:cubicBezTo>
                    <a:lnTo>
                      <a:pt x="9076" y="7618"/>
                    </a:lnTo>
                    <a:lnTo>
                      <a:pt x="0" y="12986"/>
                    </a:lnTo>
                    <a:lnTo>
                      <a:pt x="0" y="15020"/>
                    </a:lnTo>
                    <a:lnTo>
                      <a:pt x="9076" y="12337"/>
                    </a:lnTo>
                    <a:lnTo>
                      <a:pt x="9076" y="18310"/>
                    </a:lnTo>
                    <a:lnTo>
                      <a:pt x="6897" y="19955"/>
                    </a:lnTo>
                    <a:lnTo>
                      <a:pt x="6897" y="21600"/>
                    </a:lnTo>
                    <a:lnTo>
                      <a:pt x="10800" y="20604"/>
                    </a:lnTo>
                    <a:lnTo>
                      <a:pt x="14657" y="21600"/>
                    </a:lnTo>
                    <a:lnTo>
                      <a:pt x="14657" y="19955"/>
                    </a:lnTo>
                    <a:lnTo>
                      <a:pt x="12524" y="18310"/>
                    </a:lnTo>
                    <a:lnTo>
                      <a:pt x="12524" y="12337"/>
                    </a:lnTo>
                    <a:lnTo>
                      <a:pt x="21600" y="15020"/>
                    </a:lnTo>
                  </a:path>
                </a:pathLst>
              </a:custGeom>
              <a:solidFill>
                <a:srgbClr val="4472C4"/>
              </a:solidFill>
              <a:ln w="12700">
                <a:noFill/>
                <a:miter lim="400000"/>
                <a:headEnd/>
                <a:tailEnd/>
              </a:ln>
            </p:spPr>
            <p:txBody>
              <a:bodyPr lIns="22860" rIns="22860" anchor="ctr"/>
              <a:lstStyle/>
              <a:p>
                <a:endParaRPr lang="ar-IQ" sz="900"/>
              </a:p>
            </p:txBody>
          </p:sp>
          <p:sp>
            <p:nvSpPr>
              <p:cNvPr id="40" name="AutoShape 21">
                <a:extLst>
                  <a:ext uri="{FF2B5EF4-FFF2-40B4-BE49-F238E27FC236}">
                    <a16:creationId xmlns:a16="http://schemas.microsoft.com/office/drawing/2014/main" id="{6149B3F8-D909-4CEB-A318-F97FA51DC1FE}"/>
                  </a:ext>
                </a:extLst>
              </p:cNvPr>
              <p:cNvSpPr>
                <a:spLocks/>
              </p:cNvSpPr>
              <p:nvPr/>
            </p:nvSpPr>
            <p:spPr bwMode="auto">
              <a:xfrm>
                <a:off x="3711088" y="4523782"/>
                <a:ext cx="314332" cy="314332"/>
              </a:xfrm>
              <a:custGeom>
                <a:avLst/>
                <a:gdLst>
                  <a:gd name="T0" fmla="*/ 383382 w 21468"/>
                  <a:gd name="T1" fmla="*/ 383382 h 21468"/>
                  <a:gd name="T2" fmla="*/ 383382 w 21468"/>
                  <a:gd name="T3" fmla="*/ 383382 h 21468"/>
                  <a:gd name="T4" fmla="*/ 383382 w 21468"/>
                  <a:gd name="T5" fmla="*/ 383382 h 21468"/>
                  <a:gd name="T6" fmla="*/ 383382 w 21468"/>
                  <a:gd name="T7" fmla="*/ 383382 h 214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468">
                    <a:moveTo>
                      <a:pt x="13411" y="8795"/>
                    </a:moveTo>
                    <a:cubicBezTo>
                      <a:pt x="13406" y="6254"/>
                      <a:pt x="11344" y="4193"/>
                      <a:pt x="8803" y="4193"/>
                    </a:cubicBezTo>
                    <a:cubicBezTo>
                      <a:pt x="8799" y="4193"/>
                      <a:pt x="8796" y="4195"/>
                      <a:pt x="8793" y="4195"/>
                    </a:cubicBezTo>
                    <a:lnTo>
                      <a:pt x="8793" y="3374"/>
                    </a:lnTo>
                    <a:cubicBezTo>
                      <a:pt x="8796" y="3374"/>
                      <a:pt x="8799" y="3374"/>
                      <a:pt x="8801" y="3374"/>
                    </a:cubicBezTo>
                    <a:cubicBezTo>
                      <a:pt x="11797" y="3374"/>
                      <a:pt x="14225" y="5800"/>
                      <a:pt x="14230" y="8795"/>
                    </a:cubicBezTo>
                    <a:lnTo>
                      <a:pt x="13411" y="8795"/>
                    </a:lnTo>
                    <a:cubicBezTo>
                      <a:pt x="13411" y="8795"/>
                      <a:pt x="13411" y="8795"/>
                      <a:pt x="13411" y="8795"/>
                    </a:cubicBezTo>
                    <a:close/>
                    <a:moveTo>
                      <a:pt x="16168" y="8801"/>
                    </a:moveTo>
                    <a:cubicBezTo>
                      <a:pt x="16168" y="4732"/>
                      <a:pt x="12870" y="1435"/>
                      <a:pt x="8801" y="1435"/>
                    </a:cubicBezTo>
                    <a:cubicBezTo>
                      <a:pt x="4732" y="1435"/>
                      <a:pt x="1433" y="4732"/>
                      <a:pt x="1433" y="8801"/>
                    </a:cubicBezTo>
                    <a:cubicBezTo>
                      <a:pt x="1433" y="12870"/>
                      <a:pt x="4732" y="16170"/>
                      <a:pt x="8801" y="16170"/>
                    </a:cubicBezTo>
                    <a:cubicBezTo>
                      <a:pt x="10582" y="16170"/>
                      <a:pt x="12215" y="15536"/>
                      <a:pt x="13489" y="14486"/>
                    </a:cubicBezTo>
                    <a:lnTo>
                      <a:pt x="18719" y="19714"/>
                    </a:lnTo>
                    <a:cubicBezTo>
                      <a:pt x="18981" y="19977"/>
                      <a:pt x="19408" y="19977"/>
                      <a:pt x="19672" y="19714"/>
                    </a:cubicBezTo>
                    <a:cubicBezTo>
                      <a:pt x="19935" y="19452"/>
                      <a:pt x="19935" y="19024"/>
                      <a:pt x="19672" y="18761"/>
                    </a:cubicBezTo>
                    <a:lnTo>
                      <a:pt x="14445" y="13534"/>
                    </a:lnTo>
                    <a:cubicBezTo>
                      <a:pt x="15519" y="12254"/>
                      <a:pt x="16168" y="10603"/>
                      <a:pt x="16168" y="8801"/>
                    </a:cubicBezTo>
                    <a:cubicBezTo>
                      <a:pt x="16168" y="8801"/>
                      <a:pt x="16168" y="8801"/>
                      <a:pt x="16168" y="8801"/>
                    </a:cubicBezTo>
                    <a:close/>
                    <a:moveTo>
                      <a:pt x="21073" y="18164"/>
                    </a:moveTo>
                    <a:cubicBezTo>
                      <a:pt x="21600" y="18690"/>
                      <a:pt x="21600" y="19544"/>
                      <a:pt x="21073" y="20071"/>
                    </a:cubicBezTo>
                    <a:lnTo>
                      <a:pt x="20071" y="21073"/>
                    </a:lnTo>
                    <a:cubicBezTo>
                      <a:pt x="19544" y="21600"/>
                      <a:pt x="18690" y="21600"/>
                      <a:pt x="18164" y="21073"/>
                    </a:cubicBezTo>
                    <a:lnTo>
                      <a:pt x="13651" y="16560"/>
                    </a:lnTo>
                    <a:cubicBezTo>
                      <a:pt x="13562" y="16473"/>
                      <a:pt x="13511" y="16365"/>
                      <a:pt x="13453" y="16262"/>
                    </a:cubicBezTo>
                    <a:cubicBezTo>
                      <a:pt x="12102" y="17106"/>
                      <a:pt x="10511" y="17601"/>
                      <a:pt x="8799" y="17601"/>
                    </a:cubicBezTo>
                    <a:cubicBezTo>
                      <a:pt x="3940" y="17601"/>
                      <a:pt x="0" y="13662"/>
                      <a:pt x="0" y="8801"/>
                    </a:cubicBezTo>
                    <a:cubicBezTo>
                      <a:pt x="0" y="3940"/>
                      <a:pt x="3940" y="0"/>
                      <a:pt x="8799" y="0"/>
                    </a:cubicBezTo>
                    <a:cubicBezTo>
                      <a:pt x="13660" y="0"/>
                      <a:pt x="17601" y="3940"/>
                      <a:pt x="17601" y="8801"/>
                    </a:cubicBezTo>
                    <a:cubicBezTo>
                      <a:pt x="17601" y="10511"/>
                      <a:pt x="17106" y="12103"/>
                      <a:pt x="16261" y="13453"/>
                    </a:cubicBezTo>
                    <a:cubicBezTo>
                      <a:pt x="16365" y="13512"/>
                      <a:pt x="16471" y="13564"/>
                      <a:pt x="16560" y="13651"/>
                    </a:cubicBezTo>
                    <a:lnTo>
                      <a:pt x="21073" y="18164"/>
                    </a:lnTo>
                    <a:cubicBezTo>
                      <a:pt x="21073" y="18164"/>
                      <a:pt x="21073" y="18164"/>
                      <a:pt x="21073" y="18164"/>
                    </a:cubicBezTo>
                    <a:close/>
                  </a:path>
                </a:pathLst>
              </a:custGeom>
              <a:solidFill>
                <a:srgbClr val="4472C4"/>
              </a:solidFill>
              <a:ln>
                <a:noFill/>
              </a:ln>
              <a:effectLst/>
            </p:spPr>
            <p:txBody>
              <a:bodyPr lIns="0" tIns="0" rIns="0" bIns="0" anchor="ctr"/>
              <a:lstStyle/>
              <a:p>
                <a:endParaRPr lang="id-ID" sz="900">
                  <a:solidFill>
                    <a:schemeClr val="bg1"/>
                  </a:solidFill>
                </a:endParaRPr>
              </a:p>
            </p:txBody>
          </p:sp>
          <p:sp>
            <p:nvSpPr>
              <p:cNvPr id="41" name="AutoShape 31">
                <a:extLst>
                  <a:ext uri="{FF2B5EF4-FFF2-40B4-BE49-F238E27FC236}">
                    <a16:creationId xmlns:a16="http://schemas.microsoft.com/office/drawing/2014/main" id="{D46AD63E-1FC7-49D9-910C-65274648A0CF}"/>
                  </a:ext>
                </a:extLst>
              </p:cNvPr>
              <p:cNvSpPr>
                <a:spLocks/>
              </p:cNvSpPr>
              <p:nvPr/>
            </p:nvSpPr>
            <p:spPr bwMode="auto">
              <a:xfrm>
                <a:off x="3724106" y="2197892"/>
                <a:ext cx="288298" cy="302616"/>
              </a:xfrm>
              <a:custGeom>
                <a:avLst/>
                <a:gdLst>
                  <a:gd name="T0" fmla="*/ 351631 w 21600"/>
                  <a:gd name="T1" fmla="*/ 379701 h 21294"/>
                  <a:gd name="T2" fmla="*/ 351631 w 21600"/>
                  <a:gd name="T3" fmla="*/ 379701 h 21294"/>
                  <a:gd name="T4" fmla="*/ 351631 w 21600"/>
                  <a:gd name="T5" fmla="*/ 379701 h 21294"/>
                  <a:gd name="T6" fmla="*/ 351631 w 21600"/>
                  <a:gd name="T7" fmla="*/ 379701 h 212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294">
                    <a:moveTo>
                      <a:pt x="17208" y="15534"/>
                    </a:moveTo>
                    <a:cubicBezTo>
                      <a:pt x="16444" y="15195"/>
                      <a:pt x="14772" y="14720"/>
                      <a:pt x="14081" y="14313"/>
                    </a:cubicBezTo>
                    <a:cubicBezTo>
                      <a:pt x="13635" y="14052"/>
                      <a:pt x="12766" y="13513"/>
                      <a:pt x="12199" y="13160"/>
                    </a:cubicBezTo>
                    <a:lnTo>
                      <a:pt x="12199" y="10830"/>
                    </a:lnTo>
                    <a:cubicBezTo>
                      <a:pt x="12899" y="10258"/>
                      <a:pt x="13439" y="9266"/>
                      <a:pt x="13686" y="8062"/>
                    </a:cubicBezTo>
                    <a:lnTo>
                      <a:pt x="13714" y="8062"/>
                    </a:lnTo>
                    <a:cubicBezTo>
                      <a:pt x="13714" y="8062"/>
                      <a:pt x="13718" y="8053"/>
                      <a:pt x="13718" y="8050"/>
                    </a:cubicBezTo>
                    <a:cubicBezTo>
                      <a:pt x="13727" y="8053"/>
                      <a:pt x="13732" y="8064"/>
                      <a:pt x="13742" y="8067"/>
                    </a:cubicBezTo>
                    <a:cubicBezTo>
                      <a:pt x="14003" y="8131"/>
                      <a:pt x="14324" y="7806"/>
                      <a:pt x="14457" y="7340"/>
                    </a:cubicBezTo>
                    <a:cubicBezTo>
                      <a:pt x="14591" y="6875"/>
                      <a:pt x="14488" y="6445"/>
                      <a:pt x="14227" y="6378"/>
                    </a:cubicBezTo>
                    <a:cubicBezTo>
                      <a:pt x="14213" y="6375"/>
                      <a:pt x="14198" y="6384"/>
                      <a:pt x="14185" y="6383"/>
                    </a:cubicBezTo>
                    <a:cubicBezTo>
                      <a:pt x="14359" y="5487"/>
                      <a:pt x="14452" y="4377"/>
                      <a:pt x="14155" y="3416"/>
                    </a:cubicBezTo>
                    <a:cubicBezTo>
                      <a:pt x="13739" y="2061"/>
                      <a:pt x="13265" y="1811"/>
                      <a:pt x="11866" y="1454"/>
                    </a:cubicBezTo>
                    <a:cubicBezTo>
                      <a:pt x="10468" y="1097"/>
                      <a:pt x="9705" y="1427"/>
                      <a:pt x="9387" y="1564"/>
                    </a:cubicBezTo>
                    <a:cubicBezTo>
                      <a:pt x="9069" y="1701"/>
                      <a:pt x="8720" y="2057"/>
                      <a:pt x="8720" y="2057"/>
                    </a:cubicBezTo>
                    <a:cubicBezTo>
                      <a:pt x="8720" y="2057"/>
                      <a:pt x="8275" y="1811"/>
                      <a:pt x="7734" y="2442"/>
                    </a:cubicBezTo>
                    <a:cubicBezTo>
                      <a:pt x="7193" y="3072"/>
                      <a:pt x="7257" y="3374"/>
                      <a:pt x="7257" y="3731"/>
                    </a:cubicBezTo>
                    <a:cubicBezTo>
                      <a:pt x="7257" y="4819"/>
                      <a:pt x="7352" y="5701"/>
                      <a:pt x="7472" y="6383"/>
                    </a:cubicBezTo>
                    <a:cubicBezTo>
                      <a:pt x="7460" y="6384"/>
                      <a:pt x="7447" y="6375"/>
                      <a:pt x="7434" y="6378"/>
                    </a:cubicBezTo>
                    <a:cubicBezTo>
                      <a:pt x="7173" y="6445"/>
                      <a:pt x="7070" y="6875"/>
                      <a:pt x="7203" y="7340"/>
                    </a:cubicBezTo>
                    <a:cubicBezTo>
                      <a:pt x="7337" y="7806"/>
                      <a:pt x="7659" y="8131"/>
                      <a:pt x="7919" y="8067"/>
                    </a:cubicBezTo>
                    <a:cubicBezTo>
                      <a:pt x="7921" y="8067"/>
                      <a:pt x="7922" y="8064"/>
                      <a:pt x="7924" y="8064"/>
                    </a:cubicBezTo>
                    <a:cubicBezTo>
                      <a:pt x="7936" y="8090"/>
                      <a:pt x="7947" y="8116"/>
                      <a:pt x="7947" y="8116"/>
                    </a:cubicBezTo>
                    <a:lnTo>
                      <a:pt x="8018" y="8114"/>
                    </a:lnTo>
                    <a:cubicBezTo>
                      <a:pt x="8257" y="9231"/>
                      <a:pt x="8747" y="10160"/>
                      <a:pt x="9382" y="10734"/>
                    </a:cubicBezTo>
                    <a:lnTo>
                      <a:pt x="9382" y="13154"/>
                    </a:lnTo>
                    <a:cubicBezTo>
                      <a:pt x="8815" y="13507"/>
                      <a:pt x="7939" y="14051"/>
                      <a:pt x="7491" y="14313"/>
                    </a:cubicBezTo>
                    <a:cubicBezTo>
                      <a:pt x="6801" y="14720"/>
                      <a:pt x="5128" y="15195"/>
                      <a:pt x="4364" y="15534"/>
                    </a:cubicBezTo>
                    <a:cubicBezTo>
                      <a:pt x="3602" y="15872"/>
                      <a:pt x="1565" y="16834"/>
                      <a:pt x="1565" y="18759"/>
                    </a:cubicBezTo>
                    <a:cubicBezTo>
                      <a:pt x="1565" y="18951"/>
                      <a:pt x="1851" y="19101"/>
                      <a:pt x="2302" y="19221"/>
                    </a:cubicBezTo>
                    <a:cubicBezTo>
                      <a:pt x="3192" y="19651"/>
                      <a:pt x="6655" y="19974"/>
                      <a:pt x="10799" y="19974"/>
                    </a:cubicBezTo>
                    <a:cubicBezTo>
                      <a:pt x="15023" y="19974"/>
                      <a:pt x="18545" y="19639"/>
                      <a:pt x="19351" y="19196"/>
                    </a:cubicBezTo>
                    <a:cubicBezTo>
                      <a:pt x="19752" y="19079"/>
                      <a:pt x="20007" y="18937"/>
                      <a:pt x="20007" y="18759"/>
                    </a:cubicBezTo>
                    <a:cubicBezTo>
                      <a:pt x="20007" y="16834"/>
                      <a:pt x="17971" y="15872"/>
                      <a:pt x="17208" y="15534"/>
                    </a:cubicBezTo>
                    <a:cubicBezTo>
                      <a:pt x="17208" y="15534"/>
                      <a:pt x="17208" y="15534"/>
                      <a:pt x="17208" y="15534"/>
                    </a:cubicBezTo>
                    <a:close/>
                    <a:moveTo>
                      <a:pt x="10801" y="21294"/>
                    </a:moveTo>
                    <a:cubicBezTo>
                      <a:pt x="4835" y="21294"/>
                      <a:pt x="0" y="20334"/>
                      <a:pt x="0" y="19047"/>
                    </a:cubicBezTo>
                    <a:cubicBezTo>
                      <a:pt x="0" y="19042"/>
                      <a:pt x="1" y="19039"/>
                      <a:pt x="1" y="19035"/>
                    </a:cubicBezTo>
                    <a:cubicBezTo>
                      <a:pt x="1" y="19035"/>
                      <a:pt x="0" y="19033"/>
                      <a:pt x="0" y="19032"/>
                    </a:cubicBezTo>
                    <a:cubicBezTo>
                      <a:pt x="0" y="16644"/>
                      <a:pt x="1977" y="14936"/>
                      <a:pt x="2923" y="14515"/>
                    </a:cubicBezTo>
                    <a:cubicBezTo>
                      <a:pt x="3871" y="14096"/>
                      <a:pt x="5947" y="13507"/>
                      <a:pt x="6803" y="13002"/>
                    </a:cubicBezTo>
                    <a:cubicBezTo>
                      <a:pt x="7660" y="12497"/>
                      <a:pt x="7941" y="12287"/>
                      <a:pt x="7941" y="12287"/>
                    </a:cubicBezTo>
                    <a:cubicBezTo>
                      <a:pt x="7941" y="12287"/>
                      <a:pt x="7947" y="12352"/>
                      <a:pt x="7967" y="12457"/>
                    </a:cubicBezTo>
                    <a:lnTo>
                      <a:pt x="7967" y="11388"/>
                    </a:lnTo>
                    <a:cubicBezTo>
                      <a:pt x="7357" y="10637"/>
                      <a:pt x="6893" y="9650"/>
                      <a:pt x="6640" y="8529"/>
                    </a:cubicBezTo>
                    <a:cubicBezTo>
                      <a:pt x="6634" y="8531"/>
                      <a:pt x="6629" y="8538"/>
                      <a:pt x="6622" y="8540"/>
                    </a:cubicBezTo>
                    <a:cubicBezTo>
                      <a:pt x="6214" y="8643"/>
                      <a:pt x="5712" y="8134"/>
                      <a:pt x="5502" y="7405"/>
                    </a:cubicBezTo>
                    <a:cubicBezTo>
                      <a:pt x="5292" y="6677"/>
                      <a:pt x="5455" y="6003"/>
                      <a:pt x="5863" y="5900"/>
                    </a:cubicBezTo>
                    <a:cubicBezTo>
                      <a:pt x="5889" y="5894"/>
                      <a:pt x="5915" y="5908"/>
                      <a:pt x="5942" y="5906"/>
                    </a:cubicBezTo>
                    <a:cubicBezTo>
                      <a:pt x="5876" y="5100"/>
                      <a:pt x="5793" y="4001"/>
                      <a:pt x="5793" y="3667"/>
                    </a:cubicBezTo>
                    <a:cubicBezTo>
                      <a:pt x="5793" y="3121"/>
                      <a:pt x="5702" y="2659"/>
                      <a:pt x="6468" y="1692"/>
                    </a:cubicBezTo>
                    <a:cubicBezTo>
                      <a:pt x="7236" y="724"/>
                      <a:pt x="7867" y="1103"/>
                      <a:pt x="7867" y="1103"/>
                    </a:cubicBezTo>
                    <a:cubicBezTo>
                      <a:pt x="7867" y="1103"/>
                      <a:pt x="8364" y="639"/>
                      <a:pt x="8815" y="429"/>
                    </a:cubicBezTo>
                    <a:cubicBezTo>
                      <a:pt x="9266" y="219"/>
                      <a:pt x="10348" y="-306"/>
                      <a:pt x="12334" y="239"/>
                    </a:cubicBezTo>
                    <a:cubicBezTo>
                      <a:pt x="14318" y="787"/>
                      <a:pt x="15085" y="1018"/>
                      <a:pt x="15582" y="3121"/>
                    </a:cubicBezTo>
                    <a:cubicBezTo>
                      <a:pt x="15867" y="4333"/>
                      <a:pt x="15821" y="5295"/>
                      <a:pt x="15734" y="5903"/>
                    </a:cubicBezTo>
                    <a:cubicBezTo>
                      <a:pt x="15749" y="5905"/>
                      <a:pt x="15765" y="5897"/>
                      <a:pt x="15780" y="5900"/>
                    </a:cubicBezTo>
                    <a:cubicBezTo>
                      <a:pt x="16190" y="6003"/>
                      <a:pt x="16351" y="6677"/>
                      <a:pt x="16141" y="7405"/>
                    </a:cubicBezTo>
                    <a:cubicBezTo>
                      <a:pt x="15936" y="8120"/>
                      <a:pt x="15451" y="8620"/>
                      <a:pt x="15046" y="8541"/>
                    </a:cubicBezTo>
                    <a:cubicBezTo>
                      <a:pt x="14778" y="9720"/>
                      <a:pt x="14280" y="10747"/>
                      <a:pt x="13622" y="11508"/>
                    </a:cubicBezTo>
                    <a:lnTo>
                      <a:pt x="13622" y="12353"/>
                    </a:lnTo>
                    <a:cubicBezTo>
                      <a:pt x="13629" y="12313"/>
                      <a:pt x="13631" y="12287"/>
                      <a:pt x="13631" y="12287"/>
                    </a:cubicBezTo>
                    <a:cubicBezTo>
                      <a:pt x="13631" y="12287"/>
                      <a:pt x="13913" y="12497"/>
                      <a:pt x="14769" y="13002"/>
                    </a:cubicBezTo>
                    <a:cubicBezTo>
                      <a:pt x="15626" y="13507"/>
                      <a:pt x="17702" y="14096"/>
                      <a:pt x="18648" y="14515"/>
                    </a:cubicBezTo>
                    <a:cubicBezTo>
                      <a:pt x="19573" y="14925"/>
                      <a:pt x="21462" y="16564"/>
                      <a:pt x="21557" y="18859"/>
                    </a:cubicBezTo>
                    <a:cubicBezTo>
                      <a:pt x="21580" y="18921"/>
                      <a:pt x="21599" y="18984"/>
                      <a:pt x="21599" y="19047"/>
                    </a:cubicBezTo>
                    <a:cubicBezTo>
                      <a:pt x="21599" y="20334"/>
                      <a:pt x="16764" y="21294"/>
                      <a:pt x="10801" y="21294"/>
                    </a:cubicBezTo>
                    <a:cubicBezTo>
                      <a:pt x="10801" y="21294"/>
                      <a:pt x="10801" y="21294"/>
                      <a:pt x="10801" y="21294"/>
                    </a:cubicBezTo>
                    <a:close/>
                  </a:path>
                </a:pathLst>
              </a:custGeom>
              <a:solidFill>
                <a:srgbClr val="4472C4"/>
              </a:solidFill>
              <a:ln>
                <a:noFill/>
              </a:ln>
              <a:effectLst/>
            </p:spPr>
            <p:txBody>
              <a:bodyPr lIns="0" tIns="0" rIns="0" bIns="0" anchor="ctr"/>
              <a:lstStyle/>
              <a:p>
                <a:endParaRPr lang="id-ID" sz="900">
                  <a:solidFill>
                    <a:schemeClr val="bg1"/>
                  </a:solidFill>
                </a:endParaRPr>
              </a:p>
            </p:txBody>
          </p:sp>
        </p:grpSp>
      </p:grpSp>
      <p:sp>
        <p:nvSpPr>
          <p:cNvPr id="42" name="Rectangle 41">
            <a:extLst>
              <a:ext uri="{FF2B5EF4-FFF2-40B4-BE49-F238E27FC236}">
                <a16:creationId xmlns:a16="http://schemas.microsoft.com/office/drawing/2014/main" id="{578BF77D-9FC4-4AF8-A6E1-2094167CB597}"/>
              </a:ext>
            </a:extLst>
          </p:cNvPr>
          <p:cNvSpPr/>
          <p:nvPr/>
        </p:nvSpPr>
        <p:spPr>
          <a:xfrm>
            <a:off x="0" y="6786000"/>
            <a:ext cx="12192000" cy="72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Tree>
    <p:extLst>
      <p:ext uri="{BB962C8B-B14F-4D97-AF65-F5344CB8AC3E}">
        <p14:creationId xmlns:p14="http://schemas.microsoft.com/office/powerpoint/2010/main" val="343421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14BAE2C-07AA-41FF-A02D-6C1E7C8B6759}"/>
              </a:ext>
            </a:extLst>
          </p:cNvPr>
          <p:cNvGrpSpPr/>
          <p:nvPr/>
        </p:nvGrpSpPr>
        <p:grpSpPr>
          <a:xfrm>
            <a:off x="792566" y="1198781"/>
            <a:ext cx="4220759" cy="4550312"/>
            <a:chOff x="792566" y="1198781"/>
            <a:chExt cx="4220759" cy="4550312"/>
          </a:xfrm>
        </p:grpSpPr>
        <p:sp>
          <p:nvSpPr>
            <p:cNvPr id="2" name="Rectangle 1">
              <a:extLst>
                <a:ext uri="{FF2B5EF4-FFF2-40B4-BE49-F238E27FC236}">
                  <a16:creationId xmlns:a16="http://schemas.microsoft.com/office/drawing/2014/main" id="{C43065D4-23D6-4012-82C3-A00F8E806378}"/>
                </a:ext>
              </a:extLst>
            </p:cNvPr>
            <p:cNvSpPr/>
            <p:nvPr/>
          </p:nvSpPr>
          <p:spPr>
            <a:xfrm>
              <a:off x="792566" y="1198781"/>
              <a:ext cx="3358520" cy="707886"/>
            </a:xfrm>
            <a:prstGeom prst="rect">
              <a:avLst/>
            </a:prstGeom>
          </p:spPr>
          <p:txBody>
            <a:bodyPr wrap="square">
              <a:spAutoFit/>
            </a:bodyPr>
            <a:lstStyle/>
            <a:p>
              <a:r>
                <a:rPr lang="en-US" sz="4000" b="1" dirty="0">
                  <a:solidFill>
                    <a:srgbClr val="4472C4"/>
                  </a:solidFill>
                  <a:latin typeface="+mj-lt"/>
                  <a:cs typeface="Aharoni" panose="02010803020104030203" pitchFamily="2" charset="-79"/>
                </a:rPr>
                <a:t>BRUSH SLIDE</a:t>
              </a:r>
            </a:p>
          </p:txBody>
        </p:sp>
        <p:sp>
          <p:nvSpPr>
            <p:cNvPr id="3" name="TextBox 2">
              <a:extLst>
                <a:ext uri="{FF2B5EF4-FFF2-40B4-BE49-F238E27FC236}">
                  <a16:creationId xmlns:a16="http://schemas.microsoft.com/office/drawing/2014/main" id="{2C2506FC-D594-4B46-8159-394E90E55B9B}"/>
                </a:ext>
              </a:extLst>
            </p:cNvPr>
            <p:cNvSpPr txBox="1"/>
            <p:nvPr/>
          </p:nvSpPr>
          <p:spPr>
            <a:xfrm>
              <a:off x="901093" y="2032388"/>
              <a:ext cx="3847980" cy="923330"/>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85000"/>
                      <a:lumOff val="15000"/>
                    </a:schemeClr>
                  </a:solidFill>
                </a:rPr>
                <a:t>There are many variations of passages of lorem ipsum available, but the majority have suffered alteration in some form, by injected humour, or randomized words which don't look even slightly believable. If you are going to use A passage of lorem If you .</a:t>
              </a:r>
            </a:p>
          </p:txBody>
        </p:sp>
        <p:sp>
          <p:nvSpPr>
            <p:cNvPr id="4" name="Rectangle 3">
              <a:extLst>
                <a:ext uri="{FF2B5EF4-FFF2-40B4-BE49-F238E27FC236}">
                  <a16:creationId xmlns:a16="http://schemas.microsoft.com/office/drawing/2014/main" id="{F09F8C39-173F-4EF2-9A92-072877A56F0C}"/>
                </a:ext>
              </a:extLst>
            </p:cNvPr>
            <p:cNvSpPr/>
            <p:nvPr/>
          </p:nvSpPr>
          <p:spPr>
            <a:xfrm>
              <a:off x="850293" y="3440492"/>
              <a:ext cx="1349851" cy="523220"/>
            </a:xfrm>
            <a:prstGeom prst="rect">
              <a:avLst/>
            </a:prstGeom>
          </p:spPr>
          <p:txBody>
            <a:bodyPr wrap="square">
              <a:spAutoFit/>
            </a:bodyPr>
            <a:lstStyle/>
            <a:p>
              <a:pPr algn="r"/>
              <a:r>
                <a:rPr lang="en-US" sz="2800" b="1" dirty="0">
                  <a:solidFill>
                    <a:schemeClr val="accent1"/>
                  </a:solidFill>
                  <a:latin typeface="+mj-lt"/>
                  <a:cs typeface="Aharoni" panose="02010803020104030203" pitchFamily="2" charset="-79"/>
                </a:rPr>
                <a:t>58,564</a:t>
              </a:r>
            </a:p>
          </p:txBody>
        </p:sp>
        <p:cxnSp>
          <p:nvCxnSpPr>
            <p:cNvPr id="5" name="Straight Connector 4">
              <a:extLst>
                <a:ext uri="{FF2B5EF4-FFF2-40B4-BE49-F238E27FC236}">
                  <a16:creationId xmlns:a16="http://schemas.microsoft.com/office/drawing/2014/main" id="{F92050DB-18FA-4F7D-BB9D-BA674CAE069A}"/>
                </a:ext>
              </a:extLst>
            </p:cNvPr>
            <p:cNvCxnSpPr/>
            <p:nvPr/>
          </p:nvCxnSpPr>
          <p:spPr>
            <a:xfrm>
              <a:off x="2200144" y="3551517"/>
              <a:ext cx="0" cy="3011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DEA06B3-EE52-4881-B405-F2CF8C1EC305}"/>
                </a:ext>
              </a:extLst>
            </p:cNvPr>
            <p:cNvSpPr/>
            <p:nvPr/>
          </p:nvSpPr>
          <p:spPr>
            <a:xfrm>
              <a:off x="2307118" y="3464920"/>
              <a:ext cx="2706207" cy="461665"/>
            </a:xfrm>
            <a:prstGeom prst="rect">
              <a:avLst/>
            </a:prstGeom>
          </p:spPr>
          <p:txBody>
            <a:bodyPr wrap="square" lIns="91440" tIns="45720" rIns="91440" bIns="45720">
              <a:spAutoFit/>
            </a:bodyPr>
            <a:lstStyle/>
            <a:p>
              <a:r>
                <a:rPr lang="id-ID" sz="1200" dirty="0">
                  <a:solidFill>
                    <a:schemeClr val="tx1">
                      <a:lumMod val="85000"/>
                      <a:lumOff val="15000"/>
                    </a:schemeClr>
                  </a:solidFill>
                  <a:latin typeface="+mj-lt"/>
                </a:rPr>
                <a:t>Suitable for all category</a:t>
              </a:r>
              <a:r>
                <a:rPr lang="en-US" sz="1200" dirty="0">
                  <a:solidFill>
                    <a:schemeClr val="tx1">
                      <a:lumMod val="85000"/>
                      <a:lumOff val="15000"/>
                    </a:schemeClr>
                  </a:solidFill>
                  <a:latin typeface="+mj-lt"/>
                </a:rPr>
                <a:t>, Lorem Ipsum is not simply random text.</a:t>
              </a:r>
              <a:r>
                <a:rPr lang="id-ID" sz="1200" dirty="0">
                  <a:solidFill>
                    <a:schemeClr val="tx1">
                      <a:lumMod val="85000"/>
                      <a:lumOff val="15000"/>
                    </a:schemeClr>
                  </a:solidFill>
                  <a:latin typeface="+mj-lt"/>
                </a:rPr>
                <a:t> </a:t>
              </a:r>
              <a:endParaRPr lang="en-US" sz="1200" dirty="0">
                <a:solidFill>
                  <a:schemeClr val="tx1">
                    <a:lumMod val="85000"/>
                    <a:lumOff val="15000"/>
                  </a:schemeClr>
                </a:solidFill>
                <a:latin typeface="+mj-lt"/>
              </a:endParaRPr>
            </a:p>
          </p:txBody>
        </p:sp>
        <p:sp>
          <p:nvSpPr>
            <p:cNvPr id="7" name="Rectangle 6">
              <a:extLst>
                <a:ext uri="{FF2B5EF4-FFF2-40B4-BE49-F238E27FC236}">
                  <a16:creationId xmlns:a16="http://schemas.microsoft.com/office/drawing/2014/main" id="{007DA2E9-71D5-4AF4-B816-03A204F1106F}"/>
                </a:ext>
              </a:extLst>
            </p:cNvPr>
            <p:cNvSpPr/>
            <p:nvPr/>
          </p:nvSpPr>
          <p:spPr>
            <a:xfrm>
              <a:off x="850293" y="4074737"/>
              <a:ext cx="1349851" cy="523220"/>
            </a:xfrm>
            <a:prstGeom prst="rect">
              <a:avLst/>
            </a:prstGeom>
          </p:spPr>
          <p:txBody>
            <a:bodyPr wrap="square">
              <a:spAutoFit/>
            </a:bodyPr>
            <a:lstStyle/>
            <a:p>
              <a:pPr algn="r"/>
              <a:r>
                <a:rPr lang="en-US" sz="2800" b="1" dirty="0">
                  <a:solidFill>
                    <a:schemeClr val="accent1"/>
                  </a:solidFill>
                  <a:latin typeface="+mj-lt"/>
                  <a:cs typeface="Aharoni" panose="02010803020104030203" pitchFamily="2" charset="-79"/>
                </a:rPr>
                <a:t>34,023</a:t>
              </a:r>
            </a:p>
          </p:txBody>
        </p:sp>
        <p:cxnSp>
          <p:nvCxnSpPr>
            <p:cNvPr id="8" name="Straight Connector 7">
              <a:extLst>
                <a:ext uri="{FF2B5EF4-FFF2-40B4-BE49-F238E27FC236}">
                  <a16:creationId xmlns:a16="http://schemas.microsoft.com/office/drawing/2014/main" id="{6AA5263B-55A0-4B4C-8F97-79BF1B3D19BA}"/>
                </a:ext>
              </a:extLst>
            </p:cNvPr>
            <p:cNvCxnSpPr/>
            <p:nvPr/>
          </p:nvCxnSpPr>
          <p:spPr>
            <a:xfrm>
              <a:off x="2200144" y="4185762"/>
              <a:ext cx="0" cy="3011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DFB59DE-8D22-4B75-B9FA-B485D8347C5D}"/>
                </a:ext>
              </a:extLst>
            </p:cNvPr>
            <p:cNvSpPr/>
            <p:nvPr/>
          </p:nvSpPr>
          <p:spPr>
            <a:xfrm>
              <a:off x="2307118" y="4099165"/>
              <a:ext cx="2706207" cy="461665"/>
            </a:xfrm>
            <a:prstGeom prst="rect">
              <a:avLst/>
            </a:prstGeom>
          </p:spPr>
          <p:txBody>
            <a:bodyPr wrap="square" lIns="91440" tIns="45720" rIns="91440" bIns="45720">
              <a:spAutoFit/>
            </a:bodyPr>
            <a:lstStyle/>
            <a:p>
              <a:r>
                <a:rPr lang="id-ID" sz="1200" dirty="0">
                  <a:solidFill>
                    <a:schemeClr val="tx1">
                      <a:lumMod val="85000"/>
                      <a:lumOff val="15000"/>
                    </a:schemeClr>
                  </a:solidFill>
                  <a:latin typeface="+mj-lt"/>
                </a:rPr>
                <a:t>Suitable for all category</a:t>
              </a:r>
              <a:r>
                <a:rPr lang="en-US" sz="1200" dirty="0">
                  <a:solidFill>
                    <a:schemeClr val="tx1">
                      <a:lumMod val="85000"/>
                      <a:lumOff val="15000"/>
                    </a:schemeClr>
                  </a:solidFill>
                  <a:latin typeface="+mj-lt"/>
                </a:rPr>
                <a:t>, Lorem Ipsum is not simply random text.</a:t>
              </a:r>
              <a:r>
                <a:rPr lang="id-ID" sz="1200" dirty="0">
                  <a:solidFill>
                    <a:schemeClr val="tx1">
                      <a:lumMod val="85000"/>
                      <a:lumOff val="15000"/>
                    </a:schemeClr>
                  </a:solidFill>
                  <a:latin typeface="+mj-lt"/>
                </a:rPr>
                <a:t> </a:t>
              </a:r>
              <a:endParaRPr lang="en-US" sz="1200" dirty="0">
                <a:solidFill>
                  <a:schemeClr val="tx1">
                    <a:lumMod val="85000"/>
                    <a:lumOff val="15000"/>
                  </a:schemeClr>
                </a:solidFill>
                <a:latin typeface="+mj-lt"/>
              </a:endParaRPr>
            </a:p>
          </p:txBody>
        </p:sp>
        <p:sp>
          <p:nvSpPr>
            <p:cNvPr id="11" name="Rounded Rectangle 14">
              <a:extLst>
                <a:ext uri="{FF2B5EF4-FFF2-40B4-BE49-F238E27FC236}">
                  <a16:creationId xmlns:a16="http://schemas.microsoft.com/office/drawing/2014/main" id="{B6BD9141-F902-44B2-AAC8-ED6D8836E9FE}"/>
                </a:ext>
              </a:extLst>
            </p:cNvPr>
            <p:cNvSpPr/>
            <p:nvPr/>
          </p:nvSpPr>
          <p:spPr>
            <a:xfrm>
              <a:off x="944635" y="5072454"/>
              <a:ext cx="564850" cy="564850"/>
            </a:xfrm>
            <a:prstGeom prst="roundRect">
              <a:avLst/>
            </a:prstGeom>
            <a:solidFill>
              <a:srgbClr val="2F559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utoShape 36">
              <a:extLst>
                <a:ext uri="{FF2B5EF4-FFF2-40B4-BE49-F238E27FC236}">
                  <a16:creationId xmlns:a16="http://schemas.microsoft.com/office/drawing/2014/main" id="{9F6BE278-BF7D-4C3A-ACB0-4E4AE5BC0C7B}"/>
                </a:ext>
              </a:extLst>
            </p:cNvPr>
            <p:cNvSpPr>
              <a:spLocks/>
            </p:cNvSpPr>
            <p:nvPr/>
          </p:nvSpPr>
          <p:spPr bwMode="auto">
            <a:xfrm>
              <a:off x="1063389" y="5190084"/>
              <a:ext cx="327342" cy="3295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17" y="0"/>
                  </a:moveTo>
                  <a:lnTo>
                    <a:pt x="2083" y="0"/>
                  </a:lnTo>
                  <a:cubicBezTo>
                    <a:pt x="840" y="0"/>
                    <a:pt x="0" y="1032"/>
                    <a:pt x="0" y="2063"/>
                  </a:cubicBezTo>
                  <a:lnTo>
                    <a:pt x="0" y="21600"/>
                  </a:lnTo>
                  <a:lnTo>
                    <a:pt x="4367" y="17273"/>
                  </a:lnTo>
                  <a:lnTo>
                    <a:pt x="19517" y="17273"/>
                  </a:lnTo>
                  <a:cubicBezTo>
                    <a:pt x="20559" y="17273"/>
                    <a:pt x="21600" y="16242"/>
                    <a:pt x="21600" y="15010"/>
                  </a:cubicBezTo>
                  <a:lnTo>
                    <a:pt x="21600" y="2063"/>
                  </a:lnTo>
                  <a:cubicBezTo>
                    <a:pt x="21600" y="1032"/>
                    <a:pt x="20559" y="0"/>
                    <a:pt x="19517" y="0"/>
                  </a:cubicBezTo>
                  <a:close/>
                  <a:moveTo>
                    <a:pt x="17233" y="12947"/>
                  </a:moveTo>
                  <a:lnTo>
                    <a:pt x="4367" y="12947"/>
                  </a:lnTo>
                  <a:lnTo>
                    <a:pt x="4367" y="10684"/>
                  </a:lnTo>
                  <a:lnTo>
                    <a:pt x="17233" y="10684"/>
                  </a:lnTo>
                  <a:lnTo>
                    <a:pt x="17233" y="12947"/>
                  </a:lnTo>
                  <a:close/>
                  <a:moveTo>
                    <a:pt x="17233" y="9652"/>
                  </a:moveTo>
                  <a:lnTo>
                    <a:pt x="4367" y="9652"/>
                  </a:lnTo>
                  <a:lnTo>
                    <a:pt x="4367" y="7622"/>
                  </a:lnTo>
                  <a:lnTo>
                    <a:pt x="17233" y="7622"/>
                  </a:lnTo>
                  <a:lnTo>
                    <a:pt x="17233" y="9652"/>
                  </a:lnTo>
                  <a:close/>
                  <a:moveTo>
                    <a:pt x="17233" y="6390"/>
                  </a:moveTo>
                  <a:lnTo>
                    <a:pt x="4367" y="6390"/>
                  </a:lnTo>
                  <a:lnTo>
                    <a:pt x="4367" y="4327"/>
                  </a:lnTo>
                  <a:lnTo>
                    <a:pt x="17233" y="4327"/>
                  </a:lnTo>
                  <a:lnTo>
                    <a:pt x="17233" y="6390"/>
                  </a:lnTo>
                  <a:close/>
                </a:path>
              </a:pathLst>
            </a:custGeom>
            <a:solidFill>
              <a:schemeClr val="bg1"/>
            </a:solidFill>
            <a:ln>
              <a:noFill/>
            </a:ln>
            <a:effectLst/>
          </p:spPr>
          <p:txBody>
            <a:bodyPr lIns="22860" rIns="22860" anchor="ctr"/>
            <a:lstStyle>
              <a:lvl1pPr>
                <a:defRPr sz="3000" b="1">
                  <a:solidFill>
                    <a:srgbClr val="000000"/>
                  </a:solidFill>
                  <a:latin typeface="Helvetica Neue" charset="0"/>
                  <a:ea typeface="Helvetica Neue" charset="0"/>
                  <a:cs typeface="Helvetica Neue" charset="0"/>
                  <a:sym typeface="Helvetica Neue" charset="0"/>
                </a:defRPr>
              </a:lvl1pPr>
              <a:lvl2pPr>
                <a:defRPr sz="3000" b="1">
                  <a:solidFill>
                    <a:srgbClr val="000000"/>
                  </a:solidFill>
                  <a:latin typeface="Helvetica Neue" charset="0"/>
                  <a:ea typeface="Helvetica Neue" charset="0"/>
                  <a:cs typeface="Helvetica Neue" charset="0"/>
                  <a:sym typeface="Helvetica Neue" charset="0"/>
                </a:defRPr>
              </a:lvl2pPr>
              <a:lvl3pPr>
                <a:defRPr sz="3000" b="1">
                  <a:solidFill>
                    <a:srgbClr val="000000"/>
                  </a:solidFill>
                  <a:latin typeface="Helvetica Neue" charset="0"/>
                  <a:ea typeface="Helvetica Neue" charset="0"/>
                  <a:cs typeface="Helvetica Neue" charset="0"/>
                  <a:sym typeface="Helvetica Neue" charset="0"/>
                </a:defRPr>
              </a:lvl3pPr>
              <a:lvl4pPr>
                <a:defRPr sz="3000" b="1">
                  <a:solidFill>
                    <a:srgbClr val="000000"/>
                  </a:solidFill>
                  <a:latin typeface="Helvetica Neue" charset="0"/>
                  <a:ea typeface="Helvetica Neue" charset="0"/>
                  <a:cs typeface="Helvetica Neue" charset="0"/>
                  <a:sym typeface="Helvetica Neue" charset="0"/>
                </a:defRPr>
              </a:lvl4pPr>
              <a:lvl5pPr>
                <a:defRPr sz="3000" b="1">
                  <a:solidFill>
                    <a:srgbClr val="000000"/>
                  </a:solidFill>
                  <a:latin typeface="Helvetica Neue" charset="0"/>
                  <a:ea typeface="Helvetica Neue" charset="0"/>
                  <a:cs typeface="Helvetica Neue" charset="0"/>
                  <a:sym typeface="Helvetica Neue" charset="0"/>
                </a:defRPr>
              </a:lvl5pPr>
              <a:lvl6pPr marL="4572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9144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13716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1828800" indent="914400" algn="ctr" rtl="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defTabSz="457200"/>
              <a:endParaRPr lang="ar-IQ" sz="900" b="0">
                <a:solidFill>
                  <a:srgbClr val="A6AAA9"/>
                </a:solidFill>
                <a:latin typeface="Roboto Regular" charset="0"/>
                <a:ea typeface="Roboto Regular" charset="0"/>
                <a:cs typeface="Roboto Regular" charset="0"/>
                <a:sym typeface="Roboto Regular" charset="0"/>
              </a:endParaRPr>
            </a:p>
          </p:txBody>
        </p:sp>
        <p:sp>
          <p:nvSpPr>
            <p:cNvPr id="13" name="Rectangle 12">
              <a:extLst>
                <a:ext uri="{FF2B5EF4-FFF2-40B4-BE49-F238E27FC236}">
                  <a16:creationId xmlns:a16="http://schemas.microsoft.com/office/drawing/2014/main" id="{B14BD80A-939D-4D90-8E84-FF2B7E8B3947}"/>
                </a:ext>
              </a:extLst>
            </p:cNvPr>
            <p:cNvSpPr/>
            <p:nvPr/>
          </p:nvSpPr>
          <p:spPr>
            <a:xfrm>
              <a:off x="1628239" y="5287428"/>
              <a:ext cx="3335646" cy="461665"/>
            </a:xfrm>
            <a:prstGeom prst="rect">
              <a:avLst/>
            </a:prstGeom>
          </p:spPr>
          <p:txBody>
            <a:bodyPr wrap="square" lIns="91440" tIns="45720" rIns="91440" bIns="45720">
              <a:spAutoFit/>
            </a:bodyPr>
            <a:lstStyle/>
            <a:p>
              <a:r>
                <a:rPr lang="id-ID" sz="1200" dirty="0">
                  <a:latin typeface="+mj-lt"/>
                </a:rPr>
                <a:t>Suitable for all category</a:t>
              </a:r>
              <a:r>
                <a:rPr lang="en-US" sz="1200" dirty="0">
                  <a:latin typeface="+mj-lt"/>
                </a:rPr>
                <a:t>, Lorem Ipsum is not simply random text.</a:t>
              </a:r>
              <a:r>
                <a:rPr lang="id-ID" sz="1200" dirty="0">
                  <a:latin typeface="+mj-lt"/>
                </a:rPr>
                <a:t> </a:t>
              </a:r>
              <a:r>
                <a:rPr lang="en-US" sz="1200" dirty="0">
                  <a:latin typeface="+mj-lt"/>
                </a:rPr>
                <a:t>bring together</a:t>
              </a:r>
            </a:p>
          </p:txBody>
        </p:sp>
        <p:sp>
          <p:nvSpPr>
            <p:cNvPr id="14" name="Rectangle 13">
              <a:extLst>
                <a:ext uri="{FF2B5EF4-FFF2-40B4-BE49-F238E27FC236}">
                  <a16:creationId xmlns:a16="http://schemas.microsoft.com/office/drawing/2014/main" id="{C32D9E35-2FB6-43D7-95B2-29EBEED41272}"/>
                </a:ext>
              </a:extLst>
            </p:cNvPr>
            <p:cNvSpPr/>
            <p:nvPr/>
          </p:nvSpPr>
          <p:spPr>
            <a:xfrm>
              <a:off x="1628239" y="4960666"/>
              <a:ext cx="1430392" cy="338554"/>
            </a:xfrm>
            <a:prstGeom prst="rect">
              <a:avLst/>
            </a:prstGeom>
          </p:spPr>
          <p:txBody>
            <a:bodyPr wrap="none">
              <a:spAutoFit/>
            </a:bodyPr>
            <a:lstStyle/>
            <a:p>
              <a:r>
                <a:rPr lang="en-US" sz="1600" b="1" dirty="0">
                  <a:latin typeface="+mj-lt"/>
                </a:rPr>
                <a:t>Insert title here</a:t>
              </a:r>
            </a:p>
          </p:txBody>
        </p:sp>
      </p:grpSp>
      <p:pic>
        <p:nvPicPr>
          <p:cNvPr id="21" name="Picture Placeholder 20">
            <a:extLst>
              <a:ext uri="{FF2B5EF4-FFF2-40B4-BE49-F238E27FC236}">
                <a16:creationId xmlns:a16="http://schemas.microsoft.com/office/drawing/2014/main" id="{F6B15FBA-1DCC-4A16-BEB6-5065CFAE4E54}"/>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23503" r="23503"/>
          <a:stretch>
            <a:fillRect/>
          </a:stretch>
        </p:blipFill>
        <p:spPr/>
      </p:pic>
      <p:sp>
        <p:nvSpPr>
          <p:cNvPr id="22" name="Rectangle 21">
            <a:extLst>
              <a:ext uri="{FF2B5EF4-FFF2-40B4-BE49-F238E27FC236}">
                <a16:creationId xmlns:a16="http://schemas.microsoft.com/office/drawing/2014/main" id="{B5574C1D-ED15-464D-BF79-08A92A2684EA}"/>
              </a:ext>
            </a:extLst>
          </p:cNvPr>
          <p:cNvSpPr/>
          <p:nvPr/>
        </p:nvSpPr>
        <p:spPr>
          <a:xfrm>
            <a:off x="0" y="6786000"/>
            <a:ext cx="12192000" cy="72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Tree>
    <p:extLst>
      <p:ext uri="{BB962C8B-B14F-4D97-AF65-F5344CB8AC3E}">
        <p14:creationId xmlns:p14="http://schemas.microsoft.com/office/powerpoint/2010/main" val="80013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6658776-DE64-482A-9DD6-31D38CF1368E}"/>
              </a:ext>
            </a:extLst>
          </p:cNvPr>
          <p:cNvSpPr txBox="1">
            <a:spLocks/>
          </p:cNvSpPr>
          <p:nvPr/>
        </p:nvSpPr>
        <p:spPr>
          <a:xfrm>
            <a:off x="3543301" y="445560"/>
            <a:ext cx="5106268" cy="4886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4472C4"/>
                </a:solidFill>
                <a:latin typeface="+mn-lt"/>
              </a:rPr>
              <a:t>3D SPHERES - DIVISIONS</a:t>
            </a:r>
          </a:p>
        </p:txBody>
      </p:sp>
      <p:grpSp>
        <p:nvGrpSpPr>
          <p:cNvPr id="39" name="Group 38">
            <a:extLst>
              <a:ext uri="{FF2B5EF4-FFF2-40B4-BE49-F238E27FC236}">
                <a16:creationId xmlns:a16="http://schemas.microsoft.com/office/drawing/2014/main" id="{DC3E8E0E-6C5A-4ABA-A025-B5574C0993A1}"/>
              </a:ext>
            </a:extLst>
          </p:cNvPr>
          <p:cNvGrpSpPr/>
          <p:nvPr/>
        </p:nvGrpSpPr>
        <p:grpSpPr>
          <a:xfrm>
            <a:off x="729028" y="1064868"/>
            <a:ext cx="10733945" cy="5070849"/>
            <a:chOff x="729028" y="1064868"/>
            <a:chExt cx="10733945" cy="5070849"/>
          </a:xfrm>
        </p:grpSpPr>
        <p:sp>
          <p:nvSpPr>
            <p:cNvPr id="4" name="Oval 3">
              <a:extLst>
                <a:ext uri="{FF2B5EF4-FFF2-40B4-BE49-F238E27FC236}">
                  <a16:creationId xmlns:a16="http://schemas.microsoft.com/office/drawing/2014/main" id="{673E6774-5880-4575-B650-57477F8C2EFD}"/>
                </a:ext>
              </a:extLst>
            </p:cNvPr>
            <p:cNvSpPr>
              <a:spLocks noChangeArrowheads="1"/>
            </p:cNvSpPr>
            <p:nvPr/>
          </p:nvSpPr>
          <p:spPr bwMode="auto">
            <a:xfrm>
              <a:off x="5127480" y="5540893"/>
              <a:ext cx="1938631" cy="594824"/>
            </a:xfrm>
            <a:prstGeom prst="ellipse">
              <a:avLst/>
            </a:prstGeom>
            <a:solidFill>
              <a:srgbClr val="7093D2"/>
            </a:solidFill>
            <a:ln>
              <a:noFill/>
            </a:ln>
          </p:spPr>
          <p:txBody>
            <a:bodyPr vert="horz" wrap="square" lIns="91440" tIns="45720" rIns="91440" bIns="45720" numCol="1" anchor="t" anchorCtr="0" compatLnSpc="1">
              <a:prstTxWarp prst="textNoShape">
                <a:avLst/>
              </a:prstTxWarp>
            </a:bodyPr>
            <a:lstStyle/>
            <a:p>
              <a:endParaRPr lang="id-ID"/>
            </a:p>
          </p:txBody>
        </p:sp>
        <p:sp>
          <p:nvSpPr>
            <p:cNvPr id="5" name="Freeform 6">
              <a:extLst>
                <a:ext uri="{FF2B5EF4-FFF2-40B4-BE49-F238E27FC236}">
                  <a16:creationId xmlns:a16="http://schemas.microsoft.com/office/drawing/2014/main" id="{A7BADF63-5FD5-456A-B62A-4AB54DF4E51E}"/>
                </a:ext>
              </a:extLst>
            </p:cNvPr>
            <p:cNvSpPr>
              <a:spLocks/>
            </p:cNvSpPr>
            <p:nvPr/>
          </p:nvSpPr>
          <p:spPr bwMode="auto">
            <a:xfrm>
              <a:off x="5127480" y="5837578"/>
              <a:ext cx="1938631" cy="298139"/>
            </a:xfrm>
            <a:custGeom>
              <a:avLst/>
              <a:gdLst>
                <a:gd name="T0" fmla="*/ 434 w 868"/>
                <a:gd name="T1" fmla="*/ 102 h 133"/>
                <a:gd name="T2" fmla="*/ 868 w 868"/>
                <a:gd name="T3" fmla="*/ 0 h 133"/>
                <a:gd name="T4" fmla="*/ 868 w 868"/>
                <a:gd name="T5" fmla="*/ 0 h 133"/>
                <a:gd name="T6" fmla="*/ 434 w 868"/>
                <a:gd name="T7" fmla="*/ 133 h 133"/>
                <a:gd name="T8" fmla="*/ 0 w 868"/>
                <a:gd name="T9" fmla="*/ 0 h 133"/>
                <a:gd name="T10" fmla="*/ 0 w 868"/>
                <a:gd name="T11" fmla="*/ 0 h 133"/>
                <a:gd name="T12" fmla="*/ 434 w 868"/>
                <a:gd name="T13" fmla="*/ 102 h 133"/>
              </a:gdLst>
              <a:ahLst/>
              <a:cxnLst>
                <a:cxn ang="0">
                  <a:pos x="T0" y="T1"/>
                </a:cxn>
                <a:cxn ang="0">
                  <a:pos x="T2" y="T3"/>
                </a:cxn>
                <a:cxn ang="0">
                  <a:pos x="T4" y="T5"/>
                </a:cxn>
                <a:cxn ang="0">
                  <a:pos x="T6" y="T7"/>
                </a:cxn>
                <a:cxn ang="0">
                  <a:pos x="T8" y="T9"/>
                </a:cxn>
                <a:cxn ang="0">
                  <a:pos x="T10" y="T11"/>
                </a:cxn>
                <a:cxn ang="0">
                  <a:pos x="T12" y="T13"/>
                </a:cxn>
              </a:cxnLst>
              <a:rect l="0" t="0" r="r" b="b"/>
              <a:pathLst>
                <a:path w="868" h="133">
                  <a:moveTo>
                    <a:pt x="434" y="102"/>
                  </a:moveTo>
                  <a:cubicBezTo>
                    <a:pt x="644" y="102"/>
                    <a:pt x="821" y="59"/>
                    <a:pt x="868" y="0"/>
                  </a:cubicBezTo>
                  <a:cubicBezTo>
                    <a:pt x="868" y="0"/>
                    <a:pt x="868" y="0"/>
                    <a:pt x="868" y="0"/>
                  </a:cubicBezTo>
                  <a:cubicBezTo>
                    <a:pt x="868" y="74"/>
                    <a:pt x="674" y="133"/>
                    <a:pt x="434" y="133"/>
                  </a:cubicBezTo>
                  <a:cubicBezTo>
                    <a:pt x="194" y="133"/>
                    <a:pt x="0" y="74"/>
                    <a:pt x="0" y="0"/>
                  </a:cubicBezTo>
                  <a:cubicBezTo>
                    <a:pt x="0" y="0"/>
                    <a:pt x="0" y="0"/>
                    <a:pt x="0" y="0"/>
                  </a:cubicBezTo>
                  <a:cubicBezTo>
                    <a:pt x="47" y="59"/>
                    <a:pt x="224" y="102"/>
                    <a:pt x="434" y="102"/>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7" name="Oval 7">
              <a:extLst>
                <a:ext uri="{FF2B5EF4-FFF2-40B4-BE49-F238E27FC236}">
                  <a16:creationId xmlns:a16="http://schemas.microsoft.com/office/drawing/2014/main" id="{65899346-8639-4789-9CBF-57D059D38AAB}"/>
                </a:ext>
              </a:extLst>
            </p:cNvPr>
            <p:cNvSpPr>
              <a:spLocks noChangeArrowheads="1"/>
            </p:cNvSpPr>
            <p:nvPr/>
          </p:nvSpPr>
          <p:spPr bwMode="auto">
            <a:xfrm>
              <a:off x="4475937" y="4944615"/>
              <a:ext cx="3243170" cy="833335"/>
            </a:xfrm>
            <a:prstGeom prst="ellipse">
              <a:avLst/>
            </a:prstGeom>
            <a:solidFill>
              <a:srgbClr val="4472C4"/>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8">
              <a:extLst>
                <a:ext uri="{FF2B5EF4-FFF2-40B4-BE49-F238E27FC236}">
                  <a16:creationId xmlns:a16="http://schemas.microsoft.com/office/drawing/2014/main" id="{00CE49FC-2DE5-4291-8C06-237A8E09E6DF}"/>
                </a:ext>
              </a:extLst>
            </p:cNvPr>
            <p:cNvSpPr>
              <a:spLocks/>
            </p:cNvSpPr>
            <p:nvPr/>
          </p:nvSpPr>
          <p:spPr bwMode="auto">
            <a:xfrm>
              <a:off x="4475937" y="5362010"/>
              <a:ext cx="3243170" cy="415940"/>
            </a:xfrm>
            <a:custGeom>
              <a:avLst/>
              <a:gdLst>
                <a:gd name="T0" fmla="*/ 726 w 1452"/>
                <a:gd name="T1" fmla="*/ 142 h 186"/>
                <a:gd name="T2" fmla="*/ 1452 w 1452"/>
                <a:gd name="T3" fmla="*/ 0 h 186"/>
                <a:gd name="T4" fmla="*/ 1452 w 1452"/>
                <a:gd name="T5" fmla="*/ 0 h 186"/>
                <a:gd name="T6" fmla="*/ 726 w 1452"/>
                <a:gd name="T7" fmla="*/ 186 h 186"/>
                <a:gd name="T8" fmla="*/ 0 w 1452"/>
                <a:gd name="T9" fmla="*/ 0 h 186"/>
                <a:gd name="T10" fmla="*/ 0 w 1452"/>
                <a:gd name="T11" fmla="*/ 0 h 186"/>
                <a:gd name="T12" fmla="*/ 726 w 1452"/>
                <a:gd name="T13" fmla="*/ 142 h 186"/>
              </a:gdLst>
              <a:ahLst/>
              <a:cxnLst>
                <a:cxn ang="0">
                  <a:pos x="T0" y="T1"/>
                </a:cxn>
                <a:cxn ang="0">
                  <a:pos x="T2" y="T3"/>
                </a:cxn>
                <a:cxn ang="0">
                  <a:pos x="T4" y="T5"/>
                </a:cxn>
                <a:cxn ang="0">
                  <a:pos x="T6" y="T7"/>
                </a:cxn>
                <a:cxn ang="0">
                  <a:pos x="T8" y="T9"/>
                </a:cxn>
                <a:cxn ang="0">
                  <a:pos x="T10" y="T11"/>
                </a:cxn>
                <a:cxn ang="0">
                  <a:pos x="T12" y="T13"/>
                </a:cxn>
              </a:cxnLst>
              <a:rect l="0" t="0" r="r" b="b"/>
              <a:pathLst>
                <a:path w="1452" h="186">
                  <a:moveTo>
                    <a:pt x="726" y="142"/>
                  </a:moveTo>
                  <a:cubicBezTo>
                    <a:pt x="1078" y="142"/>
                    <a:pt x="1372" y="81"/>
                    <a:pt x="1452" y="0"/>
                  </a:cubicBezTo>
                  <a:cubicBezTo>
                    <a:pt x="1452" y="0"/>
                    <a:pt x="1452" y="0"/>
                    <a:pt x="1452" y="0"/>
                  </a:cubicBezTo>
                  <a:cubicBezTo>
                    <a:pt x="1452" y="103"/>
                    <a:pt x="1127" y="186"/>
                    <a:pt x="726" y="186"/>
                  </a:cubicBezTo>
                  <a:cubicBezTo>
                    <a:pt x="325" y="186"/>
                    <a:pt x="0" y="103"/>
                    <a:pt x="0" y="0"/>
                  </a:cubicBezTo>
                  <a:cubicBezTo>
                    <a:pt x="0" y="0"/>
                    <a:pt x="0" y="0"/>
                    <a:pt x="0" y="0"/>
                  </a:cubicBezTo>
                  <a:cubicBezTo>
                    <a:pt x="79" y="81"/>
                    <a:pt x="374" y="142"/>
                    <a:pt x="726" y="142"/>
                  </a:cubicBezTo>
                  <a:close/>
                </a:path>
              </a:pathLst>
            </a:custGeom>
            <a:solidFill>
              <a:srgbClr val="7093D2"/>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Oval 9">
              <a:extLst>
                <a:ext uri="{FF2B5EF4-FFF2-40B4-BE49-F238E27FC236}">
                  <a16:creationId xmlns:a16="http://schemas.microsoft.com/office/drawing/2014/main" id="{64A45672-FCC4-4977-9697-691275894F8A}"/>
                </a:ext>
              </a:extLst>
            </p:cNvPr>
            <p:cNvSpPr>
              <a:spLocks noChangeArrowheads="1"/>
            </p:cNvSpPr>
            <p:nvPr/>
          </p:nvSpPr>
          <p:spPr bwMode="auto">
            <a:xfrm>
              <a:off x="4171981" y="4293072"/>
              <a:ext cx="3851083" cy="975860"/>
            </a:xfrm>
            <a:prstGeom prst="ellipse">
              <a:avLst/>
            </a:prstGeom>
            <a:solidFill>
              <a:srgbClr val="7093D2"/>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10">
              <a:extLst>
                <a:ext uri="{FF2B5EF4-FFF2-40B4-BE49-F238E27FC236}">
                  <a16:creationId xmlns:a16="http://schemas.microsoft.com/office/drawing/2014/main" id="{31399492-591B-4D17-B1A9-3F0C498AAF9A}"/>
                </a:ext>
              </a:extLst>
            </p:cNvPr>
            <p:cNvSpPr>
              <a:spLocks/>
            </p:cNvSpPr>
            <p:nvPr/>
          </p:nvSpPr>
          <p:spPr bwMode="auto">
            <a:xfrm>
              <a:off x="4171981" y="4778820"/>
              <a:ext cx="3851083" cy="490112"/>
            </a:xfrm>
            <a:custGeom>
              <a:avLst/>
              <a:gdLst>
                <a:gd name="T0" fmla="*/ 862 w 1724"/>
                <a:gd name="T1" fmla="*/ 168 h 219"/>
                <a:gd name="T2" fmla="*/ 1724 w 1724"/>
                <a:gd name="T3" fmla="*/ 0 h 219"/>
                <a:gd name="T4" fmla="*/ 1724 w 1724"/>
                <a:gd name="T5" fmla="*/ 1 h 219"/>
                <a:gd name="T6" fmla="*/ 862 w 1724"/>
                <a:gd name="T7" fmla="*/ 219 h 219"/>
                <a:gd name="T8" fmla="*/ 0 w 1724"/>
                <a:gd name="T9" fmla="*/ 1 h 219"/>
                <a:gd name="T10" fmla="*/ 0 w 1724"/>
                <a:gd name="T11" fmla="*/ 0 h 219"/>
                <a:gd name="T12" fmla="*/ 862 w 1724"/>
                <a:gd name="T13" fmla="*/ 168 h 219"/>
              </a:gdLst>
              <a:ahLst/>
              <a:cxnLst>
                <a:cxn ang="0">
                  <a:pos x="T0" y="T1"/>
                </a:cxn>
                <a:cxn ang="0">
                  <a:pos x="T2" y="T3"/>
                </a:cxn>
                <a:cxn ang="0">
                  <a:pos x="T4" y="T5"/>
                </a:cxn>
                <a:cxn ang="0">
                  <a:pos x="T6" y="T7"/>
                </a:cxn>
                <a:cxn ang="0">
                  <a:pos x="T8" y="T9"/>
                </a:cxn>
                <a:cxn ang="0">
                  <a:pos x="T10" y="T11"/>
                </a:cxn>
                <a:cxn ang="0">
                  <a:pos x="T12" y="T13"/>
                </a:cxn>
              </a:cxnLst>
              <a:rect l="0" t="0" r="r" b="b"/>
              <a:pathLst>
                <a:path w="1724" h="219">
                  <a:moveTo>
                    <a:pt x="862" y="168"/>
                  </a:moveTo>
                  <a:cubicBezTo>
                    <a:pt x="1280" y="168"/>
                    <a:pt x="1630" y="96"/>
                    <a:pt x="1724" y="0"/>
                  </a:cubicBezTo>
                  <a:cubicBezTo>
                    <a:pt x="1724" y="1"/>
                    <a:pt x="1724" y="1"/>
                    <a:pt x="1724" y="1"/>
                  </a:cubicBezTo>
                  <a:cubicBezTo>
                    <a:pt x="1724" y="121"/>
                    <a:pt x="1338" y="219"/>
                    <a:pt x="862" y="219"/>
                  </a:cubicBezTo>
                  <a:cubicBezTo>
                    <a:pt x="386" y="219"/>
                    <a:pt x="0" y="121"/>
                    <a:pt x="0" y="1"/>
                  </a:cubicBezTo>
                  <a:cubicBezTo>
                    <a:pt x="0" y="1"/>
                    <a:pt x="0" y="1"/>
                    <a:pt x="0" y="0"/>
                  </a:cubicBezTo>
                  <a:cubicBezTo>
                    <a:pt x="94" y="96"/>
                    <a:pt x="444" y="168"/>
                    <a:pt x="862" y="168"/>
                  </a:cubicBezTo>
                  <a:close/>
                </a:path>
              </a:pathLst>
            </a:custGeom>
            <a:solidFill>
              <a:srgbClr val="2F5597"/>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Oval 11">
              <a:extLst>
                <a:ext uri="{FF2B5EF4-FFF2-40B4-BE49-F238E27FC236}">
                  <a16:creationId xmlns:a16="http://schemas.microsoft.com/office/drawing/2014/main" id="{37FF81C4-315F-4084-9FBA-1E9A4481EF2D}"/>
                </a:ext>
              </a:extLst>
            </p:cNvPr>
            <p:cNvSpPr>
              <a:spLocks noChangeArrowheads="1"/>
            </p:cNvSpPr>
            <p:nvPr/>
          </p:nvSpPr>
          <p:spPr bwMode="auto">
            <a:xfrm>
              <a:off x="4057088" y="3576084"/>
              <a:ext cx="4079414" cy="1106751"/>
            </a:xfrm>
            <a:prstGeom prst="ellipse">
              <a:avLst/>
            </a:prstGeom>
            <a:solidFill>
              <a:srgbClr val="4472C4"/>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12">
              <a:extLst>
                <a:ext uri="{FF2B5EF4-FFF2-40B4-BE49-F238E27FC236}">
                  <a16:creationId xmlns:a16="http://schemas.microsoft.com/office/drawing/2014/main" id="{EBD9C820-A7BA-4F3A-AC6C-CE16D52CB901}"/>
                </a:ext>
              </a:extLst>
            </p:cNvPr>
            <p:cNvSpPr>
              <a:spLocks/>
            </p:cNvSpPr>
            <p:nvPr/>
          </p:nvSpPr>
          <p:spPr bwMode="auto">
            <a:xfrm>
              <a:off x="4057088" y="4130186"/>
              <a:ext cx="4079414" cy="552648"/>
            </a:xfrm>
            <a:custGeom>
              <a:avLst/>
              <a:gdLst>
                <a:gd name="T0" fmla="*/ 913 w 1826"/>
                <a:gd name="T1" fmla="*/ 189 h 248"/>
                <a:gd name="T2" fmla="*/ 0 w 1826"/>
                <a:gd name="T3" fmla="*/ 0 h 248"/>
                <a:gd name="T4" fmla="*/ 0 w 1826"/>
                <a:gd name="T5" fmla="*/ 0 h 248"/>
                <a:gd name="T6" fmla="*/ 913 w 1826"/>
                <a:gd name="T7" fmla="*/ 248 h 248"/>
                <a:gd name="T8" fmla="*/ 1826 w 1826"/>
                <a:gd name="T9" fmla="*/ 0 h 248"/>
                <a:gd name="T10" fmla="*/ 1826 w 1826"/>
                <a:gd name="T11" fmla="*/ 0 h 248"/>
                <a:gd name="T12" fmla="*/ 913 w 1826"/>
                <a:gd name="T13" fmla="*/ 189 h 248"/>
              </a:gdLst>
              <a:ahLst/>
              <a:cxnLst>
                <a:cxn ang="0">
                  <a:pos x="T0" y="T1"/>
                </a:cxn>
                <a:cxn ang="0">
                  <a:pos x="T2" y="T3"/>
                </a:cxn>
                <a:cxn ang="0">
                  <a:pos x="T4" y="T5"/>
                </a:cxn>
                <a:cxn ang="0">
                  <a:pos x="T6" y="T7"/>
                </a:cxn>
                <a:cxn ang="0">
                  <a:pos x="T8" y="T9"/>
                </a:cxn>
                <a:cxn ang="0">
                  <a:pos x="T10" y="T11"/>
                </a:cxn>
                <a:cxn ang="0">
                  <a:pos x="T12" y="T13"/>
                </a:cxn>
              </a:cxnLst>
              <a:rect l="0" t="0" r="r" b="b"/>
              <a:pathLst>
                <a:path w="1826" h="248">
                  <a:moveTo>
                    <a:pt x="913" y="189"/>
                  </a:moveTo>
                  <a:cubicBezTo>
                    <a:pt x="471" y="189"/>
                    <a:pt x="100" y="109"/>
                    <a:pt x="0" y="0"/>
                  </a:cubicBezTo>
                  <a:cubicBezTo>
                    <a:pt x="0" y="0"/>
                    <a:pt x="0" y="0"/>
                    <a:pt x="0" y="0"/>
                  </a:cubicBezTo>
                  <a:cubicBezTo>
                    <a:pt x="0" y="137"/>
                    <a:pt x="409" y="248"/>
                    <a:pt x="913" y="248"/>
                  </a:cubicBezTo>
                  <a:cubicBezTo>
                    <a:pt x="1417" y="248"/>
                    <a:pt x="1826" y="137"/>
                    <a:pt x="1826" y="0"/>
                  </a:cubicBezTo>
                  <a:cubicBezTo>
                    <a:pt x="1826" y="0"/>
                    <a:pt x="1826" y="0"/>
                    <a:pt x="1826" y="0"/>
                  </a:cubicBezTo>
                  <a:cubicBezTo>
                    <a:pt x="1726" y="109"/>
                    <a:pt x="1355" y="189"/>
                    <a:pt x="913" y="189"/>
                  </a:cubicBezTo>
                  <a:close/>
                </a:path>
              </a:pathLst>
            </a:custGeom>
            <a:solidFill>
              <a:srgbClr val="2F5597"/>
            </a:solidFill>
            <a:ln>
              <a:noFill/>
            </a:ln>
          </p:spPr>
          <p:txBody>
            <a:bodyPr vert="horz" wrap="square" lIns="91440" tIns="45720" rIns="91440" bIns="45720" numCol="1" anchor="t" anchorCtr="0" compatLnSpc="1">
              <a:prstTxWarp prst="textNoShape">
                <a:avLst/>
              </a:prstTxWarp>
            </a:bodyPr>
            <a:lstStyle/>
            <a:p>
              <a:endParaRPr lang="id-ID"/>
            </a:p>
          </p:txBody>
        </p:sp>
        <p:sp>
          <p:nvSpPr>
            <p:cNvPr id="16" name="Oval 13">
              <a:extLst>
                <a:ext uri="{FF2B5EF4-FFF2-40B4-BE49-F238E27FC236}">
                  <a16:creationId xmlns:a16="http://schemas.microsoft.com/office/drawing/2014/main" id="{9964C445-6EA4-4F30-AEFB-F8CF79EBA9A5}"/>
                </a:ext>
              </a:extLst>
            </p:cNvPr>
            <p:cNvSpPr>
              <a:spLocks noChangeArrowheads="1"/>
            </p:cNvSpPr>
            <p:nvPr/>
          </p:nvSpPr>
          <p:spPr bwMode="auto">
            <a:xfrm>
              <a:off x="4171981" y="3033616"/>
              <a:ext cx="3851083" cy="977314"/>
            </a:xfrm>
            <a:prstGeom prst="ellipse">
              <a:avLst/>
            </a:prstGeom>
            <a:solidFill>
              <a:srgbClr val="2F5597"/>
            </a:solidFill>
            <a:ln>
              <a:noFill/>
            </a:ln>
          </p:spPr>
          <p:txBody>
            <a:bodyPr vert="horz" wrap="square" lIns="91440" tIns="45720" rIns="91440" bIns="45720" numCol="1" anchor="t" anchorCtr="0" compatLnSpc="1">
              <a:prstTxWarp prst="textNoShape">
                <a:avLst/>
              </a:prstTxWarp>
            </a:bodyPr>
            <a:lstStyle/>
            <a:p>
              <a:endParaRPr lang="id-ID"/>
            </a:p>
          </p:txBody>
        </p:sp>
        <p:sp>
          <p:nvSpPr>
            <p:cNvPr id="17" name="Freeform 14">
              <a:extLst>
                <a:ext uri="{FF2B5EF4-FFF2-40B4-BE49-F238E27FC236}">
                  <a16:creationId xmlns:a16="http://schemas.microsoft.com/office/drawing/2014/main" id="{0BCBDFDC-4792-49AE-A2FB-3856B7E898CC}"/>
                </a:ext>
              </a:extLst>
            </p:cNvPr>
            <p:cNvSpPr>
              <a:spLocks/>
            </p:cNvSpPr>
            <p:nvPr/>
          </p:nvSpPr>
          <p:spPr bwMode="auto">
            <a:xfrm>
              <a:off x="4171981" y="3522274"/>
              <a:ext cx="3851083" cy="488657"/>
            </a:xfrm>
            <a:custGeom>
              <a:avLst/>
              <a:gdLst>
                <a:gd name="T0" fmla="*/ 862 w 1724"/>
                <a:gd name="T1" fmla="*/ 167 h 219"/>
                <a:gd name="T2" fmla="*/ 0 w 1724"/>
                <a:gd name="T3" fmla="*/ 0 h 219"/>
                <a:gd name="T4" fmla="*/ 0 w 1724"/>
                <a:gd name="T5" fmla="*/ 0 h 219"/>
                <a:gd name="T6" fmla="*/ 862 w 1724"/>
                <a:gd name="T7" fmla="*/ 219 h 219"/>
                <a:gd name="T8" fmla="*/ 1724 w 1724"/>
                <a:gd name="T9" fmla="*/ 0 h 219"/>
                <a:gd name="T10" fmla="*/ 1724 w 1724"/>
                <a:gd name="T11" fmla="*/ 0 h 219"/>
                <a:gd name="T12" fmla="*/ 862 w 1724"/>
                <a:gd name="T13" fmla="*/ 167 h 219"/>
              </a:gdLst>
              <a:ahLst/>
              <a:cxnLst>
                <a:cxn ang="0">
                  <a:pos x="T0" y="T1"/>
                </a:cxn>
                <a:cxn ang="0">
                  <a:pos x="T2" y="T3"/>
                </a:cxn>
                <a:cxn ang="0">
                  <a:pos x="T4" y="T5"/>
                </a:cxn>
                <a:cxn ang="0">
                  <a:pos x="T6" y="T7"/>
                </a:cxn>
                <a:cxn ang="0">
                  <a:pos x="T8" y="T9"/>
                </a:cxn>
                <a:cxn ang="0">
                  <a:pos x="T10" y="T11"/>
                </a:cxn>
                <a:cxn ang="0">
                  <a:pos x="T12" y="T13"/>
                </a:cxn>
              </a:cxnLst>
              <a:rect l="0" t="0" r="r" b="b"/>
              <a:pathLst>
                <a:path w="1724" h="219">
                  <a:moveTo>
                    <a:pt x="862" y="167"/>
                  </a:moveTo>
                  <a:cubicBezTo>
                    <a:pt x="444" y="167"/>
                    <a:pt x="94" y="96"/>
                    <a:pt x="0" y="0"/>
                  </a:cubicBezTo>
                  <a:cubicBezTo>
                    <a:pt x="0" y="0"/>
                    <a:pt x="0" y="0"/>
                    <a:pt x="0" y="0"/>
                  </a:cubicBezTo>
                  <a:cubicBezTo>
                    <a:pt x="0" y="121"/>
                    <a:pt x="386" y="219"/>
                    <a:pt x="862" y="219"/>
                  </a:cubicBezTo>
                  <a:cubicBezTo>
                    <a:pt x="1338" y="219"/>
                    <a:pt x="1724" y="121"/>
                    <a:pt x="1724" y="0"/>
                  </a:cubicBezTo>
                  <a:cubicBezTo>
                    <a:pt x="1724" y="0"/>
                    <a:pt x="1724" y="0"/>
                    <a:pt x="1724" y="0"/>
                  </a:cubicBezTo>
                  <a:cubicBezTo>
                    <a:pt x="1630" y="96"/>
                    <a:pt x="1280" y="167"/>
                    <a:pt x="862" y="167"/>
                  </a:cubicBezTo>
                  <a:close/>
                </a:path>
              </a:pathLst>
            </a:custGeom>
            <a:solidFill>
              <a:srgbClr val="4472C4"/>
            </a:solidFill>
            <a:ln>
              <a:noFill/>
            </a:ln>
          </p:spPr>
          <p:txBody>
            <a:bodyPr vert="horz" wrap="square" lIns="91440" tIns="45720" rIns="91440" bIns="45720" numCol="1" anchor="t" anchorCtr="0" compatLnSpc="1">
              <a:prstTxWarp prst="textNoShape">
                <a:avLst/>
              </a:prstTxWarp>
            </a:bodyPr>
            <a:lstStyle/>
            <a:p>
              <a:endParaRPr lang="id-ID"/>
            </a:p>
          </p:txBody>
        </p:sp>
        <p:sp>
          <p:nvSpPr>
            <p:cNvPr id="19" name="Oval 15">
              <a:extLst>
                <a:ext uri="{FF2B5EF4-FFF2-40B4-BE49-F238E27FC236}">
                  <a16:creationId xmlns:a16="http://schemas.microsoft.com/office/drawing/2014/main" id="{E5625209-6E0E-4317-8A37-7EB6BE982FE4}"/>
                </a:ext>
              </a:extLst>
            </p:cNvPr>
            <p:cNvSpPr>
              <a:spLocks noChangeArrowheads="1"/>
            </p:cNvSpPr>
            <p:nvPr/>
          </p:nvSpPr>
          <p:spPr bwMode="auto">
            <a:xfrm>
              <a:off x="4475937" y="2524599"/>
              <a:ext cx="3243170" cy="834789"/>
            </a:xfrm>
            <a:prstGeom prst="ellipse">
              <a:avLst/>
            </a:prstGeom>
            <a:solidFill>
              <a:srgbClr val="7093D2"/>
            </a:solidFill>
            <a:ln>
              <a:noFill/>
            </a:ln>
            <a:effectLst/>
          </p:spPr>
          <p:txBody>
            <a:bodyPr vert="horz" wrap="square" lIns="91440" tIns="45720" rIns="91440" bIns="45720" numCol="1" anchor="t" anchorCtr="0" compatLnSpc="1">
              <a:prstTxWarp prst="textNoShape">
                <a:avLst/>
              </a:prstTxWarp>
            </a:bodyPr>
            <a:lstStyle/>
            <a:p>
              <a:endParaRPr lang="id-ID"/>
            </a:p>
          </p:txBody>
        </p:sp>
        <p:sp>
          <p:nvSpPr>
            <p:cNvPr id="20" name="Freeform 16">
              <a:extLst>
                <a:ext uri="{FF2B5EF4-FFF2-40B4-BE49-F238E27FC236}">
                  <a16:creationId xmlns:a16="http://schemas.microsoft.com/office/drawing/2014/main" id="{ABA6D81A-DF2C-46D2-B198-64761D657740}"/>
                </a:ext>
              </a:extLst>
            </p:cNvPr>
            <p:cNvSpPr>
              <a:spLocks/>
            </p:cNvSpPr>
            <p:nvPr/>
          </p:nvSpPr>
          <p:spPr bwMode="auto">
            <a:xfrm>
              <a:off x="4475937" y="2941994"/>
              <a:ext cx="3243170" cy="417395"/>
            </a:xfrm>
            <a:custGeom>
              <a:avLst/>
              <a:gdLst>
                <a:gd name="T0" fmla="*/ 726 w 1452"/>
                <a:gd name="T1" fmla="*/ 143 h 187"/>
                <a:gd name="T2" fmla="*/ 0 w 1452"/>
                <a:gd name="T3" fmla="*/ 0 h 187"/>
                <a:gd name="T4" fmla="*/ 0 w 1452"/>
                <a:gd name="T5" fmla="*/ 0 h 187"/>
                <a:gd name="T6" fmla="*/ 726 w 1452"/>
                <a:gd name="T7" fmla="*/ 187 h 187"/>
                <a:gd name="T8" fmla="*/ 1452 w 1452"/>
                <a:gd name="T9" fmla="*/ 0 h 187"/>
                <a:gd name="T10" fmla="*/ 1452 w 1452"/>
                <a:gd name="T11" fmla="*/ 0 h 187"/>
                <a:gd name="T12" fmla="*/ 726 w 1452"/>
                <a:gd name="T13" fmla="*/ 143 h 187"/>
              </a:gdLst>
              <a:ahLst/>
              <a:cxnLst>
                <a:cxn ang="0">
                  <a:pos x="T0" y="T1"/>
                </a:cxn>
                <a:cxn ang="0">
                  <a:pos x="T2" y="T3"/>
                </a:cxn>
                <a:cxn ang="0">
                  <a:pos x="T4" y="T5"/>
                </a:cxn>
                <a:cxn ang="0">
                  <a:pos x="T6" y="T7"/>
                </a:cxn>
                <a:cxn ang="0">
                  <a:pos x="T8" y="T9"/>
                </a:cxn>
                <a:cxn ang="0">
                  <a:pos x="T10" y="T11"/>
                </a:cxn>
                <a:cxn ang="0">
                  <a:pos x="T12" y="T13"/>
                </a:cxn>
              </a:cxnLst>
              <a:rect l="0" t="0" r="r" b="b"/>
              <a:pathLst>
                <a:path w="1452" h="187">
                  <a:moveTo>
                    <a:pt x="726" y="143"/>
                  </a:moveTo>
                  <a:cubicBezTo>
                    <a:pt x="374" y="143"/>
                    <a:pt x="79" y="82"/>
                    <a:pt x="0" y="0"/>
                  </a:cubicBezTo>
                  <a:cubicBezTo>
                    <a:pt x="0" y="0"/>
                    <a:pt x="0" y="0"/>
                    <a:pt x="0" y="0"/>
                  </a:cubicBezTo>
                  <a:cubicBezTo>
                    <a:pt x="0" y="103"/>
                    <a:pt x="325" y="187"/>
                    <a:pt x="726" y="187"/>
                  </a:cubicBezTo>
                  <a:cubicBezTo>
                    <a:pt x="1127" y="187"/>
                    <a:pt x="1452" y="103"/>
                    <a:pt x="1452" y="0"/>
                  </a:cubicBezTo>
                  <a:cubicBezTo>
                    <a:pt x="1452" y="0"/>
                    <a:pt x="1452" y="0"/>
                    <a:pt x="1452" y="0"/>
                  </a:cubicBezTo>
                  <a:cubicBezTo>
                    <a:pt x="1372" y="82"/>
                    <a:pt x="1078" y="143"/>
                    <a:pt x="726" y="143"/>
                  </a:cubicBezTo>
                  <a:close/>
                </a:path>
              </a:pathLst>
            </a:custGeom>
            <a:solidFill>
              <a:srgbClr val="4472C4"/>
            </a:solidFill>
            <a:ln>
              <a:noFill/>
            </a:ln>
          </p:spPr>
          <p:txBody>
            <a:bodyPr vert="horz" wrap="square" lIns="91440" tIns="45720" rIns="91440" bIns="45720" numCol="1" anchor="t" anchorCtr="0" compatLnSpc="1">
              <a:prstTxWarp prst="textNoShape">
                <a:avLst/>
              </a:prstTxWarp>
            </a:bodyPr>
            <a:lstStyle/>
            <a:p>
              <a:endParaRPr lang="id-ID"/>
            </a:p>
          </p:txBody>
        </p:sp>
        <p:sp>
          <p:nvSpPr>
            <p:cNvPr id="22" name="Oval 17">
              <a:extLst>
                <a:ext uri="{FF2B5EF4-FFF2-40B4-BE49-F238E27FC236}">
                  <a16:creationId xmlns:a16="http://schemas.microsoft.com/office/drawing/2014/main" id="{6ABD1126-DF7B-4D7D-98B4-651D3EC8D8C5}"/>
                </a:ext>
              </a:extLst>
            </p:cNvPr>
            <p:cNvSpPr>
              <a:spLocks noChangeArrowheads="1"/>
            </p:cNvSpPr>
            <p:nvPr/>
          </p:nvSpPr>
          <p:spPr bwMode="auto">
            <a:xfrm>
              <a:off x="5127480" y="2120293"/>
              <a:ext cx="1938631" cy="577372"/>
            </a:xfrm>
            <a:prstGeom prst="ellipse">
              <a:avLst/>
            </a:prstGeom>
            <a:solidFill>
              <a:srgbClr val="4472C4"/>
            </a:solidFill>
            <a:ln>
              <a:noFill/>
            </a:ln>
          </p:spPr>
          <p:txBody>
            <a:bodyPr vert="horz" wrap="square" lIns="91440" tIns="45720" rIns="91440" bIns="45720" numCol="1" anchor="t" anchorCtr="0" compatLnSpc="1">
              <a:prstTxWarp prst="textNoShape">
                <a:avLst/>
              </a:prstTxWarp>
            </a:bodyPr>
            <a:lstStyle/>
            <a:p>
              <a:endParaRPr lang="id-ID"/>
            </a:p>
          </p:txBody>
        </p:sp>
        <p:sp>
          <p:nvSpPr>
            <p:cNvPr id="23" name="Freeform 18">
              <a:extLst>
                <a:ext uri="{FF2B5EF4-FFF2-40B4-BE49-F238E27FC236}">
                  <a16:creationId xmlns:a16="http://schemas.microsoft.com/office/drawing/2014/main" id="{B594D8E6-CAE2-4F62-AC33-A64A3C7A6584}"/>
                </a:ext>
              </a:extLst>
            </p:cNvPr>
            <p:cNvSpPr>
              <a:spLocks/>
            </p:cNvSpPr>
            <p:nvPr/>
          </p:nvSpPr>
          <p:spPr bwMode="auto">
            <a:xfrm>
              <a:off x="5127480" y="2408252"/>
              <a:ext cx="1938631" cy="289413"/>
            </a:xfrm>
            <a:custGeom>
              <a:avLst/>
              <a:gdLst>
                <a:gd name="T0" fmla="*/ 434 w 868"/>
                <a:gd name="T1" fmla="*/ 100 h 130"/>
                <a:gd name="T2" fmla="*/ 0 w 868"/>
                <a:gd name="T3" fmla="*/ 0 h 130"/>
                <a:gd name="T4" fmla="*/ 0 w 868"/>
                <a:gd name="T5" fmla="*/ 1 h 130"/>
                <a:gd name="T6" fmla="*/ 434 w 868"/>
                <a:gd name="T7" fmla="*/ 130 h 130"/>
                <a:gd name="T8" fmla="*/ 868 w 868"/>
                <a:gd name="T9" fmla="*/ 1 h 130"/>
                <a:gd name="T10" fmla="*/ 868 w 868"/>
                <a:gd name="T11" fmla="*/ 0 h 130"/>
                <a:gd name="T12" fmla="*/ 434 w 868"/>
                <a:gd name="T13" fmla="*/ 100 h 130"/>
              </a:gdLst>
              <a:ahLst/>
              <a:cxnLst>
                <a:cxn ang="0">
                  <a:pos x="T0" y="T1"/>
                </a:cxn>
                <a:cxn ang="0">
                  <a:pos x="T2" y="T3"/>
                </a:cxn>
                <a:cxn ang="0">
                  <a:pos x="T4" y="T5"/>
                </a:cxn>
                <a:cxn ang="0">
                  <a:pos x="T6" y="T7"/>
                </a:cxn>
                <a:cxn ang="0">
                  <a:pos x="T8" y="T9"/>
                </a:cxn>
                <a:cxn ang="0">
                  <a:pos x="T10" y="T11"/>
                </a:cxn>
                <a:cxn ang="0">
                  <a:pos x="T12" y="T13"/>
                </a:cxn>
              </a:cxnLst>
              <a:rect l="0" t="0" r="r" b="b"/>
              <a:pathLst>
                <a:path w="868" h="130">
                  <a:moveTo>
                    <a:pt x="434" y="100"/>
                  </a:moveTo>
                  <a:cubicBezTo>
                    <a:pt x="224" y="100"/>
                    <a:pt x="47" y="57"/>
                    <a:pt x="0" y="0"/>
                  </a:cubicBezTo>
                  <a:cubicBezTo>
                    <a:pt x="0" y="0"/>
                    <a:pt x="0" y="0"/>
                    <a:pt x="0" y="1"/>
                  </a:cubicBezTo>
                  <a:cubicBezTo>
                    <a:pt x="0" y="72"/>
                    <a:pt x="194" y="130"/>
                    <a:pt x="434" y="130"/>
                  </a:cubicBezTo>
                  <a:cubicBezTo>
                    <a:pt x="674" y="130"/>
                    <a:pt x="868" y="72"/>
                    <a:pt x="868" y="1"/>
                  </a:cubicBezTo>
                  <a:cubicBezTo>
                    <a:pt x="868" y="0"/>
                    <a:pt x="868" y="0"/>
                    <a:pt x="868" y="0"/>
                  </a:cubicBezTo>
                  <a:cubicBezTo>
                    <a:pt x="821" y="57"/>
                    <a:pt x="644" y="100"/>
                    <a:pt x="434" y="100"/>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4" name="TextBox 23">
              <a:extLst>
                <a:ext uri="{FF2B5EF4-FFF2-40B4-BE49-F238E27FC236}">
                  <a16:creationId xmlns:a16="http://schemas.microsoft.com/office/drawing/2014/main" id="{2980F058-28D6-42F0-A0C0-EBDCCD2CFB00}"/>
                </a:ext>
              </a:extLst>
            </p:cNvPr>
            <p:cNvSpPr txBox="1"/>
            <p:nvPr/>
          </p:nvSpPr>
          <p:spPr>
            <a:xfrm>
              <a:off x="729029" y="2192285"/>
              <a:ext cx="1501630" cy="338554"/>
            </a:xfrm>
            <a:prstGeom prst="rect">
              <a:avLst/>
            </a:prstGeom>
            <a:noFill/>
          </p:spPr>
          <p:txBody>
            <a:bodyPr wrap="none" rtlCol="0">
              <a:spAutoFit/>
            </a:bodyPr>
            <a:lstStyle/>
            <a:p>
              <a:r>
                <a:rPr lang="en-US" sz="1600" b="1" dirty="0">
                  <a:solidFill>
                    <a:srgbClr val="4472C4"/>
                  </a:solidFill>
                </a:rPr>
                <a:t>Insert title here</a:t>
              </a:r>
            </a:p>
          </p:txBody>
        </p:sp>
        <p:sp>
          <p:nvSpPr>
            <p:cNvPr id="25" name="TextBox 24">
              <a:extLst>
                <a:ext uri="{FF2B5EF4-FFF2-40B4-BE49-F238E27FC236}">
                  <a16:creationId xmlns:a16="http://schemas.microsoft.com/office/drawing/2014/main" id="{322D231B-0C1E-4F69-9588-881C79D1E36B}"/>
                </a:ext>
              </a:extLst>
            </p:cNvPr>
            <p:cNvSpPr txBox="1"/>
            <p:nvPr/>
          </p:nvSpPr>
          <p:spPr>
            <a:xfrm>
              <a:off x="729028" y="2553733"/>
              <a:ext cx="2473155" cy="498598"/>
            </a:xfrm>
            <a:prstGeom prst="rect">
              <a:avLst/>
            </a:prstGeom>
            <a:noFill/>
          </p:spPr>
          <p:txBody>
            <a:bodyPr wrap="square" rtlCol="0">
              <a:spAutoFit/>
            </a:bodyPr>
            <a:lstStyle/>
            <a:p>
              <a:pPr>
                <a:lnSpc>
                  <a:spcPct val="110000"/>
                </a:lnSpc>
              </a:pPr>
              <a:r>
                <a:rPr lang="en-US" sz="1200" dirty="0">
                  <a:solidFill>
                    <a:schemeClr val="tx1">
                      <a:lumMod val="85000"/>
                      <a:lumOff val="15000"/>
                    </a:schemeClr>
                  </a:solidFill>
                  <a:latin typeface="+mj-lt"/>
                </a:rPr>
                <a:t>Perspiciatis unde omnis iste natus voluptatem rem aperiam.</a:t>
              </a:r>
            </a:p>
          </p:txBody>
        </p:sp>
        <p:sp>
          <p:nvSpPr>
            <p:cNvPr id="26" name="TextBox 25">
              <a:extLst>
                <a:ext uri="{FF2B5EF4-FFF2-40B4-BE49-F238E27FC236}">
                  <a16:creationId xmlns:a16="http://schemas.microsoft.com/office/drawing/2014/main" id="{0E4C698D-0DC9-4510-A5A9-C7789B656D39}"/>
                </a:ext>
              </a:extLst>
            </p:cNvPr>
            <p:cNvSpPr txBox="1"/>
            <p:nvPr/>
          </p:nvSpPr>
          <p:spPr>
            <a:xfrm>
              <a:off x="729029" y="3711532"/>
              <a:ext cx="1501630" cy="338554"/>
            </a:xfrm>
            <a:prstGeom prst="rect">
              <a:avLst/>
            </a:prstGeom>
            <a:noFill/>
          </p:spPr>
          <p:txBody>
            <a:bodyPr wrap="none" rtlCol="0">
              <a:spAutoFit/>
            </a:bodyPr>
            <a:lstStyle/>
            <a:p>
              <a:r>
                <a:rPr lang="en-US" sz="1600" b="1" dirty="0">
                  <a:solidFill>
                    <a:srgbClr val="4472C4"/>
                  </a:solidFill>
                </a:rPr>
                <a:t>Insert title here</a:t>
              </a:r>
            </a:p>
          </p:txBody>
        </p:sp>
        <p:sp>
          <p:nvSpPr>
            <p:cNvPr id="27" name="TextBox 26">
              <a:extLst>
                <a:ext uri="{FF2B5EF4-FFF2-40B4-BE49-F238E27FC236}">
                  <a16:creationId xmlns:a16="http://schemas.microsoft.com/office/drawing/2014/main" id="{0A0A0164-B9F6-435F-9936-E35F847C6247}"/>
                </a:ext>
              </a:extLst>
            </p:cNvPr>
            <p:cNvSpPr txBox="1"/>
            <p:nvPr/>
          </p:nvSpPr>
          <p:spPr>
            <a:xfrm>
              <a:off x="729028" y="4072980"/>
              <a:ext cx="2473155" cy="498598"/>
            </a:xfrm>
            <a:prstGeom prst="rect">
              <a:avLst/>
            </a:prstGeom>
            <a:noFill/>
          </p:spPr>
          <p:txBody>
            <a:bodyPr wrap="square" rtlCol="0">
              <a:spAutoFit/>
            </a:bodyPr>
            <a:lstStyle/>
            <a:p>
              <a:pPr>
                <a:lnSpc>
                  <a:spcPct val="110000"/>
                </a:lnSpc>
              </a:pPr>
              <a:r>
                <a:rPr lang="en-US" sz="1200" dirty="0">
                  <a:solidFill>
                    <a:schemeClr val="tx1">
                      <a:lumMod val="85000"/>
                      <a:lumOff val="15000"/>
                    </a:schemeClr>
                  </a:solidFill>
                  <a:latin typeface="+mj-lt"/>
                </a:rPr>
                <a:t>Perspiciatis unde omnis iste natus voluptatem rem aperiam.</a:t>
              </a:r>
            </a:p>
          </p:txBody>
        </p:sp>
        <p:sp>
          <p:nvSpPr>
            <p:cNvPr id="28" name="TextBox 27">
              <a:extLst>
                <a:ext uri="{FF2B5EF4-FFF2-40B4-BE49-F238E27FC236}">
                  <a16:creationId xmlns:a16="http://schemas.microsoft.com/office/drawing/2014/main" id="{5A4BC458-AD99-4DAE-9123-5D1759A95808}"/>
                </a:ext>
              </a:extLst>
            </p:cNvPr>
            <p:cNvSpPr txBox="1"/>
            <p:nvPr/>
          </p:nvSpPr>
          <p:spPr>
            <a:xfrm>
              <a:off x="729029" y="5230780"/>
              <a:ext cx="1501630" cy="338554"/>
            </a:xfrm>
            <a:prstGeom prst="rect">
              <a:avLst/>
            </a:prstGeom>
            <a:noFill/>
          </p:spPr>
          <p:txBody>
            <a:bodyPr wrap="none" rtlCol="0">
              <a:spAutoFit/>
            </a:bodyPr>
            <a:lstStyle/>
            <a:p>
              <a:r>
                <a:rPr lang="en-US" sz="1600" b="1" dirty="0">
                  <a:solidFill>
                    <a:srgbClr val="4472C4"/>
                  </a:solidFill>
                </a:rPr>
                <a:t>Insert title here</a:t>
              </a:r>
            </a:p>
          </p:txBody>
        </p:sp>
        <p:sp>
          <p:nvSpPr>
            <p:cNvPr id="29" name="TextBox 28">
              <a:extLst>
                <a:ext uri="{FF2B5EF4-FFF2-40B4-BE49-F238E27FC236}">
                  <a16:creationId xmlns:a16="http://schemas.microsoft.com/office/drawing/2014/main" id="{0B3DA19F-ADD5-4165-80B6-978452B581FD}"/>
                </a:ext>
              </a:extLst>
            </p:cNvPr>
            <p:cNvSpPr txBox="1"/>
            <p:nvPr/>
          </p:nvSpPr>
          <p:spPr>
            <a:xfrm>
              <a:off x="729028" y="5592228"/>
              <a:ext cx="2473155" cy="498598"/>
            </a:xfrm>
            <a:prstGeom prst="rect">
              <a:avLst/>
            </a:prstGeom>
            <a:noFill/>
          </p:spPr>
          <p:txBody>
            <a:bodyPr wrap="square" rtlCol="0">
              <a:spAutoFit/>
            </a:bodyPr>
            <a:lstStyle/>
            <a:p>
              <a:pPr>
                <a:lnSpc>
                  <a:spcPct val="110000"/>
                </a:lnSpc>
              </a:pPr>
              <a:r>
                <a:rPr lang="en-US" sz="1200" dirty="0">
                  <a:solidFill>
                    <a:schemeClr val="tx1">
                      <a:lumMod val="85000"/>
                      <a:lumOff val="15000"/>
                    </a:schemeClr>
                  </a:solidFill>
                  <a:latin typeface="+mj-lt"/>
                </a:rPr>
                <a:t>Perspiciatis unde omnis iste natus voluptatem rem aperiam.</a:t>
              </a:r>
            </a:p>
          </p:txBody>
        </p:sp>
        <p:sp>
          <p:nvSpPr>
            <p:cNvPr id="30" name="TextBox 29">
              <a:extLst>
                <a:ext uri="{FF2B5EF4-FFF2-40B4-BE49-F238E27FC236}">
                  <a16:creationId xmlns:a16="http://schemas.microsoft.com/office/drawing/2014/main" id="{3A0024E2-EDEB-42FE-BF17-CD304BAE32A0}"/>
                </a:ext>
              </a:extLst>
            </p:cNvPr>
            <p:cNvSpPr txBox="1"/>
            <p:nvPr/>
          </p:nvSpPr>
          <p:spPr>
            <a:xfrm>
              <a:off x="9961342" y="2192285"/>
              <a:ext cx="1501630" cy="338554"/>
            </a:xfrm>
            <a:prstGeom prst="rect">
              <a:avLst/>
            </a:prstGeom>
            <a:noFill/>
          </p:spPr>
          <p:txBody>
            <a:bodyPr wrap="none" rtlCol="0">
              <a:spAutoFit/>
            </a:bodyPr>
            <a:lstStyle/>
            <a:p>
              <a:pPr algn="r"/>
              <a:r>
                <a:rPr lang="en-US" sz="1600" b="1" dirty="0">
                  <a:solidFill>
                    <a:srgbClr val="4472C4"/>
                  </a:solidFill>
                </a:rPr>
                <a:t>Insert title here</a:t>
              </a:r>
            </a:p>
          </p:txBody>
        </p:sp>
        <p:sp>
          <p:nvSpPr>
            <p:cNvPr id="31" name="TextBox 30">
              <a:extLst>
                <a:ext uri="{FF2B5EF4-FFF2-40B4-BE49-F238E27FC236}">
                  <a16:creationId xmlns:a16="http://schemas.microsoft.com/office/drawing/2014/main" id="{4BFA0AB8-C510-483A-B2A7-27A9590C3238}"/>
                </a:ext>
              </a:extLst>
            </p:cNvPr>
            <p:cNvSpPr txBox="1"/>
            <p:nvPr/>
          </p:nvSpPr>
          <p:spPr>
            <a:xfrm>
              <a:off x="8989818" y="2553733"/>
              <a:ext cx="2473155" cy="498598"/>
            </a:xfrm>
            <a:prstGeom prst="rect">
              <a:avLst/>
            </a:prstGeom>
            <a:noFill/>
          </p:spPr>
          <p:txBody>
            <a:bodyPr wrap="square" rtlCol="0">
              <a:spAutoFit/>
            </a:bodyPr>
            <a:lstStyle/>
            <a:p>
              <a:pPr algn="r">
                <a:lnSpc>
                  <a:spcPct val="110000"/>
                </a:lnSpc>
              </a:pPr>
              <a:r>
                <a:rPr lang="en-US" sz="1200" dirty="0">
                  <a:solidFill>
                    <a:schemeClr val="tx1">
                      <a:lumMod val="85000"/>
                      <a:lumOff val="15000"/>
                    </a:schemeClr>
                  </a:solidFill>
                  <a:latin typeface="+mj-lt"/>
                </a:rPr>
                <a:t>Perspiciatis unde omnis iste natus voluptatem rem aperiam.</a:t>
              </a:r>
            </a:p>
          </p:txBody>
        </p:sp>
        <p:sp>
          <p:nvSpPr>
            <p:cNvPr id="32" name="TextBox 31">
              <a:extLst>
                <a:ext uri="{FF2B5EF4-FFF2-40B4-BE49-F238E27FC236}">
                  <a16:creationId xmlns:a16="http://schemas.microsoft.com/office/drawing/2014/main" id="{15AE3E62-9787-4666-8D91-4295C8C6182E}"/>
                </a:ext>
              </a:extLst>
            </p:cNvPr>
            <p:cNvSpPr txBox="1"/>
            <p:nvPr/>
          </p:nvSpPr>
          <p:spPr>
            <a:xfrm>
              <a:off x="9961342" y="3711532"/>
              <a:ext cx="1501630" cy="338554"/>
            </a:xfrm>
            <a:prstGeom prst="rect">
              <a:avLst/>
            </a:prstGeom>
            <a:noFill/>
          </p:spPr>
          <p:txBody>
            <a:bodyPr wrap="none" rtlCol="0">
              <a:spAutoFit/>
            </a:bodyPr>
            <a:lstStyle/>
            <a:p>
              <a:pPr algn="r"/>
              <a:r>
                <a:rPr lang="en-US" sz="1600" b="1" dirty="0">
                  <a:solidFill>
                    <a:srgbClr val="4472C4"/>
                  </a:solidFill>
                </a:rPr>
                <a:t>Insert title here</a:t>
              </a:r>
            </a:p>
          </p:txBody>
        </p:sp>
        <p:sp>
          <p:nvSpPr>
            <p:cNvPr id="33" name="TextBox 32">
              <a:extLst>
                <a:ext uri="{FF2B5EF4-FFF2-40B4-BE49-F238E27FC236}">
                  <a16:creationId xmlns:a16="http://schemas.microsoft.com/office/drawing/2014/main" id="{E3B15035-E0E5-4198-BA09-F3E8EA2244B3}"/>
                </a:ext>
              </a:extLst>
            </p:cNvPr>
            <p:cNvSpPr txBox="1"/>
            <p:nvPr/>
          </p:nvSpPr>
          <p:spPr>
            <a:xfrm>
              <a:off x="8989818" y="4072980"/>
              <a:ext cx="2473155" cy="498598"/>
            </a:xfrm>
            <a:prstGeom prst="rect">
              <a:avLst/>
            </a:prstGeom>
            <a:noFill/>
          </p:spPr>
          <p:txBody>
            <a:bodyPr wrap="square" rtlCol="0">
              <a:spAutoFit/>
            </a:bodyPr>
            <a:lstStyle/>
            <a:p>
              <a:pPr algn="r">
                <a:lnSpc>
                  <a:spcPct val="110000"/>
                </a:lnSpc>
              </a:pPr>
              <a:r>
                <a:rPr lang="en-US" sz="1200" dirty="0">
                  <a:solidFill>
                    <a:schemeClr val="tx1">
                      <a:lumMod val="85000"/>
                      <a:lumOff val="15000"/>
                    </a:schemeClr>
                  </a:solidFill>
                  <a:latin typeface="+mj-lt"/>
                </a:rPr>
                <a:t>Perspiciatis unde omnis iste natus voluptatem rem aperiam.</a:t>
              </a:r>
            </a:p>
          </p:txBody>
        </p:sp>
        <p:sp>
          <p:nvSpPr>
            <p:cNvPr id="34" name="TextBox 33">
              <a:extLst>
                <a:ext uri="{FF2B5EF4-FFF2-40B4-BE49-F238E27FC236}">
                  <a16:creationId xmlns:a16="http://schemas.microsoft.com/office/drawing/2014/main" id="{98F922CB-D500-43B0-89EC-82787B5C6CA3}"/>
                </a:ext>
              </a:extLst>
            </p:cNvPr>
            <p:cNvSpPr txBox="1"/>
            <p:nvPr/>
          </p:nvSpPr>
          <p:spPr>
            <a:xfrm>
              <a:off x="9961342" y="5230780"/>
              <a:ext cx="1501630" cy="338554"/>
            </a:xfrm>
            <a:prstGeom prst="rect">
              <a:avLst/>
            </a:prstGeom>
            <a:noFill/>
          </p:spPr>
          <p:txBody>
            <a:bodyPr wrap="none" rtlCol="0">
              <a:spAutoFit/>
            </a:bodyPr>
            <a:lstStyle/>
            <a:p>
              <a:pPr algn="r"/>
              <a:r>
                <a:rPr lang="en-US" sz="1600" b="1" dirty="0">
                  <a:solidFill>
                    <a:srgbClr val="4472C4"/>
                  </a:solidFill>
                </a:rPr>
                <a:t>Insert title here</a:t>
              </a:r>
            </a:p>
          </p:txBody>
        </p:sp>
        <p:sp>
          <p:nvSpPr>
            <p:cNvPr id="35" name="TextBox 34">
              <a:extLst>
                <a:ext uri="{FF2B5EF4-FFF2-40B4-BE49-F238E27FC236}">
                  <a16:creationId xmlns:a16="http://schemas.microsoft.com/office/drawing/2014/main" id="{DF8D8685-EC86-41D5-8AEC-DCE1093306ED}"/>
                </a:ext>
              </a:extLst>
            </p:cNvPr>
            <p:cNvSpPr txBox="1"/>
            <p:nvPr/>
          </p:nvSpPr>
          <p:spPr>
            <a:xfrm>
              <a:off x="8989818" y="5592228"/>
              <a:ext cx="2473155" cy="498598"/>
            </a:xfrm>
            <a:prstGeom prst="rect">
              <a:avLst/>
            </a:prstGeom>
            <a:noFill/>
          </p:spPr>
          <p:txBody>
            <a:bodyPr wrap="square" rtlCol="0">
              <a:spAutoFit/>
            </a:bodyPr>
            <a:lstStyle/>
            <a:p>
              <a:pPr algn="r">
                <a:lnSpc>
                  <a:spcPct val="110000"/>
                </a:lnSpc>
              </a:pPr>
              <a:r>
                <a:rPr lang="en-US" sz="1200" dirty="0">
                  <a:solidFill>
                    <a:schemeClr val="tx1">
                      <a:lumMod val="85000"/>
                      <a:lumOff val="15000"/>
                    </a:schemeClr>
                  </a:solidFill>
                  <a:latin typeface="+mj-lt"/>
                </a:rPr>
                <a:t>Perspiciatis unde omnis iste natus voluptatem rem aperiam.</a:t>
              </a:r>
            </a:p>
          </p:txBody>
        </p:sp>
        <p:sp>
          <p:nvSpPr>
            <p:cNvPr id="36" name="Rectangle 35">
              <a:extLst>
                <a:ext uri="{FF2B5EF4-FFF2-40B4-BE49-F238E27FC236}">
                  <a16:creationId xmlns:a16="http://schemas.microsoft.com/office/drawing/2014/main" id="{01CB8F1F-B988-4C9E-AA0E-DAB4241C2197}"/>
                </a:ext>
              </a:extLst>
            </p:cNvPr>
            <p:cNvSpPr/>
            <p:nvPr/>
          </p:nvSpPr>
          <p:spPr>
            <a:xfrm>
              <a:off x="3475038" y="1064868"/>
              <a:ext cx="5260182" cy="461665"/>
            </a:xfrm>
            <a:prstGeom prst="rect">
              <a:avLst/>
            </a:prstGeom>
          </p:spPr>
          <p:txBody>
            <a:bodyPr wrap="square">
              <a:spAutoFit/>
            </a:bodyPr>
            <a:lstStyle/>
            <a:p>
              <a:pPr algn="ctr"/>
              <a:r>
                <a:rPr lang="en-US" sz="1200" dirty="0">
                  <a:solidFill>
                    <a:schemeClr val="bg1">
                      <a:lumMod val="50000"/>
                    </a:schemeClr>
                  </a:solidFill>
                </a:rPr>
                <a:t>There are many variations of passages of lorem ipsum available, but the majority have suffered alteration in some form.</a:t>
              </a:r>
              <a:endParaRPr lang="ar-IQ" sz="1200" dirty="0">
                <a:solidFill>
                  <a:schemeClr val="bg1">
                    <a:lumMod val="50000"/>
                  </a:schemeClr>
                </a:solidFill>
              </a:endParaRPr>
            </a:p>
          </p:txBody>
        </p:sp>
      </p:grpSp>
      <p:sp>
        <p:nvSpPr>
          <p:cNvPr id="38" name="Rectangle 37">
            <a:extLst>
              <a:ext uri="{FF2B5EF4-FFF2-40B4-BE49-F238E27FC236}">
                <a16:creationId xmlns:a16="http://schemas.microsoft.com/office/drawing/2014/main" id="{2FAB2462-229B-4D37-BFE0-FF682A58ABEA}"/>
              </a:ext>
            </a:extLst>
          </p:cNvPr>
          <p:cNvSpPr/>
          <p:nvPr/>
        </p:nvSpPr>
        <p:spPr>
          <a:xfrm>
            <a:off x="0" y="6786000"/>
            <a:ext cx="12192000" cy="72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Tree>
    <p:extLst>
      <p:ext uri="{BB962C8B-B14F-4D97-AF65-F5344CB8AC3E}">
        <p14:creationId xmlns:p14="http://schemas.microsoft.com/office/powerpoint/2010/main" val="55337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6BAA7A4-6DDD-48F5-8D8F-C91CDD987311}">
  <we:reference id="wa104379997" version="2.0.0.0" store="en-US" storeType="OMEX"/>
  <we:alternateReferences>
    <we:reference id="wa104379997" version="2.0.0.0" store="WA10437999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226</TotalTime>
  <Words>810</Words>
  <Application>Microsoft Office PowerPoint</Application>
  <PresentationFormat>Widescreen</PresentationFormat>
  <Paragraphs>104</Paragraphs>
  <Slides>10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Calibri</vt:lpstr>
      <vt:lpstr>Calibri Light</vt:lpstr>
      <vt:lpstr>Helvetica Light</vt:lpstr>
      <vt:lpstr>Helvetica Rounded</vt:lpstr>
      <vt:lpstr>Montserrat</vt:lpstr>
      <vt:lpstr>Roboto Bk</vt:lpstr>
      <vt:lpstr>Roboto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Shaheer Khan</dc:creator>
  <cp:lastModifiedBy>Shaheer Khan</cp:lastModifiedBy>
  <cp:revision>25</cp:revision>
  <dcterms:created xsi:type="dcterms:W3CDTF">2019-07-23T03:01:07Z</dcterms:created>
  <dcterms:modified xsi:type="dcterms:W3CDTF">2019-07-23T06:47:24Z</dcterms:modified>
</cp:coreProperties>
</file>